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302" r:id="rId2"/>
    <p:sldId id="325" r:id="rId3"/>
    <p:sldId id="342" r:id="rId4"/>
    <p:sldId id="321" r:id="rId5"/>
    <p:sldId id="292" r:id="rId6"/>
    <p:sldId id="344" r:id="rId7"/>
    <p:sldId id="322" r:id="rId8"/>
    <p:sldId id="343" r:id="rId9"/>
    <p:sldId id="345" r:id="rId10"/>
    <p:sldId id="308" r:id="rId11"/>
    <p:sldId id="310" r:id="rId12"/>
    <p:sldId id="346" r:id="rId13"/>
    <p:sldId id="304" r:id="rId14"/>
    <p:sldId id="347" r:id="rId15"/>
    <p:sldId id="323" r:id="rId16"/>
    <p:sldId id="324" r:id="rId17"/>
    <p:sldId id="348" r:id="rId18"/>
    <p:sldId id="349" r:id="rId19"/>
    <p:sldId id="306" r:id="rId20"/>
    <p:sldId id="350" r:id="rId21"/>
    <p:sldId id="351" r:id="rId22"/>
    <p:sldId id="333" r:id="rId23"/>
    <p:sldId id="352" r:id="rId24"/>
    <p:sldId id="334" r:id="rId25"/>
    <p:sldId id="353" r:id="rId26"/>
    <p:sldId id="329" r:id="rId27"/>
    <p:sldId id="354" r:id="rId28"/>
    <p:sldId id="330" r:id="rId29"/>
    <p:sldId id="336" r:id="rId30"/>
    <p:sldId id="340" r:id="rId31"/>
    <p:sldId id="337" r:id="rId32"/>
    <p:sldId id="355" r:id="rId33"/>
    <p:sldId id="356" r:id="rId34"/>
    <p:sldId id="303" r:id="rId35"/>
  </p:sldIdLst>
  <p:sldSz cx="9144000" cy="5143500" type="screen16x9"/>
  <p:notesSz cx="6858000" cy="9144000"/>
  <p:embeddedFontLst>
    <p:embeddedFont>
      <p:font typeface="Agency FB" panose="020B0503020202020204" pitchFamily="34" charset="0"/>
      <p:regular r:id="rId37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幼圆" panose="02010509060101010101" pitchFamily="49" charset="-122"/>
      <p:regular r:id="rId43"/>
    </p:embeddedFont>
  </p:embeddedFontLst>
  <p:custDataLst>
    <p:tags r:id="rId44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Nexa Light" panose="02000000000000000000" pitchFamily="50" charset="0"/>
        <a:ea typeface="华康少女文字W5(P)" panose="040F0500000000000000" pitchFamily="8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189"/>
    <a:srgbClr val="FBAA67"/>
    <a:srgbClr val="95D4F6"/>
    <a:srgbClr val="FFA9F8"/>
    <a:srgbClr val="24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405" autoAdjust="0"/>
  </p:normalViewPr>
  <p:slideViewPr>
    <p:cSldViewPr snapToGrid="0">
      <p:cViewPr varScale="1">
        <p:scale>
          <a:sx n="121" d="100"/>
          <a:sy n="121" d="100"/>
        </p:scale>
        <p:origin x="48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image" Target="../media/image38.png"/><Relationship Id="rId5" Type="http://schemas.openxmlformats.org/officeDocument/2006/relationships/package" Target="../embeddings/Microsoft_Excel____1.xlsx"/><Relationship Id="rId4" Type="http://schemas.openxmlformats.org/officeDocument/2006/relationships/image" Target="../media/image43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image" Target="../media/image31.png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12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4"/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0.42000000000000004</c:v>
                </c:pt>
                <c:pt idx="1">
                  <c:v>0.25</c:v>
                </c:pt>
                <c:pt idx="2">
                  <c:v>0.23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37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 dpi="0" rotWithShape="1">
                <a:blip xmlns:r="http://schemas.openxmlformats.org/officeDocument/2006/relationships"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0.35000000000000003</c:v>
                </c:pt>
                <c:pt idx="2">
                  <c:v>0.65000000000000013</c:v>
                </c:pt>
                <c:pt idx="3">
                  <c:v>0.78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7223344"/>
        <c:axId val="1757221168"/>
      </c:barChart>
      <c:catAx>
        <c:axId val="175722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757221168"/>
        <c:crosses val="autoZero"/>
        <c:auto val="1"/>
        <c:lblAlgn val="ctr"/>
        <c:lblOffset val="100"/>
        <c:noMultiLvlLbl val="0"/>
      </c:catAx>
      <c:valAx>
        <c:axId val="17572211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175722334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5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B4EEAFB-4E17-4440-9AFD-760C8C6C4FB8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62F3173-E4F2-444C-8E32-A742E42F21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494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dirty="0" smtClean="0"/>
              <a:t>亮亮图文旗舰店</a:t>
            </a:r>
          </a:p>
          <a:p>
            <a:pPr>
              <a:spcBef>
                <a:spcPct val="0"/>
              </a:spcBef>
            </a:pPr>
            <a:r>
              <a:rPr lang="en-US" altLang="zh-CN" dirty="0" smtClean="0"/>
              <a:t>https://liangliangtuwen.tmall.com</a:t>
            </a:r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C07500-5DAD-4901-B3CD-4F6043235A5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647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05F7DB-1F62-45F8-9551-7A2F318EEAF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5723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188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3742C0-8342-4C85-AB1D-D060355A67CE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0022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id-ID" altLang="zh-CN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9DF109-C230-4EF8-BA1E-4C44EF719283}" type="slidenum">
              <a:rPr lang="en-US" altLang="zh-CN" sz="120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74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83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B83D5-E7A4-4FB6-9172-4F0621ADE0E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462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602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F8F11-76D2-40FE-98C8-957C0C13CC8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489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2BA1F5-EA1F-46FD-A9E2-55BEABCC3D0B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4193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158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8EB40C-9FD1-4198-969E-D0C2268DECA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3288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688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866798-74A0-44F4-87BE-28A1FDF6F8E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0824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238327-181C-4941-A81D-BD7C46707FC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462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584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938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CE8E58-3A45-45F3-81F8-77470614D1E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0345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419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706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C45E93-4E6A-4B3B-97A7-145FF2B47A45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52955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270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691E0F-2FBB-4FA5-9C92-3368B1E8162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656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0332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DD8B1B-D988-4351-9C55-6A339DD6ABC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79877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5738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00A31D-C4A7-4866-BC83-7A17E01E8DC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337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3A2105-839A-4FE1-985C-8AD21BDE258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37226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32165D-23E8-4FA1-93BA-3348CB6574FD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72352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EC9CD3-A35E-4F41-B816-618FFCF4DAF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24300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5627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A1E94-C858-498B-9B94-5BBA1E5FD6F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9323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26D069-50D2-4AEA-80E5-0F9156AB423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929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273EF-C550-4B25-BC6D-5F98195CDB8E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B65D5-2D3E-43C1-A64E-4C5FCA5E62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4276725"/>
            <a:ext cx="1293812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8" y="223838"/>
            <a:ext cx="1023937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E8D2F-236B-449A-8BF2-37BE49974E87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1EE8C-860A-4B7D-B9D1-5A57E9E3D78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F697D-27A0-424D-AD82-5979762C5CC7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F4994-0358-4FEF-8230-6E12156263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20641-7AAA-4EB2-B2A5-B9CBAFCC1B35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6F09E-AA5A-49CA-8ABF-00FA8CAE3D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48EC-51F8-4617-9515-819EA86F2456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8FC75-91D2-4781-AC71-FD0339A2AB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F4859-1E52-44C0-AF12-90DAC5E876B5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E03BB-E086-4401-8EF7-155DFF7DF6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5EE8A-BDDE-4F24-8055-7B984D4D6D2A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790EA-DDC4-4BEA-96A2-77D880A3D6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01421-2E90-4066-90E7-0DE6C9A3EA10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F55B-A4F8-4EA1-8678-DC36EE07DD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08C4C-975C-48A0-B726-73449F4FF5C5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EA8CA-9CCC-4A12-94B1-358FE0D40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AB29C-CAAD-4E0D-84B5-AA0E0AC0FD60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F312-4EEC-4ED9-B5C7-C98A4EF488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88" y="-68263"/>
            <a:ext cx="9299576" cy="526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D08B5C-B41C-4A30-93D5-99613937C62A}" type="datetimeFigureOut">
              <a:rPr lang="zh-CN" altLang="en-US"/>
              <a:pPr>
                <a:defRPr/>
              </a:pPr>
              <a:t>2018/4/3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34C552A-6F2B-4D93-8876-059921A139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图文框 6"/>
          <p:cNvSpPr/>
          <p:nvPr userDrawn="1"/>
        </p:nvSpPr>
        <p:spPr>
          <a:xfrm>
            <a:off x="-77788" y="-68263"/>
            <a:ext cx="9299576" cy="5267325"/>
          </a:xfrm>
          <a:prstGeom prst="frame">
            <a:avLst>
              <a:gd name="adj1" fmla="val 4537"/>
            </a:avLst>
          </a:prstGeom>
          <a:blipFill dpi="0" rotWithShape="1">
            <a:blip r:embed="rId16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Nexa Light" panose="02000000000000000000" pitchFamily="50" charset="0"/>
          <a:ea typeface="华康少女文字W5(P)" panose="040F0500000000000000" pitchFamily="8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emf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11" Type="http://schemas.openxmlformats.org/officeDocument/2006/relationships/image" Target="../media/image21.emf"/><Relationship Id="rId5" Type="http://schemas.openxmlformats.org/officeDocument/2006/relationships/image" Target="../media/image25.png"/><Relationship Id="rId10" Type="http://schemas.openxmlformats.org/officeDocument/2006/relationships/image" Target="../media/image30.emf"/><Relationship Id="rId4" Type="http://schemas.openxmlformats.org/officeDocument/2006/relationships/image" Target="../media/image24.emf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21.emf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emf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emf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10.png"/><Relationship Id="rId4" Type="http://schemas.openxmlformats.org/officeDocument/2006/relationships/image" Target="../media/image48.jpeg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34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3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21.emf"/><Relationship Id="rId4" Type="http://schemas.openxmlformats.org/officeDocument/2006/relationships/image" Target="../media/image39.png"/><Relationship Id="rId9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5.emf"/><Relationship Id="rId10" Type="http://schemas.openxmlformats.org/officeDocument/2006/relationships/image" Target="../media/image11.png"/><Relationship Id="rId4" Type="http://schemas.openxmlformats.org/officeDocument/2006/relationships/image" Target="../media/image54.emf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3857625"/>
            <a:ext cx="1263650" cy="10795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 noChangeAspect="1"/>
          </p:cNvGrpSpPr>
          <p:nvPr/>
        </p:nvGrpSpPr>
        <p:grpSpPr bwMode="auto">
          <a:xfrm>
            <a:off x="2146300" y="1565275"/>
            <a:ext cx="809625" cy="706438"/>
            <a:chOff x="2202212" y="1702183"/>
            <a:chExt cx="661189" cy="5776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86" name="组合 49"/>
            <p:cNvGrpSpPr/>
            <p:nvPr/>
          </p:nvGrpSpPr>
          <p:grpSpPr bwMode="auto">
            <a:xfrm>
              <a:off x="2257678" y="1707420"/>
              <a:ext cx="550258" cy="550258"/>
              <a:chOff x="3827533" y="704007"/>
              <a:chExt cx="550258" cy="550258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3827815" y="703963"/>
                <a:ext cx="549695" cy="550426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47" name="直接连接符 46"/>
              <p:cNvCxnSpPr>
                <a:stCxn id="29" idx="1"/>
                <a:endCxn id="29" idx="3"/>
              </p:cNvCxnSpPr>
              <p:nvPr/>
            </p:nvCxnSpPr>
            <p:spPr>
              <a:xfrm>
                <a:off x="3827815" y="979176"/>
                <a:ext cx="549695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>
                <a:stCxn id="29" idx="0"/>
                <a:endCxn id="29" idx="2"/>
              </p:cNvCxnSpPr>
              <p:nvPr/>
            </p:nvCxnSpPr>
            <p:spPr>
              <a:xfrm>
                <a:off x="4102662" y="703963"/>
                <a:ext cx="0" cy="5504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87" name="文本框 1"/>
            <p:cNvSpPr txBox="1">
              <a:spLocks noChangeArrowheads="1"/>
            </p:cNvSpPr>
            <p:nvPr/>
          </p:nvSpPr>
          <p:spPr bwMode="auto">
            <a:xfrm>
              <a:off x="2202212" y="1702183"/>
              <a:ext cx="661189" cy="57768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</a:t>
              </a:r>
            </a:p>
          </p:txBody>
        </p:sp>
      </p:grpSp>
      <p:grpSp>
        <p:nvGrpSpPr>
          <p:cNvPr id="4" name="组合 3"/>
          <p:cNvGrpSpPr>
            <a:grpSpLocks noChangeAspect="1"/>
          </p:cNvGrpSpPr>
          <p:nvPr/>
        </p:nvGrpSpPr>
        <p:grpSpPr bwMode="auto">
          <a:xfrm>
            <a:off x="2997200" y="1565275"/>
            <a:ext cx="811213" cy="706438"/>
            <a:chOff x="3054233" y="1702183"/>
            <a:chExt cx="661189" cy="5776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81" name="组合 13"/>
            <p:cNvGrpSpPr/>
            <p:nvPr/>
          </p:nvGrpSpPr>
          <p:grpSpPr bwMode="auto"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16" name="直接连接符 15"/>
              <p:cNvCxnSpPr>
                <a:stCxn id="15" idx="1"/>
                <a:endCxn id="15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stCxn id="15" idx="0"/>
                <a:endCxn id="15" idx="2"/>
              </p:cNvCxnSpPr>
              <p:nvPr/>
            </p:nvCxnSpPr>
            <p:spPr>
              <a:xfrm>
                <a:off x="4102770" y="703963"/>
                <a:ext cx="0" cy="5504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82" name="文本框 41"/>
            <p:cNvSpPr txBox="1">
              <a:spLocks noChangeArrowheads="1"/>
            </p:cNvSpPr>
            <p:nvPr/>
          </p:nvSpPr>
          <p:spPr bwMode="auto">
            <a:xfrm>
              <a:off x="3054233" y="1702183"/>
              <a:ext cx="661189" cy="57768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的</a:t>
              </a:r>
            </a:p>
          </p:txBody>
        </p:sp>
      </p:grpSp>
      <p:grpSp>
        <p:nvGrpSpPr>
          <p:cNvPr id="5" name="组合 4"/>
          <p:cNvGrpSpPr>
            <a:grpSpLocks noChangeAspect="1"/>
          </p:cNvGrpSpPr>
          <p:nvPr/>
        </p:nvGrpSpPr>
        <p:grpSpPr bwMode="auto">
          <a:xfrm>
            <a:off x="3833813" y="1565275"/>
            <a:ext cx="809625" cy="706438"/>
            <a:chOff x="3890374" y="1702183"/>
            <a:chExt cx="661189" cy="5776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76" name="组合 18"/>
            <p:cNvGrpSpPr/>
            <p:nvPr/>
          </p:nvGrpSpPr>
          <p:grpSpPr bwMode="auto"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22" name="直接连接符 21"/>
              <p:cNvCxnSpPr>
                <a:stCxn id="20" idx="1"/>
                <a:endCxn id="20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stCxn id="20" idx="0"/>
                <a:endCxn id="20" idx="2"/>
              </p:cNvCxnSpPr>
              <p:nvPr/>
            </p:nvCxnSpPr>
            <p:spPr>
              <a:xfrm>
                <a:off x="4102453" y="703963"/>
                <a:ext cx="0" cy="5504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77" name="文本框 42"/>
            <p:cNvSpPr txBox="1">
              <a:spLocks noChangeArrowheads="1"/>
            </p:cNvSpPr>
            <p:nvPr/>
          </p:nvSpPr>
          <p:spPr bwMode="auto">
            <a:xfrm>
              <a:off x="3890374" y="1702183"/>
              <a:ext cx="661189" cy="57768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论</a:t>
              </a:r>
            </a:p>
          </p:txBody>
        </p:sp>
      </p:grpSp>
      <p:grpSp>
        <p:nvGrpSpPr>
          <p:cNvPr id="6" name="组合 5"/>
          <p:cNvGrpSpPr>
            <a:grpSpLocks noChangeAspect="1"/>
          </p:cNvGrpSpPr>
          <p:nvPr/>
        </p:nvGrpSpPr>
        <p:grpSpPr bwMode="auto">
          <a:xfrm>
            <a:off x="4648200" y="1565275"/>
            <a:ext cx="809625" cy="706438"/>
            <a:chOff x="4705007" y="1702183"/>
            <a:chExt cx="661189" cy="5776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71" name="组合 23"/>
            <p:cNvGrpSpPr/>
            <p:nvPr/>
          </p:nvGrpSpPr>
          <p:grpSpPr bwMode="auto"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32" name="直接连接符 31"/>
              <p:cNvCxnSpPr>
                <a:stCxn id="26" idx="1"/>
                <a:endCxn id="26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stCxn id="26" idx="0"/>
                <a:endCxn id="26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72" name="文本框 43"/>
            <p:cNvSpPr txBox="1">
              <a:spLocks noChangeArrowheads="1"/>
            </p:cNvSpPr>
            <p:nvPr/>
          </p:nvSpPr>
          <p:spPr bwMode="auto">
            <a:xfrm>
              <a:off x="4705007" y="1702183"/>
              <a:ext cx="661189" cy="57768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</a:t>
              </a: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 bwMode="auto">
          <a:xfrm>
            <a:off x="5473700" y="1565275"/>
            <a:ext cx="809625" cy="706438"/>
            <a:chOff x="5530394" y="1702183"/>
            <a:chExt cx="661189" cy="5776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66" name="组合 33"/>
            <p:cNvGrpSpPr/>
            <p:nvPr/>
          </p:nvGrpSpPr>
          <p:grpSpPr bwMode="auto"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36" name="直接连接符 35"/>
              <p:cNvCxnSpPr>
                <a:stCxn id="35" idx="1"/>
                <a:endCxn id="35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stCxn id="35" idx="0"/>
                <a:endCxn id="35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67" name="文本框 44"/>
            <p:cNvSpPr txBox="1">
              <a:spLocks noChangeArrowheads="1"/>
            </p:cNvSpPr>
            <p:nvPr/>
          </p:nvSpPr>
          <p:spPr bwMode="auto">
            <a:xfrm>
              <a:off x="5530394" y="1702183"/>
              <a:ext cx="661189" cy="57768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答</a:t>
              </a:r>
            </a:p>
          </p:txBody>
        </p:sp>
      </p:grpSp>
      <p:grpSp>
        <p:nvGrpSpPr>
          <p:cNvPr id="8" name="组合 7"/>
          <p:cNvGrpSpPr>
            <a:grpSpLocks noChangeAspect="1"/>
          </p:cNvGrpSpPr>
          <p:nvPr/>
        </p:nvGrpSpPr>
        <p:grpSpPr bwMode="auto">
          <a:xfrm>
            <a:off x="6272213" y="1565275"/>
            <a:ext cx="811212" cy="706438"/>
            <a:chOff x="6329147" y="1702183"/>
            <a:chExt cx="661189" cy="5776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61" name="组合 37"/>
            <p:cNvGrpSpPr/>
            <p:nvPr/>
          </p:nvGrpSpPr>
          <p:grpSpPr bwMode="auto">
            <a:xfrm>
              <a:off x="6384613" y="1707420"/>
              <a:ext cx="550258" cy="550258"/>
              <a:chOff x="3827533" y="704007"/>
              <a:chExt cx="550258" cy="55025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827705" y="703963"/>
                <a:ext cx="549913" cy="550426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40" name="直接连接符 39"/>
              <p:cNvCxnSpPr>
                <a:stCxn id="39" idx="1"/>
                <a:endCxn id="39" idx="3"/>
              </p:cNvCxnSpPr>
              <p:nvPr/>
            </p:nvCxnSpPr>
            <p:spPr>
              <a:xfrm>
                <a:off x="3827705" y="979176"/>
                <a:ext cx="549913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stCxn id="39" idx="0"/>
                <a:endCxn id="39" idx="2"/>
              </p:cNvCxnSpPr>
              <p:nvPr/>
            </p:nvCxnSpPr>
            <p:spPr>
              <a:xfrm>
                <a:off x="4103309" y="703963"/>
                <a:ext cx="0" cy="5504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62" name="文本框 45"/>
            <p:cNvSpPr txBox="1">
              <a:spLocks noChangeArrowheads="1"/>
            </p:cNvSpPr>
            <p:nvPr/>
          </p:nvSpPr>
          <p:spPr bwMode="auto">
            <a:xfrm>
              <a:off x="6329147" y="1702183"/>
              <a:ext cx="661189" cy="57768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辩</a:t>
              </a:r>
            </a:p>
          </p:txBody>
        </p:sp>
      </p:grpSp>
      <p:cxnSp>
        <p:nvCxnSpPr>
          <p:cNvPr id="48" name="直接连接符 47"/>
          <p:cNvCxnSpPr/>
          <p:nvPr/>
        </p:nvCxnSpPr>
        <p:spPr>
          <a:xfrm flipV="1">
            <a:off x="1951038" y="2451100"/>
            <a:ext cx="5387975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1806575" y="2147888"/>
            <a:ext cx="449263" cy="292100"/>
            <a:chOff x="2432" y="1329"/>
            <a:chExt cx="657" cy="426"/>
          </a:xfrm>
        </p:grpSpPr>
        <p:sp>
          <p:nvSpPr>
            <p:cNvPr id="2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 5"/>
            <p:cNvSpPr/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2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6"/>
            <p:cNvSpPr/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8"/>
            <p:cNvSpPr/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9"/>
            <p:cNvSpPr/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1" name="文本框 136"/>
          <p:cNvSpPr txBox="1"/>
          <p:nvPr/>
        </p:nvSpPr>
        <p:spPr>
          <a:xfrm>
            <a:off x="3163317" y="2643635"/>
            <a:ext cx="3039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深圳大学研究生</a:t>
            </a:r>
            <a:r>
              <a:rPr lang="zh-CN" altLang="en-US" sz="1800" b="1" dirty="0" smtClean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答辩</a:t>
            </a:r>
            <a:r>
              <a:rPr lang="en-US" altLang="zh-CN" sz="1800" b="1" dirty="0" smtClean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800" b="1" dirty="0" smtClean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1800" b="1" dirty="0"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" name="KSO_Shape"/>
          <p:cNvSpPr/>
          <p:nvPr/>
        </p:nvSpPr>
        <p:spPr bwMode="auto">
          <a:xfrm>
            <a:off x="4611584" y="3630139"/>
            <a:ext cx="396764" cy="397425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015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3" name="文本框 138"/>
          <p:cNvSpPr txBox="1"/>
          <p:nvPr/>
        </p:nvSpPr>
        <p:spPr>
          <a:xfrm>
            <a:off x="2486060" y="3258474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500" b="1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答辩人</a:t>
            </a:r>
            <a:r>
              <a:rPr lang="zh-CN" altLang="en-US" sz="1500" b="1" dirty="0" smtClean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：</a:t>
            </a:r>
          </a:p>
        </p:txBody>
      </p:sp>
      <p:grpSp>
        <p:nvGrpSpPr>
          <p:cNvPr id="114" name="组合 113"/>
          <p:cNvGrpSpPr/>
          <p:nvPr/>
        </p:nvGrpSpPr>
        <p:grpSpPr>
          <a:xfrm>
            <a:off x="4686008" y="3142647"/>
            <a:ext cx="274012" cy="427677"/>
            <a:chOff x="4763" y="15501938"/>
            <a:chExt cx="3094038" cy="4829175"/>
          </a:xfr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15" name="Freeform 13"/>
            <p:cNvSpPr/>
            <p:nvPr/>
          </p:nvSpPr>
          <p:spPr bwMode="auto">
            <a:xfrm>
              <a:off x="4763" y="15501938"/>
              <a:ext cx="3094038" cy="3508375"/>
            </a:xfrm>
            <a:custGeom>
              <a:avLst/>
              <a:gdLst>
                <a:gd name="T0" fmla="*/ 482 w 731"/>
                <a:gd name="T1" fmla="*/ 828 h 828"/>
                <a:gd name="T2" fmla="*/ 443 w 731"/>
                <a:gd name="T3" fmla="*/ 788 h 828"/>
                <a:gd name="T4" fmla="*/ 443 w 731"/>
                <a:gd name="T5" fmla="*/ 732 h 828"/>
                <a:gd name="T6" fmla="*/ 492 w 731"/>
                <a:gd name="T7" fmla="*/ 635 h 828"/>
                <a:gd name="T8" fmla="*/ 652 w 731"/>
                <a:gd name="T9" fmla="*/ 366 h 828"/>
                <a:gd name="T10" fmla="*/ 365 w 731"/>
                <a:gd name="T11" fmla="*/ 79 h 828"/>
                <a:gd name="T12" fmla="*/ 79 w 731"/>
                <a:gd name="T13" fmla="*/ 366 h 828"/>
                <a:gd name="T14" fmla="*/ 239 w 731"/>
                <a:gd name="T15" fmla="*/ 635 h 828"/>
                <a:gd name="T16" fmla="*/ 288 w 731"/>
                <a:gd name="T17" fmla="*/ 732 h 828"/>
                <a:gd name="T18" fmla="*/ 288 w 731"/>
                <a:gd name="T19" fmla="*/ 788 h 828"/>
                <a:gd name="T20" fmla="*/ 248 w 731"/>
                <a:gd name="T21" fmla="*/ 828 h 828"/>
                <a:gd name="T22" fmla="*/ 209 w 731"/>
                <a:gd name="T23" fmla="*/ 788 h 828"/>
                <a:gd name="T24" fmla="*/ 209 w 731"/>
                <a:gd name="T25" fmla="*/ 732 h 828"/>
                <a:gd name="T26" fmla="*/ 192 w 731"/>
                <a:gd name="T27" fmla="*/ 699 h 828"/>
                <a:gd name="T28" fmla="*/ 0 w 731"/>
                <a:gd name="T29" fmla="*/ 366 h 828"/>
                <a:gd name="T30" fmla="*/ 365 w 731"/>
                <a:gd name="T31" fmla="*/ 0 h 828"/>
                <a:gd name="T32" fmla="*/ 731 w 731"/>
                <a:gd name="T33" fmla="*/ 366 h 828"/>
                <a:gd name="T34" fmla="*/ 539 w 731"/>
                <a:gd name="T35" fmla="*/ 699 h 828"/>
                <a:gd name="T36" fmla="*/ 522 w 731"/>
                <a:gd name="T37" fmla="*/ 732 h 828"/>
                <a:gd name="T38" fmla="*/ 522 w 731"/>
                <a:gd name="T39" fmla="*/ 788 h 828"/>
                <a:gd name="T40" fmla="*/ 482 w 731"/>
                <a:gd name="T41" fmla="*/ 828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1" h="828">
                  <a:moveTo>
                    <a:pt x="482" y="828"/>
                  </a:moveTo>
                  <a:cubicBezTo>
                    <a:pt x="460" y="828"/>
                    <a:pt x="443" y="810"/>
                    <a:pt x="443" y="788"/>
                  </a:cubicBezTo>
                  <a:cubicBezTo>
                    <a:pt x="443" y="732"/>
                    <a:pt x="443" y="732"/>
                    <a:pt x="443" y="732"/>
                  </a:cubicBezTo>
                  <a:cubicBezTo>
                    <a:pt x="443" y="697"/>
                    <a:pt x="463" y="656"/>
                    <a:pt x="492" y="635"/>
                  </a:cubicBezTo>
                  <a:cubicBezTo>
                    <a:pt x="493" y="634"/>
                    <a:pt x="652" y="516"/>
                    <a:pt x="652" y="366"/>
                  </a:cubicBezTo>
                  <a:cubicBezTo>
                    <a:pt x="652" y="208"/>
                    <a:pt x="523" y="79"/>
                    <a:pt x="365" y="79"/>
                  </a:cubicBezTo>
                  <a:cubicBezTo>
                    <a:pt x="207" y="79"/>
                    <a:pt x="79" y="208"/>
                    <a:pt x="79" y="366"/>
                  </a:cubicBezTo>
                  <a:cubicBezTo>
                    <a:pt x="79" y="517"/>
                    <a:pt x="237" y="634"/>
                    <a:pt x="239" y="635"/>
                  </a:cubicBezTo>
                  <a:cubicBezTo>
                    <a:pt x="267" y="656"/>
                    <a:pt x="288" y="697"/>
                    <a:pt x="288" y="732"/>
                  </a:cubicBezTo>
                  <a:cubicBezTo>
                    <a:pt x="288" y="788"/>
                    <a:pt x="288" y="788"/>
                    <a:pt x="288" y="788"/>
                  </a:cubicBezTo>
                  <a:cubicBezTo>
                    <a:pt x="288" y="810"/>
                    <a:pt x="270" y="828"/>
                    <a:pt x="248" y="828"/>
                  </a:cubicBezTo>
                  <a:cubicBezTo>
                    <a:pt x="226" y="828"/>
                    <a:pt x="209" y="810"/>
                    <a:pt x="209" y="788"/>
                  </a:cubicBezTo>
                  <a:cubicBezTo>
                    <a:pt x="209" y="732"/>
                    <a:pt x="209" y="732"/>
                    <a:pt x="209" y="732"/>
                  </a:cubicBezTo>
                  <a:cubicBezTo>
                    <a:pt x="209" y="722"/>
                    <a:pt x="200" y="705"/>
                    <a:pt x="192" y="699"/>
                  </a:cubicBezTo>
                  <a:cubicBezTo>
                    <a:pt x="184" y="693"/>
                    <a:pt x="0" y="556"/>
                    <a:pt x="0" y="366"/>
                  </a:cubicBezTo>
                  <a:cubicBezTo>
                    <a:pt x="0" y="164"/>
                    <a:pt x="164" y="0"/>
                    <a:pt x="365" y="0"/>
                  </a:cubicBezTo>
                  <a:cubicBezTo>
                    <a:pt x="567" y="0"/>
                    <a:pt x="731" y="164"/>
                    <a:pt x="731" y="366"/>
                  </a:cubicBezTo>
                  <a:cubicBezTo>
                    <a:pt x="731" y="556"/>
                    <a:pt x="546" y="693"/>
                    <a:pt x="539" y="699"/>
                  </a:cubicBezTo>
                  <a:cubicBezTo>
                    <a:pt x="531" y="705"/>
                    <a:pt x="522" y="722"/>
                    <a:pt x="522" y="732"/>
                  </a:cubicBezTo>
                  <a:cubicBezTo>
                    <a:pt x="522" y="788"/>
                    <a:pt x="522" y="788"/>
                    <a:pt x="522" y="788"/>
                  </a:cubicBezTo>
                  <a:cubicBezTo>
                    <a:pt x="522" y="810"/>
                    <a:pt x="504" y="828"/>
                    <a:pt x="482" y="8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Freeform 14"/>
            <p:cNvSpPr/>
            <p:nvPr/>
          </p:nvSpPr>
          <p:spPr bwMode="auto">
            <a:xfrm>
              <a:off x="914400" y="19137313"/>
              <a:ext cx="1274763" cy="1193800"/>
            </a:xfrm>
            <a:custGeom>
              <a:avLst/>
              <a:gdLst>
                <a:gd name="T0" fmla="*/ 301 w 301"/>
                <a:gd name="T1" fmla="*/ 0 h 282"/>
                <a:gd name="T2" fmla="*/ 301 w 301"/>
                <a:gd name="T3" fmla="*/ 107 h 282"/>
                <a:gd name="T4" fmla="*/ 249 w 301"/>
                <a:gd name="T5" fmla="*/ 195 h 282"/>
                <a:gd name="T6" fmla="*/ 190 w 301"/>
                <a:gd name="T7" fmla="*/ 252 h 282"/>
                <a:gd name="T8" fmla="*/ 150 w 301"/>
                <a:gd name="T9" fmla="*/ 282 h 282"/>
                <a:gd name="T10" fmla="*/ 111 w 301"/>
                <a:gd name="T11" fmla="*/ 252 h 282"/>
                <a:gd name="T12" fmla="*/ 52 w 301"/>
                <a:gd name="T13" fmla="*/ 195 h 282"/>
                <a:gd name="T14" fmla="*/ 0 w 301"/>
                <a:gd name="T15" fmla="*/ 107 h 282"/>
                <a:gd name="T16" fmla="*/ 0 w 301"/>
                <a:gd name="T17" fmla="*/ 0 h 282"/>
                <a:gd name="T18" fmla="*/ 301 w 301"/>
                <a:gd name="T19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1" h="282">
                  <a:moveTo>
                    <a:pt x="301" y="0"/>
                  </a:moveTo>
                  <a:cubicBezTo>
                    <a:pt x="301" y="0"/>
                    <a:pt x="301" y="85"/>
                    <a:pt x="301" y="107"/>
                  </a:cubicBezTo>
                  <a:cubicBezTo>
                    <a:pt x="301" y="152"/>
                    <a:pt x="277" y="176"/>
                    <a:pt x="249" y="195"/>
                  </a:cubicBezTo>
                  <a:cubicBezTo>
                    <a:pt x="221" y="213"/>
                    <a:pt x="199" y="230"/>
                    <a:pt x="190" y="252"/>
                  </a:cubicBezTo>
                  <a:cubicBezTo>
                    <a:pt x="190" y="252"/>
                    <a:pt x="185" y="282"/>
                    <a:pt x="150" y="282"/>
                  </a:cubicBezTo>
                  <a:cubicBezTo>
                    <a:pt x="116" y="282"/>
                    <a:pt x="111" y="252"/>
                    <a:pt x="111" y="252"/>
                  </a:cubicBezTo>
                  <a:cubicBezTo>
                    <a:pt x="102" y="230"/>
                    <a:pt x="79" y="213"/>
                    <a:pt x="52" y="195"/>
                  </a:cubicBezTo>
                  <a:cubicBezTo>
                    <a:pt x="24" y="176"/>
                    <a:pt x="0" y="152"/>
                    <a:pt x="0" y="107"/>
                  </a:cubicBezTo>
                  <a:cubicBezTo>
                    <a:pt x="0" y="85"/>
                    <a:pt x="0" y="0"/>
                    <a:pt x="0" y="0"/>
                  </a:cubicBezTo>
                  <a:lnTo>
                    <a:pt x="3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Freeform 15"/>
            <p:cNvSpPr/>
            <p:nvPr/>
          </p:nvSpPr>
          <p:spPr bwMode="auto">
            <a:xfrm>
              <a:off x="744538" y="19229388"/>
              <a:ext cx="1614488" cy="225425"/>
            </a:xfrm>
            <a:custGeom>
              <a:avLst/>
              <a:gdLst>
                <a:gd name="T0" fmla="*/ 354 w 381"/>
                <a:gd name="T1" fmla="*/ 53 h 53"/>
                <a:gd name="T2" fmla="*/ 26 w 381"/>
                <a:gd name="T3" fmla="*/ 53 h 53"/>
                <a:gd name="T4" fmla="*/ 0 w 381"/>
                <a:gd name="T5" fmla="*/ 27 h 53"/>
                <a:gd name="T6" fmla="*/ 26 w 381"/>
                <a:gd name="T7" fmla="*/ 0 h 53"/>
                <a:gd name="T8" fmla="*/ 354 w 381"/>
                <a:gd name="T9" fmla="*/ 0 h 53"/>
                <a:gd name="T10" fmla="*/ 381 w 381"/>
                <a:gd name="T11" fmla="*/ 27 h 53"/>
                <a:gd name="T12" fmla="*/ 354 w 381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53">
                  <a:moveTo>
                    <a:pt x="354" y="53"/>
                  </a:move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69" y="0"/>
                    <a:pt x="381" y="12"/>
                    <a:pt x="381" y="27"/>
                  </a:cubicBezTo>
                  <a:cubicBezTo>
                    <a:pt x="381" y="41"/>
                    <a:pt x="369" y="53"/>
                    <a:pt x="35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16"/>
            <p:cNvSpPr/>
            <p:nvPr/>
          </p:nvSpPr>
          <p:spPr bwMode="auto">
            <a:xfrm>
              <a:off x="744538" y="19513550"/>
              <a:ext cx="1614488" cy="220663"/>
            </a:xfrm>
            <a:custGeom>
              <a:avLst/>
              <a:gdLst>
                <a:gd name="T0" fmla="*/ 354 w 381"/>
                <a:gd name="T1" fmla="*/ 52 h 52"/>
                <a:gd name="T2" fmla="*/ 26 w 381"/>
                <a:gd name="T3" fmla="*/ 52 h 52"/>
                <a:gd name="T4" fmla="*/ 0 w 381"/>
                <a:gd name="T5" fmla="*/ 26 h 52"/>
                <a:gd name="T6" fmla="*/ 26 w 381"/>
                <a:gd name="T7" fmla="*/ 0 h 52"/>
                <a:gd name="T8" fmla="*/ 354 w 381"/>
                <a:gd name="T9" fmla="*/ 0 h 52"/>
                <a:gd name="T10" fmla="*/ 381 w 381"/>
                <a:gd name="T11" fmla="*/ 26 h 52"/>
                <a:gd name="T12" fmla="*/ 354 w 381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52">
                  <a:moveTo>
                    <a:pt x="354" y="52"/>
                  </a:moveTo>
                  <a:cubicBezTo>
                    <a:pt x="26" y="52"/>
                    <a:pt x="26" y="52"/>
                    <a:pt x="26" y="52"/>
                  </a:cubicBezTo>
                  <a:cubicBezTo>
                    <a:pt x="12" y="52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69" y="0"/>
                    <a:pt x="381" y="12"/>
                    <a:pt x="381" y="26"/>
                  </a:cubicBezTo>
                  <a:cubicBezTo>
                    <a:pt x="381" y="41"/>
                    <a:pt x="369" y="52"/>
                    <a:pt x="3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Freeform 17"/>
            <p:cNvSpPr/>
            <p:nvPr/>
          </p:nvSpPr>
          <p:spPr bwMode="auto">
            <a:xfrm>
              <a:off x="1254125" y="18060988"/>
              <a:ext cx="592138" cy="147638"/>
            </a:xfrm>
            <a:custGeom>
              <a:avLst/>
              <a:gdLst>
                <a:gd name="T0" fmla="*/ 123 w 140"/>
                <a:gd name="T1" fmla="*/ 35 h 35"/>
                <a:gd name="T2" fmla="*/ 18 w 140"/>
                <a:gd name="T3" fmla="*/ 35 h 35"/>
                <a:gd name="T4" fmla="*/ 0 w 140"/>
                <a:gd name="T5" fmla="*/ 17 h 35"/>
                <a:gd name="T6" fmla="*/ 18 w 140"/>
                <a:gd name="T7" fmla="*/ 0 h 35"/>
                <a:gd name="T8" fmla="*/ 123 w 140"/>
                <a:gd name="T9" fmla="*/ 0 h 35"/>
                <a:gd name="T10" fmla="*/ 140 w 140"/>
                <a:gd name="T11" fmla="*/ 17 h 35"/>
                <a:gd name="T12" fmla="*/ 123 w 14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5">
                  <a:moveTo>
                    <a:pt x="123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3" y="0"/>
                    <a:pt x="140" y="8"/>
                    <a:pt x="140" y="17"/>
                  </a:cubicBezTo>
                  <a:cubicBezTo>
                    <a:pt x="140" y="27"/>
                    <a:pt x="133" y="35"/>
                    <a:pt x="12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1198563" y="17806988"/>
              <a:ext cx="706438" cy="147638"/>
            </a:xfrm>
            <a:custGeom>
              <a:avLst/>
              <a:gdLst>
                <a:gd name="T0" fmla="*/ 149 w 167"/>
                <a:gd name="T1" fmla="*/ 35 h 35"/>
                <a:gd name="T2" fmla="*/ 18 w 167"/>
                <a:gd name="T3" fmla="*/ 35 h 35"/>
                <a:gd name="T4" fmla="*/ 0 w 167"/>
                <a:gd name="T5" fmla="*/ 17 h 35"/>
                <a:gd name="T6" fmla="*/ 18 w 167"/>
                <a:gd name="T7" fmla="*/ 0 h 35"/>
                <a:gd name="T8" fmla="*/ 149 w 167"/>
                <a:gd name="T9" fmla="*/ 0 h 35"/>
                <a:gd name="T10" fmla="*/ 167 w 167"/>
                <a:gd name="T11" fmla="*/ 17 h 35"/>
                <a:gd name="T12" fmla="*/ 149 w 16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5">
                  <a:moveTo>
                    <a:pt x="149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9" y="0"/>
                    <a:pt x="167" y="8"/>
                    <a:pt x="167" y="17"/>
                  </a:cubicBezTo>
                  <a:cubicBezTo>
                    <a:pt x="167" y="27"/>
                    <a:pt x="159" y="35"/>
                    <a:pt x="14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1104900" y="17548225"/>
              <a:ext cx="889000" cy="149225"/>
            </a:xfrm>
            <a:custGeom>
              <a:avLst/>
              <a:gdLst>
                <a:gd name="T0" fmla="*/ 193 w 210"/>
                <a:gd name="T1" fmla="*/ 35 h 35"/>
                <a:gd name="T2" fmla="*/ 18 w 210"/>
                <a:gd name="T3" fmla="*/ 35 h 35"/>
                <a:gd name="T4" fmla="*/ 0 w 210"/>
                <a:gd name="T5" fmla="*/ 18 h 35"/>
                <a:gd name="T6" fmla="*/ 18 w 210"/>
                <a:gd name="T7" fmla="*/ 0 h 35"/>
                <a:gd name="T8" fmla="*/ 193 w 210"/>
                <a:gd name="T9" fmla="*/ 0 h 35"/>
                <a:gd name="T10" fmla="*/ 210 w 210"/>
                <a:gd name="T11" fmla="*/ 18 h 35"/>
                <a:gd name="T12" fmla="*/ 193 w 21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35">
                  <a:moveTo>
                    <a:pt x="193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203" y="0"/>
                    <a:pt x="210" y="8"/>
                    <a:pt x="210" y="18"/>
                  </a:cubicBezTo>
                  <a:cubicBezTo>
                    <a:pt x="210" y="28"/>
                    <a:pt x="203" y="35"/>
                    <a:pt x="19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20"/>
            <p:cNvSpPr/>
            <p:nvPr/>
          </p:nvSpPr>
          <p:spPr bwMode="auto">
            <a:xfrm>
              <a:off x="584200" y="17243425"/>
              <a:ext cx="525463" cy="147638"/>
            </a:xfrm>
            <a:custGeom>
              <a:avLst/>
              <a:gdLst>
                <a:gd name="T0" fmla="*/ 106 w 124"/>
                <a:gd name="T1" fmla="*/ 35 h 35"/>
                <a:gd name="T2" fmla="*/ 17 w 124"/>
                <a:gd name="T3" fmla="*/ 35 h 35"/>
                <a:gd name="T4" fmla="*/ 0 w 124"/>
                <a:gd name="T5" fmla="*/ 18 h 35"/>
                <a:gd name="T6" fmla="*/ 17 w 124"/>
                <a:gd name="T7" fmla="*/ 0 h 35"/>
                <a:gd name="T8" fmla="*/ 106 w 124"/>
                <a:gd name="T9" fmla="*/ 0 h 35"/>
                <a:gd name="T10" fmla="*/ 124 w 124"/>
                <a:gd name="T11" fmla="*/ 18 h 35"/>
                <a:gd name="T12" fmla="*/ 106 w 124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5">
                  <a:moveTo>
                    <a:pt x="106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7" y="35"/>
                    <a:pt x="0" y="27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4" y="8"/>
                    <a:pt x="124" y="18"/>
                  </a:cubicBezTo>
                  <a:cubicBezTo>
                    <a:pt x="124" y="27"/>
                    <a:pt x="116" y="35"/>
                    <a:pt x="10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21"/>
            <p:cNvSpPr/>
            <p:nvPr/>
          </p:nvSpPr>
          <p:spPr bwMode="auto">
            <a:xfrm>
              <a:off x="1993900" y="17243425"/>
              <a:ext cx="525463" cy="147638"/>
            </a:xfrm>
            <a:custGeom>
              <a:avLst/>
              <a:gdLst>
                <a:gd name="T0" fmla="*/ 106 w 124"/>
                <a:gd name="T1" fmla="*/ 35 h 35"/>
                <a:gd name="T2" fmla="*/ 17 w 124"/>
                <a:gd name="T3" fmla="*/ 35 h 35"/>
                <a:gd name="T4" fmla="*/ 0 w 124"/>
                <a:gd name="T5" fmla="*/ 18 h 35"/>
                <a:gd name="T6" fmla="*/ 17 w 124"/>
                <a:gd name="T7" fmla="*/ 0 h 35"/>
                <a:gd name="T8" fmla="*/ 106 w 124"/>
                <a:gd name="T9" fmla="*/ 0 h 35"/>
                <a:gd name="T10" fmla="*/ 124 w 124"/>
                <a:gd name="T11" fmla="*/ 18 h 35"/>
                <a:gd name="T12" fmla="*/ 106 w 124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5">
                  <a:moveTo>
                    <a:pt x="106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4" y="8"/>
                    <a:pt x="124" y="18"/>
                  </a:cubicBezTo>
                  <a:cubicBezTo>
                    <a:pt x="124" y="27"/>
                    <a:pt x="116" y="35"/>
                    <a:pt x="10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22"/>
            <p:cNvSpPr/>
            <p:nvPr/>
          </p:nvSpPr>
          <p:spPr bwMode="auto">
            <a:xfrm>
              <a:off x="1833563" y="16603663"/>
              <a:ext cx="431800" cy="423863"/>
            </a:xfrm>
            <a:custGeom>
              <a:avLst/>
              <a:gdLst>
                <a:gd name="T0" fmla="*/ 20 w 102"/>
                <a:gd name="T1" fmla="*/ 100 h 100"/>
                <a:gd name="T2" fmla="*/ 7 w 102"/>
                <a:gd name="T3" fmla="*/ 95 h 100"/>
                <a:gd name="T4" fmla="*/ 7 w 102"/>
                <a:gd name="T5" fmla="*/ 70 h 100"/>
                <a:gd name="T6" fmla="*/ 70 w 102"/>
                <a:gd name="T7" fmla="*/ 7 h 100"/>
                <a:gd name="T8" fmla="*/ 95 w 102"/>
                <a:gd name="T9" fmla="*/ 7 h 100"/>
                <a:gd name="T10" fmla="*/ 95 w 102"/>
                <a:gd name="T11" fmla="*/ 32 h 100"/>
                <a:gd name="T12" fmla="*/ 32 w 102"/>
                <a:gd name="T13" fmla="*/ 95 h 100"/>
                <a:gd name="T14" fmla="*/ 20 w 102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0">
                  <a:moveTo>
                    <a:pt x="20" y="100"/>
                  </a:moveTo>
                  <a:cubicBezTo>
                    <a:pt x="15" y="100"/>
                    <a:pt x="11" y="98"/>
                    <a:pt x="7" y="95"/>
                  </a:cubicBezTo>
                  <a:cubicBezTo>
                    <a:pt x="0" y="88"/>
                    <a:pt x="0" y="77"/>
                    <a:pt x="7" y="70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7" y="0"/>
                    <a:pt x="88" y="0"/>
                    <a:pt x="95" y="7"/>
                  </a:cubicBezTo>
                  <a:cubicBezTo>
                    <a:pt x="102" y="14"/>
                    <a:pt x="102" y="25"/>
                    <a:pt x="95" y="32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8" y="98"/>
                    <a:pt x="24" y="100"/>
                    <a:pt x="2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Freeform 23"/>
            <p:cNvSpPr/>
            <p:nvPr/>
          </p:nvSpPr>
          <p:spPr bwMode="auto">
            <a:xfrm>
              <a:off x="1477963" y="16349663"/>
              <a:ext cx="147638" cy="525463"/>
            </a:xfrm>
            <a:custGeom>
              <a:avLst/>
              <a:gdLst>
                <a:gd name="T0" fmla="*/ 17 w 35"/>
                <a:gd name="T1" fmla="*/ 124 h 124"/>
                <a:gd name="T2" fmla="*/ 0 w 35"/>
                <a:gd name="T3" fmla="*/ 107 h 124"/>
                <a:gd name="T4" fmla="*/ 0 w 35"/>
                <a:gd name="T5" fmla="*/ 17 h 124"/>
                <a:gd name="T6" fmla="*/ 17 w 35"/>
                <a:gd name="T7" fmla="*/ 0 h 124"/>
                <a:gd name="T8" fmla="*/ 35 w 35"/>
                <a:gd name="T9" fmla="*/ 17 h 124"/>
                <a:gd name="T10" fmla="*/ 35 w 35"/>
                <a:gd name="T11" fmla="*/ 107 h 124"/>
                <a:gd name="T12" fmla="*/ 17 w 35"/>
                <a:gd name="T1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24">
                  <a:moveTo>
                    <a:pt x="17" y="124"/>
                  </a:moveTo>
                  <a:cubicBezTo>
                    <a:pt x="8" y="124"/>
                    <a:pt x="0" y="116"/>
                    <a:pt x="0" y="10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16"/>
                    <a:pt x="27" y="124"/>
                    <a:pt x="1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24"/>
            <p:cNvSpPr/>
            <p:nvPr/>
          </p:nvSpPr>
          <p:spPr bwMode="auto">
            <a:xfrm>
              <a:off x="838200" y="16603663"/>
              <a:ext cx="428625" cy="423863"/>
            </a:xfrm>
            <a:custGeom>
              <a:avLst/>
              <a:gdLst>
                <a:gd name="T0" fmla="*/ 82 w 101"/>
                <a:gd name="T1" fmla="*/ 100 h 100"/>
                <a:gd name="T2" fmla="*/ 70 w 101"/>
                <a:gd name="T3" fmla="*/ 95 h 100"/>
                <a:gd name="T4" fmla="*/ 7 w 101"/>
                <a:gd name="T5" fmla="*/ 32 h 100"/>
                <a:gd name="T6" fmla="*/ 7 w 101"/>
                <a:gd name="T7" fmla="*/ 7 h 100"/>
                <a:gd name="T8" fmla="*/ 31 w 101"/>
                <a:gd name="T9" fmla="*/ 7 h 100"/>
                <a:gd name="T10" fmla="*/ 94 w 101"/>
                <a:gd name="T11" fmla="*/ 70 h 100"/>
                <a:gd name="T12" fmla="*/ 94 w 101"/>
                <a:gd name="T13" fmla="*/ 95 h 100"/>
                <a:gd name="T14" fmla="*/ 82 w 101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00">
                  <a:moveTo>
                    <a:pt x="82" y="100"/>
                  </a:moveTo>
                  <a:cubicBezTo>
                    <a:pt x="77" y="100"/>
                    <a:pt x="73" y="98"/>
                    <a:pt x="70" y="95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25"/>
                    <a:pt x="0" y="14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101" y="77"/>
                    <a:pt x="101" y="88"/>
                    <a:pt x="94" y="95"/>
                  </a:cubicBezTo>
                  <a:cubicBezTo>
                    <a:pt x="91" y="98"/>
                    <a:pt x="86" y="100"/>
                    <a:pt x="8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2117457" y="3129830"/>
            <a:ext cx="297139" cy="423978"/>
            <a:chOff x="33337500" y="3175"/>
            <a:chExt cx="2930525" cy="4181475"/>
          </a:xfr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28" name="Freeform 25"/>
            <p:cNvSpPr/>
            <p:nvPr/>
          </p:nvSpPr>
          <p:spPr bwMode="auto">
            <a:xfrm>
              <a:off x="35061525" y="2049463"/>
              <a:ext cx="1163638" cy="2033588"/>
            </a:xfrm>
            <a:custGeom>
              <a:avLst/>
              <a:gdLst>
                <a:gd name="T0" fmla="*/ 64 w 275"/>
                <a:gd name="T1" fmla="*/ 480 h 480"/>
                <a:gd name="T2" fmla="*/ 275 w 275"/>
                <a:gd name="T3" fmla="*/ 421 h 480"/>
                <a:gd name="T4" fmla="*/ 258 w 275"/>
                <a:gd name="T5" fmla="*/ 163 h 480"/>
                <a:gd name="T6" fmla="*/ 135 w 275"/>
                <a:gd name="T7" fmla="*/ 52 h 480"/>
                <a:gd name="T8" fmla="*/ 36 w 275"/>
                <a:gd name="T9" fmla="*/ 0 h 480"/>
                <a:gd name="T10" fmla="*/ 0 w 275"/>
                <a:gd name="T11" fmla="*/ 26 h 480"/>
                <a:gd name="T12" fmla="*/ 64 w 275"/>
                <a:gd name="T1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480">
                  <a:moveTo>
                    <a:pt x="64" y="480"/>
                  </a:moveTo>
                  <a:cubicBezTo>
                    <a:pt x="196" y="460"/>
                    <a:pt x="275" y="421"/>
                    <a:pt x="275" y="421"/>
                  </a:cubicBezTo>
                  <a:cubicBezTo>
                    <a:pt x="275" y="421"/>
                    <a:pt x="268" y="194"/>
                    <a:pt x="258" y="163"/>
                  </a:cubicBezTo>
                  <a:cubicBezTo>
                    <a:pt x="248" y="133"/>
                    <a:pt x="173" y="76"/>
                    <a:pt x="135" y="52"/>
                  </a:cubicBezTo>
                  <a:cubicBezTo>
                    <a:pt x="98" y="29"/>
                    <a:pt x="36" y="0"/>
                    <a:pt x="36" y="0"/>
                  </a:cubicBezTo>
                  <a:cubicBezTo>
                    <a:pt x="36" y="0"/>
                    <a:pt x="21" y="13"/>
                    <a:pt x="0" y="26"/>
                  </a:cubicBezTo>
                  <a:lnTo>
                    <a:pt x="64" y="4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26"/>
            <p:cNvSpPr/>
            <p:nvPr/>
          </p:nvSpPr>
          <p:spPr bwMode="auto">
            <a:xfrm>
              <a:off x="34378900" y="2189163"/>
              <a:ext cx="263525" cy="1931988"/>
            </a:xfrm>
            <a:custGeom>
              <a:avLst/>
              <a:gdLst>
                <a:gd name="T0" fmla="*/ 0 w 62"/>
                <a:gd name="T1" fmla="*/ 453 h 456"/>
                <a:gd name="T2" fmla="*/ 28 w 62"/>
                <a:gd name="T3" fmla="*/ 456 h 456"/>
                <a:gd name="T4" fmla="*/ 62 w 62"/>
                <a:gd name="T5" fmla="*/ 7 h 456"/>
                <a:gd name="T6" fmla="*/ 48 w 62"/>
                <a:gd name="T7" fmla="*/ 0 h 456"/>
                <a:gd name="T8" fmla="*/ 0 w 62"/>
                <a:gd name="T9" fmla="*/ 45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56">
                  <a:moveTo>
                    <a:pt x="0" y="453"/>
                  </a:moveTo>
                  <a:cubicBezTo>
                    <a:pt x="9" y="454"/>
                    <a:pt x="18" y="455"/>
                    <a:pt x="28" y="456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57" y="5"/>
                    <a:pt x="53" y="3"/>
                    <a:pt x="48" y="0"/>
                  </a:cubicBezTo>
                  <a:lnTo>
                    <a:pt x="0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Freeform 27"/>
            <p:cNvSpPr/>
            <p:nvPr/>
          </p:nvSpPr>
          <p:spPr bwMode="auto">
            <a:xfrm>
              <a:off x="33396238" y="2032000"/>
              <a:ext cx="1127125" cy="2058988"/>
            </a:xfrm>
            <a:custGeom>
              <a:avLst/>
              <a:gdLst>
                <a:gd name="T0" fmla="*/ 266 w 266"/>
                <a:gd name="T1" fmla="*/ 27 h 486"/>
                <a:gd name="T2" fmla="*/ 235 w 266"/>
                <a:gd name="T3" fmla="*/ 0 h 486"/>
                <a:gd name="T4" fmla="*/ 67 w 266"/>
                <a:gd name="T5" fmla="*/ 101 h 486"/>
                <a:gd name="T6" fmla="*/ 7 w 266"/>
                <a:gd name="T7" fmla="*/ 235 h 486"/>
                <a:gd name="T8" fmla="*/ 0 w 266"/>
                <a:gd name="T9" fmla="*/ 428 h 486"/>
                <a:gd name="T10" fmla="*/ 201 w 266"/>
                <a:gd name="T11" fmla="*/ 486 h 486"/>
                <a:gd name="T12" fmla="*/ 266 w 266"/>
                <a:gd name="T13" fmla="*/ 27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86">
                  <a:moveTo>
                    <a:pt x="266" y="27"/>
                  </a:moveTo>
                  <a:cubicBezTo>
                    <a:pt x="248" y="14"/>
                    <a:pt x="235" y="0"/>
                    <a:pt x="235" y="0"/>
                  </a:cubicBezTo>
                  <a:cubicBezTo>
                    <a:pt x="235" y="0"/>
                    <a:pt x="91" y="70"/>
                    <a:pt x="67" y="101"/>
                  </a:cubicBezTo>
                  <a:cubicBezTo>
                    <a:pt x="43" y="131"/>
                    <a:pt x="9" y="156"/>
                    <a:pt x="7" y="235"/>
                  </a:cubicBezTo>
                  <a:cubicBezTo>
                    <a:pt x="5" y="315"/>
                    <a:pt x="0" y="428"/>
                    <a:pt x="0" y="428"/>
                  </a:cubicBezTo>
                  <a:cubicBezTo>
                    <a:pt x="0" y="428"/>
                    <a:pt x="83" y="467"/>
                    <a:pt x="201" y="486"/>
                  </a:cubicBezTo>
                  <a:lnTo>
                    <a:pt x="26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Freeform 28"/>
            <p:cNvSpPr/>
            <p:nvPr/>
          </p:nvSpPr>
          <p:spPr bwMode="auto">
            <a:xfrm>
              <a:off x="34947225" y="2197100"/>
              <a:ext cx="254000" cy="1914525"/>
            </a:xfrm>
            <a:custGeom>
              <a:avLst/>
              <a:gdLst>
                <a:gd name="T0" fmla="*/ 12 w 60"/>
                <a:gd name="T1" fmla="*/ 0 h 452"/>
                <a:gd name="T2" fmla="*/ 0 w 60"/>
                <a:gd name="T3" fmla="*/ 6 h 452"/>
                <a:gd name="T4" fmla="*/ 36 w 60"/>
                <a:gd name="T5" fmla="*/ 452 h 452"/>
                <a:gd name="T6" fmla="*/ 60 w 60"/>
                <a:gd name="T7" fmla="*/ 450 h 452"/>
                <a:gd name="T8" fmla="*/ 12 w 60"/>
                <a:gd name="T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52">
                  <a:moveTo>
                    <a:pt x="12" y="0"/>
                  </a:moveTo>
                  <a:cubicBezTo>
                    <a:pt x="8" y="2"/>
                    <a:pt x="4" y="4"/>
                    <a:pt x="0" y="6"/>
                  </a:cubicBezTo>
                  <a:cubicBezTo>
                    <a:pt x="36" y="452"/>
                    <a:pt x="36" y="452"/>
                    <a:pt x="36" y="452"/>
                  </a:cubicBezTo>
                  <a:cubicBezTo>
                    <a:pt x="44" y="452"/>
                    <a:pt x="52" y="451"/>
                    <a:pt x="60" y="45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Freeform 29"/>
            <p:cNvSpPr/>
            <p:nvPr/>
          </p:nvSpPr>
          <p:spPr bwMode="auto">
            <a:xfrm>
              <a:off x="33337500" y="1981200"/>
              <a:ext cx="2930525" cy="2203450"/>
            </a:xfrm>
            <a:custGeom>
              <a:avLst/>
              <a:gdLst>
                <a:gd name="T0" fmla="*/ 692 w 692"/>
                <a:gd name="T1" fmla="*/ 438 h 520"/>
                <a:gd name="T2" fmla="*/ 681 w 692"/>
                <a:gd name="T3" fmla="*/ 209 h 520"/>
                <a:gd name="T4" fmla="*/ 593 w 692"/>
                <a:gd name="T5" fmla="*/ 86 h 520"/>
                <a:gd name="T6" fmla="*/ 550 w 692"/>
                <a:gd name="T7" fmla="*/ 62 h 520"/>
                <a:gd name="T8" fmla="*/ 456 w 692"/>
                <a:gd name="T9" fmla="*/ 4 h 520"/>
                <a:gd name="T10" fmla="*/ 452 w 692"/>
                <a:gd name="T11" fmla="*/ 0 h 520"/>
                <a:gd name="T12" fmla="*/ 447 w 692"/>
                <a:gd name="T13" fmla="*/ 0 h 520"/>
                <a:gd name="T14" fmla="*/ 424 w 692"/>
                <a:gd name="T15" fmla="*/ 24 h 520"/>
                <a:gd name="T16" fmla="*/ 442 w 692"/>
                <a:gd name="T17" fmla="*/ 24 h 520"/>
                <a:gd name="T18" fmla="*/ 539 w 692"/>
                <a:gd name="T19" fmla="*/ 84 h 520"/>
                <a:gd name="T20" fmla="*/ 580 w 692"/>
                <a:gd name="T21" fmla="*/ 106 h 520"/>
                <a:gd name="T22" fmla="*/ 657 w 692"/>
                <a:gd name="T23" fmla="*/ 211 h 520"/>
                <a:gd name="T24" fmla="*/ 667 w 692"/>
                <a:gd name="T25" fmla="*/ 430 h 520"/>
                <a:gd name="T26" fmla="*/ 343 w 692"/>
                <a:gd name="T27" fmla="*/ 496 h 520"/>
                <a:gd name="T28" fmla="*/ 25 w 692"/>
                <a:gd name="T29" fmla="*/ 431 h 520"/>
                <a:gd name="T30" fmla="*/ 36 w 692"/>
                <a:gd name="T31" fmla="*/ 211 h 520"/>
                <a:gd name="T32" fmla="*/ 112 w 692"/>
                <a:gd name="T33" fmla="*/ 106 h 520"/>
                <a:gd name="T34" fmla="*/ 154 w 692"/>
                <a:gd name="T35" fmla="*/ 84 h 520"/>
                <a:gd name="T36" fmla="*/ 251 w 692"/>
                <a:gd name="T37" fmla="*/ 24 h 520"/>
                <a:gd name="T38" fmla="*/ 260 w 692"/>
                <a:gd name="T39" fmla="*/ 24 h 520"/>
                <a:gd name="T40" fmla="*/ 241 w 692"/>
                <a:gd name="T41" fmla="*/ 0 h 520"/>
                <a:gd name="T42" fmla="*/ 240 w 692"/>
                <a:gd name="T43" fmla="*/ 0 h 520"/>
                <a:gd name="T44" fmla="*/ 237 w 692"/>
                <a:gd name="T45" fmla="*/ 4 h 520"/>
                <a:gd name="T46" fmla="*/ 142 w 692"/>
                <a:gd name="T47" fmla="*/ 62 h 520"/>
                <a:gd name="T48" fmla="*/ 100 w 692"/>
                <a:gd name="T49" fmla="*/ 86 h 520"/>
                <a:gd name="T50" fmla="*/ 12 w 692"/>
                <a:gd name="T51" fmla="*/ 209 h 520"/>
                <a:gd name="T52" fmla="*/ 1 w 692"/>
                <a:gd name="T53" fmla="*/ 438 h 520"/>
                <a:gd name="T54" fmla="*/ 0 w 692"/>
                <a:gd name="T55" fmla="*/ 446 h 520"/>
                <a:gd name="T56" fmla="*/ 8 w 692"/>
                <a:gd name="T57" fmla="*/ 449 h 520"/>
                <a:gd name="T58" fmla="*/ 343 w 692"/>
                <a:gd name="T59" fmla="*/ 520 h 520"/>
                <a:gd name="T60" fmla="*/ 685 w 692"/>
                <a:gd name="T61" fmla="*/ 449 h 520"/>
                <a:gd name="T62" fmla="*/ 692 w 692"/>
                <a:gd name="T63" fmla="*/ 446 h 520"/>
                <a:gd name="T64" fmla="*/ 692 w 692"/>
                <a:gd name="T65" fmla="*/ 438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2" h="520">
                  <a:moveTo>
                    <a:pt x="692" y="438"/>
                  </a:moveTo>
                  <a:cubicBezTo>
                    <a:pt x="692" y="436"/>
                    <a:pt x="685" y="268"/>
                    <a:pt x="681" y="209"/>
                  </a:cubicBezTo>
                  <a:cubicBezTo>
                    <a:pt x="677" y="137"/>
                    <a:pt x="614" y="99"/>
                    <a:pt x="593" y="86"/>
                  </a:cubicBezTo>
                  <a:cubicBezTo>
                    <a:pt x="582" y="80"/>
                    <a:pt x="567" y="72"/>
                    <a:pt x="550" y="62"/>
                  </a:cubicBezTo>
                  <a:cubicBezTo>
                    <a:pt x="516" y="44"/>
                    <a:pt x="469" y="19"/>
                    <a:pt x="456" y="4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441" y="7"/>
                    <a:pt x="433" y="16"/>
                    <a:pt x="424" y="24"/>
                  </a:cubicBezTo>
                  <a:cubicBezTo>
                    <a:pt x="442" y="24"/>
                    <a:pt x="442" y="24"/>
                    <a:pt x="442" y="24"/>
                  </a:cubicBezTo>
                  <a:cubicBezTo>
                    <a:pt x="460" y="42"/>
                    <a:pt x="502" y="64"/>
                    <a:pt x="539" y="84"/>
                  </a:cubicBezTo>
                  <a:cubicBezTo>
                    <a:pt x="555" y="92"/>
                    <a:pt x="570" y="100"/>
                    <a:pt x="580" y="106"/>
                  </a:cubicBezTo>
                  <a:cubicBezTo>
                    <a:pt x="612" y="126"/>
                    <a:pt x="654" y="158"/>
                    <a:pt x="657" y="211"/>
                  </a:cubicBezTo>
                  <a:cubicBezTo>
                    <a:pt x="660" y="262"/>
                    <a:pt x="666" y="396"/>
                    <a:pt x="667" y="430"/>
                  </a:cubicBezTo>
                  <a:cubicBezTo>
                    <a:pt x="634" y="444"/>
                    <a:pt x="496" y="496"/>
                    <a:pt x="343" y="496"/>
                  </a:cubicBezTo>
                  <a:cubicBezTo>
                    <a:pt x="190" y="496"/>
                    <a:pt x="57" y="444"/>
                    <a:pt x="25" y="431"/>
                  </a:cubicBezTo>
                  <a:cubicBezTo>
                    <a:pt x="27" y="396"/>
                    <a:pt x="32" y="262"/>
                    <a:pt x="36" y="211"/>
                  </a:cubicBezTo>
                  <a:cubicBezTo>
                    <a:pt x="39" y="158"/>
                    <a:pt x="81" y="126"/>
                    <a:pt x="112" y="106"/>
                  </a:cubicBezTo>
                  <a:cubicBezTo>
                    <a:pt x="122" y="100"/>
                    <a:pt x="137" y="92"/>
                    <a:pt x="154" y="84"/>
                  </a:cubicBezTo>
                  <a:cubicBezTo>
                    <a:pt x="191" y="64"/>
                    <a:pt x="232" y="42"/>
                    <a:pt x="251" y="24"/>
                  </a:cubicBezTo>
                  <a:cubicBezTo>
                    <a:pt x="260" y="24"/>
                    <a:pt x="260" y="24"/>
                    <a:pt x="260" y="24"/>
                  </a:cubicBezTo>
                  <a:cubicBezTo>
                    <a:pt x="253" y="17"/>
                    <a:pt x="247" y="9"/>
                    <a:pt x="241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7" y="4"/>
                    <a:pt x="237" y="4"/>
                    <a:pt x="237" y="4"/>
                  </a:cubicBezTo>
                  <a:cubicBezTo>
                    <a:pt x="223" y="19"/>
                    <a:pt x="177" y="44"/>
                    <a:pt x="142" y="62"/>
                  </a:cubicBezTo>
                  <a:cubicBezTo>
                    <a:pt x="125" y="72"/>
                    <a:pt x="110" y="80"/>
                    <a:pt x="100" y="86"/>
                  </a:cubicBezTo>
                  <a:cubicBezTo>
                    <a:pt x="79" y="99"/>
                    <a:pt x="16" y="137"/>
                    <a:pt x="12" y="209"/>
                  </a:cubicBezTo>
                  <a:cubicBezTo>
                    <a:pt x="8" y="268"/>
                    <a:pt x="1" y="436"/>
                    <a:pt x="1" y="438"/>
                  </a:cubicBezTo>
                  <a:cubicBezTo>
                    <a:pt x="0" y="446"/>
                    <a:pt x="0" y="446"/>
                    <a:pt x="0" y="446"/>
                  </a:cubicBezTo>
                  <a:cubicBezTo>
                    <a:pt x="8" y="449"/>
                    <a:pt x="8" y="449"/>
                    <a:pt x="8" y="449"/>
                  </a:cubicBezTo>
                  <a:cubicBezTo>
                    <a:pt x="14" y="452"/>
                    <a:pt x="163" y="520"/>
                    <a:pt x="343" y="520"/>
                  </a:cubicBezTo>
                  <a:cubicBezTo>
                    <a:pt x="522" y="520"/>
                    <a:pt x="678" y="452"/>
                    <a:pt x="685" y="449"/>
                  </a:cubicBezTo>
                  <a:cubicBezTo>
                    <a:pt x="692" y="446"/>
                    <a:pt x="692" y="446"/>
                    <a:pt x="692" y="446"/>
                  </a:cubicBezTo>
                  <a:lnTo>
                    <a:pt x="692" y="4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Freeform 30"/>
            <p:cNvSpPr/>
            <p:nvPr/>
          </p:nvSpPr>
          <p:spPr bwMode="auto">
            <a:xfrm>
              <a:off x="33951863" y="1265238"/>
              <a:ext cx="258763" cy="482600"/>
            </a:xfrm>
            <a:custGeom>
              <a:avLst/>
              <a:gdLst>
                <a:gd name="T0" fmla="*/ 40 w 61"/>
                <a:gd name="T1" fmla="*/ 7 h 114"/>
                <a:gd name="T2" fmla="*/ 5 w 61"/>
                <a:gd name="T3" fmla="*/ 14 h 114"/>
                <a:gd name="T4" fmla="*/ 17 w 61"/>
                <a:gd name="T5" fmla="*/ 69 h 114"/>
                <a:gd name="T6" fmla="*/ 35 w 61"/>
                <a:gd name="T7" fmla="*/ 93 h 114"/>
                <a:gd name="T8" fmla="*/ 54 w 61"/>
                <a:gd name="T9" fmla="*/ 98 h 114"/>
                <a:gd name="T10" fmla="*/ 40 w 61"/>
                <a:gd name="T11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4">
                  <a:moveTo>
                    <a:pt x="40" y="7"/>
                  </a:moveTo>
                  <a:cubicBezTo>
                    <a:pt x="29" y="0"/>
                    <a:pt x="12" y="0"/>
                    <a:pt x="5" y="14"/>
                  </a:cubicBezTo>
                  <a:cubicBezTo>
                    <a:pt x="0" y="25"/>
                    <a:pt x="7" y="54"/>
                    <a:pt x="17" y="69"/>
                  </a:cubicBezTo>
                  <a:cubicBezTo>
                    <a:pt x="26" y="83"/>
                    <a:pt x="33" y="88"/>
                    <a:pt x="35" y="93"/>
                  </a:cubicBezTo>
                  <a:cubicBezTo>
                    <a:pt x="37" y="100"/>
                    <a:pt x="48" y="114"/>
                    <a:pt x="54" y="98"/>
                  </a:cubicBezTo>
                  <a:cubicBezTo>
                    <a:pt x="61" y="81"/>
                    <a:pt x="40" y="7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31"/>
            <p:cNvSpPr/>
            <p:nvPr/>
          </p:nvSpPr>
          <p:spPr bwMode="auto">
            <a:xfrm>
              <a:off x="35399663" y="1252538"/>
              <a:ext cx="258763" cy="482600"/>
            </a:xfrm>
            <a:custGeom>
              <a:avLst/>
              <a:gdLst>
                <a:gd name="T0" fmla="*/ 21 w 61"/>
                <a:gd name="T1" fmla="*/ 7 h 114"/>
                <a:gd name="T2" fmla="*/ 56 w 61"/>
                <a:gd name="T3" fmla="*/ 14 h 114"/>
                <a:gd name="T4" fmla="*/ 44 w 61"/>
                <a:gd name="T5" fmla="*/ 69 h 114"/>
                <a:gd name="T6" fmla="*/ 26 w 61"/>
                <a:gd name="T7" fmla="*/ 93 h 114"/>
                <a:gd name="T8" fmla="*/ 6 w 61"/>
                <a:gd name="T9" fmla="*/ 97 h 114"/>
                <a:gd name="T10" fmla="*/ 21 w 61"/>
                <a:gd name="T11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4">
                  <a:moveTo>
                    <a:pt x="21" y="7"/>
                  </a:moveTo>
                  <a:cubicBezTo>
                    <a:pt x="32" y="0"/>
                    <a:pt x="49" y="0"/>
                    <a:pt x="56" y="14"/>
                  </a:cubicBezTo>
                  <a:cubicBezTo>
                    <a:pt x="61" y="25"/>
                    <a:pt x="54" y="54"/>
                    <a:pt x="44" y="69"/>
                  </a:cubicBezTo>
                  <a:cubicBezTo>
                    <a:pt x="35" y="82"/>
                    <a:pt x="28" y="88"/>
                    <a:pt x="26" y="93"/>
                  </a:cubicBezTo>
                  <a:cubicBezTo>
                    <a:pt x="23" y="100"/>
                    <a:pt x="13" y="114"/>
                    <a:pt x="6" y="97"/>
                  </a:cubicBezTo>
                  <a:cubicBezTo>
                    <a:pt x="0" y="81"/>
                    <a:pt x="21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Freeform 32"/>
            <p:cNvSpPr/>
            <p:nvPr/>
          </p:nvSpPr>
          <p:spPr bwMode="auto">
            <a:xfrm>
              <a:off x="33977263" y="815975"/>
              <a:ext cx="1630363" cy="1495425"/>
            </a:xfrm>
            <a:custGeom>
              <a:avLst/>
              <a:gdLst>
                <a:gd name="T0" fmla="*/ 201 w 385"/>
                <a:gd name="T1" fmla="*/ 24 h 353"/>
                <a:gd name="T2" fmla="*/ 361 w 385"/>
                <a:gd name="T3" fmla="*/ 24 h 353"/>
                <a:gd name="T4" fmla="*/ 193 w 385"/>
                <a:gd name="T5" fmla="*/ 329 h 353"/>
                <a:gd name="T6" fmla="*/ 24 w 385"/>
                <a:gd name="T7" fmla="*/ 24 h 353"/>
                <a:gd name="T8" fmla="*/ 183 w 385"/>
                <a:gd name="T9" fmla="*/ 24 h 353"/>
                <a:gd name="T10" fmla="*/ 111 w 385"/>
                <a:gd name="T11" fmla="*/ 0 h 353"/>
                <a:gd name="T12" fmla="*/ 0 w 385"/>
                <a:gd name="T13" fmla="*/ 0 h 353"/>
                <a:gd name="T14" fmla="*/ 0 w 385"/>
                <a:gd name="T15" fmla="*/ 12 h 353"/>
                <a:gd name="T16" fmla="*/ 193 w 385"/>
                <a:gd name="T17" fmla="*/ 353 h 353"/>
                <a:gd name="T18" fmla="*/ 385 w 385"/>
                <a:gd name="T19" fmla="*/ 12 h 353"/>
                <a:gd name="T20" fmla="*/ 385 w 385"/>
                <a:gd name="T21" fmla="*/ 0 h 353"/>
                <a:gd name="T22" fmla="*/ 273 w 385"/>
                <a:gd name="T23" fmla="*/ 0 h 353"/>
                <a:gd name="T24" fmla="*/ 201 w 385"/>
                <a:gd name="T25" fmla="*/ 2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353">
                  <a:moveTo>
                    <a:pt x="201" y="24"/>
                  </a:moveTo>
                  <a:cubicBezTo>
                    <a:pt x="361" y="24"/>
                    <a:pt x="361" y="24"/>
                    <a:pt x="361" y="24"/>
                  </a:cubicBezTo>
                  <a:cubicBezTo>
                    <a:pt x="357" y="156"/>
                    <a:pt x="299" y="329"/>
                    <a:pt x="193" y="329"/>
                  </a:cubicBezTo>
                  <a:cubicBezTo>
                    <a:pt x="86" y="329"/>
                    <a:pt x="28" y="156"/>
                    <a:pt x="24" y="24"/>
                  </a:cubicBezTo>
                  <a:cubicBezTo>
                    <a:pt x="183" y="24"/>
                    <a:pt x="183" y="24"/>
                    <a:pt x="183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50"/>
                    <a:pt x="61" y="353"/>
                    <a:pt x="193" y="353"/>
                  </a:cubicBezTo>
                  <a:cubicBezTo>
                    <a:pt x="324" y="353"/>
                    <a:pt x="385" y="150"/>
                    <a:pt x="385" y="12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273" y="0"/>
                    <a:pt x="273" y="0"/>
                    <a:pt x="273" y="0"/>
                  </a:cubicBezTo>
                  <a:lnTo>
                    <a:pt x="20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Freeform 33"/>
            <p:cNvSpPr/>
            <p:nvPr/>
          </p:nvSpPr>
          <p:spPr bwMode="auto">
            <a:xfrm>
              <a:off x="33918525" y="638175"/>
              <a:ext cx="1743075" cy="636588"/>
            </a:xfrm>
            <a:custGeom>
              <a:avLst/>
              <a:gdLst>
                <a:gd name="T0" fmla="*/ 206 w 412"/>
                <a:gd name="T1" fmla="*/ 69 h 150"/>
                <a:gd name="T2" fmla="*/ 0 w 412"/>
                <a:gd name="T3" fmla="*/ 0 h 150"/>
                <a:gd name="T4" fmla="*/ 0 w 412"/>
                <a:gd name="T5" fmla="*/ 98 h 150"/>
                <a:gd name="T6" fmla="*/ 206 w 412"/>
                <a:gd name="T7" fmla="*/ 150 h 150"/>
                <a:gd name="T8" fmla="*/ 412 w 412"/>
                <a:gd name="T9" fmla="*/ 98 h 150"/>
                <a:gd name="T10" fmla="*/ 412 w 412"/>
                <a:gd name="T11" fmla="*/ 0 h 150"/>
                <a:gd name="T12" fmla="*/ 206 w 412"/>
                <a:gd name="T13" fmla="*/ 6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2" h="150">
                  <a:moveTo>
                    <a:pt x="206" y="6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92" y="150"/>
                    <a:pt x="206" y="150"/>
                  </a:cubicBezTo>
                  <a:cubicBezTo>
                    <a:pt x="320" y="150"/>
                    <a:pt x="412" y="118"/>
                    <a:pt x="412" y="98"/>
                  </a:cubicBezTo>
                  <a:cubicBezTo>
                    <a:pt x="412" y="0"/>
                    <a:pt x="412" y="0"/>
                    <a:pt x="412" y="0"/>
                  </a:cubicBezTo>
                  <a:lnTo>
                    <a:pt x="20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Freeform 34"/>
            <p:cNvSpPr/>
            <p:nvPr/>
          </p:nvSpPr>
          <p:spPr bwMode="auto">
            <a:xfrm>
              <a:off x="33570863" y="3175"/>
              <a:ext cx="2438400" cy="822325"/>
            </a:xfrm>
            <a:custGeom>
              <a:avLst/>
              <a:gdLst>
                <a:gd name="T0" fmla="*/ 1536 w 1536"/>
                <a:gd name="T1" fmla="*/ 259 h 518"/>
                <a:gd name="T2" fmla="*/ 768 w 1536"/>
                <a:gd name="T3" fmla="*/ 518 h 518"/>
                <a:gd name="T4" fmla="*/ 0 w 1536"/>
                <a:gd name="T5" fmla="*/ 259 h 518"/>
                <a:gd name="T6" fmla="*/ 768 w 1536"/>
                <a:gd name="T7" fmla="*/ 0 h 518"/>
                <a:gd name="T8" fmla="*/ 1536 w 1536"/>
                <a:gd name="T9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6" h="518">
                  <a:moveTo>
                    <a:pt x="1536" y="259"/>
                  </a:moveTo>
                  <a:lnTo>
                    <a:pt x="768" y="518"/>
                  </a:lnTo>
                  <a:lnTo>
                    <a:pt x="0" y="259"/>
                  </a:lnTo>
                  <a:lnTo>
                    <a:pt x="768" y="0"/>
                  </a:lnTo>
                  <a:lnTo>
                    <a:pt x="1536" y="2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Rectangle 35"/>
            <p:cNvSpPr>
              <a:spLocks noChangeArrowheads="1"/>
            </p:cNvSpPr>
            <p:nvPr/>
          </p:nvSpPr>
          <p:spPr bwMode="auto">
            <a:xfrm>
              <a:off x="35869563" y="427038"/>
              <a:ext cx="55563" cy="347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Freeform 36"/>
            <p:cNvSpPr/>
            <p:nvPr/>
          </p:nvSpPr>
          <p:spPr bwMode="auto">
            <a:xfrm>
              <a:off x="35840988" y="688975"/>
              <a:ext cx="122238" cy="284163"/>
            </a:xfrm>
            <a:custGeom>
              <a:avLst/>
              <a:gdLst>
                <a:gd name="T0" fmla="*/ 29 w 29"/>
                <a:gd name="T1" fmla="*/ 52 h 67"/>
                <a:gd name="T2" fmla="*/ 14 w 29"/>
                <a:gd name="T3" fmla="*/ 67 h 67"/>
                <a:gd name="T4" fmla="*/ 14 w 29"/>
                <a:gd name="T5" fmla="*/ 67 h 67"/>
                <a:gd name="T6" fmla="*/ 0 w 29"/>
                <a:gd name="T7" fmla="*/ 52 h 67"/>
                <a:gd name="T8" fmla="*/ 0 w 29"/>
                <a:gd name="T9" fmla="*/ 15 h 67"/>
                <a:gd name="T10" fmla="*/ 14 w 29"/>
                <a:gd name="T11" fmla="*/ 0 h 67"/>
                <a:gd name="T12" fmla="*/ 14 w 29"/>
                <a:gd name="T13" fmla="*/ 0 h 67"/>
                <a:gd name="T14" fmla="*/ 29 w 29"/>
                <a:gd name="T15" fmla="*/ 15 h 67"/>
                <a:gd name="T16" fmla="*/ 29 w 29"/>
                <a:gd name="T17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7">
                  <a:moveTo>
                    <a:pt x="29" y="52"/>
                  </a:moveTo>
                  <a:cubicBezTo>
                    <a:pt x="29" y="60"/>
                    <a:pt x="23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6" y="67"/>
                    <a:pt x="0" y="60"/>
                    <a:pt x="0" y="5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29" y="7"/>
                    <a:pt x="29" y="15"/>
                  </a:cubicBezTo>
                  <a:lnTo>
                    <a:pt x="2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2105998" y="3599733"/>
            <a:ext cx="331907" cy="388727"/>
            <a:chOff x="11055350" y="11304588"/>
            <a:chExt cx="3273426" cy="3833813"/>
          </a:xfr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41" name="Freeform 37"/>
            <p:cNvSpPr/>
            <p:nvPr/>
          </p:nvSpPr>
          <p:spPr bwMode="auto">
            <a:xfrm>
              <a:off x="11055350" y="11304588"/>
              <a:ext cx="1808163" cy="2927350"/>
            </a:xfrm>
            <a:custGeom>
              <a:avLst/>
              <a:gdLst>
                <a:gd name="T0" fmla="*/ 41 w 427"/>
                <a:gd name="T1" fmla="*/ 202 h 691"/>
                <a:gd name="T2" fmla="*/ 81 w 427"/>
                <a:gd name="T3" fmla="*/ 150 h 691"/>
                <a:gd name="T4" fmla="*/ 427 w 427"/>
                <a:gd name="T5" fmla="*/ 45 h 691"/>
                <a:gd name="T6" fmla="*/ 427 w 427"/>
                <a:gd name="T7" fmla="*/ 34 h 691"/>
                <a:gd name="T8" fmla="*/ 387 w 427"/>
                <a:gd name="T9" fmla="*/ 7 h 691"/>
                <a:gd name="T10" fmla="*/ 39 w 427"/>
                <a:gd name="T11" fmla="*/ 113 h 691"/>
                <a:gd name="T12" fmla="*/ 0 w 427"/>
                <a:gd name="T13" fmla="*/ 164 h 691"/>
                <a:gd name="T14" fmla="*/ 0 w 427"/>
                <a:gd name="T15" fmla="*/ 657 h 691"/>
                <a:gd name="T16" fmla="*/ 39 w 427"/>
                <a:gd name="T17" fmla="*/ 684 h 691"/>
                <a:gd name="T18" fmla="*/ 41 w 427"/>
                <a:gd name="T19" fmla="*/ 683 h 691"/>
                <a:gd name="T20" fmla="*/ 41 w 427"/>
                <a:gd name="T21" fmla="*/ 202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691">
                  <a:moveTo>
                    <a:pt x="41" y="202"/>
                  </a:moveTo>
                  <a:cubicBezTo>
                    <a:pt x="41" y="180"/>
                    <a:pt x="59" y="157"/>
                    <a:pt x="81" y="150"/>
                  </a:cubicBezTo>
                  <a:cubicBezTo>
                    <a:pt x="427" y="45"/>
                    <a:pt x="427" y="45"/>
                    <a:pt x="427" y="45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13"/>
                    <a:pt x="409" y="0"/>
                    <a:pt x="387" y="7"/>
                  </a:cubicBezTo>
                  <a:cubicBezTo>
                    <a:pt x="39" y="113"/>
                    <a:pt x="39" y="113"/>
                    <a:pt x="39" y="113"/>
                  </a:cubicBezTo>
                  <a:cubicBezTo>
                    <a:pt x="17" y="120"/>
                    <a:pt x="0" y="143"/>
                    <a:pt x="0" y="164"/>
                  </a:cubicBezTo>
                  <a:cubicBezTo>
                    <a:pt x="0" y="657"/>
                    <a:pt x="0" y="657"/>
                    <a:pt x="0" y="657"/>
                  </a:cubicBezTo>
                  <a:cubicBezTo>
                    <a:pt x="0" y="678"/>
                    <a:pt x="17" y="691"/>
                    <a:pt x="39" y="684"/>
                  </a:cubicBezTo>
                  <a:cubicBezTo>
                    <a:pt x="41" y="683"/>
                    <a:pt x="41" y="683"/>
                    <a:pt x="41" y="683"/>
                  </a:cubicBezTo>
                  <a:lnTo>
                    <a:pt x="41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Freeform 38"/>
            <p:cNvSpPr/>
            <p:nvPr/>
          </p:nvSpPr>
          <p:spPr bwMode="auto">
            <a:xfrm>
              <a:off x="11514138" y="11631613"/>
              <a:ext cx="1806575" cy="2922588"/>
            </a:xfrm>
            <a:custGeom>
              <a:avLst/>
              <a:gdLst>
                <a:gd name="T0" fmla="*/ 109 w 427"/>
                <a:gd name="T1" fmla="*/ 206 h 690"/>
                <a:gd name="T2" fmla="*/ 148 w 427"/>
                <a:gd name="T3" fmla="*/ 154 h 690"/>
                <a:gd name="T4" fmla="*/ 427 w 427"/>
                <a:gd name="T5" fmla="*/ 69 h 690"/>
                <a:gd name="T6" fmla="*/ 427 w 427"/>
                <a:gd name="T7" fmla="*/ 34 h 690"/>
                <a:gd name="T8" fmla="*/ 388 w 427"/>
                <a:gd name="T9" fmla="*/ 6 h 690"/>
                <a:gd name="T10" fmla="*/ 40 w 427"/>
                <a:gd name="T11" fmla="*/ 112 h 690"/>
                <a:gd name="T12" fmla="*/ 0 w 427"/>
                <a:gd name="T13" fmla="*/ 164 h 690"/>
                <a:gd name="T14" fmla="*/ 0 w 427"/>
                <a:gd name="T15" fmla="*/ 656 h 690"/>
                <a:gd name="T16" fmla="*/ 40 w 427"/>
                <a:gd name="T17" fmla="*/ 683 h 690"/>
                <a:gd name="T18" fmla="*/ 109 w 427"/>
                <a:gd name="T19" fmla="*/ 662 h 690"/>
                <a:gd name="T20" fmla="*/ 109 w 427"/>
                <a:gd name="T21" fmla="*/ 20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690">
                  <a:moveTo>
                    <a:pt x="109" y="206"/>
                  </a:moveTo>
                  <a:cubicBezTo>
                    <a:pt x="109" y="184"/>
                    <a:pt x="126" y="161"/>
                    <a:pt x="148" y="154"/>
                  </a:cubicBezTo>
                  <a:cubicBezTo>
                    <a:pt x="427" y="69"/>
                    <a:pt x="427" y="69"/>
                    <a:pt x="427" y="69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12"/>
                    <a:pt x="410" y="0"/>
                    <a:pt x="388" y="6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18" y="119"/>
                    <a:pt x="0" y="142"/>
                    <a:pt x="0" y="164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0" y="678"/>
                    <a:pt x="18" y="690"/>
                    <a:pt x="40" y="683"/>
                  </a:cubicBezTo>
                  <a:cubicBezTo>
                    <a:pt x="109" y="662"/>
                    <a:pt x="109" y="662"/>
                    <a:pt x="109" y="662"/>
                  </a:cubicBezTo>
                  <a:lnTo>
                    <a:pt x="109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Freeform 39"/>
            <p:cNvSpPr/>
            <p:nvPr/>
          </p:nvSpPr>
          <p:spPr bwMode="auto">
            <a:xfrm>
              <a:off x="12060238" y="11893550"/>
              <a:ext cx="1808163" cy="2922588"/>
            </a:xfrm>
            <a:custGeom>
              <a:avLst/>
              <a:gdLst>
                <a:gd name="T0" fmla="*/ 41 w 427"/>
                <a:gd name="T1" fmla="*/ 201 h 690"/>
                <a:gd name="T2" fmla="*/ 81 w 427"/>
                <a:gd name="T3" fmla="*/ 149 h 690"/>
                <a:gd name="T4" fmla="*/ 427 w 427"/>
                <a:gd name="T5" fmla="*/ 44 h 690"/>
                <a:gd name="T6" fmla="*/ 427 w 427"/>
                <a:gd name="T7" fmla="*/ 34 h 690"/>
                <a:gd name="T8" fmla="*/ 387 w 427"/>
                <a:gd name="T9" fmla="*/ 6 h 690"/>
                <a:gd name="T10" fmla="*/ 39 w 427"/>
                <a:gd name="T11" fmla="*/ 112 h 690"/>
                <a:gd name="T12" fmla="*/ 0 w 427"/>
                <a:gd name="T13" fmla="*/ 164 h 690"/>
                <a:gd name="T14" fmla="*/ 0 w 427"/>
                <a:gd name="T15" fmla="*/ 656 h 690"/>
                <a:gd name="T16" fmla="*/ 39 w 427"/>
                <a:gd name="T17" fmla="*/ 683 h 690"/>
                <a:gd name="T18" fmla="*/ 41 w 427"/>
                <a:gd name="T19" fmla="*/ 683 h 690"/>
                <a:gd name="T20" fmla="*/ 41 w 427"/>
                <a:gd name="T21" fmla="*/ 201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690">
                  <a:moveTo>
                    <a:pt x="41" y="201"/>
                  </a:moveTo>
                  <a:cubicBezTo>
                    <a:pt x="41" y="179"/>
                    <a:pt x="59" y="156"/>
                    <a:pt x="81" y="149"/>
                  </a:cubicBezTo>
                  <a:cubicBezTo>
                    <a:pt x="427" y="44"/>
                    <a:pt x="427" y="44"/>
                    <a:pt x="427" y="44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12"/>
                    <a:pt x="409" y="0"/>
                    <a:pt x="387" y="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17" y="119"/>
                    <a:pt x="0" y="142"/>
                    <a:pt x="0" y="164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0" y="678"/>
                    <a:pt x="17" y="690"/>
                    <a:pt x="39" y="683"/>
                  </a:cubicBezTo>
                  <a:cubicBezTo>
                    <a:pt x="41" y="683"/>
                    <a:pt x="41" y="683"/>
                    <a:pt x="41" y="683"/>
                  </a:cubicBezTo>
                  <a:lnTo>
                    <a:pt x="41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Freeform 40"/>
            <p:cNvSpPr>
              <a:spLocks noEditPoints="1"/>
            </p:cNvSpPr>
            <p:nvPr/>
          </p:nvSpPr>
          <p:spPr bwMode="auto">
            <a:xfrm>
              <a:off x="12517438" y="12215813"/>
              <a:ext cx="1811338" cy="2922588"/>
            </a:xfrm>
            <a:custGeom>
              <a:avLst/>
              <a:gdLst>
                <a:gd name="T0" fmla="*/ 388 w 428"/>
                <a:gd name="T1" fmla="*/ 7 h 690"/>
                <a:gd name="T2" fmla="*/ 40 w 428"/>
                <a:gd name="T3" fmla="*/ 113 h 690"/>
                <a:gd name="T4" fmla="*/ 0 w 428"/>
                <a:gd name="T5" fmla="*/ 164 h 690"/>
                <a:gd name="T6" fmla="*/ 0 w 428"/>
                <a:gd name="T7" fmla="*/ 656 h 690"/>
                <a:gd name="T8" fmla="*/ 40 w 428"/>
                <a:gd name="T9" fmla="*/ 684 h 690"/>
                <a:gd name="T10" fmla="*/ 388 w 428"/>
                <a:gd name="T11" fmla="*/ 578 h 690"/>
                <a:gd name="T12" fmla="*/ 428 w 428"/>
                <a:gd name="T13" fmla="*/ 526 h 690"/>
                <a:gd name="T14" fmla="*/ 428 w 428"/>
                <a:gd name="T15" fmla="*/ 34 h 690"/>
                <a:gd name="T16" fmla="*/ 388 w 428"/>
                <a:gd name="T17" fmla="*/ 7 h 690"/>
                <a:gd name="T18" fmla="*/ 291 w 428"/>
                <a:gd name="T19" fmla="*/ 477 h 690"/>
                <a:gd name="T20" fmla="*/ 291 w 428"/>
                <a:gd name="T21" fmla="*/ 477 h 690"/>
                <a:gd name="T22" fmla="*/ 279 w 428"/>
                <a:gd name="T23" fmla="*/ 492 h 690"/>
                <a:gd name="T24" fmla="*/ 176 w 428"/>
                <a:gd name="T25" fmla="*/ 523 h 690"/>
                <a:gd name="T26" fmla="*/ 165 w 428"/>
                <a:gd name="T27" fmla="*/ 515 h 690"/>
                <a:gd name="T28" fmla="*/ 165 w 428"/>
                <a:gd name="T29" fmla="*/ 515 h 690"/>
                <a:gd name="T30" fmla="*/ 165 w 428"/>
                <a:gd name="T31" fmla="*/ 515 h 690"/>
                <a:gd name="T32" fmla="*/ 165 w 428"/>
                <a:gd name="T33" fmla="*/ 515 h 690"/>
                <a:gd name="T34" fmla="*/ 176 w 428"/>
                <a:gd name="T35" fmla="*/ 500 h 690"/>
                <a:gd name="T36" fmla="*/ 279 w 428"/>
                <a:gd name="T37" fmla="*/ 469 h 690"/>
                <a:gd name="T38" fmla="*/ 291 w 428"/>
                <a:gd name="T39" fmla="*/ 477 h 690"/>
                <a:gd name="T40" fmla="*/ 291 w 428"/>
                <a:gd name="T41" fmla="*/ 476 h 690"/>
                <a:gd name="T42" fmla="*/ 291 w 428"/>
                <a:gd name="T43" fmla="*/ 477 h 690"/>
                <a:gd name="T44" fmla="*/ 291 w 428"/>
                <a:gd name="T45" fmla="*/ 437 h 690"/>
                <a:gd name="T46" fmla="*/ 291 w 428"/>
                <a:gd name="T47" fmla="*/ 437 h 690"/>
                <a:gd name="T48" fmla="*/ 279 w 428"/>
                <a:gd name="T49" fmla="*/ 452 h 690"/>
                <a:gd name="T50" fmla="*/ 176 w 428"/>
                <a:gd name="T51" fmla="*/ 483 h 690"/>
                <a:gd name="T52" fmla="*/ 165 w 428"/>
                <a:gd name="T53" fmla="*/ 475 h 690"/>
                <a:gd name="T54" fmla="*/ 165 w 428"/>
                <a:gd name="T55" fmla="*/ 475 h 690"/>
                <a:gd name="T56" fmla="*/ 165 w 428"/>
                <a:gd name="T57" fmla="*/ 475 h 690"/>
                <a:gd name="T58" fmla="*/ 165 w 428"/>
                <a:gd name="T59" fmla="*/ 475 h 690"/>
                <a:gd name="T60" fmla="*/ 176 w 428"/>
                <a:gd name="T61" fmla="*/ 460 h 690"/>
                <a:gd name="T62" fmla="*/ 279 w 428"/>
                <a:gd name="T63" fmla="*/ 429 h 690"/>
                <a:gd name="T64" fmla="*/ 291 w 428"/>
                <a:gd name="T65" fmla="*/ 437 h 690"/>
                <a:gd name="T66" fmla="*/ 291 w 428"/>
                <a:gd name="T67" fmla="*/ 436 h 690"/>
                <a:gd name="T68" fmla="*/ 291 w 428"/>
                <a:gd name="T69" fmla="*/ 437 h 690"/>
                <a:gd name="T70" fmla="*/ 321 w 428"/>
                <a:gd name="T71" fmla="*/ 266 h 690"/>
                <a:gd name="T72" fmla="*/ 304 w 428"/>
                <a:gd name="T73" fmla="*/ 288 h 690"/>
                <a:gd name="T74" fmla="*/ 151 w 428"/>
                <a:gd name="T75" fmla="*/ 335 h 690"/>
                <a:gd name="T76" fmla="*/ 134 w 428"/>
                <a:gd name="T77" fmla="*/ 323 h 690"/>
                <a:gd name="T78" fmla="*/ 134 w 428"/>
                <a:gd name="T79" fmla="*/ 241 h 690"/>
                <a:gd name="T80" fmla="*/ 151 w 428"/>
                <a:gd name="T81" fmla="*/ 218 h 690"/>
                <a:gd name="T82" fmla="*/ 304 w 428"/>
                <a:gd name="T83" fmla="*/ 172 h 690"/>
                <a:gd name="T84" fmla="*/ 321 w 428"/>
                <a:gd name="T85" fmla="*/ 184 h 690"/>
                <a:gd name="T86" fmla="*/ 321 w 428"/>
                <a:gd name="T87" fmla="*/ 26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8" h="690">
                  <a:moveTo>
                    <a:pt x="388" y="7"/>
                  </a:moveTo>
                  <a:cubicBezTo>
                    <a:pt x="40" y="113"/>
                    <a:pt x="40" y="113"/>
                    <a:pt x="40" y="113"/>
                  </a:cubicBezTo>
                  <a:cubicBezTo>
                    <a:pt x="18" y="119"/>
                    <a:pt x="0" y="142"/>
                    <a:pt x="0" y="164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0" y="678"/>
                    <a:pt x="18" y="690"/>
                    <a:pt x="40" y="684"/>
                  </a:cubicBezTo>
                  <a:cubicBezTo>
                    <a:pt x="388" y="578"/>
                    <a:pt x="388" y="578"/>
                    <a:pt x="388" y="578"/>
                  </a:cubicBezTo>
                  <a:cubicBezTo>
                    <a:pt x="410" y="571"/>
                    <a:pt x="428" y="548"/>
                    <a:pt x="428" y="526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12"/>
                    <a:pt x="410" y="0"/>
                    <a:pt x="388" y="7"/>
                  </a:cubicBezTo>
                  <a:close/>
                  <a:moveTo>
                    <a:pt x="291" y="477"/>
                  </a:moveTo>
                  <a:cubicBezTo>
                    <a:pt x="291" y="477"/>
                    <a:pt x="291" y="477"/>
                    <a:pt x="291" y="477"/>
                  </a:cubicBezTo>
                  <a:cubicBezTo>
                    <a:pt x="291" y="483"/>
                    <a:pt x="286" y="490"/>
                    <a:pt x="279" y="492"/>
                  </a:cubicBezTo>
                  <a:cubicBezTo>
                    <a:pt x="176" y="523"/>
                    <a:pt x="176" y="523"/>
                    <a:pt x="176" y="523"/>
                  </a:cubicBezTo>
                  <a:cubicBezTo>
                    <a:pt x="170" y="525"/>
                    <a:pt x="165" y="521"/>
                    <a:pt x="165" y="515"/>
                  </a:cubicBezTo>
                  <a:cubicBezTo>
                    <a:pt x="165" y="515"/>
                    <a:pt x="165" y="515"/>
                    <a:pt x="165" y="515"/>
                  </a:cubicBezTo>
                  <a:cubicBezTo>
                    <a:pt x="165" y="515"/>
                    <a:pt x="165" y="515"/>
                    <a:pt x="165" y="515"/>
                  </a:cubicBezTo>
                  <a:cubicBezTo>
                    <a:pt x="165" y="515"/>
                    <a:pt x="165" y="515"/>
                    <a:pt x="165" y="515"/>
                  </a:cubicBezTo>
                  <a:cubicBezTo>
                    <a:pt x="165" y="509"/>
                    <a:pt x="170" y="502"/>
                    <a:pt x="176" y="500"/>
                  </a:cubicBezTo>
                  <a:cubicBezTo>
                    <a:pt x="279" y="469"/>
                    <a:pt x="279" y="469"/>
                    <a:pt x="279" y="469"/>
                  </a:cubicBezTo>
                  <a:cubicBezTo>
                    <a:pt x="286" y="467"/>
                    <a:pt x="291" y="470"/>
                    <a:pt x="291" y="477"/>
                  </a:cubicBezTo>
                  <a:cubicBezTo>
                    <a:pt x="291" y="476"/>
                    <a:pt x="291" y="476"/>
                    <a:pt x="291" y="476"/>
                  </a:cubicBezTo>
                  <a:lnTo>
                    <a:pt x="291" y="477"/>
                  </a:lnTo>
                  <a:close/>
                  <a:moveTo>
                    <a:pt x="291" y="437"/>
                  </a:moveTo>
                  <a:cubicBezTo>
                    <a:pt x="291" y="437"/>
                    <a:pt x="291" y="437"/>
                    <a:pt x="291" y="437"/>
                  </a:cubicBezTo>
                  <a:cubicBezTo>
                    <a:pt x="291" y="443"/>
                    <a:pt x="286" y="450"/>
                    <a:pt x="279" y="452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0" y="485"/>
                    <a:pt x="165" y="481"/>
                    <a:pt x="165" y="475"/>
                  </a:cubicBezTo>
                  <a:cubicBezTo>
                    <a:pt x="165" y="475"/>
                    <a:pt x="165" y="475"/>
                    <a:pt x="165" y="475"/>
                  </a:cubicBezTo>
                  <a:cubicBezTo>
                    <a:pt x="165" y="475"/>
                    <a:pt x="165" y="475"/>
                    <a:pt x="165" y="475"/>
                  </a:cubicBezTo>
                  <a:cubicBezTo>
                    <a:pt x="165" y="475"/>
                    <a:pt x="165" y="475"/>
                    <a:pt x="165" y="475"/>
                  </a:cubicBezTo>
                  <a:cubicBezTo>
                    <a:pt x="165" y="469"/>
                    <a:pt x="170" y="462"/>
                    <a:pt x="176" y="460"/>
                  </a:cubicBezTo>
                  <a:cubicBezTo>
                    <a:pt x="279" y="429"/>
                    <a:pt x="279" y="429"/>
                    <a:pt x="279" y="429"/>
                  </a:cubicBezTo>
                  <a:cubicBezTo>
                    <a:pt x="286" y="427"/>
                    <a:pt x="291" y="430"/>
                    <a:pt x="291" y="437"/>
                  </a:cubicBezTo>
                  <a:cubicBezTo>
                    <a:pt x="291" y="437"/>
                    <a:pt x="291" y="437"/>
                    <a:pt x="291" y="436"/>
                  </a:cubicBezTo>
                  <a:lnTo>
                    <a:pt x="291" y="437"/>
                  </a:lnTo>
                  <a:close/>
                  <a:moveTo>
                    <a:pt x="321" y="266"/>
                  </a:moveTo>
                  <a:cubicBezTo>
                    <a:pt x="321" y="275"/>
                    <a:pt x="314" y="285"/>
                    <a:pt x="304" y="288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42" y="338"/>
                    <a:pt x="134" y="332"/>
                    <a:pt x="134" y="323"/>
                  </a:cubicBezTo>
                  <a:cubicBezTo>
                    <a:pt x="134" y="241"/>
                    <a:pt x="134" y="241"/>
                    <a:pt x="134" y="241"/>
                  </a:cubicBezTo>
                  <a:cubicBezTo>
                    <a:pt x="134" y="231"/>
                    <a:pt x="142" y="221"/>
                    <a:pt x="151" y="218"/>
                  </a:cubicBezTo>
                  <a:cubicBezTo>
                    <a:pt x="304" y="172"/>
                    <a:pt x="304" y="172"/>
                    <a:pt x="304" y="172"/>
                  </a:cubicBezTo>
                  <a:cubicBezTo>
                    <a:pt x="314" y="169"/>
                    <a:pt x="321" y="174"/>
                    <a:pt x="321" y="184"/>
                  </a:cubicBezTo>
                  <a:lnTo>
                    <a:pt x="321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Freeform 41"/>
            <p:cNvSpPr/>
            <p:nvPr/>
          </p:nvSpPr>
          <p:spPr bwMode="auto">
            <a:xfrm>
              <a:off x="11055350" y="11304588"/>
              <a:ext cx="1808163" cy="2927350"/>
            </a:xfrm>
            <a:custGeom>
              <a:avLst/>
              <a:gdLst>
                <a:gd name="T0" fmla="*/ 41 w 427"/>
                <a:gd name="T1" fmla="*/ 202 h 691"/>
                <a:gd name="T2" fmla="*/ 81 w 427"/>
                <a:gd name="T3" fmla="*/ 150 h 691"/>
                <a:gd name="T4" fmla="*/ 427 w 427"/>
                <a:gd name="T5" fmla="*/ 45 h 691"/>
                <a:gd name="T6" fmla="*/ 427 w 427"/>
                <a:gd name="T7" fmla="*/ 34 h 691"/>
                <a:gd name="T8" fmla="*/ 387 w 427"/>
                <a:gd name="T9" fmla="*/ 7 h 691"/>
                <a:gd name="T10" fmla="*/ 39 w 427"/>
                <a:gd name="T11" fmla="*/ 113 h 691"/>
                <a:gd name="T12" fmla="*/ 0 w 427"/>
                <a:gd name="T13" fmla="*/ 164 h 691"/>
                <a:gd name="T14" fmla="*/ 0 w 427"/>
                <a:gd name="T15" fmla="*/ 657 h 691"/>
                <a:gd name="T16" fmla="*/ 39 w 427"/>
                <a:gd name="T17" fmla="*/ 684 h 691"/>
                <a:gd name="T18" fmla="*/ 41 w 427"/>
                <a:gd name="T19" fmla="*/ 683 h 691"/>
                <a:gd name="T20" fmla="*/ 41 w 427"/>
                <a:gd name="T21" fmla="*/ 202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691">
                  <a:moveTo>
                    <a:pt x="41" y="202"/>
                  </a:moveTo>
                  <a:cubicBezTo>
                    <a:pt x="41" y="180"/>
                    <a:pt x="59" y="157"/>
                    <a:pt x="81" y="150"/>
                  </a:cubicBezTo>
                  <a:cubicBezTo>
                    <a:pt x="427" y="45"/>
                    <a:pt x="427" y="45"/>
                    <a:pt x="427" y="45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13"/>
                    <a:pt x="409" y="0"/>
                    <a:pt x="387" y="7"/>
                  </a:cubicBezTo>
                  <a:cubicBezTo>
                    <a:pt x="39" y="113"/>
                    <a:pt x="39" y="113"/>
                    <a:pt x="39" y="113"/>
                  </a:cubicBezTo>
                  <a:cubicBezTo>
                    <a:pt x="17" y="120"/>
                    <a:pt x="0" y="143"/>
                    <a:pt x="0" y="164"/>
                  </a:cubicBezTo>
                  <a:cubicBezTo>
                    <a:pt x="0" y="657"/>
                    <a:pt x="0" y="657"/>
                    <a:pt x="0" y="657"/>
                  </a:cubicBezTo>
                  <a:cubicBezTo>
                    <a:pt x="0" y="678"/>
                    <a:pt x="17" y="691"/>
                    <a:pt x="39" y="684"/>
                  </a:cubicBezTo>
                  <a:cubicBezTo>
                    <a:pt x="41" y="683"/>
                    <a:pt x="41" y="683"/>
                    <a:pt x="41" y="683"/>
                  </a:cubicBezTo>
                  <a:lnTo>
                    <a:pt x="41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Freeform 42"/>
            <p:cNvSpPr/>
            <p:nvPr/>
          </p:nvSpPr>
          <p:spPr bwMode="auto">
            <a:xfrm>
              <a:off x="11514138" y="11631613"/>
              <a:ext cx="1806575" cy="2922588"/>
            </a:xfrm>
            <a:custGeom>
              <a:avLst/>
              <a:gdLst>
                <a:gd name="T0" fmla="*/ 109 w 427"/>
                <a:gd name="T1" fmla="*/ 206 h 690"/>
                <a:gd name="T2" fmla="*/ 148 w 427"/>
                <a:gd name="T3" fmla="*/ 154 h 690"/>
                <a:gd name="T4" fmla="*/ 427 w 427"/>
                <a:gd name="T5" fmla="*/ 69 h 690"/>
                <a:gd name="T6" fmla="*/ 427 w 427"/>
                <a:gd name="T7" fmla="*/ 34 h 690"/>
                <a:gd name="T8" fmla="*/ 388 w 427"/>
                <a:gd name="T9" fmla="*/ 6 h 690"/>
                <a:gd name="T10" fmla="*/ 40 w 427"/>
                <a:gd name="T11" fmla="*/ 112 h 690"/>
                <a:gd name="T12" fmla="*/ 0 w 427"/>
                <a:gd name="T13" fmla="*/ 164 h 690"/>
                <a:gd name="T14" fmla="*/ 0 w 427"/>
                <a:gd name="T15" fmla="*/ 656 h 690"/>
                <a:gd name="T16" fmla="*/ 40 w 427"/>
                <a:gd name="T17" fmla="*/ 683 h 690"/>
                <a:gd name="T18" fmla="*/ 109 w 427"/>
                <a:gd name="T19" fmla="*/ 662 h 690"/>
                <a:gd name="T20" fmla="*/ 109 w 427"/>
                <a:gd name="T21" fmla="*/ 20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690">
                  <a:moveTo>
                    <a:pt x="109" y="206"/>
                  </a:moveTo>
                  <a:cubicBezTo>
                    <a:pt x="109" y="184"/>
                    <a:pt x="126" y="161"/>
                    <a:pt x="148" y="154"/>
                  </a:cubicBezTo>
                  <a:cubicBezTo>
                    <a:pt x="427" y="69"/>
                    <a:pt x="427" y="69"/>
                    <a:pt x="427" y="69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12"/>
                    <a:pt x="410" y="0"/>
                    <a:pt x="388" y="6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18" y="119"/>
                    <a:pt x="0" y="142"/>
                    <a:pt x="0" y="164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0" y="678"/>
                    <a:pt x="18" y="690"/>
                    <a:pt x="40" y="683"/>
                  </a:cubicBezTo>
                  <a:cubicBezTo>
                    <a:pt x="109" y="662"/>
                    <a:pt x="109" y="662"/>
                    <a:pt x="109" y="662"/>
                  </a:cubicBezTo>
                  <a:lnTo>
                    <a:pt x="109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Freeform 43"/>
            <p:cNvSpPr/>
            <p:nvPr/>
          </p:nvSpPr>
          <p:spPr bwMode="auto">
            <a:xfrm>
              <a:off x="12060238" y="11893550"/>
              <a:ext cx="1808163" cy="2922588"/>
            </a:xfrm>
            <a:custGeom>
              <a:avLst/>
              <a:gdLst>
                <a:gd name="T0" fmla="*/ 41 w 427"/>
                <a:gd name="T1" fmla="*/ 201 h 690"/>
                <a:gd name="T2" fmla="*/ 81 w 427"/>
                <a:gd name="T3" fmla="*/ 149 h 690"/>
                <a:gd name="T4" fmla="*/ 427 w 427"/>
                <a:gd name="T5" fmla="*/ 44 h 690"/>
                <a:gd name="T6" fmla="*/ 427 w 427"/>
                <a:gd name="T7" fmla="*/ 34 h 690"/>
                <a:gd name="T8" fmla="*/ 387 w 427"/>
                <a:gd name="T9" fmla="*/ 6 h 690"/>
                <a:gd name="T10" fmla="*/ 39 w 427"/>
                <a:gd name="T11" fmla="*/ 112 h 690"/>
                <a:gd name="T12" fmla="*/ 0 w 427"/>
                <a:gd name="T13" fmla="*/ 164 h 690"/>
                <a:gd name="T14" fmla="*/ 0 w 427"/>
                <a:gd name="T15" fmla="*/ 656 h 690"/>
                <a:gd name="T16" fmla="*/ 39 w 427"/>
                <a:gd name="T17" fmla="*/ 683 h 690"/>
                <a:gd name="T18" fmla="*/ 41 w 427"/>
                <a:gd name="T19" fmla="*/ 683 h 690"/>
                <a:gd name="T20" fmla="*/ 41 w 427"/>
                <a:gd name="T21" fmla="*/ 201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690">
                  <a:moveTo>
                    <a:pt x="41" y="201"/>
                  </a:moveTo>
                  <a:cubicBezTo>
                    <a:pt x="41" y="179"/>
                    <a:pt x="59" y="156"/>
                    <a:pt x="81" y="149"/>
                  </a:cubicBezTo>
                  <a:cubicBezTo>
                    <a:pt x="427" y="44"/>
                    <a:pt x="427" y="44"/>
                    <a:pt x="427" y="44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12"/>
                    <a:pt x="409" y="0"/>
                    <a:pt x="387" y="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17" y="119"/>
                    <a:pt x="0" y="142"/>
                    <a:pt x="0" y="164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0" y="678"/>
                    <a:pt x="17" y="690"/>
                    <a:pt x="39" y="683"/>
                  </a:cubicBezTo>
                  <a:cubicBezTo>
                    <a:pt x="41" y="683"/>
                    <a:pt x="41" y="683"/>
                    <a:pt x="41" y="683"/>
                  </a:cubicBezTo>
                  <a:lnTo>
                    <a:pt x="41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Freeform 44"/>
            <p:cNvSpPr>
              <a:spLocks noEditPoints="1"/>
            </p:cNvSpPr>
            <p:nvPr/>
          </p:nvSpPr>
          <p:spPr bwMode="auto">
            <a:xfrm>
              <a:off x="12517438" y="12215813"/>
              <a:ext cx="1811338" cy="2922588"/>
            </a:xfrm>
            <a:custGeom>
              <a:avLst/>
              <a:gdLst>
                <a:gd name="T0" fmla="*/ 388 w 428"/>
                <a:gd name="T1" fmla="*/ 7 h 690"/>
                <a:gd name="T2" fmla="*/ 40 w 428"/>
                <a:gd name="T3" fmla="*/ 113 h 690"/>
                <a:gd name="T4" fmla="*/ 0 w 428"/>
                <a:gd name="T5" fmla="*/ 164 h 690"/>
                <a:gd name="T6" fmla="*/ 0 w 428"/>
                <a:gd name="T7" fmla="*/ 656 h 690"/>
                <a:gd name="T8" fmla="*/ 40 w 428"/>
                <a:gd name="T9" fmla="*/ 684 h 690"/>
                <a:gd name="T10" fmla="*/ 388 w 428"/>
                <a:gd name="T11" fmla="*/ 578 h 690"/>
                <a:gd name="T12" fmla="*/ 428 w 428"/>
                <a:gd name="T13" fmla="*/ 526 h 690"/>
                <a:gd name="T14" fmla="*/ 428 w 428"/>
                <a:gd name="T15" fmla="*/ 34 h 690"/>
                <a:gd name="T16" fmla="*/ 388 w 428"/>
                <a:gd name="T17" fmla="*/ 7 h 690"/>
                <a:gd name="T18" fmla="*/ 291 w 428"/>
                <a:gd name="T19" fmla="*/ 477 h 690"/>
                <a:gd name="T20" fmla="*/ 291 w 428"/>
                <a:gd name="T21" fmla="*/ 477 h 690"/>
                <a:gd name="T22" fmla="*/ 279 w 428"/>
                <a:gd name="T23" fmla="*/ 492 h 690"/>
                <a:gd name="T24" fmla="*/ 176 w 428"/>
                <a:gd name="T25" fmla="*/ 523 h 690"/>
                <a:gd name="T26" fmla="*/ 165 w 428"/>
                <a:gd name="T27" fmla="*/ 515 h 690"/>
                <a:gd name="T28" fmla="*/ 165 w 428"/>
                <a:gd name="T29" fmla="*/ 515 h 690"/>
                <a:gd name="T30" fmla="*/ 165 w 428"/>
                <a:gd name="T31" fmla="*/ 515 h 690"/>
                <a:gd name="T32" fmla="*/ 165 w 428"/>
                <a:gd name="T33" fmla="*/ 515 h 690"/>
                <a:gd name="T34" fmla="*/ 176 w 428"/>
                <a:gd name="T35" fmla="*/ 500 h 690"/>
                <a:gd name="T36" fmla="*/ 279 w 428"/>
                <a:gd name="T37" fmla="*/ 469 h 690"/>
                <a:gd name="T38" fmla="*/ 291 w 428"/>
                <a:gd name="T39" fmla="*/ 477 h 690"/>
                <a:gd name="T40" fmla="*/ 291 w 428"/>
                <a:gd name="T41" fmla="*/ 476 h 690"/>
                <a:gd name="T42" fmla="*/ 291 w 428"/>
                <a:gd name="T43" fmla="*/ 477 h 690"/>
                <a:gd name="T44" fmla="*/ 291 w 428"/>
                <a:gd name="T45" fmla="*/ 437 h 690"/>
                <a:gd name="T46" fmla="*/ 291 w 428"/>
                <a:gd name="T47" fmla="*/ 437 h 690"/>
                <a:gd name="T48" fmla="*/ 279 w 428"/>
                <a:gd name="T49" fmla="*/ 452 h 690"/>
                <a:gd name="T50" fmla="*/ 176 w 428"/>
                <a:gd name="T51" fmla="*/ 483 h 690"/>
                <a:gd name="T52" fmla="*/ 165 w 428"/>
                <a:gd name="T53" fmla="*/ 475 h 690"/>
                <a:gd name="T54" fmla="*/ 165 w 428"/>
                <a:gd name="T55" fmla="*/ 475 h 690"/>
                <a:gd name="T56" fmla="*/ 165 w 428"/>
                <a:gd name="T57" fmla="*/ 475 h 690"/>
                <a:gd name="T58" fmla="*/ 165 w 428"/>
                <a:gd name="T59" fmla="*/ 475 h 690"/>
                <a:gd name="T60" fmla="*/ 176 w 428"/>
                <a:gd name="T61" fmla="*/ 460 h 690"/>
                <a:gd name="T62" fmla="*/ 279 w 428"/>
                <a:gd name="T63" fmla="*/ 429 h 690"/>
                <a:gd name="T64" fmla="*/ 291 w 428"/>
                <a:gd name="T65" fmla="*/ 437 h 690"/>
                <a:gd name="T66" fmla="*/ 291 w 428"/>
                <a:gd name="T67" fmla="*/ 436 h 690"/>
                <a:gd name="T68" fmla="*/ 291 w 428"/>
                <a:gd name="T69" fmla="*/ 437 h 690"/>
                <a:gd name="T70" fmla="*/ 321 w 428"/>
                <a:gd name="T71" fmla="*/ 266 h 690"/>
                <a:gd name="T72" fmla="*/ 304 w 428"/>
                <a:gd name="T73" fmla="*/ 288 h 690"/>
                <a:gd name="T74" fmla="*/ 151 w 428"/>
                <a:gd name="T75" fmla="*/ 335 h 690"/>
                <a:gd name="T76" fmla="*/ 134 w 428"/>
                <a:gd name="T77" fmla="*/ 323 h 690"/>
                <a:gd name="T78" fmla="*/ 134 w 428"/>
                <a:gd name="T79" fmla="*/ 241 h 690"/>
                <a:gd name="T80" fmla="*/ 151 w 428"/>
                <a:gd name="T81" fmla="*/ 218 h 690"/>
                <a:gd name="T82" fmla="*/ 304 w 428"/>
                <a:gd name="T83" fmla="*/ 172 h 690"/>
                <a:gd name="T84" fmla="*/ 321 w 428"/>
                <a:gd name="T85" fmla="*/ 184 h 690"/>
                <a:gd name="T86" fmla="*/ 321 w 428"/>
                <a:gd name="T87" fmla="*/ 26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8" h="690">
                  <a:moveTo>
                    <a:pt x="388" y="7"/>
                  </a:moveTo>
                  <a:cubicBezTo>
                    <a:pt x="40" y="113"/>
                    <a:pt x="40" y="113"/>
                    <a:pt x="40" y="113"/>
                  </a:cubicBezTo>
                  <a:cubicBezTo>
                    <a:pt x="18" y="119"/>
                    <a:pt x="0" y="142"/>
                    <a:pt x="0" y="164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0" y="678"/>
                    <a:pt x="18" y="690"/>
                    <a:pt x="40" y="684"/>
                  </a:cubicBezTo>
                  <a:cubicBezTo>
                    <a:pt x="388" y="578"/>
                    <a:pt x="388" y="578"/>
                    <a:pt x="388" y="578"/>
                  </a:cubicBezTo>
                  <a:cubicBezTo>
                    <a:pt x="410" y="571"/>
                    <a:pt x="428" y="548"/>
                    <a:pt x="428" y="526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12"/>
                    <a:pt x="410" y="0"/>
                    <a:pt x="388" y="7"/>
                  </a:cubicBezTo>
                  <a:close/>
                  <a:moveTo>
                    <a:pt x="291" y="477"/>
                  </a:moveTo>
                  <a:cubicBezTo>
                    <a:pt x="291" y="477"/>
                    <a:pt x="291" y="477"/>
                    <a:pt x="291" y="477"/>
                  </a:cubicBezTo>
                  <a:cubicBezTo>
                    <a:pt x="291" y="483"/>
                    <a:pt x="286" y="490"/>
                    <a:pt x="279" y="492"/>
                  </a:cubicBezTo>
                  <a:cubicBezTo>
                    <a:pt x="176" y="523"/>
                    <a:pt x="176" y="523"/>
                    <a:pt x="176" y="523"/>
                  </a:cubicBezTo>
                  <a:cubicBezTo>
                    <a:pt x="170" y="525"/>
                    <a:pt x="165" y="521"/>
                    <a:pt x="165" y="515"/>
                  </a:cubicBezTo>
                  <a:cubicBezTo>
                    <a:pt x="165" y="515"/>
                    <a:pt x="165" y="515"/>
                    <a:pt x="165" y="515"/>
                  </a:cubicBezTo>
                  <a:cubicBezTo>
                    <a:pt x="165" y="515"/>
                    <a:pt x="165" y="515"/>
                    <a:pt x="165" y="515"/>
                  </a:cubicBezTo>
                  <a:cubicBezTo>
                    <a:pt x="165" y="515"/>
                    <a:pt x="165" y="515"/>
                    <a:pt x="165" y="515"/>
                  </a:cubicBezTo>
                  <a:cubicBezTo>
                    <a:pt x="165" y="509"/>
                    <a:pt x="170" y="502"/>
                    <a:pt x="176" y="500"/>
                  </a:cubicBezTo>
                  <a:cubicBezTo>
                    <a:pt x="279" y="469"/>
                    <a:pt x="279" y="469"/>
                    <a:pt x="279" y="469"/>
                  </a:cubicBezTo>
                  <a:cubicBezTo>
                    <a:pt x="286" y="467"/>
                    <a:pt x="291" y="470"/>
                    <a:pt x="291" y="477"/>
                  </a:cubicBezTo>
                  <a:cubicBezTo>
                    <a:pt x="291" y="476"/>
                    <a:pt x="291" y="476"/>
                    <a:pt x="291" y="476"/>
                  </a:cubicBezTo>
                  <a:lnTo>
                    <a:pt x="291" y="477"/>
                  </a:lnTo>
                  <a:close/>
                  <a:moveTo>
                    <a:pt x="291" y="437"/>
                  </a:moveTo>
                  <a:cubicBezTo>
                    <a:pt x="291" y="437"/>
                    <a:pt x="291" y="437"/>
                    <a:pt x="291" y="437"/>
                  </a:cubicBezTo>
                  <a:cubicBezTo>
                    <a:pt x="291" y="443"/>
                    <a:pt x="286" y="450"/>
                    <a:pt x="279" y="452"/>
                  </a:cubicBezTo>
                  <a:cubicBezTo>
                    <a:pt x="176" y="483"/>
                    <a:pt x="176" y="483"/>
                    <a:pt x="176" y="483"/>
                  </a:cubicBezTo>
                  <a:cubicBezTo>
                    <a:pt x="170" y="485"/>
                    <a:pt x="165" y="481"/>
                    <a:pt x="165" y="475"/>
                  </a:cubicBezTo>
                  <a:cubicBezTo>
                    <a:pt x="165" y="475"/>
                    <a:pt x="165" y="475"/>
                    <a:pt x="165" y="475"/>
                  </a:cubicBezTo>
                  <a:cubicBezTo>
                    <a:pt x="165" y="475"/>
                    <a:pt x="165" y="475"/>
                    <a:pt x="165" y="475"/>
                  </a:cubicBezTo>
                  <a:cubicBezTo>
                    <a:pt x="165" y="475"/>
                    <a:pt x="165" y="475"/>
                    <a:pt x="165" y="475"/>
                  </a:cubicBezTo>
                  <a:cubicBezTo>
                    <a:pt x="165" y="469"/>
                    <a:pt x="170" y="462"/>
                    <a:pt x="176" y="460"/>
                  </a:cubicBezTo>
                  <a:cubicBezTo>
                    <a:pt x="279" y="429"/>
                    <a:pt x="279" y="429"/>
                    <a:pt x="279" y="429"/>
                  </a:cubicBezTo>
                  <a:cubicBezTo>
                    <a:pt x="286" y="427"/>
                    <a:pt x="291" y="430"/>
                    <a:pt x="291" y="437"/>
                  </a:cubicBezTo>
                  <a:cubicBezTo>
                    <a:pt x="291" y="437"/>
                    <a:pt x="291" y="437"/>
                    <a:pt x="291" y="436"/>
                  </a:cubicBezTo>
                  <a:lnTo>
                    <a:pt x="291" y="437"/>
                  </a:lnTo>
                  <a:close/>
                  <a:moveTo>
                    <a:pt x="321" y="266"/>
                  </a:moveTo>
                  <a:cubicBezTo>
                    <a:pt x="321" y="275"/>
                    <a:pt x="314" y="285"/>
                    <a:pt x="304" y="288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42" y="338"/>
                    <a:pt x="134" y="332"/>
                    <a:pt x="134" y="323"/>
                  </a:cubicBezTo>
                  <a:cubicBezTo>
                    <a:pt x="134" y="241"/>
                    <a:pt x="134" y="241"/>
                    <a:pt x="134" y="241"/>
                  </a:cubicBezTo>
                  <a:cubicBezTo>
                    <a:pt x="134" y="231"/>
                    <a:pt x="142" y="221"/>
                    <a:pt x="151" y="218"/>
                  </a:cubicBezTo>
                  <a:cubicBezTo>
                    <a:pt x="304" y="172"/>
                    <a:pt x="304" y="172"/>
                    <a:pt x="304" y="172"/>
                  </a:cubicBezTo>
                  <a:cubicBezTo>
                    <a:pt x="314" y="169"/>
                    <a:pt x="321" y="174"/>
                    <a:pt x="321" y="184"/>
                  </a:cubicBezTo>
                  <a:lnTo>
                    <a:pt x="321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49" name="文本框 174"/>
          <p:cNvSpPr txBox="1"/>
          <p:nvPr/>
        </p:nvSpPr>
        <p:spPr>
          <a:xfrm>
            <a:off x="2486060" y="3675774"/>
            <a:ext cx="100965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专业</a:t>
            </a:r>
            <a:r>
              <a:rPr lang="zh-CN" altLang="en-US" sz="1500" b="1" dirty="0" smtClean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500" b="1" dirty="0" smtClean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XXX</a:t>
            </a:r>
          </a:p>
        </p:txBody>
      </p:sp>
      <p:sp>
        <p:nvSpPr>
          <p:cNvPr id="150" name="文本框 175"/>
          <p:cNvSpPr txBox="1"/>
          <p:nvPr/>
        </p:nvSpPr>
        <p:spPr>
          <a:xfrm>
            <a:off x="5025062" y="3243614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500" b="1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导师</a:t>
            </a:r>
            <a:r>
              <a:rPr lang="zh-CN" altLang="en-US" sz="1500" b="1" dirty="0" smtClean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：</a:t>
            </a:r>
          </a:p>
        </p:txBody>
      </p:sp>
      <p:sp>
        <p:nvSpPr>
          <p:cNvPr id="151" name="文本框 176"/>
          <p:cNvSpPr txBox="1"/>
          <p:nvPr/>
        </p:nvSpPr>
        <p:spPr>
          <a:xfrm>
            <a:off x="5025063" y="3662301"/>
            <a:ext cx="100965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时间：</a:t>
            </a:r>
            <a:r>
              <a:rPr lang="en-US" sz="1500" b="1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XXX</a:t>
            </a:r>
          </a:p>
        </p:txBody>
      </p:sp>
      <p:cxnSp>
        <p:nvCxnSpPr>
          <p:cNvPr id="152" name="直接连接符 151"/>
          <p:cNvCxnSpPr/>
          <p:nvPr/>
        </p:nvCxnSpPr>
        <p:spPr>
          <a:xfrm>
            <a:off x="2531782" y="3553808"/>
            <a:ext cx="17677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2531782" y="3968945"/>
            <a:ext cx="17677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>
            <a:off x="5070785" y="3543696"/>
            <a:ext cx="17677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>
            <a:off x="5070785" y="3980307"/>
            <a:ext cx="17677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6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5345061" y="-99356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0347 0.00092 L 0.59826 0.00247 " pathEditMode="relative" ptsTypes="AA">
                                      <p:cBhvr>
                                        <p:cTn id="3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7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19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8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6"/>
                </p:tgtEl>
              </p:cMediaNode>
            </p:audio>
          </p:childTnLst>
        </p:cTn>
      </p:par>
    </p:tnLst>
    <p:bldLst>
      <p:bldP spid="111" grpId="0"/>
      <p:bldP spid="112" grpId="0" bldLvl="0" animBg="1"/>
      <p:bldP spid="113" grpId="0"/>
      <p:bldP spid="113" grpId="1"/>
      <p:bldP spid="149" grpId="0"/>
      <p:bldP spid="149" grpId="1"/>
      <p:bldP spid="150" grpId="0"/>
      <p:bldP spid="150" grpId="1"/>
      <p:bldP spid="151" grpId="0"/>
      <p:bldP spid="15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1"/>
          <p:cNvSpPr txBox="1"/>
          <p:nvPr/>
        </p:nvSpPr>
        <p:spPr>
          <a:xfrm>
            <a:off x="3468060" y="1394400"/>
            <a:ext cx="4832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01 </a:t>
            </a:r>
            <a:endParaRPr lang="zh-CN" altLang="en-US" sz="21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005445" y="1418295"/>
            <a:ext cx="0" cy="324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"/>
          <p:cNvSpPr txBox="1"/>
          <p:nvPr/>
        </p:nvSpPr>
        <p:spPr>
          <a:xfrm>
            <a:off x="4085074" y="1401941"/>
            <a:ext cx="253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  <p:sp>
        <p:nvSpPr>
          <p:cNvPr id="37" name="文本框 4"/>
          <p:cNvSpPr txBox="1"/>
          <p:nvPr/>
        </p:nvSpPr>
        <p:spPr>
          <a:xfrm>
            <a:off x="3468060" y="1944034"/>
            <a:ext cx="4832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02 </a:t>
            </a:r>
            <a:endParaRPr lang="zh-CN" altLang="en-US" sz="210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005445" y="1967930"/>
            <a:ext cx="0" cy="324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6"/>
          <p:cNvSpPr txBox="1"/>
          <p:nvPr/>
        </p:nvSpPr>
        <p:spPr>
          <a:xfrm>
            <a:off x="4085074" y="1951576"/>
            <a:ext cx="253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研究思路与方法</a:t>
            </a:r>
          </a:p>
        </p:txBody>
      </p:sp>
      <p:sp>
        <p:nvSpPr>
          <p:cNvPr id="40" name="文本框 7"/>
          <p:cNvSpPr txBox="1"/>
          <p:nvPr/>
        </p:nvSpPr>
        <p:spPr>
          <a:xfrm>
            <a:off x="3468060" y="2500696"/>
            <a:ext cx="4832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03 </a:t>
            </a:r>
            <a:endParaRPr lang="zh-CN" altLang="en-US" sz="21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4005445" y="2524592"/>
            <a:ext cx="0" cy="3240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9"/>
          <p:cNvSpPr txBox="1"/>
          <p:nvPr/>
        </p:nvSpPr>
        <p:spPr>
          <a:xfrm>
            <a:off x="4085074" y="2508238"/>
            <a:ext cx="253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关键技术与实践难点</a:t>
            </a:r>
          </a:p>
        </p:txBody>
      </p:sp>
      <p:sp>
        <p:nvSpPr>
          <p:cNvPr id="43" name="文本框 10"/>
          <p:cNvSpPr txBox="1"/>
          <p:nvPr/>
        </p:nvSpPr>
        <p:spPr>
          <a:xfrm>
            <a:off x="3468060" y="3057358"/>
            <a:ext cx="4832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1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4005445" y="3081254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12"/>
          <p:cNvSpPr txBox="1"/>
          <p:nvPr/>
        </p:nvSpPr>
        <p:spPr>
          <a:xfrm>
            <a:off x="4085074" y="3064900"/>
            <a:ext cx="253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研究成果与应用</a:t>
            </a:r>
          </a:p>
        </p:txBody>
      </p:sp>
      <p:sp>
        <p:nvSpPr>
          <p:cNvPr id="54" name="文本框 10"/>
          <p:cNvSpPr txBox="1"/>
          <p:nvPr/>
        </p:nvSpPr>
        <p:spPr>
          <a:xfrm>
            <a:off x="3468811" y="3606245"/>
            <a:ext cx="4832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2100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4006196" y="3630140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12"/>
          <p:cNvSpPr txBox="1"/>
          <p:nvPr/>
        </p:nvSpPr>
        <p:spPr>
          <a:xfrm>
            <a:off x="4085825" y="3613787"/>
            <a:ext cx="253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相关建议及论文总结</a:t>
            </a:r>
          </a:p>
        </p:txBody>
      </p:sp>
      <p:sp>
        <p:nvSpPr>
          <p:cNvPr id="59" name="MH_Others_1"/>
          <p:cNvSpPr/>
          <p:nvPr>
            <p:custDataLst>
              <p:tags r:id="rId1"/>
            </p:custDataLst>
          </p:nvPr>
        </p:nvSpPr>
        <p:spPr>
          <a:xfrm>
            <a:off x="1323799" y="1997599"/>
            <a:ext cx="1213635" cy="37001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1500" b="1" spc="375" dirty="0">
                <a:solidFill>
                  <a:srgbClr val="FFC000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1500" b="1" spc="375" dirty="0">
              <a:solidFill>
                <a:srgbClr val="FFC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MH_Others_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54680" y="1138347"/>
            <a:ext cx="1783076" cy="90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  <p:bldP spid="39" grpId="0"/>
      <p:bldP spid="40" grpId="0"/>
      <p:bldP spid="42" grpId="0"/>
      <p:bldP spid="43" grpId="0"/>
      <p:bldP spid="45" grpId="0"/>
      <p:bldP spid="54" grpId="0"/>
      <p:bldP spid="56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离页连接符 6"/>
          <p:cNvSpPr/>
          <p:nvPr/>
        </p:nvSpPr>
        <p:spPr>
          <a:xfrm>
            <a:off x="1629794" y="1448736"/>
            <a:ext cx="1269176" cy="1329791"/>
          </a:xfrm>
          <a:prstGeom prst="flowChartOffpageConnector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7200" b="1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7200" b="1" kern="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051370" y="2086190"/>
            <a:ext cx="4314825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9" name="文本框 32"/>
          <p:cNvSpPr txBox="1"/>
          <p:nvPr/>
        </p:nvSpPr>
        <p:spPr>
          <a:xfrm>
            <a:off x="3424139" y="1459307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494185" y="2409977"/>
            <a:ext cx="153608" cy="1691796"/>
            <a:chOff x="6962660" y="2067973"/>
            <a:chExt cx="200967" cy="2213398"/>
          </a:xfrm>
          <a:solidFill>
            <a:srgbClr val="F2F2F2"/>
          </a:solidFill>
        </p:grpSpPr>
        <p:cxnSp>
          <p:nvCxnSpPr>
            <p:cNvPr id="11" name="直接连接符 10"/>
            <p:cNvCxnSpPr/>
            <p:nvPr/>
          </p:nvCxnSpPr>
          <p:spPr>
            <a:xfrm>
              <a:off x="7063143" y="2219103"/>
              <a:ext cx="1" cy="1927185"/>
            </a:xfrm>
            <a:prstGeom prst="line">
              <a:avLst/>
            </a:prstGeom>
            <a:grpFill/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</p:cxnSp>
        <p:sp>
          <p:nvSpPr>
            <p:cNvPr id="12" name="椭圆 11"/>
            <p:cNvSpPr/>
            <p:nvPr/>
          </p:nvSpPr>
          <p:spPr>
            <a:xfrm>
              <a:off x="6962660" y="206797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962660" y="256103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962660" y="3066910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962660" y="3572872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962660" y="4080404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矩形 122"/>
          <p:cNvSpPr>
            <a:spLocks noChangeArrowheads="1"/>
          </p:cNvSpPr>
          <p:nvPr/>
        </p:nvSpPr>
        <p:spPr bwMode="auto">
          <a:xfrm>
            <a:off x="3775243" y="2337477"/>
            <a:ext cx="2401790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选题背景</a:t>
            </a:r>
          </a:p>
        </p:txBody>
      </p:sp>
      <p:sp>
        <p:nvSpPr>
          <p:cNvPr id="18" name="矩形 122"/>
          <p:cNvSpPr>
            <a:spLocks noChangeArrowheads="1"/>
          </p:cNvSpPr>
          <p:nvPr/>
        </p:nvSpPr>
        <p:spPr bwMode="auto">
          <a:xfrm>
            <a:off x="3775243" y="2693481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研究意义</a:t>
            </a:r>
          </a:p>
        </p:txBody>
      </p:sp>
      <p:sp>
        <p:nvSpPr>
          <p:cNvPr id="19" name="矩形 122"/>
          <p:cNvSpPr>
            <a:spLocks noChangeArrowheads="1"/>
          </p:cNvSpPr>
          <p:nvPr/>
        </p:nvSpPr>
        <p:spPr bwMode="auto">
          <a:xfrm>
            <a:off x="3775243" y="3086295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国内外相关研究综述</a:t>
            </a:r>
          </a:p>
        </p:txBody>
      </p:sp>
      <p:sp>
        <p:nvSpPr>
          <p:cNvPr id="20" name="矩形 122"/>
          <p:cNvSpPr>
            <a:spLocks noChangeArrowheads="1"/>
          </p:cNvSpPr>
          <p:nvPr/>
        </p:nvSpPr>
        <p:spPr bwMode="auto">
          <a:xfrm>
            <a:off x="3775243" y="3472470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理论基础与文献综述</a:t>
            </a:r>
          </a:p>
        </p:txBody>
      </p:sp>
      <p:sp>
        <p:nvSpPr>
          <p:cNvPr id="21" name="矩形 122"/>
          <p:cNvSpPr>
            <a:spLocks noChangeArrowheads="1"/>
          </p:cNvSpPr>
          <p:nvPr/>
        </p:nvSpPr>
        <p:spPr bwMode="auto">
          <a:xfrm>
            <a:off x="3775242" y="3826485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主要贡献与创新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447">
        <p14:flash/>
      </p:transition>
    </mc:Choice>
    <mc:Fallback xmlns="">
      <p:transition spd="slow" advTm="44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96887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3351213" y="2749550"/>
            <a:ext cx="1958975" cy="1871663"/>
            <a:chOff x="3065829" y="2668267"/>
            <a:chExt cx="1872107" cy="1761728"/>
          </a:xfrm>
        </p:grpSpPr>
        <p:sp>
          <p:nvSpPr>
            <p:cNvPr id="28" name="椭圆 27"/>
            <p:cNvSpPr/>
            <p:nvPr/>
          </p:nvSpPr>
          <p:spPr>
            <a:xfrm>
              <a:off x="3114376" y="2668267"/>
              <a:ext cx="1762875" cy="17617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441842" y="2760911"/>
              <a:ext cx="119852" cy="119540"/>
            </a:xfrm>
            <a:prstGeom prst="ellipse">
              <a:avLst/>
            </a:prstGeom>
            <a:solidFill>
              <a:srgbClr val="F1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439037" y="2760911"/>
              <a:ext cx="119851" cy="119540"/>
            </a:xfrm>
            <a:prstGeom prst="ellipse">
              <a:avLst/>
            </a:prstGeom>
            <a:solidFill>
              <a:srgbClr val="95D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065829" y="3493096"/>
              <a:ext cx="119851" cy="119540"/>
            </a:xfrm>
            <a:prstGeom prst="ellipse">
              <a:avLst/>
            </a:prstGeom>
            <a:solidFill>
              <a:srgbClr val="FBAA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818084" y="3493096"/>
              <a:ext cx="119852" cy="119540"/>
            </a:xfrm>
            <a:prstGeom prst="ellipse">
              <a:avLst/>
            </a:prstGeom>
            <a:solidFill>
              <a:srgbClr val="FBAA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441842" y="4223788"/>
              <a:ext cx="119852" cy="119540"/>
            </a:xfrm>
            <a:prstGeom prst="ellipse">
              <a:avLst/>
            </a:prstGeom>
            <a:solidFill>
              <a:srgbClr val="95D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439037" y="4201373"/>
              <a:ext cx="119851" cy="119540"/>
            </a:xfrm>
            <a:prstGeom prst="ellipse">
              <a:avLst/>
            </a:prstGeom>
            <a:solidFill>
              <a:srgbClr val="F1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2552" name="组合 46"/>
            <p:cNvGrpSpPr/>
            <p:nvPr/>
          </p:nvGrpSpPr>
          <p:grpSpPr bwMode="auto">
            <a:xfrm>
              <a:off x="3269294" y="2943617"/>
              <a:ext cx="1465544" cy="1202498"/>
              <a:chOff x="3269294" y="2943617"/>
              <a:chExt cx="1465544" cy="1202498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4281029" y="2955164"/>
                <a:ext cx="153228" cy="213679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rgbClr val="F18189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flipV="1">
                <a:off x="4475219" y="3525970"/>
                <a:ext cx="259425" cy="43334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rgbClr val="FBAA67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3595298" y="2943210"/>
                <a:ext cx="142608" cy="213679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95D4F6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3269121" y="3557350"/>
                <a:ext cx="247288" cy="43333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FBAA67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3581645" y="3936891"/>
                <a:ext cx="156261" cy="209196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rgbClr val="F18189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4267376" y="3936891"/>
                <a:ext cx="141090" cy="209196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rgbClr val="95D4F6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 bwMode="auto">
          <a:xfrm>
            <a:off x="865188" y="1114425"/>
            <a:ext cx="7494587" cy="1459320"/>
            <a:chOff x="2954339" y="1349947"/>
            <a:chExt cx="7162269" cy="1373355"/>
          </a:xfrm>
        </p:grpSpPr>
        <p:sp>
          <p:nvSpPr>
            <p:cNvPr id="55" name="矩形 54"/>
            <p:cNvSpPr>
              <a:spLocks noChangeArrowheads="1"/>
            </p:cNvSpPr>
            <p:nvPr/>
          </p:nvSpPr>
          <p:spPr bwMode="auto">
            <a:xfrm>
              <a:off x="2954339" y="1695058"/>
              <a:ext cx="7162269" cy="1028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择亮亮图文旗舰店</a:t>
              </a:r>
            </a:p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https://liangliangtuwen.tmall.com</a:t>
              </a:r>
            </a:p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的</a:t>
              </a:r>
              <a:r>
                <a:rPr lang="zh-CN" altLang="en-US" sz="1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文本后，在此框中选择粘贴，并选择只保留文字。</a:t>
              </a:r>
              <a:endParaRPr lang="en-US" altLang="zh-CN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963442" y="1349947"/>
              <a:ext cx="960329" cy="318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选题背景</a:t>
              </a: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3833812" y="3189289"/>
            <a:ext cx="979487" cy="993775"/>
            <a:chOff x="3254771" y="2872917"/>
            <a:chExt cx="936104" cy="936104"/>
          </a:xfrm>
        </p:grpSpPr>
        <p:sp>
          <p:nvSpPr>
            <p:cNvPr id="58" name="椭圆 57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3470213" y="3186944"/>
              <a:ext cx="579404" cy="3044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r>
                <a:rPr lang="en-US" altLang="zh-CN" sz="15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sz="15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5516563" y="3176590"/>
            <a:ext cx="2078037" cy="1177334"/>
            <a:chOff x="789157" y="3505487"/>
            <a:chExt cx="1985951" cy="1108924"/>
          </a:xfrm>
        </p:grpSpPr>
        <p:sp>
          <p:nvSpPr>
            <p:cNvPr id="61" name="TextBox 23"/>
            <p:cNvSpPr txBox="1"/>
            <p:nvPr/>
          </p:nvSpPr>
          <p:spPr>
            <a:xfrm>
              <a:off x="789157" y="3505487"/>
              <a:ext cx="837468" cy="2826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11914" y="3800053"/>
              <a:ext cx="1963194" cy="8143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5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 bwMode="auto">
          <a:xfrm>
            <a:off x="992188" y="3186113"/>
            <a:ext cx="2054225" cy="1167808"/>
            <a:chOff x="812496" y="3514973"/>
            <a:chExt cx="1962612" cy="1099434"/>
          </a:xfrm>
        </p:grpSpPr>
        <p:sp>
          <p:nvSpPr>
            <p:cNvPr id="64" name="TextBox 26"/>
            <p:cNvSpPr txBox="1"/>
            <p:nvPr/>
          </p:nvSpPr>
          <p:spPr>
            <a:xfrm>
              <a:off x="864064" y="3514973"/>
              <a:ext cx="838736" cy="2824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812496" y="3800432"/>
              <a:ext cx="1962612" cy="8139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5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821738" y="246063"/>
            <a:ext cx="322262" cy="292100"/>
          </a:xfrm>
        </p:spPr>
        <p:txBody>
          <a:bodyPr/>
          <a:lstStyle/>
          <a:p>
            <a:pPr>
              <a:defRPr/>
            </a:pPr>
            <a:fld id="{62D21AC2-78B4-4E27-8E5A-430F6529645C}" type="slidenum">
              <a:rPr lang="en-US">
                <a:cs typeface="+mn-ea"/>
                <a:sym typeface="+mn-lt"/>
              </a:rPr>
              <a:pPr>
                <a:defRPr/>
              </a:pPr>
              <a:t>5</a:t>
            </a:fld>
            <a:endParaRPr lang="en-US" dirty="0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3246438" y="1025526"/>
            <a:ext cx="4060825" cy="700347"/>
            <a:chOff x="2979323" y="1026214"/>
            <a:chExt cx="4060212" cy="700359"/>
          </a:xfrm>
        </p:grpSpPr>
        <p:sp>
          <p:nvSpPr>
            <p:cNvPr id="29" name="TextBox 28"/>
            <p:cNvSpPr txBox="1"/>
            <p:nvPr/>
          </p:nvSpPr>
          <p:spPr>
            <a:xfrm>
              <a:off x="2979323" y="1026214"/>
              <a:ext cx="1514246" cy="307980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AU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985672" y="1246881"/>
              <a:ext cx="4053863" cy="479692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id-ID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1925638" y="1093788"/>
            <a:ext cx="1138237" cy="593725"/>
            <a:chOff x="1726132" y="1094478"/>
            <a:chExt cx="1138715" cy="593540"/>
          </a:xfrm>
        </p:grpSpPr>
        <p:sp>
          <p:nvSpPr>
            <p:cNvPr id="37" name="Chevron 36"/>
            <p:cNvSpPr/>
            <p:nvPr/>
          </p:nvSpPr>
          <p:spPr>
            <a:xfrm>
              <a:off x="1726132" y="1094478"/>
              <a:ext cx="1138715" cy="593540"/>
            </a:xfrm>
            <a:prstGeom prst="chevron">
              <a:avLst>
                <a:gd name="adj" fmla="val 27026"/>
              </a:avLst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2100" dirty="0">
                  <a:solidFill>
                    <a:schemeClr val="bg1"/>
                  </a:solidFill>
                  <a:cs typeface="+mn-ea"/>
                  <a:sym typeface="+mn-lt"/>
                </a:rPr>
                <a:t></a:t>
              </a:r>
              <a:endParaRPr lang="en-US" sz="2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pic>
          <p:nvPicPr>
            <p:cNvPr id="2460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1" y="1220182"/>
              <a:ext cx="442310" cy="351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8"/>
          <p:cNvGrpSpPr/>
          <p:nvPr/>
        </p:nvGrpSpPr>
        <p:grpSpPr bwMode="auto">
          <a:xfrm>
            <a:off x="1925638" y="2784475"/>
            <a:ext cx="1138237" cy="593725"/>
            <a:chOff x="1726132" y="2785177"/>
            <a:chExt cx="1138715" cy="593540"/>
          </a:xfrm>
        </p:grpSpPr>
        <p:sp>
          <p:nvSpPr>
            <p:cNvPr id="39" name="Chevron 38"/>
            <p:cNvSpPr/>
            <p:nvPr/>
          </p:nvSpPr>
          <p:spPr>
            <a:xfrm>
              <a:off x="1726132" y="2785177"/>
              <a:ext cx="1138715" cy="593540"/>
            </a:xfrm>
            <a:prstGeom prst="chevron">
              <a:avLst>
                <a:gd name="adj" fmla="val 27026"/>
              </a:avLst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pic>
          <p:nvPicPr>
            <p:cNvPr id="24600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1" y="2908577"/>
              <a:ext cx="549575" cy="346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 bwMode="auto">
          <a:xfrm>
            <a:off x="1925638" y="1936750"/>
            <a:ext cx="1138237" cy="593725"/>
            <a:chOff x="1726132" y="1936732"/>
            <a:chExt cx="1138715" cy="593540"/>
          </a:xfrm>
        </p:grpSpPr>
        <p:sp>
          <p:nvSpPr>
            <p:cNvPr id="38" name="Chevron 37"/>
            <p:cNvSpPr/>
            <p:nvPr/>
          </p:nvSpPr>
          <p:spPr>
            <a:xfrm>
              <a:off x="1726132" y="1936732"/>
              <a:ext cx="1138715" cy="593540"/>
            </a:xfrm>
            <a:prstGeom prst="chevron">
              <a:avLst>
                <a:gd name="adj" fmla="val 27026"/>
              </a:avLst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2100" dirty="0"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2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pic>
          <p:nvPicPr>
            <p:cNvPr id="24598" name="图片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5861" y="2032176"/>
              <a:ext cx="379256" cy="402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组合 9"/>
          <p:cNvGrpSpPr/>
          <p:nvPr/>
        </p:nvGrpSpPr>
        <p:grpSpPr bwMode="auto">
          <a:xfrm>
            <a:off x="1925638" y="3622675"/>
            <a:ext cx="1138237" cy="593725"/>
            <a:chOff x="1726132" y="3623065"/>
            <a:chExt cx="1138715" cy="593540"/>
          </a:xfrm>
        </p:grpSpPr>
        <p:sp>
          <p:nvSpPr>
            <p:cNvPr id="40" name="Chevron 39"/>
            <p:cNvSpPr/>
            <p:nvPr/>
          </p:nvSpPr>
          <p:spPr>
            <a:xfrm>
              <a:off x="1726132" y="3623065"/>
              <a:ext cx="1138715" cy="593540"/>
            </a:xfrm>
            <a:prstGeom prst="chevron">
              <a:avLst>
                <a:gd name="adj" fmla="val 27026"/>
              </a:avLst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pic>
          <p:nvPicPr>
            <p:cNvPr id="24596" name="图片 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7613" y="3654259"/>
              <a:ext cx="409363" cy="53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23"/>
          <p:cNvGrpSpPr/>
          <p:nvPr/>
        </p:nvGrpSpPr>
        <p:grpSpPr bwMode="auto">
          <a:xfrm>
            <a:off x="3252788" y="1868489"/>
            <a:ext cx="4060825" cy="700345"/>
            <a:chOff x="2979323" y="1026214"/>
            <a:chExt cx="4060212" cy="700358"/>
          </a:xfrm>
        </p:grpSpPr>
        <p:sp>
          <p:nvSpPr>
            <p:cNvPr id="25" name="TextBox 28"/>
            <p:cNvSpPr txBox="1"/>
            <p:nvPr/>
          </p:nvSpPr>
          <p:spPr>
            <a:xfrm>
              <a:off x="2979323" y="1026214"/>
              <a:ext cx="1514246" cy="307981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AU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TextBox 29"/>
            <p:cNvSpPr txBox="1"/>
            <p:nvPr/>
          </p:nvSpPr>
          <p:spPr>
            <a:xfrm>
              <a:off x="2985672" y="1246880"/>
              <a:ext cx="4053863" cy="479692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id-ID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3249613" y="2717801"/>
            <a:ext cx="4060825" cy="700347"/>
            <a:chOff x="2979323" y="1026214"/>
            <a:chExt cx="4060212" cy="700359"/>
          </a:xfrm>
        </p:grpSpPr>
        <p:sp>
          <p:nvSpPr>
            <p:cNvPr id="28" name="TextBox 28"/>
            <p:cNvSpPr txBox="1"/>
            <p:nvPr/>
          </p:nvSpPr>
          <p:spPr>
            <a:xfrm>
              <a:off x="2979323" y="1026214"/>
              <a:ext cx="1514246" cy="307980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AU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2985672" y="1246881"/>
              <a:ext cx="4053863" cy="479692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id-ID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3259138" y="3556001"/>
            <a:ext cx="4060825" cy="700347"/>
            <a:chOff x="2979323" y="1026214"/>
            <a:chExt cx="4060212" cy="700359"/>
          </a:xfrm>
        </p:grpSpPr>
        <p:sp>
          <p:nvSpPr>
            <p:cNvPr id="43" name="TextBox 28"/>
            <p:cNvSpPr txBox="1"/>
            <p:nvPr/>
          </p:nvSpPr>
          <p:spPr>
            <a:xfrm>
              <a:off x="2979323" y="1026214"/>
              <a:ext cx="1514246" cy="307980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AU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TextBox 29"/>
            <p:cNvSpPr txBox="1"/>
            <p:nvPr/>
          </p:nvSpPr>
          <p:spPr>
            <a:xfrm>
              <a:off x="2985672" y="1246881"/>
              <a:ext cx="4053863" cy="479692"/>
            </a:xfrm>
            <a:prstGeom prst="rect">
              <a:avLst/>
            </a:prstGeom>
            <a:noFill/>
          </p:spPr>
          <p:txBody>
            <a:bodyPr lIns="27000" rIns="2700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id-ID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4587" name="图片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>
            <a:off x="3215551" y="1097493"/>
            <a:ext cx="320671" cy="693862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Oval 3"/>
          <p:cNvSpPr>
            <a:spLocks noChangeArrowheads="1"/>
          </p:cNvSpPr>
          <p:nvPr/>
        </p:nvSpPr>
        <p:spPr bwMode="auto">
          <a:xfrm rot="7200000">
            <a:off x="3490570" y="1573703"/>
            <a:ext cx="320630" cy="693948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 rot="7200000">
            <a:off x="4059167" y="604281"/>
            <a:ext cx="426321" cy="907626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Oval 3"/>
          <p:cNvSpPr>
            <a:spLocks noChangeArrowheads="1"/>
          </p:cNvSpPr>
          <p:nvPr/>
        </p:nvSpPr>
        <p:spPr bwMode="auto">
          <a:xfrm rot="3600000">
            <a:off x="3490570" y="621194"/>
            <a:ext cx="320631" cy="693948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任意多边形 18"/>
          <p:cNvSpPr>
            <a:spLocks noChangeArrowheads="1"/>
          </p:cNvSpPr>
          <p:nvPr/>
        </p:nvSpPr>
        <p:spPr bwMode="auto">
          <a:xfrm>
            <a:off x="4601587" y="3158257"/>
            <a:ext cx="1725067" cy="946436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Oval 3"/>
          <p:cNvSpPr>
            <a:spLocks noChangeArrowheads="1"/>
          </p:cNvSpPr>
          <p:nvPr/>
        </p:nvSpPr>
        <p:spPr bwMode="auto">
          <a:xfrm>
            <a:off x="5206574" y="2240270"/>
            <a:ext cx="509991" cy="1103509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Oval 3"/>
          <p:cNvSpPr>
            <a:spLocks noChangeArrowheads="1"/>
          </p:cNvSpPr>
          <p:nvPr/>
        </p:nvSpPr>
        <p:spPr bwMode="auto">
          <a:xfrm>
            <a:off x="3457148" y="2240270"/>
            <a:ext cx="509991" cy="110350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任意多边形 21"/>
          <p:cNvSpPr>
            <a:spLocks noChangeArrowheads="1"/>
          </p:cNvSpPr>
          <p:nvPr/>
        </p:nvSpPr>
        <p:spPr bwMode="auto">
          <a:xfrm rot="7200000">
            <a:off x="3558708" y="3121441"/>
            <a:ext cx="917996" cy="1174165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 rot="7200000">
            <a:off x="4769249" y="1482772"/>
            <a:ext cx="509928" cy="1103647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Oval 3"/>
          <p:cNvSpPr>
            <a:spLocks noChangeArrowheads="1"/>
          </p:cNvSpPr>
          <p:nvPr/>
        </p:nvSpPr>
        <p:spPr bwMode="auto">
          <a:xfrm rot="3600000">
            <a:off x="3894536" y="1482772"/>
            <a:ext cx="509928" cy="1103647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18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121"/>
          <p:cNvSpPr>
            <a:spLocks noChangeArrowheads="1"/>
          </p:cNvSpPr>
          <p:nvPr/>
        </p:nvSpPr>
        <p:spPr bwMode="auto">
          <a:xfrm>
            <a:off x="4326511" y="2401412"/>
            <a:ext cx="55015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30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80000"/>
              </a:lnSpc>
            </a:pPr>
            <a:r>
              <a:rPr lang="en-US" altLang="zh-CN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days</a:t>
            </a:r>
            <a:endParaRPr lang="en-US" altLang="zh-CN" sz="1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122"/>
          <p:cNvSpPr>
            <a:spLocks noChangeArrowheads="1"/>
          </p:cNvSpPr>
          <p:nvPr/>
        </p:nvSpPr>
        <p:spPr bwMode="auto">
          <a:xfrm>
            <a:off x="3633532" y="1198842"/>
            <a:ext cx="567783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1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24</a:t>
            </a:r>
            <a:endParaRPr lang="zh-CN" altLang="en-US" sz="21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hours</a:t>
            </a:r>
            <a:endParaRPr lang="en-US" altLang="zh-CN" sz="10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09315" y="3171090"/>
            <a:ext cx="984871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6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256723" y="3482784"/>
            <a:ext cx="2090055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4762781" y="785190"/>
            <a:ext cx="984871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16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6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4762779" y="1096884"/>
            <a:ext cx="2424904" cy="467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6779289" y="3171090"/>
            <a:ext cx="984871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6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405341" y="3482784"/>
            <a:ext cx="1732769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pic>
        <p:nvPicPr>
          <p:cNvPr id="36" name="图片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本框 36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598">
        <p14:flash/>
      </p:transition>
    </mc:Choice>
    <mc:Fallback xmlns="">
      <p:transition spd="slow" advTm="65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419225" y="1270000"/>
            <a:ext cx="1214438" cy="2355850"/>
            <a:chOff x="1419709" y="1270654"/>
            <a:chExt cx="1213553" cy="2354901"/>
          </a:xfrm>
        </p:grpSpPr>
        <p:sp>
          <p:nvSpPr>
            <p:cNvPr id="34" name="圆角矩形 33"/>
            <p:cNvSpPr/>
            <p:nvPr/>
          </p:nvSpPr>
          <p:spPr bwMode="auto">
            <a:xfrm rot="5400000">
              <a:off x="849035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 bwMode="auto">
            <a:xfrm>
              <a:off x="1551376" y="1411885"/>
              <a:ext cx="950219" cy="948943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 Box 39"/>
            <p:cNvSpPr txBox="1">
              <a:spLocks noChangeArrowheads="1"/>
            </p:cNvSpPr>
            <p:nvPr/>
          </p:nvSpPr>
          <p:spPr bwMode="auto">
            <a:xfrm>
              <a:off x="1505018" y="1355957"/>
              <a:ext cx="1042932" cy="63831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7" name="矩形 261"/>
            <p:cNvSpPr>
              <a:spLocks noChangeArrowheads="1"/>
            </p:cNvSpPr>
            <p:nvPr/>
          </p:nvSpPr>
          <p:spPr bwMode="auto">
            <a:xfrm>
              <a:off x="1625934" y="1951418"/>
              <a:ext cx="801104" cy="27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Text Box 39"/>
            <p:cNvSpPr txBox="1">
              <a:spLocks noChangeArrowheads="1"/>
            </p:cNvSpPr>
            <p:nvPr/>
          </p:nvSpPr>
          <p:spPr bwMode="auto">
            <a:xfrm>
              <a:off x="1499026" y="2711523"/>
              <a:ext cx="1086646" cy="43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这里或者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" name="TextBox 36"/>
          <p:cNvSpPr txBox="1"/>
          <p:nvPr/>
        </p:nvSpPr>
        <p:spPr>
          <a:xfrm>
            <a:off x="957263" y="3976688"/>
            <a:ext cx="7170737" cy="5646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这里，或者通过复制您的文本后</a:t>
            </a:r>
          </a:p>
        </p:txBody>
      </p:sp>
      <p:grpSp>
        <p:nvGrpSpPr>
          <p:cNvPr id="40" name="组合 39"/>
          <p:cNvGrpSpPr/>
          <p:nvPr/>
        </p:nvGrpSpPr>
        <p:grpSpPr bwMode="auto">
          <a:xfrm>
            <a:off x="3155950" y="1270000"/>
            <a:ext cx="1214438" cy="2355850"/>
            <a:chOff x="3156432" y="1270654"/>
            <a:chExt cx="1213553" cy="2354901"/>
          </a:xfrm>
        </p:grpSpPr>
        <p:sp>
          <p:nvSpPr>
            <p:cNvPr id="41" name="圆角矩形 40"/>
            <p:cNvSpPr/>
            <p:nvPr/>
          </p:nvSpPr>
          <p:spPr bwMode="auto">
            <a:xfrm rot="5400000">
              <a:off x="2585758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 bwMode="auto">
            <a:xfrm>
              <a:off x="3288099" y="1411885"/>
              <a:ext cx="950219" cy="948943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 Box 39"/>
            <p:cNvSpPr txBox="1">
              <a:spLocks noChangeArrowheads="1"/>
            </p:cNvSpPr>
            <p:nvPr/>
          </p:nvSpPr>
          <p:spPr bwMode="auto">
            <a:xfrm>
              <a:off x="3241741" y="1355957"/>
              <a:ext cx="1042932" cy="63831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44" name="矩形 261"/>
            <p:cNvSpPr>
              <a:spLocks noChangeArrowheads="1"/>
            </p:cNvSpPr>
            <p:nvPr/>
          </p:nvSpPr>
          <p:spPr bwMode="auto">
            <a:xfrm>
              <a:off x="3362657" y="1951418"/>
              <a:ext cx="801104" cy="27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6" name="Text Box 39"/>
            <p:cNvSpPr txBox="1">
              <a:spLocks noChangeArrowheads="1"/>
            </p:cNvSpPr>
            <p:nvPr/>
          </p:nvSpPr>
          <p:spPr bwMode="auto">
            <a:xfrm>
              <a:off x="3219886" y="2711523"/>
              <a:ext cx="1086646" cy="43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这里或者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 bwMode="auto">
          <a:xfrm>
            <a:off x="4897438" y="1270000"/>
            <a:ext cx="1212850" cy="2355850"/>
            <a:chOff x="4896956" y="1270654"/>
            <a:chExt cx="1213553" cy="2354901"/>
          </a:xfrm>
        </p:grpSpPr>
        <p:sp>
          <p:nvSpPr>
            <p:cNvPr id="68" name="圆角矩形 67"/>
            <p:cNvSpPr/>
            <p:nvPr/>
          </p:nvSpPr>
          <p:spPr bwMode="auto">
            <a:xfrm rot="5400000">
              <a:off x="4326282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9" name="椭圆 68"/>
            <p:cNvSpPr/>
            <p:nvPr/>
          </p:nvSpPr>
          <p:spPr bwMode="auto">
            <a:xfrm>
              <a:off x="5028794" y="1411885"/>
              <a:ext cx="949875" cy="948943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Text Box 39"/>
            <p:cNvSpPr txBox="1">
              <a:spLocks noChangeArrowheads="1"/>
            </p:cNvSpPr>
            <p:nvPr/>
          </p:nvSpPr>
          <p:spPr bwMode="auto">
            <a:xfrm>
              <a:off x="4982265" y="1355957"/>
              <a:ext cx="1042932" cy="63831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71" name="矩形 261"/>
            <p:cNvSpPr>
              <a:spLocks noChangeArrowheads="1"/>
            </p:cNvSpPr>
            <p:nvPr/>
          </p:nvSpPr>
          <p:spPr bwMode="auto">
            <a:xfrm>
              <a:off x="5103451" y="1951418"/>
              <a:ext cx="800564" cy="27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2" name="Text Box 39"/>
            <p:cNvSpPr txBox="1">
              <a:spLocks noChangeArrowheads="1"/>
            </p:cNvSpPr>
            <p:nvPr/>
          </p:nvSpPr>
          <p:spPr bwMode="auto">
            <a:xfrm>
              <a:off x="4965258" y="2711523"/>
              <a:ext cx="1086479" cy="43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这里或者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 bwMode="auto">
          <a:xfrm>
            <a:off x="6591300" y="1270000"/>
            <a:ext cx="1212850" cy="2355850"/>
            <a:chOff x="6590610" y="1270654"/>
            <a:chExt cx="1213553" cy="2354901"/>
          </a:xfrm>
        </p:grpSpPr>
        <p:sp>
          <p:nvSpPr>
            <p:cNvPr id="74" name="圆角矩形 73"/>
            <p:cNvSpPr/>
            <p:nvPr/>
          </p:nvSpPr>
          <p:spPr bwMode="auto">
            <a:xfrm rot="5400000">
              <a:off x="6019936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3492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5" name="椭圆 74"/>
            <p:cNvSpPr/>
            <p:nvPr/>
          </p:nvSpPr>
          <p:spPr bwMode="auto">
            <a:xfrm>
              <a:off x="6722449" y="1411885"/>
              <a:ext cx="949875" cy="948943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6" name="Text Box 39"/>
            <p:cNvSpPr txBox="1">
              <a:spLocks noChangeArrowheads="1"/>
            </p:cNvSpPr>
            <p:nvPr/>
          </p:nvSpPr>
          <p:spPr bwMode="auto">
            <a:xfrm>
              <a:off x="6675919" y="1355957"/>
              <a:ext cx="1042932" cy="63831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77" name="矩形 261"/>
            <p:cNvSpPr>
              <a:spLocks noChangeArrowheads="1"/>
            </p:cNvSpPr>
            <p:nvPr/>
          </p:nvSpPr>
          <p:spPr bwMode="auto">
            <a:xfrm>
              <a:off x="6797105" y="1951418"/>
              <a:ext cx="800564" cy="27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8" name="Text Box 39"/>
            <p:cNvSpPr txBox="1">
              <a:spLocks noChangeArrowheads="1"/>
            </p:cNvSpPr>
            <p:nvPr/>
          </p:nvSpPr>
          <p:spPr bwMode="auto">
            <a:xfrm>
              <a:off x="6654147" y="2711523"/>
              <a:ext cx="1086479" cy="43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这里或者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666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666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666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165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1015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6662" y="1108267"/>
            <a:ext cx="3600233" cy="3057734"/>
            <a:chOff x="1089937" y="1822793"/>
            <a:chExt cx="4800311" cy="4076979"/>
          </a:xfrm>
        </p:grpSpPr>
        <p:sp>
          <p:nvSpPr>
            <p:cNvPr id="5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20438" y="5445687"/>
              <a:ext cx="76116" cy="48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991321" y="5739985"/>
              <a:ext cx="238638" cy="159787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21037" y="4338606"/>
              <a:ext cx="76116" cy="97261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122229" y="3881934"/>
              <a:ext cx="563680" cy="53956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19057" y="5049704"/>
              <a:ext cx="129606" cy="402940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098723" y="5109472"/>
              <a:ext cx="728258" cy="636831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561435" y="5021511"/>
              <a:ext cx="748831" cy="56272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696534" y="4754449"/>
              <a:ext cx="411445" cy="537253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1622" y="4571283"/>
              <a:ext cx="456704" cy="65998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005948" y="4609856"/>
              <a:ext cx="520477" cy="61135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92238" y="4707179"/>
              <a:ext cx="573966" cy="525675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869746" y="4404946"/>
              <a:ext cx="357957" cy="442307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36239" y="4060858"/>
              <a:ext cx="456704" cy="574305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652465" y="3994592"/>
              <a:ext cx="530765" cy="439991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952146" y="4246277"/>
              <a:ext cx="738545" cy="488621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3175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727933" y="3529683"/>
              <a:ext cx="466992" cy="879983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120639" y="3398061"/>
              <a:ext cx="327099" cy="697040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28779" y="3656182"/>
              <a:ext cx="619226" cy="439991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3175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656077" y="3419463"/>
              <a:ext cx="86404" cy="182945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28662" y="3342938"/>
              <a:ext cx="164578" cy="169049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17955" y="3552759"/>
              <a:ext cx="250981" cy="465464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1257242" y="3716748"/>
              <a:ext cx="1835047" cy="1039769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883302" y="4682991"/>
              <a:ext cx="857865" cy="942508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273689" y="3484435"/>
              <a:ext cx="1205536" cy="905455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3175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935588" y="4127076"/>
              <a:ext cx="1043013" cy="928613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708722" y="3154607"/>
              <a:ext cx="1281652" cy="1160188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83635" y="3147688"/>
              <a:ext cx="510193" cy="757249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83011" y="1822793"/>
              <a:ext cx="2075741" cy="1982277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99243" y="2987265"/>
              <a:ext cx="553395" cy="548831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957195" y="2681794"/>
              <a:ext cx="792032" cy="562725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804032" y="1837708"/>
              <a:ext cx="1086216" cy="1028191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1089937" y="2265401"/>
              <a:ext cx="1900878" cy="1602495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51894" y="4369222"/>
              <a:ext cx="456704" cy="451571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chemeClr val="bg2"/>
            </a:solidFill>
            <a:ln w="6350" cap="flat" cmpd="sng">
              <a:solidFill>
                <a:srgbClr val="02473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015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8" name="青海">
            <a:hlinkClick r:id="" action="ppaction://macro?name=Slide1.青海_click" highlightClick="1"/>
            <a:hlinkHover r:id="" action="ppaction://noaction" highlightClick="1"/>
          </p:cNvPr>
          <p:cNvSpPr>
            <a:spLocks noChangeAspect="1"/>
          </p:cNvSpPr>
          <p:nvPr/>
        </p:nvSpPr>
        <p:spPr bwMode="auto">
          <a:xfrm rot="180000">
            <a:off x="4874210" y="1292589"/>
            <a:ext cx="904152" cy="679091"/>
          </a:xfrm>
          <a:custGeom>
            <a:avLst/>
            <a:gdLst>
              <a:gd name="T0" fmla="*/ 74 w 902"/>
              <a:gd name="T1" fmla="*/ 239 h 645"/>
              <a:gd name="T2" fmla="*/ 117 w 902"/>
              <a:gd name="T3" fmla="*/ 214 h 645"/>
              <a:gd name="T4" fmla="*/ 98 w 902"/>
              <a:gd name="T5" fmla="*/ 198 h 645"/>
              <a:gd name="T6" fmla="*/ 126 w 902"/>
              <a:gd name="T7" fmla="*/ 175 h 645"/>
              <a:gd name="T8" fmla="*/ 92 w 902"/>
              <a:gd name="T9" fmla="*/ 105 h 645"/>
              <a:gd name="T10" fmla="*/ 113 w 902"/>
              <a:gd name="T11" fmla="*/ 41 h 645"/>
              <a:gd name="T12" fmla="*/ 295 w 902"/>
              <a:gd name="T13" fmla="*/ 0 h 645"/>
              <a:gd name="T14" fmla="*/ 406 w 902"/>
              <a:gd name="T15" fmla="*/ 22 h 645"/>
              <a:gd name="T16" fmla="*/ 469 w 902"/>
              <a:gd name="T17" fmla="*/ 60 h 645"/>
              <a:gd name="T18" fmla="*/ 529 w 902"/>
              <a:gd name="T19" fmla="*/ 37 h 645"/>
              <a:gd name="T20" fmla="*/ 609 w 902"/>
              <a:gd name="T21" fmla="*/ 27 h 645"/>
              <a:gd name="T22" fmla="*/ 708 w 902"/>
              <a:gd name="T23" fmla="*/ 55 h 645"/>
              <a:gd name="T24" fmla="*/ 772 w 902"/>
              <a:gd name="T25" fmla="*/ 127 h 645"/>
              <a:gd name="T26" fmla="*/ 828 w 902"/>
              <a:gd name="T27" fmla="*/ 148 h 645"/>
              <a:gd name="T28" fmla="*/ 884 w 902"/>
              <a:gd name="T29" fmla="*/ 248 h 645"/>
              <a:gd name="T30" fmla="*/ 895 w 902"/>
              <a:gd name="T31" fmla="*/ 317 h 645"/>
              <a:gd name="T32" fmla="*/ 865 w 902"/>
              <a:gd name="T33" fmla="*/ 365 h 645"/>
              <a:gd name="T34" fmla="*/ 832 w 902"/>
              <a:gd name="T35" fmla="*/ 397 h 645"/>
              <a:gd name="T36" fmla="*/ 816 w 902"/>
              <a:gd name="T37" fmla="*/ 442 h 645"/>
              <a:gd name="T38" fmla="*/ 778 w 902"/>
              <a:gd name="T39" fmla="*/ 418 h 645"/>
              <a:gd name="T40" fmla="*/ 780 w 902"/>
              <a:gd name="T41" fmla="*/ 454 h 645"/>
              <a:gd name="T42" fmla="*/ 837 w 902"/>
              <a:gd name="T43" fmla="*/ 485 h 645"/>
              <a:gd name="T44" fmla="*/ 867 w 902"/>
              <a:gd name="T45" fmla="*/ 499 h 645"/>
              <a:gd name="T46" fmla="*/ 856 w 902"/>
              <a:gd name="T47" fmla="*/ 527 h 645"/>
              <a:gd name="T48" fmla="*/ 816 w 902"/>
              <a:gd name="T49" fmla="*/ 537 h 645"/>
              <a:gd name="T50" fmla="*/ 776 w 902"/>
              <a:gd name="T51" fmla="*/ 529 h 645"/>
              <a:gd name="T52" fmla="*/ 767 w 902"/>
              <a:gd name="T53" fmla="*/ 566 h 645"/>
              <a:gd name="T54" fmla="*/ 701 w 902"/>
              <a:gd name="T55" fmla="*/ 535 h 645"/>
              <a:gd name="T56" fmla="*/ 661 w 902"/>
              <a:gd name="T57" fmla="*/ 525 h 645"/>
              <a:gd name="T58" fmla="*/ 536 w 902"/>
              <a:gd name="T59" fmla="*/ 522 h 645"/>
              <a:gd name="T60" fmla="*/ 522 w 902"/>
              <a:gd name="T61" fmla="*/ 553 h 645"/>
              <a:gd name="T62" fmla="*/ 509 w 902"/>
              <a:gd name="T63" fmla="*/ 586 h 645"/>
              <a:gd name="T64" fmla="*/ 391 w 902"/>
              <a:gd name="T65" fmla="*/ 629 h 645"/>
              <a:gd name="T66" fmla="*/ 339 w 902"/>
              <a:gd name="T67" fmla="*/ 564 h 645"/>
              <a:gd name="T68" fmla="*/ 194 w 902"/>
              <a:gd name="T69" fmla="*/ 541 h 645"/>
              <a:gd name="T70" fmla="*/ 138 w 902"/>
              <a:gd name="T71" fmla="*/ 508 h 645"/>
              <a:gd name="T72" fmla="*/ 2 w 902"/>
              <a:gd name="T73" fmla="*/ 382 h 645"/>
              <a:gd name="T74" fmla="*/ 24 w 902"/>
              <a:gd name="T75" fmla="*/ 341 h 645"/>
              <a:gd name="T76" fmla="*/ 40 w 902"/>
              <a:gd name="T77" fmla="*/ 267 h 645"/>
              <a:gd name="T78" fmla="*/ 45 w 902"/>
              <a:gd name="T79" fmla="*/ 22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2" h="645">
                <a:moveTo>
                  <a:pt x="45" y="228"/>
                </a:moveTo>
                <a:lnTo>
                  <a:pt x="74" y="239"/>
                </a:lnTo>
                <a:lnTo>
                  <a:pt x="125" y="223"/>
                </a:lnTo>
                <a:lnTo>
                  <a:pt x="117" y="214"/>
                </a:lnTo>
                <a:lnTo>
                  <a:pt x="105" y="214"/>
                </a:lnTo>
                <a:lnTo>
                  <a:pt x="98" y="198"/>
                </a:lnTo>
                <a:lnTo>
                  <a:pt x="103" y="185"/>
                </a:lnTo>
                <a:lnTo>
                  <a:pt x="126" y="175"/>
                </a:lnTo>
                <a:lnTo>
                  <a:pt x="144" y="148"/>
                </a:lnTo>
                <a:lnTo>
                  <a:pt x="92" y="105"/>
                </a:lnTo>
                <a:lnTo>
                  <a:pt x="89" y="60"/>
                </a:lnTo>
                <a:lnTo>
                  <a:pt x="113" y="41"/>
                </a:lnTo>
                <a:lnTo>
                  <a:pt x="283" y="9"/>
                </a:lnTo>
                <a:lnTo>
                  <a:pt x="295" y="0"/>
                </a:lnTo>
                <a:lnTo>
                  <a:pt x="320" y="2"/>
                </a:lnTo>
                <a:lnTo>
                  <a:pt x="406" y="22"/>
                </a:lnTo>
                <a:lnTo>
                  <a:pt x="430" y="38"/>
                </a:lnTo>
                <a:lnTo>
                  <a:pt x="469" y="60"/>
                </a:lnTo>
                <a:lnTo>
                  <a:pt x="492" y="59"/>
                </a:lnTo>
                <a:lnTo>
                  <a:pt x="529" y="37"/>
                </a:lnTo>
                <a:lnTo>
                  <a:pt x="577" y="43"/>
                </a:lnTo>
                <a:lnTo>
                  <a:pt x="609" y="27"/>
                </a:lnTo>
                <a:lnTo>
                  <a:pt x="674" y="68"/>
                </a:lnTo>
                <a:lnTo>
                  <a:pt x="708" y="55"/>
                </a:lnTo>
                <a:lnTo>
                  <a:pt x="727" y="99"/>
                </a:lnTo>
                <a:lnTo>
                  <a:pt x="772" y="127"/>
                </a:lnTo>
                <a:lnTo>
                  <a:pt x="804" y="156"/>
                </a:lnTo>
                <a:lnTo>
                  <a:pt x="828" y="148"/>
                </a:lnTo>
                <a:lnTo>
                  <a:pt x="875" y="208"/>
                </a:lnTo>
                <a:lnTo>
                  <a:pt x="884" y="248"/>
                </a:lnTo>
                <a:lnTo>
                  <a:pt x="901" y="271"/>
                </a:lnTo>
                <a:lnTo>
                  <a:pt x="895" y="317"/>
                </a:lnTo>
                <a:lnTo>
                  <a:pt x="858" y="346"/>
                </a:lnTo>
                <a:lnTo>
                  <a:pt x="865" y="365"/>
                </a:lnTo>
                <a:lnTo>
                  <a:pt x="851" y="379"/>
                </a:lnTo>
                <a:lnTo>
                  <a:pt x="832" y="397"/>
                </a:lnTo>
                <a:lnTo>
                  <a:pt x="832" y="428"/>
                </a:lnTo>
                <a:lnTo>
                  <a:pt x="816" y="442"/>
                </a:lnTo>
                <a:lnTo>
                  <a:pt x="796" y="435"/>
                </a:lnTo>
                <a:lnTo>
                  <a:pt x="778" y="418"/>
                </a:lnTo>
                <a:lnTo>
                  <a:pt x="769" y="437"/>
                </a:lnTo>
                <a:lnTo>
                  <a:pt x="780" y="454"/>
                </a:lnTo>
                <a:lnTo>
                  <a:pt x="810" y="456"/>
                </a:lnTo>
                <a:lnTo>
                  <a:pt x="837" y="485"/>
                </a:lnTo>
                <a:lnTo>
                  <a:pt x="855" y="485"/>
                </a:lnTo>
                <a:lnTo>
                  <a:pt x="867" y="499"/>
                </a:lnTo>
                <a:lnTo>
                  <a:pt x="856" y="525"/>
                </a:lnTo>
                <a:lnTo>
                  <a:pt x="856" y="527"/>
                </a:lnTo>
                <a:lnTo>
                  <a:pt x="832" y="524"/>
                </a:lnTo>
                <a:lnTo>
                  <a:pt x="816" y="537"/>
                </a:lnTo>
                <a:lnTo>
                  <a:pt x="804" y="518"/>
                </a:lnTo>
                <a:lnTo>
                  <a:pt x="776" y="529"/>
                </a:lnTo>
                <a:lnTo>
                  <a:pt x="767" y="543"/>
                </a:lnTo>
                <a:lnTo>
                  <a:pt x="767" y="566"/>
                </a:lnTo>
                <a:lnTo>
                  <a:pt x="738" y="572"/>
                </a:lnTo>
                <a:lnTo>
                  <a:pt x="701" y="535"/>
                </a:lnTo>
                <a:lnTo>
                  <a:pt x="690" y="517"/>
                </a:lnTo>
                <a:lnTo>
                  <a:pt x="661" y="525"/>
                </a:lnTo>
                <a:lnTo>
                  <a:pt x="611" y="511"/>
                </a:lnTo>
                <a:lnTo>
                  <a:pt x="536" y="522"/>
                </a:lnTo>
                <a:lnTo>
                  <a:pt x="529" y="529"/>
                </a:lnTo>
                <a:lnTo>
                  <a:pt x="522" y="553"/>
                </a:lnTo>
                <a:lnTo>
                  <a:pt x="507" y="563"/>
                </a:lnTo>
                <a:lnTo>
                  <a:pt x="509" y="586"/>
                </a:lnTo>
                <a:lnTo>
                  <a:pt x="464" y="644"/>
                </a:lnTo>
                <a:lnTo>
                  <a:pt x="391" y="629"/>
                </a:lnTo>
                <a:lnTo>
                  <a:pt x="386" y="601"/>
                </a:lnTo>
                <a:lnTo>
                  <a:pt x="339" y="564"/>
                </a:lnTo>
                <a:lnTo>
                  <a:pt x="237" y="548"/>
                </a:lnTo>
                <a:lnTo>
                  <a:pt x="194" y="541"/>
                </a:lnTo>
                <a:lnTo>
                  <a:pt x="176" y="538"/>
                </a:lnTo>
                <a:lnTo>
                  <a:pt x="138" y="508"/>
                </a:lnTo>
                <a:lnTo>
                  <a:pt x="58" y="489"/>
                </a:lnTo>
                <a:lnTo>
                  <a:pt x="2" y="382"/>
                </a:lnTo>
                <a:lnTo>
                  <a:pt x="0" y="352"/>
                </a:lnTo>
                <a:lnTo>
                  <a:pt x="24" y="341"/>
                </a:lnTo>
                <a:lnTo>
                  <a:pt x="24" y="308"/>
                </a:lnTo>
                <a:lnTo>
                  <a:pt x="40" y="267"/>
                </a:lnTo>
                <a:lnTo>
                  <a:pt x="21" y="248"/>
                </a:lnTo>
                <a:lnTo>
                  <a:pt x="45" y="228"/>
                </a:lnTo>
                <a:lnTo>
                  <a:pt x="45" y="228"/>
                </a:lnTo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1015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山东">
            <a:hlinkClick r:id="" action="ppaction://macro?name=Slide1.山东_click" highlightClick="1"/>
            <a:hlinkHover r:id="" action="ppaction://noaction" highlightClick="1"/>
          </p:cNvPr>
          <p:cNvSpPr>
            <a:spLocks noChangeAspect="1"/>
          </p:cNvSpPr>
          <p:nvPr/>
        </p:nvSpPr>
        <p:spPr bwMode="auto">
          <a:xfrm rot="180000">
            <a:off x="4899056" y="3491120"/>
            <a:ext cx="873612" cy="620745"/>
          </a:xfrm>
          <a:custGeom>
            <a:avLst/>
            <a:gdLst>
              <a:gd name="T0" fmla="*/ 101 w 461"/>
              <a:gd name="T1" fmla="*/ 306 h 316"/>
              <a:gd name="T2" fmla="*/ 104 w 461"/>
              <a:gd name="T3" fmla="*/ 287 h 316"/>
              <a:gd name="T4" fmla="*/ 121 w 461"/>
              <a:gd name="T5" fmla="*/ 280 h 316"/>
              <a:gd name="T6" fmla="*/ 151 w 461"/>
              <a:gd name="T7" fmla="*/ 306 h 316"/>
              <a:gd name="T8" fmla="*/ 161 w 461"/>
              <a:gd name="T9" fmla="*/ 306 h 316"/>
              <a:gd name="T10" fmla="*/ 188 w 461"/>
              <a:gd name="T11" fmla="*/ 302 h 316"/>
              <a:gd name="T12" fmla="*/ 204 w 461"/>
              <a:gd name="T13" fmla="*/ 290 h 316"/>
              <a:gd name="T14" fmla="*/ 226 w 461"/>
              <a:gd name="T15" fmla="*/ 307 h 316"/>
              <a:gd name="T16" fmla="*/ 235 w 461"/>
              <a:gd name="T17" fmla="*/ 291 h 316"/>
              <a:gd name="T18" fmla="*/ 239 w 461"/>
              <a:gd name="T19" fmla="*/ 281 h 316"/>
              <a:gd name="T20" fmla="*/ 257 w 461"/>
              <a:gd name="T21" fmla="*/ 271 h 316"/>
              <a:gd name="T22" fmla="*/ 262 w 461"/>
              <a:gd name="T23" fmla="*/ 249 h 316"/>
              <a:gd name="T24" fmla="*/ 280 w 461"/>
              <a:gd name="T25" fmla="*/ 245 h 316"/>
              <a:gd name="T26" fmla="*/ 332 w 461"/>
              <a:gd name="T27" fmla="*/ 158 h 316"/>
              <a:gd name="T28" fmla="*/ 322 w 461"/>
              <a:gd name="T29" fmla="*/ 143 h 316"/>
              <a:gd name="T30" fmla="*/ 332 w 461"/>
              <a:gd name="T31" fmla="*/ 134 h 316"/>
              <a:gd name="T32" fmla="*/ 343 w 461"/>
              <a:gd name="T33" fmla="*/ 138 h 316"/>
              <a:gd name="T34" fmla="*/ 359 w 461"/>
              <a:gd name="T35" fmla="*/ 129 h 316"/>
              <a:gd name="T36" fmla="*/ 369 w 461"/>
              <a:gd name="T37" fmla="*/ 109 h 316"/>
              <a:gd name="T38" fmla="*/ 412 w 461"/>
              <a:gd name="T39" fmla="*/ 69 h 316"/>
              <a:gd name="T40" fmla="*/ 445 w 461"/>
              <a:gd name="T41" fmla="*/ 58 h 316"/>
              <a:gd name="T42" fmla="*/ 460 w 461"/>
              <a:gd name="T43" fmla="*/ 44 h 316"/>
              <a:gd name="T44" fmla="*/ 456 w 461"/>
              <a:gd name="T45" fmla="*/ 12 h 316"/>
              <a:gd name="T46" fmla="*/ 434 w 461"/>
              <a:gd name="T47" fmla="*/ 10 h 316"/>
              <a:gd name="T48" fmla="*/ 384 w 461"/>
              <a:gd name="T49" fmla="*/ 16 h 316"/>
              <a:gd name="T50" fmla="*/ 349 w 461"/>
              <a:gd name="T51" fmla="*/ 0 h 316"/>
              <a:gd name="T52" fmla="*/ 328 w 461"/>
              <a:gd name="T53" fmla="*/ 3 h 316"/>
              <a:gd name="T54" fmla="*/ 277 w 461"/>
              <a:gd name="T55" fmla="*/ 69 h 316"/>
              <a:gd name="T56" fmla="*/ 262 w 461"/>
              <a:gd name="T57" fmla="*/ 78 h 316"/>
              <a:gd name="T58" fmla="*/ 229 w 461"/>
              <a:gd name="T59" fmla="*/ 64 h 316"/>
              <a:gd name="T60" fmla="*/ 226 w 461"/>
              <a:gd name="T61" fmla="*/ 47 h 316"/>
              <a:gd name="T62" fmla="*/ 219 w 461"/>
              <a:gd name="T63" fmla="*/ 18 h 316"/>
              <a:gd name="T64" fmla="*/ 201 w 461"/>
              <a:gd name="T65" fmla="*/ 6 h 316"/>
              <a:gd name="T66" fmla="*/ 171 w 461"/>
              <a:gd name="T67" fmla="*/ 13 h 316"/>
              <a:gd name="T68" fmla="*/ 152 w 461"/>
              <a:gd name="T69" fmla="*/ 1 h 316"/>
              <a:gd name="T70" fmla="*/ 125 w 461"/>
              <a:gd name="T71" fmla="*/ 35 h 316"/>
              <a:gd name="T72" fmla="*/ 95 w 461"/>
              <a:gd name="T73" fmla="*/ 44 h 316"/>
              <a:gd name="T74" fmla="*/ 55 w 461"/>
              <a:gd name="T75" fmla="*/ 81 h 316"/>
              <a:gd name="T76" fmla="*/ 10 w 461"/>
              <a:gd name="T77" fmla="*/ 161 h 316"/>
              <a:gd name="T78" fmla="*/ 22 w 461"/>
              <a:gd name="T79" fmla="*/ 184 h 316"/>
              <a:gd name="T80" fmla="*/ 19 w 461"/>
              <a:gd name="T81" fmla="*/ 193 h 316"/>
              <a:gd name="T82" fmla="*/ 19 w 461"/>
              <a:gd name="T83" fmla="*/ 204 h 316"/>
              <a:gd name="T84" fmla="*/ 26 w 461"/>
              <a:gd name="T85" fmla="*/ 213 h 316"/>
              <a:gd name="T86" fmla="*/ 40 w 461"/>
              <a:gd name="T87" fmla="*/ 202 h 316"/>
              <a:gd name="T88" fmla="*/ 64 w 461"/>
              <a:gd name="T89" fmla="*/ 196 h 316"/>
              <a:gd name="T90" fmla="*/ 0 w 461"/>
              <a:gd name="T91" fmla="*/ 269 h 316"/>
              <a:gd name="T92" fmla="*/ 0 w 461"/>
              <a:gd name="T93" fmla="*/ 285 h 316"/>
              <a:gd name="T94" fmla="*/ 13 w 461"/>
              <a:gd name="T95" fmla="*/ 290 h 316"/>
              <a:gd name="T96" fmla="*/ 42 w 461"/>
              <a:gd name="T97" fmla="*/ 315 h 316"/>
              <a:gd name="T98" fmla="*/ 89 w 461"/>
              <a:gd name="T99" fmla="*/ 309 h 316"/>
              <a:gd name="T100" fmla="*/ 101 w 461"/>
              <a:gd name="T101" fmla="*/ 306 h 316"/>
              <a:gd name="T102" fmla="*/ 101 w 461"/>
              <a:gd name="T103" fmla="*/ 306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61" h="316">
                <a:moveTo>
                  <a:pt x="101" y="306"/>
                </a:moveTo>
                <a:lnTo>
                  <a:pt x="104" y="287"/>
                </a:lnTo>
                <a:lnTo>
                  <a:pt x="121" y="280"/>
                </a:lnTo>
                <a:lnTo>
                  <a:pt x="151" y="306"/>
                </a:lnTo>
                <a:lnTo>
                  <a:pt x="161" y="306"/>
                </a:lnTo>
                <a:lnTo>
                  <a:pt x="188" y="302"/>
                </a:lnTo>
                <a:lnTo>
                  <a:pt x="204" y="290"/>
                </a:lnTo>
                <a:lnTo>
                  <a:pt x="226" y="307"/>
                </a:lnTo>
                <a:lnTo>
                  <a:pt x="235" y="291"/>
                </a:lnTo>
                <a:lnTo>
                  <a:pt x="239" y="281"/>
                </a:lnTo>
                <a:lnTo>
                  <a:pt x="257" y="271"/>
                </a:lnTo>
                <a:lnTo>
                  <a:pt x="262" y="249"/>
                </a:lnTo>
                <a:lnTo>
                  <a:pt x="280" y="245"/>
                </a:lnTo>
                <a:lnTo>
                  <a:pt x="332" y="158"/>
                </a:lnTo>
                <a:lnTo>
                  <a:pt x="322" y="143"/>
                </a:lnTo>
                <a:lnTo>
                  <a:pt x="332" y="134"/>
                </a:lnTo>
                <a:lnTo>
                  <a:pt x="343" y="138"/>
                </a:lnTo>
                <a:lnTo>
                  <a:pt x="359" y="129"/>
                </a:lnTo>
                <a:lnTo>
                  <a:pt x="369" y="109"/>
                </a:lnTo>
                <a:lnTo>
                  <a:pt x="412" y="69"/>
                </a:lnTo>
                <a:lnTo>
                  <a:pt x="445" y="58"/>
                </a:lnTo>
                <a:lnTo>
                  <a:pt x="460" y="44"/>
                </a:lnTo>
                <a:lnTo>
                  <a:pt x="456" y="12"/>
                </a:lnTo>
                <a:lnTo>
                  <a:pt x="434" y="10"/>
                </a:lnTo>
                <a:lnTo>
                  <a:pt x="384" y="16"/>
                </a:lnTo>
                <a:lnTo>
                  <a:pt x="349" y="0"/>
                </a:lnTo>
                <a:lnTo>
                  <a:pt x="328" y="3"/>
                </a:lnTo>
                <a:lnTo>
                  <a:pt x="277" y="69"/>
                </a:lnTo>
                <a:lnTo>
                  <a:pt x="262" y="78"/>
                </a:lnTo>
                <a:lnTo>
                  <a:pt x="229" y="64"/>
                </a:lnTo>
                <a:lnTo>
                  <a:pt x="226" y="47"/>
                </a:lnTo>
                <a:lnTo>
                  <a:pt x="219" y="18"/>
                </a:lnTo>
                <a:lnTo>
                  <a:pt x="201" y="6"/>
                </a:lnTo>
                <a:lnTo>
                  <a:pt x="171" y="13"/>
                </a:lnTo>
                <a:lnTo>
                  <a:pt x="152" y="1"/>
                </a:lnTo>
                <a:lnTo>
                  <a:pt x="125" y="35"/>
                </a:lnTo>
                <a:lnTo>
                  <a:pt x="95" y="44"/>
                </a:lnTo>
                <a:lnTo>
                  <a:pt x="55" y="81"/>
                </a:lnTo>
                <a:lnTo>
                  <a:pt x="10" y="161"/>
                </a:lnTo>
                <a:lnTo>
                  <a:pt x="22" y="184"/>
                </a:lnTo>
                <a:lnTo>
                  <a:pt x="19" y="193"/>
                </a:lnTo>
                <a:lnTo>
                  <a:pt x="19" y="204"/>
                </a:lnTo>
                <a:lnTo>
                  <a:pt x="26" y="213"/>
                </a:lnTo>
                <a:lnTo>
                  <a:pt x="40" y="202"/>
                </a:lnTo>
                <a:lnTo>
                  <a:pt x="64" y="196"/>
                </a:lnTo>
                <a:lnTo>
                  <a:pt x="0" y="269"/>
                </a:lnTo>
                <a:lnTo>
                  <a:pt x="0" y="285"/>
                </a:lnTo>
                <a:lnTo>
                  <a:pt x="13" y="290"/>
                </a:lnTo>
                <a:lnTo>
                  <a:pt x="42" y="315"/>
                </a:lnTo>
                <a:lnTo>
                  <a:pt x="89" y="309"/>
                </a:lnTo>
                <a:lnTo>
                  <a:pt x="101" y="306"/>
                </a:lnTo>
                <a:lnTo>
                  <a:pt x="101" y="306"/>
                </a:lnTo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1015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湖北">
            <a:hlinkClick r:id="" action="ppaction://macro?name=Slide1.湖北_click" highlightClick="1"/>
            <a:hlinkHover r:id="" action="ppaction://noaction" highlightClick="1"/>
          </p:cNvPr>
          <p:cNvSpPr>
            <a:spLocks noChangeAspect="1"/>
          </p:cNvSpPr>
          <p:nvPr/>
        </p:nvSpPr>
        <p:spPr bwMode="auto">
          <a:xfrm rot="180000">
            <a:off x="4771039" y="2394750"/>
            <a:ext cx="978472" cy="647357"/>
          </a:xfrm>
          <a:custGeom>
            <a:avLst/>
            <a:gdLst>
              <a:gd name="T0" fmla="*/ 76 w 551"/>
              <a:gd name="T1" fmla="*/ 318 h 346"/>
              <a:gd name="T2" fmla="*/ 141 w 551"/>
              <a:gd name="T3" fmla="*/ 304 h 346"/>
              <a:gd name="T4" fmla="*/ 144 w 551"/>
              <a:gd name="T5" fmla="*/ 270 h 346"/>
              <a:gd name="T6" fmla="*/ 238 w 551"/>
              <a:gd name="T7" fmla="*/ 267 h 346"/>
              <a:gd name="T8" fmla="*/ 283 w 551"/>
              <a:gd name="T9" fmla="*/ 296 h 346"/>
              <a:gd name="T10" fmla="*/ 322 w 551"/>
              <a:gd name="T11" fmla="*/ 275 h 346"/>
              <a:gd name="T12" fmla="*/ 339 w 551"/>
              <a:gd name="T13" fmla="*/ 296 h 346"/>
              <a:gd name="T14" fmla="*/ 365 w 551"/>
              <a:gd name="T15" fmla="*/ 265 h 346"/>
              <a:gd name="T16" fmla="*/ 375 w 551"/>
              <a:gd name="T17" fmla="*/ 304 h 346"/>
              <a:gd name="T18" fmla="*/ 399 w 551"/>
              <a:gd name="T19" fmla="*/ 318 h 346"/>
              <a:gd name="T20" fmla="*/ 445 w 551"/>
              <a:gd name="T21" fmla="*/ 290 h 346"/>
              <a:gd name="T22" fmla="*/ 522 w 551"/>
              <a:gd name="T23" fmla="*/ 245 h 346"/>
              <a:gd name="T24" fmla="*/ 515 w 551"/>
              <a:gd name="T25" fmla="*/ 168 h 346"/>
              <a:gd name="T26" fmla="*/ 523 w 551"/>
              <a:gd name="T27" fmla="*/ 140 h 346"/>
              <a:gd name="T28" fmla="*/ 473 w 551"/>
              <a:gd name="T29" fmla="*/ 116 h 346"/>
              <a:gd name="T30" fmla="*/ 438 w 551"/>
              <a:gd name="T31" fmla="*/ 116 h 346"/>
              <a:gd name="T32" fmla="*/ 387 w 551"/>
              <a:gd name="T33" fmla="*/ 98 h 346"/>
              <a:gd name="T34" fmla="*/ 358 w 551"/>
              <a:gd name="T35" fmla="*/ 67 h 346"/>
              <a:gd name="T36" fmla="*/ 331 w 551"/>
              <a:gd name="T37" fmla="*/ 65 h 346"/>
              <a:gd name="T38" fmla="*/ 271 w 551"/>
              <a:gd name="T39" fmla="*/ 65 h 346"/>
              <a:gd name="T40" fmla="*/ 159 w 551"/>
              <a:gd name="T41" fmla="*/ 0 h 346"/>
              <a:gd name="T42" fmla="*/ 135 w 551"/>
              <a:gd name="T43" fmla="*/ 8 h 346"/>
              <a:gd name="T44" fmla="*/ 68 w 551"/>
              <a:gd name="T45" fmla="*/ 8 h 346"/>
              <a:gd name="T46" fmla="*/ 76 w 551"/>
              <a:gd name="T47" fmla="*/ 31 h 346"/>
              <a:gd name="T48" fmla="*/ 108 w 551"/>
              <a:gd name="T49" fmla="*/ 41 h 346"/>
              <a:gd name="T50" fmla="*/ 73 w 551"/>
              <a:gd name="T51" fmla="*/ 65 h 346"/>
              <a:gd name="T52" fmla="*/ 73 w 551"/>
              <a:gd name="T53" fmla="*/ 95 h 346"/>
              <a:gd name="T54" fmla="*/ 93 w 551"/>
              <a:gd name="T55" fmla="*/ 125 h 346"/>
              <a:gd name="T56" fmla="*/ 117 w 551"/>
              <a:gd name="T57" fmla="*/ 189 h 346"/>
              <a:gd name="T58" fmla="*/ 100 w 551"/>
              <a:gd name="T59" fmla="*/ 200 h 346"/>
              <a:gd name="T60" fmla="*/ 14 w 551"/>
              <a:gd name="T61" fmla="*/ 233 h 346"/>
              <a:gd name="T62" fmla="*/ 12 w 551"/>
              <a:gd name="T63" fmla="*/ 263 h 346"/>
              <a:gd name="T64" fmla="*/ 28 w 551"/>
              <a:gd name="T65" fmla="*/ 298 h 346"/>
              <a:gd name="T66" fmla="*/ 65 w 551"/>
              <a:gd name="T67" fmla="*/ 345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51" h="346">
                <a:moveTo>
                  <a:pt x="65" y="345"/>
                </a:moveTo>
                <a:lnTo>
                  <a:pt x="76" y="318"/>
                </a:lnTo>
                <a:lnTo>
                  <a:pt x="109" y="290"/>
                </a:lnTo>
                <a:lnTo>
                  <a:pt x="141" y="304"/>
                </a:lnTo>
                <a:lnTo>
                  <a:pt x="162" y="290"/>
                </a:lnTo>
                <a:lnTo>
                  <a:pt x="144" y="270"/>
                </a:lnTo>
                <a:lnTo>
                  <a:pt x="153" y="261"/>
                </a:lnTo>
                <a:lnTo>
                  <a:pt x="238" y="267"/>
                </a:lnTo>
                <a:lnTo>
                  <a:pt x="267" y="287"/>
                </a:lnTo>
                <a:lnTo>
                  <a:pt x="283" y="296"/>
                </a:lnTo>
                <a:lnTo>
                  <a:pt x="305" y="280"/>
                </a:lnTo>
                <a:lnTo>
                  <a:pt x="322" y="275"/>
                </a:lnTo>
                <a:lnTo>
                  <a:pt x="325" y="296"/>
                </a:lnTo>
                <a:lnTo>
                  <a:pt x="339" y="296"/>
                </a:lnTo>
                <a:lnTo>
                  <a:pt x="347" y="283"/>
                </a:lnTo>
                <a:lnTo>
                  <a:pt x="365" y="265"/>
                </a:lnTo>
                <a:lnTo>
                  <a:pt x="375" y="277"/>
                </a:lnTo>
                <a:lnTo>
                  <a:pt x="375" y="304"/>
                </a:lnTo>
                <a:lnTo>
                  <a:pt x="382" y="315"/>
                </a:lnTo>
                <a:lnTo>
                  <a:pt x="399" y="318"/>
                </a:lnTo>
                <a:lnTo>
                  <a:pt x="418" y="299"/>
                </a:lnTo>
                <a:lnTo>
                  <a:pt x="445" y="290"/>
                </a:lnTo>
                <a:lnTo>
                  <a:pt x="498" y="243"/>
                </a:lnTo>
                <a:lnTo>
                  <a:pt x="522" y="245"/>
                </a:lnTo>
                <a:lnTo>
                  <a:pt x="550" y="235"/>
                </a:lnTo>
                <a:lnTo>
                  <a:pt x="515" y="168"/>
                </a:lnTo>
                <a:lnTo>
                  <a:pt x="526" y="148"/>
                </a:lnTo>
                <a:lnTo>
                  <a:pt x="523" y="140"/>
                </a:lnTo>
                <a:lnTo>
                  <a:pt x="505" y="135"/>
                </a:lnTo>
                <a:lnTo>
                  <a:pt x="473" y="116"/>
                </a:lnTo>
                <a:lnTo>
                  <a:pt x="458" y="107"/>
                </a:lnTo>
                <a:lnTo>
                  <a:pt x="438" y="116"/>
                </a:lnTo>
                <a:lnTo>
                  <a:pt x="416" y="98"/>
                </a:lnTo>
                <a:lnTo>
                  <a:pt x="387" y="98"/>
                </a:lnTo>
                <a:lnTo>
                  <a:pt x="365" y="86"/>
                </a:lnTo>
                <a:lnTo>
                  <a:pt x="358" y="67"/>
                </a:lnTo>
                <a:lnTo>
                  <a:pt x="347" y="55"/>
                </a:lnTo>
                <a:lnTo>
                  <a:pt x="331" y="65"/>
                </a:lnTo>
                <a:lnTo>
                  <a:pt x="317" y="58"/>
                </a:lnTo>
                <a:lnTo>
                  <a:pt x="271" y="65"/>
                </a:lnTo>
                <a:lnTo>
                  <a:pt x="220" y="54"/>
                </a:lnTo>
                <a:lnTo>
                  <a:pt x="159" y="0"/>
                </a:lnTo>
                <a:lnTo>
                  <a:pt x="143" y="14"/>
                </a:lnTo>
                <a:lnTo>
                  <a:pt x="135" y="8"/>
                </a:lnTo>
                <a:lnTo>
                  <a:pt x="123" y="8"/>
                </a:lnTo>
                <a:lnTo>
                  <a:pt x="68" y="8"/>
                </a:lnTo>
                <a:lnTo>
                  <a:pt x="59" y="15"/>
                </a:lnTo>
                <a:lnTo>
                  <a:pt x="76" y="31"/>
                </a:lnTo>
                <a:lnTo>
                  <a:pt x="93" y="35"/>
                </a:lnTo>
                <a:lnTo>
                  <a:pt x="108" y="41"/>
                </a:lnTo>
                <a:lnTo>
                  <a:pt x="100" y="52"/>
                </a:lnTo>
                <a:lnTo>
                  <a:pt x="73" y="65"/>
                </a:lnTo>
                <a:lnTo>
                  <a:pt x="68" y="87"/>
                </a:lnTo>
                <a:lnTo>
                  <a:pt x="73" y="95"/>
                </a:lnTo>
                <a:lnTo>
                  <a:pt x="76" y="122"/>
                </a:lnTo>
                <a:lnTo>
                  <a:pt x="93" y="125"/>
                </a:lnTo>
                <a:lnTo>
                  <a:pt x="109" y="146"/>
                </a:lnTo>
                <a:lnTo>
                  <a:pt x="117" y="189"/>
                </a:lnTo>
                <a:lnTo>
                  <a:pt x="111" y="203"/>
                </a:lnTo>
                <a:lnTo>
                  <a:pt x="100" y="200"/>
                </a:lnTo>
                <a:lnTo>
                  <a:pt x="69" y="225"/>
                </a:lnTo>
                <a:lnTo>
                  <a:pt x="14" y="233"/>
                </a:lnTo>
                <a:lnTo>
                  <a:pt x="0" y="248"/>
                </a:lnTo>
                <a:lnTo>
                  <a:pt x="12" y="263"/>
                </a:lnTo>
                <a:lnTo>
                  <a:pt x="13" y="295"/>
                </a:lnTo>
                <a:lnTo>
                  <a:pt x="28" y="298"/>
                </a:lnTo>
                <a:lnTo>
                  <a:pt x="65" y="345"/>
                </a:lnTo>
                <a:lnTo>
                  <a:pt x="65" y="345"/>
                </a:lnTo>
              </a:path>
            </a:pathLst>
          </a:custGeom>
          <a:blipFill>
            <a:blip r:embed="rId9" cstate="print"/>
            <a:stretch>
              <a:fillRect/>
            </a:stretch>
          </a:blip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1015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907230" y="2211695"/>
            <a:ext cx="2758788" cy="851614"/>
            <a:chOff x="7876307" y="2948927"/>
            <a:chExt cx="3678384" cy="1135485"/>
          </a:xfrm>
        </p:grpSpPr>
        <p:sp>
          <p:nvSpPr>
            <p:cNvPr id="41" name="文本框 55"/>
            <p:cNvSpPr txBox="1"/>
            <p:nvPr/>
          </p:nvSpPr>
          <p:spPr>
            <a:xfrm>
              <a:off x="7876307" y="2948927"/>
              <a:ext cx="2051515" cy="330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15" b="1" dirty="0">
                  <a:solidFill>
                    <a:srgbClr val="FFAE4C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42" name="文本框 56"/>
            <p:cNvSpPr txBox="1"/>
            <p:nvPr/>
          </p:nvSpPr>
          <p:spPr>
            <a:xfrm>
              <a:off x="7876307" y="3357376"/>
              <a:ext cx="3678384" cy="727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16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亮亮图文旗舰店</a:t>
              </a:r>
            </a:p>
            <a:p>
              <a:pPr defTabSz="68516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https://liangliangtuwen.tmall.com</a:t>
              </a:r>
              <a:endParaRPr lang="en-US" altLang="zh-CN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907230" y="1132717"/>
            <a:ext cx="2758788" cy="852449"/>
            <a:chOff x="7876307" y="1510287"/>
            <a:chExt cx="3678384" cy="1136599"/>
          </a:xfrm>
        </p:grpSpPr>
        <p:sp>
          <p:nvSpPr>
            <p:cNvPr id="43" name="文本框 58"/>
            <p:cNvSpPr txBox="1"/>
            <p:nvPr/>
          </p:nvSpPr>
          <p:spPr>
            <a:xfrm>
              <a:off x="7876307" y="1510287"/>
              <a:ext cx="2051515" cy="330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15" b="1" dirty="0">
                  <a:solidFill>
                    <a:srgbClr val="EFA5EC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44" name="文本框 59"/>
            <p:cNvSpPr txBox="1"/>
            <p:nvPr/>
          </p:nvSpPr>
          <p:spPr>
            <a:xfrm>
              <a:off x="7876307" y="1918736"/>
              <a:ext cx="3678384" cy="728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16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5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您的内容打在这里，或者通过复制您的文本后，在此框中选择粘贴，并选择只保留文字；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928663" y="3290676"/>
            <a:ext cx="2737357" cy="845524"/>
            <a:chOff x="7904882" y="4387567"/>
            <a:chExt cx="3649809" cy="1127365"/>
          </a:xfrm>
        </p:grpSpPr>
        <p:sp>
          <p:nvSpPr>
            <p:cNvPr id="45" name="文本框 61"/>
            <p:cNvSpPr txBox="1"/>
            <p:nvPr/>
          </p:nvSpPr>
          <p:spPr>
            <a:xfrm>
              <a:off x="7904882" y="4387567"/>
              <a:ext cx="2051514" cy="330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15" b="1" dirty="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46" name="文本框 62"/>
            <p:cNvSpPr txBox="1"/>
            <p:nvPr/>
          </p:nvSpPr>
          <p:spPr>
            <a:xfrm>
              <a:off x="7904882" y="4796016"/>
              <a:ext cx="3649809" cy="718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16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5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您的内容打在这里，或者通过复制您的文本后，在此框中选择粘贴，并选择只保留文字；</a:t>
              </a:r>
            </a:p>
          </p:txBody>
        </p:sp>
      </p:grpSp>
      <p:pic>
        <p:nvPicPr>
          <p:cNvPr id="51" name="图片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本框 51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选题背景及意义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800">
        <p14:flash/>
      </p:transition>
    </mc:Choice>
    <mc:Fallback xmlns="">
      <p:transition spd="slow" advTm="58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3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1629795" y="1448737"/>
            <a:ext cx="1269176" cy="1329791"/>
          </a:xfrm>
          <a:prstGeom prst="flowChartOffpageConnector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7200" b="1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7200" b="1" kern="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051371" y="2086190"/>
            <a:ext cx="4314825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6" name="文本框 32"/>
          <p:cNvSpPr txBox="1"/>
          <p:nvPr/>
        </p:nvSpPr>
        <p:spPr>
          <a:xfrm>
            <a:off x="3424139" y="145930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研究思路与方法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494185" y="2409978"/>
            <a:ext cx="153608" cy="1303868"/>
            <a:chOff x="6962660" y="2067973"/>
            <a:chExt cx="200967" cy="1705866"/>
          </a:xfrm>
          <a:solidFill>
            <a:srgbClr val="F2F2F2"/>
          </a:solidFill>
        </p:grpSpPr>
        <p:cxnSp>
          <p:nvCxnSpPr>
            <p:cNvPr id="8" name="直接连接符 7"/>
            <p:cNvCxnSpPr>
              <a:endCxn id="12" idx="4"/>
            </p:cNvCxnSpPr>
            <p:nvPr/>
          </p:nvCxnSpPr>
          <p:spPr>
            <a:xfrm>
              <a:off x="7063143" y="2219103"/>
              <a:ext cx="1" cy="1554736"/>
            </a:xfrm>
            <a:prstGeom prst="line">
              <a:avLst/>
            </a:prstGeom>
            <a:grpFill/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</p:cxnSp>
        <p:sp>
          <p:nvSpPr>
            <p:cNvPr id="9" name="椭圆 8"/>
            <p:cNvSpPr/>
            <p:nvPr/>
          </p:nvSpPr>
          <p:spPr>
            <a:xfrm>
              <a:off x="6962660" y="206797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962660" y="256103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962660" y="3066910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962660" y="3572872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4" name="矩形 122"/>
          <p:cNvSpPr>
            <a:spLocks noChangeArrowheads="1"/>
          </p:cNvSpPr>
          <p:nvPr/>
        </p:nvSpPr>
        <p:spPr bwMode="auto">
          <a:xfrm>
            <a:off x="3775243" y="2337478"/>
            <a:ext cx="2401790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研究思路</a:t>
            </a:r>
          </a:p>
        </p:txBody>
      </p:sp>
      <p:sp>
        <p:nvSpPr>
          <p:cNvPr id="15" name="矩形 122"/>
          <p:cNvSpPr>
            <a:spLocks noChangeArrowheads="1"/>
          </p:cNvSpPr>
          <p:nvPr/>
        </p:nvSpPr>
        <p:spPr bwMode="auto">
          <a:xfrm>
            <a:off x="3775244" y="2693482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  <p:sp>
        <p:nvSpPr>
          <p:cNvPr id="16" name="矩形 122"/>
          <p:cNvSpPr>
            <a:spLocks noChangeArrowheads="1"/>
          </p:cNvSpPr>
          <p:nvPr/>
        </p:nvSpPr>
        <p:spPr bwMode="auto">
          <a:xfrm>
            <a:off x="3775244" y="3086296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实验结果综述</a:t>
            </a:r>
          </a:p>
        </p:txBody>
      </p:sp>
      <p:sp>
        <p:nvSpPr>
          <p:cNvPr id="17" name="矩形 122"/>
          <p:cNvSpPr>
            <a:spLocks noChangeArrowheads="1"/>
          </p:cNvSpPr>
          <p:nvPr/>
        </p:nvSpPr>
        <p:spPr bwMode="auto">
          <a:xfrm>
            <a:off x="3775244" y="3472470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研究方案可行性说明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691">
        <p14:flash/>
      </p:transition>
    </mc:Choice>
    <mc:Fallback xmlns="">
      <p:transition spd="slow" advTm="46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 bwMode="auto">
          <a:xfrm>
            <a:off x="722313" y="1693863"/>
            <a:ext cx="1603375" cy="1219200"/>
            <a:chOff x="910361" y="1498145"/>
            <a:chExt cx="1604239" cy="1219655"/>
          </a:xfrm>
        </p:grpSpPr>
        <p:sp>
          <p:nvSpPr>
            <p:cNvPr id="21" name="任意多边形 20"/>
            <p:cNvSpPr/>
            <p:nvPr/>
          </p:nvSpPr>
          <p:spPr>
            <a:xfrm>
              <a:off x="1587000" y="1853878"/>
              <a:ext cx="927600" cy="863922"/>
            </a:xfrm>
            <a:custGeom>
              <a:avLst/>
              <a:gdLst>
                <a:gd name="connsiteX0" fmla="*/ 0 w 927100"/>
                <a:gd name="connsiteY0" fmla="*/ 279400 h 863600"/>
                <a:gd name="connsiteX1" fmla="*/ 215900 w 927100"/>
                <a:gd name="connsiteY1" fmla="*/ 0 h 863600"/>
                <a:gd name="connsiteX2" fmla="*/ 927100 w 927100"/>
                <a:gd name="connsiteY2" fmla="*/ 863600 h 8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100" h="863600">
                  <a:moveTo>
                    <a:pt x="0" y="279400"/>
                  </a:moveTo>
                  <a:lnTo>
                    <a:pt x="215900" y="0"/>
                  </a:lnTo>
                  <a:lnTo>
                    <a:pt x="927100" y="86360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10361" y="1498145"/>
              <a:ext cx="1213504" cy="2969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aseline="-3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208463" y="1481138"/>
            <a:ext cx="1711325" cy="1749425"/>
            <a:chOff x="4396710" y="1284513"/>
            <a:chExt cx="1711990" cy="1750787"/>
          </a:xfrm>
        </p:grpSpPr>
        <p:sp>
          <p:nvSpPr>
            <p:cNvPr id="24" name="任意多边形 23"/>
            <p:cNvSpPr/>
            <p:nvPr/>
          </p:nvSpPr>
          <p:spPr>
            <a:xfrm>
              <a:off x="5054190" y="1613381"/>
              <a:ext cx="1054510" cy="1421919"/>
            </a:xfrm>
            <a:custGeom>
              <a:avLst/>
              <a:gdLst>
                <a:gd name="connsiteX0" fmla="*/ 152400 w 889000"/>
                <a:gd name="connsiteY0" fmla="*/ 1016000 h 1016000"/>
                <a:gd name="connsiteX1" fmla="*/ 0 w 889000"/>
                <a:gd name="connsiteY1" fmla="*/ 0 h 1016000"/>
                <a:gd name="connsiteX2" fmla="*/ 889000 w 889000"/>
                <a:gd name="connsiteY2" fmla="*/ 292100 h 1016000"/>
                <a:gd name="connsiteX0-1" fmla="*/ 317500 w 1054100"/>
                <a:gd name="connsiteY0-2" fmla="*/ 1422400 h 1422400"/>
                <a:gd name="connsiteX1-3" fmla="*/ 0 w 1054100"/>
                <a:gd name="connsiteY1-4" fmla="*/ 0 h 1422400"/>
                <a:gd name="connsiteX2-5" fmla="*/ 1054100 w 1054100"/>
                <a:gd name="connsiteY2-6" fmla="*/ 698500 h 1422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54100" h="1422400">
                  <a:moveTo>
                    <a:pt x="317500" y="1422400"/>
                  </a:moveTo>
                  <a:lnTo>
                    <a:pt x="0" y="0"/>
                  </a:lnTo>
                  <a:lnTo>
                    <a:pt x="1054100" y="69850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396710" y="1284513"/>
              <a:ext cx="1262552" cy="3082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</p:grpSp>
      <p:sp>
        <p:nvSpPr>
          <p:cNvPr id="26" name="任意多边形 25"/>
          <p:cNvSpPr/>
          <p:nvPr/>
        </p:nvSpPr>
        <p:spPr>
          <a:xfrm>
            <a:off x="325438" y="2000250"/>
            <a:ext cx="7940675" cy="1765300"/>
          </a:xfrm>
          <a:custGeom>
            <a:avLst/>
            <a:gdLst>
              <a:gd name="connsiteX0" fmla="*/ 0 w 7941502"/>
              <a:gd name="connsiteY0" fmla="*/ 1252603 h 1766170"/>
              <a:gd name="connsiteX1" fmla="*/ 0 w 7941502"/>
              <a:gd name="connsiteY1" fmla="*/ 1252603 h 1766170"/>
              <a:gd name="connsiteX2" fmla="*/ 1077239 w 7941502"/>
              <a:gd name="connsiteY2" fmla="*/ 313151 h 1766170"/>
              <a:gd name="connsiteX3" fmla="*/ 1979113 w 7941502"/>
              <a:gd name="connsiteY3" fmla="*/ 951978 h 1766170"/>
              <a:gd name="connsiteX4" fmla="*/ 2780779 w 7941502"/>
              <a:gd name="connsiteY4" fmla="*/ 162838 h 1766170"/>
              <a:gd name="connsiteX5" fmla="*/ 3306872 w 7941502"/>
              <a:gd name="connsiteY5" fmla="*/ 676405 h 1766170"/>
              <a:gd name="connsiteX6" fmla="*/ 4885151 w 7941502"/>
              <a:gd name="connsiteY6" fmla="*/ 1202498 h 1766170"/>
              <a:gd name="connsiteX7" fmla="*/ 5586609 w 7941502"/>
              <a:gd name="connsiteY7" fmla="*/ 488515 h 1766170"/>
              <a:gd name="connsiteX8" fmla="*/ 6263014 w 7941502"/>
              <a:gd name="connsiteY8" fmla="*/ 300624 h 1766170"/>
              <a:gd name="connsiteX9" fmla="*/ 6601217 w 7941502"/>
              <a:gd name="connsiteY9" fmla="*/ 1766170 h 1766170"/>
              <a:gd name="connsiteX10" fmla="*/ 7177414 w 7941502"/>
              <a:gd name="connsiteY10" fmla="*/ 0 h 1766170"/>
              <a:gd name="connsiteX11" fmla="*/ 7941502 w 7941502"/>
              <a:gd name="connsiteY11" fmla="*/ 701457 h 176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41502" h="1766170">
                <a:moveTo>
                  <a:pt x="0" y="1252603"/>
                </a:moveTo>
                <a:lnTo>
                  <a:pt x="0" y="1252603"/>
                </a:lnTo>
                <a:lnTo>
                  <a:pt x="1077239" y="313151"/>
                </a:lnTo>
                <a:lnTo>
                  <a:pt x="1979113" y="951978"/>
                </a:lnTo>
                <a:lnTo>
                  <a:pt x="2780779" y="162838"/>
                </a:lnTo>
                <a:lnTo>
                  <a:pt x="3306872" y="676405"/>
                </a:lnTo>
                <a:lnTo>
                  <a:pt x="4885151" y="1202498"/>
                </a:lnTo>
                <a:lnTo>
                  <a:pt x="5586609" y="488515"/>
                </a:lnTo>
                <a:lnTo>
                  <a:pt x="6263014" y="300624"/>
                </a:lnTo>
                <a:lnTo>
                  <a:pt x="6601217" y="1766170"/>
                </a:lnTo>
                <a:lnTo>
                  <a:pt x="7177414" y="0"/>
                </a:lnTo>
                <a:lnTo>
                  <a:pt x="7941502" y="70145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2286000" y="2216150"/>
            <a:ext cx="1222375" cy="1728788"/>
            <a:chOff x="2473526" y="2425699"/>
            <a:chExt cx="1223413" cy="1730280"/>
          </a:xfrm>
        </p:grpSpPr>
        <p:sp>
          <p:nvSpPr>
            <p:cNvPr id="28" name="任意多边形 27"/>
            <p:cNvSpPr/>
            <p:nvPr/>
          </p:nvSpPr>
          <p:spPr>
            <a:xfrm>
              <a:off x="3301316" y="2425699"/>
              <a:ext cx="46076" cy="1374373"/>
            </a:xfrm>
            <a:custGeom>
              <a:avLst/>
              <a:gdLst>
                <a:gd name="connsiteX0" fmla="*/ 0 w 0"/>
                <a:gd name="connsiteY0" fmla="*/ 0 h 1193800"/>
                <a:gd name="connsiteX1" fmla="*/ 0 w 0"/>
                <a:gd name="connsiteY1" fmla="*/ 119380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193800">
                  <a:moveTo>
                    <a:pt x="0" y="0"/>
                  </a:moveTo>
                  <a:lnTo>
                    <a:pt x="0" y="119380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473526" y="3855682"/>
              <a:ext cx="1223413" cy="3002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1077912" y="2268537"/>
            <a:ext cx="511175" cy="513080"/>
            <a:chOff x="1266729" y="2071701"/>
            <a:chExt cx="510399" cy="514396"/>
          </a:xfrm>
        </p:grpSpPr>
        <p:sp>
          <p:nvSpPr>
            <p:cNvPr id="31" name="椭圆 30"/>
            <p:cNvSpPr/>
            <p:nvPr/>
          </p:nvSpPr>
          <p:spPr>
            <a:xfrm>
              <a:off x="1499737" y="2071701"/>
              <a:ext cx="163265" cy="162340"/>
            </a:xfrm>
            <a:prstGeom prst="ellipse">
              <a:avLst/>
            </a:prstGeom>
            <a:solidFill>
              <a:srgbClr val="FBAA67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BAA67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66729" y="2332719"/>
              <a:ext cx="510399" cy="2533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FBAA67"/>
                  </a:solidFill>
                  <a:latin typeface="+mn-lt"/>
                  <a:ea typeface="+mn-ea"/>
                  <a:cs typeface="+mn-ea"/>
                  <a:sym typeface="+mn-lt"/>
                </a:rPr>
                <a:t>2015.06</a:t>
              </a:r>
              <a:endParaRPr lang="zh-CN" altLang="en-US" sz="1050" dirty="0">
                <a:solidFill>
                  <a:srgbClr val="FBAA67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1925638" y="2854324"/>
            <a:ext cx="511175" cy="451168"/>
            <a:chOff x="2113346" y="3064841"/>
            <a:chExt cx="511384" cy="451697"/>
          </a:xfrm>
        </p:grpSpPr>
        <p:sp>
          <p:nvSpPr>
            <p:cNvPr id="34" name="椭圆 33"/>
            <p:cNvSpPr/>
            <p:nvPr/>
          </p:nvSpPr>
          <p:spPr>
            <a:xfrm>
              <a:off x="2407153" y="3064841"/>
              <a:ext cx="163580" cy="162115"/>
            </a:xfrm>
            <a:prstGeom prst="ellipse">
              <a:avLst/>
            </a:prstGeom>
            <a:solidFill>
              <a:srgbClr val="FFA9F8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A9F8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113346" y="3263512"/>
              <a:ext cx="511384" cy="2530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FFA9F8"/>
                  </a:solidFill>
                  <a:latin typeface="+mn-lt"/>
                  <a:ea typeface="+mn-ea"/>
                  <a:cs typeface="+mn-ea"/>
                  <a:sym typeface="+mn-lt"/>
                </a:rPr>
                <a:t>2015.09</a:t>
              </a:r>
              <a:endParaRPr lang="zh-CN" altLang="en-US" sz="1050" dirty="0">
                <a:solidFill>
                  <a:srgbClr val="FFA9F8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2790823" y="1854200"/>
            <a:ext cx="483870" cy="415925"/>
            <a:chOff x="2979182" y="2064744"/>
            <a:chExt cx="484068" cy="416176"/>
          </a:xfrm>
        </p:grpSpPr>
        <p:sp>
          <p:nvSpPr>
            <p:cNvPr id="37" name="椭圆 36"/>
            <p:cNvSpPr/>
            <p:nvPr/>
          </p:nvSpPr>
          <p:spPr>
            <a:xfrm>
              <a:off x="3222169" y="2317309"/>
              <a:ext cx="163579" cy="163611"/>
            </a:xfrm>
            <a:prstGeom prst="ellipse">
              <a:avLst/>
            </a:prstGeom>
            <a:solidFill>
              <a:srgbClr val="F18189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1818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979182" y="2064744"/>
              <a:ext cx="484068" cy="2528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F18189"/>
                  </a:solidFill>
                  <a:latin typeface="+mn-lt"/>
                  <a:ea typeface="+mn-ea"/>
                  <a:cs typeface="+mn-ea"/>
                  <a:sym typeface="+mn-lt"/>
                </a:rPr>
                <a:t>2016.01</a:t>
              </a:r>
              <a:endParaRPr lang="zh-CN" altLang="en-US" sz="1050" dirty="0">
                <a:solidFill>
                  <a:srgbClr val="F1818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3529012" y="2524125"/>
            <a:ext cx="724217" cy="252730"/>
            <a:chOff x="3717829" y="2733933"/>
            <a:chExt cx="724192" cy="252778"/>
          </a:xfrm>
        </p:grpSpPr>
        <p:sp>
          <p:nvSpPr>
            <p:cNvPr id="40" name="椭圆 39"/>
            <p:cNvSpPr/>
            <p:nvPr/>
          </p:nvSpPr>
          <p:spPr>
            <a:xfrm>
              <a:off x="3717829" y="2791094"/>
              <a:ext cx="163506" cy="161956"/>
            </a:xfrm>
            <a:prstGeom prst="ellipse">
              <a:avLst/>
            </a:prstGeom>
            <a:solidFill>
              <a:srgbClr val="FBAA67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BAA67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928959" y="2733933"/>
              <a:ext cx="513062" cy="2527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FBAA67"/>
                  </a:solidFill>
                  <a:latin typeface="+mn-lt"/>
                  <a:ea typeface="+mn-ea"/>
                  <a:cs typeface="+mn-ea"/>
                  <a:sym typeface="+mn-lt"/>
                </a:rPr>
                <a:t>2016.06</a:t>
              </a:r>
              <a:endParaRPr lang="zh-CN" altLang="en-US" sz="1050" dirty="0">
                <a:solidFill>
                  <a:srgbClr val="FBAA67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4959344" y="3135314"/>
            <a:ext cx="540385" cy="430530"/>
            <a:chOff x="5133702" y="3346781"/>
            <a:chExt cx="540866" cy="429733"/>
          </a:xfrm>
        </p:grpSpPr>
        <p:sp>
          <p:nvSpPr>
            <p:cNvPr id="43" name="椭圆 42"/>
            <p:cNvSpPr/>
            <p:nvPr/>
          </p:nvSpPr>
          <p:spPr>
            <a:xfrm>
              <a:off x="5310072" y="3346781"/>
              <a:ext cx="163657" cy="163209"/>
            </a:xfrm>
            <a:prstGeom prst="ellipse">
              <a:avLst/>
            </a:prstGeom>
            <a:solidFill>
              <a:srgbClr val="F18189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rgbClr val="F1818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5133702" y="3524252"/>
              <a:ext cx="540866" cy="2522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F18189"/>
                  </a:solidFill>
                  <a:latin typeface="+mn-lt"/>
                  <a:ea typeface="+mn-ea"/>
                  <a:cs typeface="+mn-ea"/>
                  <a:sym typeface="+mn-lt"/>
                </a:rPr>
                <a:t>2016.08 </a:t>
              </a:r>
              <a:endParaRPr lang="zh-CN" altLang="en-US" sz="1050" dirty="0">
                <a:solidFill>
                  <a:srgbClr val="F1818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5734051" y="2435225"/>
            <a:ext cx="483870" cy="457517"/>
            <a:chOff x="5908402" y="2645741"/>
            <a:chExt cx="484067" cy="457670"/>
          </a:xfrm>
        </p:grpSpPr>
        <p:sp>
          <p:nvSpPr>
            <p:cNvPr id="46" name="椭圆 45"/>
            <p:cNvSpPr/>
            <p:nvPr/>
          </p:nvSpPr>
          <p:spPr>
            <a:xfrm>
              <a:off x="6025925" y="2645741"/>
              <a:ext cx="163580" cy="163568"/>
            </a:xfrm>
            <a:prstGeom prst="ellipse">
              <a:avLst/>
            </a:prstGeom>
            <a:solidFill>
              <a:srgbClr val="FFA9F8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>
                <a:solidFill>
                  <a:srgbClr val="FFA9F8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908402" y="2850597"/>
              <a:ext cx="484067" cy="2528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FFA9F8"/>
                  </a:solidFill>
                  <a:latin typeface="+mn-lt"/>
                  <a:ea typeface="+mn-ea"/>
                  <a:cs typeface="+mn-ea"/>
                  <a:sym typeface="+mn-lt"/>
                </a:rPr>
                <a:t>2016.10</a:t>
              </a:r>
              <a:endParaRPr lang="zh-CN" altLang="en-US" sz="1050" dirty="0">
                <a:solidFill>
                  <a:srgbClr val="FFA9F8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6253157" y="1978025"/>
            <a:ext cx="475615" cy="414338"/>
            <a:chOff x="6441129" y="2188789"/>
            <a:chExt cx="475810" cy="414051"/>
          </a:xfrm>
        </p:grpSpPr>
        <p:sp>
          <p:nvSpPr>
            <p:cNvPr id="49" name="椭圆 48"/>
            <p:cNvSpPr/>
            <p:nvPr/>
          </p:nvSpPr>
          <p:spPr>
            <a:xfrm>
              <a:off x="6682528" y="2439440"/>
              <a:ext cx="161991" cy="163400"/>
            </a:xfrm>
            <a:prstGeom prst="ellipse">
              <a:avLst/>
            </a:prstGeom>
            <a:solidFill>
              <a:srgbClr val="95D4F6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95D4F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441129" y="2188789"/>
              <a:ext cx="475810" cy="252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95D4F6"/>
                  </a:solidFill>
                  <a:latin typeface="+mn-lt"/>
                  <a:ea typeface="+mn-ea"/>
                  <a:cs typeface="+mn-ea"/>
                  <a:sym typeface="+mn-lt"/>
                </a:rPr>
                <a:t>2017.01</a:t>
              </a:r>
              <a:endParaRPr lang="zh-CN" altLang="en-US" sz="1050" dirty="0">
                <a:solidFill>
                  <a:srgbClr val="95D4F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6634164" y="3662361"/>
            <a:ext cx="500380" cy="447992"/>
            <a:chOff x="6822054" y="3872561"/>
            <a:chExt cx="500584" cy="449293"/>
          </a:xfrm>
        </p:grpSpPr>
        <p:sp>
          <p:nvSpPr>
            <p:cNvPr id="52" name="椭圆 51"/>
            <p:cNvSpPr/>
            <p:nvPr/>
          </p:nvSpPr>
          <p:spPr>
            <a:xfrm>
              <a:off x="7055511" y="3872561"/>
              <a:ext cx="161991" cy="162395"/>
            </a:xfrm>
            <a:prstGeom prst="ellipse">
              <a:avLst/>
            </a:prstGeom>
            <a:solidFill>
              <a:srgbClr val="FBAA67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6822054" y="4068390"/>
              <a:ext cx="500584" cy="2534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2017.02</a:t>
              </a:r>
              <a:endParaRPr lang="zh-CN" altLang="en-US" sz="10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7439031" y="1847850"/>
            <a:ext cx="684848" cy="255588"/>
            <a:chOff x="7626889" y="2058017"/>
            <a:chExt cx="685094" cy="255263"/>
          </a:xfrm>
        </p:grpSpPr>
        <p:sp>
          <p:nvSpPr>
            <p:cNvPr id="55" name="椭圆 54"/>
            <p:cNvSpPr/>
            <p:nvPr/>
          </p:nvSpPr>
          <p:spPr>
            <a:xfrm>
              <a:off x="7626889" y="2149975"/>
              <a:ext cx="163572" cy="163305"/>
            </a:xfrm>
            <a:prstGeom prst="ellipse">
              <a:avLst/>
            </a:prstGeom>
            <a:solidFill>
              <a:srgbClr val="95D4F6">
                <a:alpha val="80000"/>
              </a:srgbClr>
            </a:solidFill>
            <a:ln>
              <a:noFill/>
            </a:ln>
          </p:spPr>
          <p:txBody>
            <a:bodyPr lIns="68544" tIns="34272" rIns="68544" bIns="34272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95D4F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7812694" y="2058017"/>
              <a:ext cx="499289" cy="25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>
                  <a:solidFill>
                    <a:srgbClr val="95D4F6"/>
                  </a:solidFill>
                  <a:latin typeface="+mn-lt"/>
                  <a:ea typeface="+mn-ea"/>
                  <a:cs typeface="+mn-ea"/>
                  <a:sym typeface="+mn-lt"/>
                </a:rPr>
                <a:t>2017.04</a:t>
              </a:r>
              <a:endParaRPr lang="zh-CN" altLang="en-US" sz="1050" dirty="0">
                <a:solidFill>
                  <a:srgbClr val="95D4F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7227888" y="2092325"/>
            <a:ext cx="1223962" cy="1474788"/>
            <a:chOff x="7416713" y="2092528"/>
            <a:chExt cx="1223412" cy="1474343"/>
          </a:xfrm>
        </p:grpSpPr>
        <p:cxnSp>
          <p:nvCxnSpPr>
            <p:cNvPr id="58" name="直接连接符 57"/>
            <p:cNvCxnSpPr/>
            <p:nvPr/>
          </p:nvCxnSpPr>
          <p:spPr>
            <a:xfrm>
              <a:off x="7745177" y="2092528"/>
              <a:ext cx="230085" cy="1115676"/>
            </a:xfrm>
            <a:prstGeom prst="line">
              <a:avLst/>
            </a:prstGeom>
            <a:ln w="127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/>
            <p:cNvSpPr/>
            <p:nvPr/>
          </p:nvSpPr>
          <p:spPr>
            <a:xfrm>
              <a:off x="7416713" y="3266924"/>
              <a:ext cx="1223412" cy="2999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</p:grpSp>
      <p:pic>
        <p:nvPicPr>
          <p:cNvPr id="32784" name="图片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文本框 60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3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3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3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9"/>
          <p:cNvSpPr txBox="1"/>
          <p:nvPr/>
        </p:nvSpPr>
        <p:spPr>
          <a:xfrm>
            <a:off x="676275" y="3187700"/>
            <a:ext cx="1893888" cy="5442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</a:t>
            </a:r>
          </a:p>
        </p:txBody>
      </p:sp>
      <p:sp>
        <p:nvSpPr>
          <p:cNvPr id="3" name="TextBox 30"/>
          <p:cNvSpPr txBox="1"/>
          <p:nvPr/>
        </p:nvSpPr>
        <p:spPr>
          <a:xfrm>
            <a:off x="2570163" y="3187700"/>
            <a:ext cx="1893887" cy="5442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</a:t>
            </a:r>
          </a:p>
        </p:txBody>
      </p:sp>
      <p:sp>
        <p:nvSpPr>
          <p:cNvPr id="4" name="TextBox 31"/>
          <p:cNvSpPr txBox="1"/>
          <p:nvPr/>
        </p:nvSpPr>
        <p:spPr>
          <a:xfrm>
            <a:off x="4530725" y="3187700"/>
            <a:ext cx="1893888" cy="5442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</a:t>
            </a:r>
          </a:p>
        </p:txBody>
      </p:sp>
      <p:sp>
        <p:nvSpPr>
          <p:cNvPr id="5" name="TextBox 32"/>
          <p:cNvSpPr txBox="1"/>
          <p:nvPr/>
        </p:nvSpPr>
        <p:spPr>
          <a:xfrm>
            <a:off x="6559550" y="3187700"/>
            <a:ext cx="1893888" cy="5442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</a:t>
            </a: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744538" y="966788"/>
            <a:ext cx="7642225" cy="2165350"/>
            <a:chOff x="751008" y="967406"/>
            <a:chExt cx="7641986" cy="2164103"/>
          </a:xfrm>
        </p:grpSpPr>
        <p:grpSp>
          <p:nvGrpSpPr>
            <p:cNvPr id="34826" name="组合 7"/>
            <p:cNvGrpSpPr/>
            <p:nvPr/>
          </p:nvGrpSpPr>
          <p:grpSpPr bwMode="auto">
            <a:xfrm>
              <a:off x="1690501" y="967406"/>
              <a:ext cx="5665736" cy="1623077"/>
              <a:chOff x="1690501" y="967406"/>
              <a:chExt cx="5665736" cy="1623077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1690779" y="1981234"/>
                <a:ext cx="566561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箭头连接符 17"/>
              <p:cNvCxnSpPr/>
              <p:nvPr/>
            </p:nvCxnSpPr>
            <p:spPr>
              <a:xfrm>
                <a:off x="1690779" y="1981234"/>
                <a:ext cx="0" cy="609249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箭头连接符 18"/>
              <p:cNvCxnSpPr/>
              <p:nvPr/>
            </p:nvCxnSpPr>
            <p:spPr>
              <a:xfrm>
                <a:off x="3598894" y="1981234"/>
                <a:ext cx="0" cy="609249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/>
              <p:nvPr/>
            </p:nvCxnSpPr>
            <p:spPr>
              <a:xfrm>
                <a:off x="5583207" y="1981234"/>
                <a:ext cx="0" cy="609249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>
                <a:off x="7354802" y="1981234"/>
                <a:ext cx="0" cy="609249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4583114" y="1508431"/>
                <a:ext cx="0" cy="47280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矩形 22"/>
              <p:cNvSpPr/>
              <p:nvPr/>
            </p:nvSpPr>
            <p:spPr>
              <a:xfrm>
                <a:off x="3483010" y="967406"/>
                <a:ext cx="2177982" cy="541025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Box 35"/>
              <p:cNvSpPr txBox="1"/>
              <p:nvPr/>
            </p:nvSpPr>
            <p:spPr>
              <a:xfrm>
                <a:off x="3768751" y="1087987"/>
                <a:ext cx="1589038" cy="33794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spc="22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点击添加标题</a:t>
                </a: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751008" y="2590483"/>
              <a:ext cx="1789056" cy="54102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36"/>
            <p:cNvSpPr txBox="1"/>
            <p:nvPr/>
          </p:nvSpPr>
          <p:spPr>
            <a:xfrm>
              <a:off x="1090722" y="2722170"/>
              <a:ext cx="1108040" cy="277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682935" y="2590483"/>
              <a:ext cx="1787469" cy="54102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37"/>
            <p:cNvSpPr txBox="1"/>
            <p:nvPr/>
          </p:nvSpPr>
          <p:spPr>
            <a:xfrm>
              <a:off x="3022649" y="2722170"/>
              <a:ext cx="1108040" cy="277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643436" y="2590483"/>
              <a:ext cx="1789056" cy="54102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38"/>
            <p:cNvSpPr txBox="1"/>
            <p:nvPr/>
          </p:nvSpPr>
          <p:spPr>
            <a:xfrm>
              <a:off x="4983151" y="2722170"/>
              <a:ext cx="1108040" cy="277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603937" y="2590483"/>
              <a:ext cx="1789057" cy="54102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39"/>
            <p:cNvSpPr txBox="1"/>
            <p:nvPr/>
          </p:nvSpPr>
          <p:spPr>
            <a:xfrm>
              <a:off x="6945239" y="2722170"/>
              <a:ext cx="1108040" cy="2776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</p:grpSp>
      <p:pic>
        <p:nvPicPr>
          <p:cNvPr id="34824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研究思路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文本框 21"/>
          <p:cNvSpPr txBox="1"/>
          <p:nvPr/>
        </p:nvSpPr>
        <p:spPr>
          <a:xfrm>
            <a:off x="963394" y="2716496"/>
            <a:ext cx="211448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9" name="文本框 22"/>
          <p:cNvSpPr txBox="1"/>
          <p:nvPr/>
        </p:nvSpPr>
        <p:spPr>
          <a:xfrm>
            <a:off x="963394" y="3031740"/>
            <a:ext cx="2150696" cy="54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亮亮图文旗舰店</a:t>
            </a: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https://liangliangtuwen.tmall.com</a:t>
            </a:r>
            <a:endParaRPr lang="en-US" altLang="zh-CN" sz="105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24"/>
          <p:cNvSpPr txBox="1"/>
          <p:nvPr/>
        </p:nvSpPr>
        <p:spPr>
          <a:xfrm>
            <a:off x="743399" y="1147493"/>
            <a:ext cx="209144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21" name="文本框 25"/>
          <p:cNvSpPr txBox="1"/>
          <p:nvPr/>
        </p:nvSpPr>
        <p:spPr>
          <a:xfrm>
            <a:off x="743399" y="1468349"/>
            <a:ext cx="2223237" cy="78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graphicFrame>
        <p:nvGraphicFramePr>
          <p:cNvPr id="22" name="图表 21"/>
          <p:cNvGraphicFramePr/>
          <p:nvPr/>
        </p:nvGraphicFramePr>
        <p:xfrm>
          <a:off x="3358233" y="1695773"/>
          <a:ext cx="2427534" cy="175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文本框 31"/>
          <p:cNvSpPr txBox="1"/>
          <p:nvPr/>
        </p:nvSpPr>
        <p:spPr>
          <a:xfrm>
            <a:off x="6332665" y="1157418"/>
            <a:ext cx="215069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24" name="文本框 32"/>
          <p:cNvSpPr txBox="1"/>
          <p:nvPr/>
        </p:nvSpPr>
        <p:spPr>
          <a:xfrm>
            <a:off x="6332665" y="1472662"/>
            <a:ext cx="2150696" cy="78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5" name="Freeform 6"/>
          <p:cNvSpPr>
            <a:spLocks noEditPoints="1"/>
          </p:cNvSpPr>
          <p:nvPr/>
        </p:nvSpPr>
        <p:spPr bwMode="auto">
          <a:xfrm flipH="1">
            <a:off x="2861776" y="1664377"/>
            <a:ext cx="858519" cy="472862"/>
          </a:xfrm>
          <a:custGeom>
            <a:avLst/>
            <a:gdLst>
              <a:gd name="T0" fmla="*/ 494 w 524"/>
              <a:gd name="T1" fmla="*/ 71 h 342"/>
              <a:gd name="T2" fmla="*/ 326 w 524"/>
              <a:gd name="T3" fmla="*/ 250 h 342"/>
              <a:gd name="T4" fmla="*/ 284 w 524"/>
              <a:gd name="T5" fmla="*/ 268 h 342"/>
              <a:gd name="T6" fmla="*/ 268 w 524"/>
              <a:gd name="T7" fmla="*/ 275 h 342"/>
              <a:gd name="T8" fmla="*/ 168 w 524"/>
              <a:gd name="T9" fmla="*/ 311 h 342"/>
              <a:gd name="T10" fmla="*/ 196 w 524"/>
              <a:gd name="T11" fmla="*/ 293 h 342"/>
              <a:gd name="T12" fmla="*/ 511 w 524"/>
              <a:gd name="T13" fmla="*/ 10 h 342"/>
              <a:gd name="T14" fmla="*/ 398 w 524"/>
              <a:gd name="T15" fmla="*/ 188 h 342"/>
              <a:gd name="T16" fmla="*/ 353 w 524"/>
              <a:gd name="T17" fmla="*/ 230 h 342"/>
              <a:gd name="T18" fmla="*/ 153 w 524"/>
              <a:gd name="T19" fmla="*/ 300 h 342"/>
              <a:gd name="T20" fmla="*/ 57 w 524"/>
              <a:gd name="T21" fmla="*/ 262 h 342"/>
              <a:gd name="T22" fmla="*/ 48 w 524"/>
              <a:gd name="T23" fmla="*/ 261 h 342"/>
              <a:gd name="T24" fmla="*/ 106 w 524"/>
              <a:gd name="T25" fmla="*/ 233 h 342"/>
              <a:gd name="T26" fmla="*/ 65 w 524"/>
              <a:gd name="T27" fmla="*/ 246 h 342"/>
              <a:gd name="T28" fmla="*/ 20 w 524"/>
              <a:gd name="T29" fmla="*/ 252 h 342"/>
              <a:gd name="T30" fmla="*/ 30 w 524"/>
              <a:gd name="T31" fmla="*/ 303 h 342"/>
              <a:gd name="T32" fmla="*/ 24 w 524"/>
              <a:gd name="T33" fmla="*/ 291 h 342"/>
              <a:gd name="T34" fmla="*/ 58 w 524"/>
              <a:gd name="T35" fmla="*/ 335 h 342"/>
              <a:gd name="T36" fmla="*/ 44 w 524"/>
              <a:gd name="T37" fmla="*/ 305 h 342"/>
              <a:gd name="T38" fmla="*/ 70 w 524"/>
              <a:gd name="T39" fmla="*/ 300 h 342"/>
              <a:gd name="T40" fmla="*/ 71 w 524"/>
              <a:gd name="T41" fmla="*/ 295 h 342"/>
              <a:gd name="T42" fmla="*/ 497 w 524"/>
              <a:gd name="T43" fmla="*/ 63 h 342"/>
              <a:gd name="T44" fmla="*/ 352 w 524"/>
              <a:gd name="T45" fmla="*/ 228 h 342"/>
              <a:gd name="T46" fmla="*/ 67 w 524"/>
              <a:gd name="T47" fmla="*/ 258 h 342"/>
              <a:gd name="T48" fmla="*/ 101 w 524"/>
              <a:gd name="T49" fmla="*/ 243 h 342"/>
              <a:gd name="T50" fmla="*/ 84 w 524"/>
              <a:gd name="T51" fmla="*/ 243 h 342"/>
              <a:gd name="T52" fmla="*/ 71 w 524"/>
              <a:gd name="T53" fmla="*/ 244 h 342"/>
              <a:gd name="T54" fmla="*/ 3 w 524"/>
              <a:gd name="T55" fmla="*/ 266 h 342"/>
              <a:gd name="T56" fmla="*/ 19 w 524"/>
              <a:gd name="T57" fmla="*/ 285 h 342"/>
              <a:gd name="T58" fmla="*/ 23 w 524"/>
              <a:gd name="T59" fmla="*/ 277 h 342"/>
              <a:gd name="T60" fmla="*/ 51 w 524"/>
              <a:gd name="T61" fmla="*/ 333 h 342"/>
              <a:gd name="T62" fmla="*/ 47 w 524"/>
              <a:gd name="T63" fmla="*/ 314 h 342"/>
              <a:gd name="T64" fmla="*/ 45 w 524"/>
              <a:gd name="T65" fmla="*/ 303 h 342"/>
              <a:gd name="T66" fmla="*/ 60 w 524"/>
              <a:gd name="T67" fmla="*/ 286 h 342"/>
              <a:gd name="T68" fmla="*/ 68 w 524"/>
              <a:gd name="T69" fmla="*/ 291 h 342"/>
              <a:gd name="T70" fmla="*/ 116 w 524"/>
              <a:gd name="T71" fmla="*/ 302 h 342"/>
              <a:gd name="T72" fmla="*/ 179 w 524"/>
              <a:gd name="T73" fmla="*/ 302 h 342"/>
              <a:gd name="T74" fmla="*/ 193 w 524"/>
              <a:gd name="T75" fmla="*/ 301 h 342"/>
              <a:gd name="T76" fmla="*/ 222 w 524"/>
              <a:gd name="T77" fmla="*/ 294 h 342"/>
              <a:gd name="T78" fmla="*/ 257 w 524"/>
              <a:gd name="T79" fmla="*/ 283 h 342"/>
              <a:gd name="T80" fmla="*/ 468 w 524"/>
              <a:gd name="T81" fmla="*/ 95 h 342"/>
              <a:gd name="T82" fmla="*/ 411 w 524"/>
              <a:gd name="T83" fmla="*/ 178 h 342"/>
              <a:gd name="T84" fmla="*/ 287 w 524"/>
              <a:gd name="T85" fmla="*/ 281 h 342"/>
              <a:gd name="T86" fmla="*/ 377 w 524"/>
              <a:gd name="T87" fmla="*/ 226 h 342"/>
              <a:gd name="T88" fmla="*/ 382 w 524"/>
              <a:gd name="T89" fmla="*/ 221 h 342"/>
              <a:gd name="T90" fmla="*/ 458 w 524"/>
              <a:gd name="T91" fmla="*/ 131 h 342"/>
              <a:gd name="T92" fmla="*/ 72 w 524"/>
              <a:gd name="T93" fmla="*/ 297 h 342"/>
              <a:gd name="T94" fmla="*/ 55 w 524"/>
              <a:gd name="T95" fmla="*/ 259 h 342"/>
              <a:gd name="T96" fmla="*/ 68 w 524"/>
              <a:gd name="T97" fmla="*/ 244 h 342"/>
              <a:gd name="T98" fmla="*/ 97 w 524"/>
              <a:gd name="T99" fmla="*/ 237 h 342"/>
              <a:gd name="T100" fmla="*/ 94 w 524"/>
              <a:gd name="T101" fmla="*/ 237 h 342"/>
              <a:gd name="T102" fmla="*/ 53 w 524"/>
              <a:gd name="T103" fmla="*/ 259 h 342"/>
              <a:gd name="T104" fmla="*/ 74 w 524"/>
              <a:gd name="T105" fmla="*/ 257 h 342"/>
              <a:gd name="T106" fmla="*/ 61 w 524"/>
              <a:gd name="T107" fmla="*/ 247 h 342"/>
              <a:gd name="T108" fmla="*/ 55 w 524"/>
              <a:gd name="T109" fmla="*/ 329 h 342"/>
              <a:gd name="T110" fmla="*/ 35 w 524"/>
              <a:gd name="T111" fmla="*/ 312 h 342"/>
              <a:gd name="T112" fmla="*/ 46 w 524"/>
              <a:gd name="T113" fmla="*/ 306 h 342"/>
              <a:gd name="T114" fmla="*/ 33 w 524"/>
              <a:gd name="T115" fmla="*/ 304 h 342"/>
              <a:gd name="T116" fmla="*/ 33 w 524"/>
              <a:gd name="T117" fmla="*/ 310 h 342"/>
              <a:gd name="T118" fmla="*/ 38 w 524"/>
              <a:gd name="T119" fmla="*/ 320 h 342"/>
              <a:gd name="T120" fmla="*/ 51 w 524"/>
              <a:gd name="T121" fmla="*/ 31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24" h="342">
                <a:moveTo>
                  <a:pt x="511" y="31"/>
                </a:moveTo>
                <a:cubicBezTo>
                  <a:pt x="510" y="32"/>
                  <a:pt x="510" y="33"/>
                  <a:pt x="509" y="34"/>
                </a:cubicBezTo>
                <a:cubicBezTo>
                  <a:pt x="510" y="33"/>
                  <a:pt x="511" y="32"/>
                  <a:pt x="511" y="31"/>
                </a:cubicBezTo>
                <a:close/>
                <a:moveTo>
                  <a:pt x="497" y="63"/>
                </a:moveTo>
                <a:cubicBezTo>
                  <a:pt x="497" y="63"/>
                  <a:pt x="497" y="63"/>
                  <a:pt x="497" y="63"/>
                </a:cubicBezTo>
                <a:close/>
                <a:moveTo>
                  <a:pt x="508" y="37"/>
                </a:moveTo>
                <a:cubicBezTo>
                  <a:pt x="508" y="38"/>
                  <a:pt x="508" y="39"/>
                  <a:pt x="508" y="37"/>
                </a:cubicBezTo>
                <a:close/>
                <a:moveTo>
                  <a:pt x="282" y="283"/>
                </a:moveTo>
                <a:cubicBezTo>
                  <a:pt x="281" y="283"/>
                  <a:pt x="281" y="283"/>
                  <a:pt x="280" y="284"/>
                </a:cubicBezTo>
                <a:cubicBezTo>
                  <a:pt x="281" y="284"/>
                  <a:pt x="281" y="283"/>
                  <a:pt x="282" y="283"/>
                </a:cubicBezTo>
                <a:close/>
                <a:moveTo>
                  <a:pt x="234" y="300"/>
                </a:moveTo>
                <a:cubicBezTo>
                  <a:pt x="233" y="300"/>
                  <a:pt x="232" y="300"/>
                  <a:pt x="232" y="301"/>
                </a:cubicBezTo>
                <a:cubicBezTo>
                  <a:pt x="233" y="301"/>
                  <a:pt x="233" y="301"/>
                  <a:pt x="234" y="300"/>
                </a:cubicBezTo>
                <a:close/>
                <a:moveTo>
                  <a:pt x="494" y="71"/>
                </a:moveTo>
                <a:cubicBezTo>
                  <a:pt x="493" y="72"/>
                  <a:pt x="493" y="73"/>
                  <a:pt x="493" y="74"/>
                </a:cubicBezTo>
                <a:cubicBezTo>
                  <a:pt x="494" y="73"/>
                  <a:pt x="494" y="72"/>
                  <a:pt x="494" y="71"/>
                </a:cubicBezTo>
                <a:close/>
                <a:moveTo>
                  <a:pt x="348" y="234"/>
                </a:moveTo>
                <a:cubicBezTo>
                  <a:pt x="348" y="234"/>
                  <a:pt x="347" y="234"/>
                  <a:pt x="347" y="234"/>
                </a:cubicBezTo>
                <a:cubicBezTo>
                  <a:pt x="350" y="233"/>
                  <a:pt x="352" y="232"/>
                  <a:pt x="353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3" y="231"/>
                  <a:pt x="350" y="233"/>
                  <a:pt x="348" y="234"/>
                </a:cubicBezTo>
                <a:close/>
                <a:moveTo>
                  <a:pt x="327" y="249"/>
                </a:moveTo>
                <a:cubicBezTo>
                  <a:pt x="328" y="248"/>
                  <a:pt x="334" y="246"/>
                  <a:pt x="334" y="245"/>
                </a:cubicBezTo>
                <a:cubicBezTo>
                  <a:pt x="333" y="244"/>
                  <a:pt x="328" y="248"/>
                  <a:pt x="327" y="249"/>
                </a:cubicBezTo>
                <a:close/>
                <a:moveTo>
                  <a:pt x="336" y="243"/>
                </a:moveTo>
                <a:cubicBezTo>
                  <a:pt x="336" y="243"/>
                  <a:pt x="340" y="240"/>
                  <a:pt x="340" y="240"/>
                </a:cubicBezTo>
                <a:cubicBezTo>
                  <a:pt x="339" y="240"/>
                  <a:pt x="336" y="242"/>
                  <a:pt x="336" y="243"/>
                </a:cubicBezTo>
                <a:close/>
                <a:moveTo>
                  <a:pt x="383" y="207"/>
                </a:moveTo>
                <a:cubicBezTo>
                  <a:pt x="384" y="206"/>
                  <a:pt x="385" y="205"/>
                  <a:pt x="386" y="204"/>
                </a:cubicBezTo>
                <a:cubicBezTo>
                  <a:pt x="386" y="204"/>
                  <a:pt x="383" y="207"/>
                  <a:pt x="383" y="207"/>
                </a:cubicBezTo>
                <a:close/>
                <a:moveTo>
                  <a:pt x="324" y="251"/>
                </a:moveTo>
                <a:cubicBezTo>
                  <a:pt x="324" y="251"/>
                  <a:pt x="325" y="251"/>
                  <a:pt x="326" y="250"/>
                </a:cubicBezTo>
                <a:cubicBezTo>
                  <a:pt x="327" y="249"/>
                  <a:pt x="324" y="251"/>
                  <a:pt x="324" y="251"/>
                </a:cubicBezTo>
                <a:close/>
                <a:moveTo>
                  <a:pt x="395" y="195"/>
                </a:moveTo>
                <a:cubicBezTo>
                  <a:pt x="395" y="195"/>
                  <a:pt x="393" y="199"/>
                  <a:pt x="395" y="195"/>
                </a:cubicBezTo>
                <a:close/>
                <a:moveTo>
                  <a:pt x="388" y="201"/>
                </a:moveTo>
                <a:cubicBezTo>
                  <a:pt x="388" y="201"/>
                  <a:pt x="391" y="198"/>
                  <a:pt x="391" y="198"/>
                </a:cubicBezTo>
                <a:cubicBezTo>
                  <a:pt x="390" y="199"/>
                  <a:pt x="389" y="200"/>
                  <a:pt x="388" y="201"/>
                </a:cubicBezTo>
                <a:close/>
                <a:moveTo>
                  <a:pt x="519" y="12"/>
                </a:move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2"/>
                </a:cubicBezTo>
                <a:close/>
                <a:moveTo>
                  <a:pt x="230" y="299"/>
                </a:moveTo>
                <a:cubicBezTo>
                  <a:pt x="232" y="299"/>
                  <a:pt x="233" y="299"/>
                  <a:pt x="234" y="298"/>
                </a:cubicBezTo>
                <a:cubicBezTo>
                  <a:pt x="233" y="298"/>
                  <a:pt x="231" y="298"/>
                  <a:pt x="230" y="299"/>
                </a:cubicBezTo>
                <a:close/>
                <a:moveTo>
                  <a:pt x="343" y="238"/>
                </a:moveTo>
                <a:cubicBezTo>
                  <a:pt x="343" y="238"/>
                  <a:pt x="345" y="236"/>
                  <a:pt x="347" y="234"/>
                </a:cubicBezTo>
                <a:cubicBezTo>
                  <a:pt x="345" y="236"/>
                  <a:pt x="343" y="237"/>
                  <a:pt x="343" y="238"/>
                </a:cubicBezTo>
                <a:close/>
                <a:moveTo>
                  <a:pt x="284" y="268"/>
                </a:moveTo>
                <a:cubicBezTo>
                  <a:pt x="283" y="267"/>
                  <a:pt x="282" y="268"/>
                  <a:pt x="281" y="268"/>
                </a:cubicBezTo>
                <a:cubicBezTo>
                  <a:pt x="280" y="269"/>
                  <a:pt x="279" y="269"/>
                  <a:pt x="277" y="270"/>
                </a:cubicBezTo>
                <a:cubicBezTo>
                  <a:pt x="278" y="271"/>
                  <a:pt x="284" y="269"/>
                  <a:pt x="284" y="268"/>
                </a:cubicBezTo>
                <a:close/>
                <a:moveTo>
                  <a:pt x="261" y="276"/>
                </a:moveTo>
                <a:cubicBezTo>
                  <a:pt x="262" y="276"/>
                  <a:pt x="262" y="276"/>
                  <a:pt x="263" y="276"/>
                </a:cubicBezTo>
                <a:cubicBezTo>
                  <a:pt x="262" y="276"/>
                  <a:pt x="261" y="276"/>
                  <a:pt x="261" y="276"/>
                </a:cubicBezTo>
                <a:close/>
                <a:moveTo>
                  <a:pt x="209" y="295"/>
                </a:moveTo>
                <a:cubicBezTo>
                  <a:pt x="208" y="294"/>
                  <a:pt x="208" y="295"/>
                  <a:pt x="207" y="295"/>
                </a:cubicBezTo>
                <a:cubicBezTo>
                  <a:pt x="208" y="295"/>
                  <a:pt x="209" y="295"/>
                  <a:pt x="209" y="295"/>
                </a:cubicBezTo>
                <a:close/>
                <a:moveTo>
                  <a:pt x="273" y="272"/>
                </a:moveTo>
                <a:cubicBezTo>
                  <a:pt x="273" y="272"/>
                  <a:pt x="271" y="272"/>
                  <a:pt x="273" y="272"/>
                </a:cubicBezTo>
                <a:close/>
                <a:moveTo>
                  <a:pt x="250" y="280"/>
                </a:moveTo>
                <a:cubicBezTo>
                  <a:pt x="249" y="280"/>
                  <a:pt x="249" y="280"/>
                  <a:pt x="248" y="280"/>
                </a:cubicBezTo>
                <a:cubicBezTo>
                  <a:pt x="248" y="281"/>
                  <a:pt x="250" y="280"/>
                  <a:pt x="250" y="280"/>
                </a:cubicBezTo>
                <a:close/>
                <a:moveTo>
                  <a:pt x="280" y="270"/>
                </a:moveTo>
                <a:cubicBezTo>
                  <a:pt x="278" y="270"/>
                  <a:pt x="268" y="275"/>
                  <a:pt x="268" y="275"/>
                </a:cubicBezTo>
                <a:cubicBezTo>
                  <a:pt x="269" y="276"/>
                  <a:pt x="281" y="271"/>
                  <a:pt x="280" y="270"/>
                </a:cubicBezTo>
                <a:close/>
                <a:moveTo>
                  <a:pt x="228" y="302"/>
                </a:moveTo>
                <a:cubicBezTo>
                  <a:pt x="229" y="302"/>
                  <a:pt x="232" y="301"/>
                  <a:pt x="229" y="301"/>
                </a:cubicBezTo>
                <a:cubicBezTo>
                  <a:pt x="229" y="301"/>
                  <a:pt x="226" y="302"/>
                  <a:pt x="228" y="302"/>
                </a:cubicBezTo>
                <a:close/>
                <a:moveTo>
                  <a:pt x="404" y="181"/>
                </a:moveTo>
                <a:cubicBezTo>
                  <a:pt x="403" y="181"/>
                  <a:pt x="404" y="182"/>
                  <a:pt x="404" y="181"/>
                </a:cubicBezTo>
                <a:close/>
                <a:moveTo>
                  <a:pt x="297" y="262"/>
                </a:moveTo>
                <a:cubicBezTo>
                  <a:pt x="298" y="262"/>
                  <a:pt x="298" y="262"/>
                  <a:pt x="299" y="261"/>
                </a:cubicBezTo>
                <a:cubicBezTo>
                  <a:pt x="298" y="261"/>
                  <a:pt x="297" y="262"/>
                  <a:pt x="297" y="262"/>
                </a:cubicBezTo>
                <a:close/>
                <a:moveTo>
                  <a:pt x="275" y="271"/>
                </a:moveTo>
                <a:cubicBezTo>
                  <a:pt x="272" y="272"/>
                  <a:pt x="278" y="270"/>
                  <a:pt x="275" y="271"/>
                </a:cubicBezTo>
                <a:close/>
                <a:moveTo>
                  <a:pt x="165" y="309"/>
                </a:moveTo>
                <a:cubicBezTo>
                  <a:pt x="152" y="310"/>
                  <a:pt x="139" y="309"/>
                  <a:pt x="126" y="309"/>
                </a:cubicBezTo>
                <a:cubicBezTo>
                  <a:pt x="126" y="309"/>
                  <a:pt x="127" y="310"/>
                  <a:pt x="128" y="311"/>
                </a:cubicBezTo>
                <a:cubicBezTo>
                  <a:pt x="133" y="312"/>
                  <a:pt x="139" y="311"/>
                  <a:pt x="143" y="311"/>
                </a:cubicBezTo>
                <a:cubicBezTo>
                  <a:pt x="150" y="311"/>
                  <a:pt x="161" y="313"/>
                  <a:pt x="168" y="311"/>
                </a:cubicBezTo>
                <a:cubicBezTo>
                  <a:pt x="171" y="309"/>
                  <a:pt x="182" y="308"/>
                  <a:pt x="186" y="309"/>
                </a:cubicBezTo>
                <a:cubicBezTo>
                  <a:pt x="190" y="310"/>
                  <a:pt x="197" y="305"/>
                  <a:pt x="201" y="307"/>
                </a:cubicBezTo>
                <a:cubicBezTo>
                  <a:pt x="202" y="308"/>
                  <a:pt x="210" y="305"/>
                  <a:pt x="207" y="305"/>
                </a:cubicBezTo>
                <a:cubicBezTo>
                  <a:pt x="194" y="304"/>
                  <a:pt x="179" y="309"/>
                  <a:pt x="165" y="309"/>
                </a:cubicBezTo>
                <a:close/>
                <a:moveTo>
                  <a:pt x="160" y="311"/>
                </a:moveTo>
                <a:cubicBezTo>
                  <a:pt x="160" y="310"/>
                  <a:pt x="160" y="312"/>
                  <a:pt x="160" y="311"/>
                </a:cubicBezTo>
                <a:close/>
                <a:moveTo>
                  <a:pt x="204" y="304"/>
                </a:moveTo>
                <a:cubicBezTo>
                  <a:pt x="205" y="304"/>
                  <a:pt x="206" y="304"/>
                  <a:pt x="206" y="304"/>
                </a:cubicBezTo>
                <a:cubicBezTo>
                  <a:pt x="205" y="303"/>
                  <a:pt x="205" y="304"/>
                  <a:pt x="204" y="304"/>
                </a:cubicBezTo>
                <a:close/>
                <a:moveTo>
                  <a:pt x="521" y="8"/>
                </a:moveTo>
                <a:cubicBezTo>
                  <a:pt x="520" y="9"/>
                  <a:pt x="520" y="11"/>
                  <a:pt x="519" y="12"/>
                </a:cubicBezTo>
                <a:cubicBezTo>
                  <a:pt x="520" y="11"/>
                  <a:pt x="520" y="10"/>
                  <a:pt x="521" y="10"/>
                </a:cubicBezTo>
                <a:cubicBezTo>
                  <a:pt x="520" y="11"/>
                  <a:pt x="520" y="11"/>
                  <a:pt x="520" y="12"/>
                </a:cubicBezTo>
                <a:cubicBezTo>
                  <a:pt x="520" y="12"/>
                  <a:pt x="524" y="6"/>
                  <a:pt x="521" y="8"/>
                </a:cubicBezTo>
                <a:close/>
                <a:moveTo>
                  <a:pt x="196" y="293"/>
                </a:moveTo>
                <a:cubicBezTo>
                  <a:pt x="195" y="292"/>
                  <a:pt x="196" y="294"/>
                  <a:pt x="196" y="293"/>
                </a:cubicBezTo>
                <a:close/>
                <a:moveTo>
                  <a:pt x="206" y="290"/>
                </a:moveTo>
                <a:cubicBezTo>
                  <a:pt x="206" y="290"/>
                  <a:pt x="202" y="291"/>
                  <a:pt x="201" y="291"/>
                </a:cubicBezTo>
                <a:cubicBezTo>
                  <a:pt x="202" y="291"/>
                  <a:pt x="206" y="291"/>
                  <a:pt x="206" y="290"/>
                </a:cubicBezTo>
                <a:close/>
                <a:moveTo>
                  <a:pt x="46" y="275"/>
                </a:moveTo>
                <a:cubicBezTo>
                  <a:pt x="46" y="276"/>
                  <a:pt x="49" y="278"/>
                  <a:pt x="50" y="277"/>
                </a:cubicBezTo>
                <a:cubicBezTo>
                  <a:pt x="50" y="276"/>
                  <a:pt x="46" y="275"/>
                  <a:pt x="46" y="275"/>
                </a:cubicBezTo>
                <a:close/>
                <a:moveTo>
                  <a:pt x="179" y="295"/>
                </a:moveTo>
                <a:cubicBezTo>
                  <a:pt x="180" y="295"/>
                  <a:pt x="181" y="294"/>
                  <a:pt x="182" y="294"/>
                </a:cubicBezTo>
                <a:cubicBezTo>
                  <a:pt x="182" y="293"/>
                  <a:pt x="179" y="295"/>
                  <a:pt x="179" y="295"/>
                </a:cubicBezTo>
                <a:close/>
                <a:moveTo>
                  <a:pt x="108" y="297"/>
                </a:moveTo>
                <a:cubicBezTo>
                  <a:pt x="108" y="298"/>
                  <a:pt x="108" y="296"/>
                  <a:pt x="108" y="297"/>
                </a:cubicBezTo>
                <a:close/>
                <a:moveTo>
                  <a:pt x="501" y="39"/>
                </a:moveTo>
                <a:cubicBezTo>
                  <a:pt x="499" y="45"/>
                  <a:pt x="491" y="56"/>
                  <a:pt x="490" y="63"/>
                </a:cubicBezTo>
                <a:cubicBezTo>
                  <a:pt x="491" y="56"/>
                  <a:pt x="498" y="46"/>
                  <a:pt x="500" y="40"/>
                </a:cubicBezTo>
                <a:cubicBezTo>
                  <a:pt x="502" y="34"/>
                  <a:pt x="504" y="29"/>
                  <a:pt x="507" y="24"/>
                </a:cubicBezTo>
                <a:cubicBezTo>
                  <a:pt x="509" y="20"/>
                  <a:pt x="510" y="11"/>
                  <a:pt x="511" y="10"/>
                </a:cubicBezTo>
                <a:cubicBezTo>
                  <a:pt x="516" y="1"/>
                  <a:pt x="510" y="6"/>
                  <a:pt x="509" y="3"/>
                </a:cubicBezTo>
                <a:cubicBezTo>
                  <a:pt x="509" y="2"/>
                  <a:pt x="509" y="1"/>
                  <a:pt x="509" y="0"/>
                </a:cubicBezTo>
                <a:cubicBezTo>
                  <a:pt x="506" y="3"/>
                  <a:pt x="493" y="23"/>
                  <a:pt x="494" y="27"/>
                </a:cubicBezTo>
                <a:cubicBezTo>
                  <a:pt x="492" y="22"/>
                  <a:pt x="503" y="9"/>
                  <a:pt x="505" y="5"/>
                </a:cubicBezTo>
                <a:cubicBezTo>
                  <a:pt x="504" y="4"/>
                  <a:pt x="504" y="4"/>
                  <a:pt x="503" y="5"/>
                </a:cubicBezTo>
                <a:cubicBezTo>
                  <a:pt x="498" y="11"/>
                  <a:pt x="495" y="20"/>
                  <a:pt x="492" y="27"/>
                </a:cubicBezTo>
                <a:cubicBezTo>
                  <a:pt x="489" y="33"/>
                  <a:pt x="482" y="43"/>
                  <a:pt x="482" y="51"/>
                </a:cubicBezTo>
                <a:cubicBezTo>
                  <a:pt x="483" y="50"/>
                  <a:pt x="483" y="49"/>
                  <a:pt x="484" y="49"/>
                </a:cubicBezTo>
                <a:cubicBezTo>
                  <a:pt x="486" y="48"/>
                  <a:pt x="481" y="54"/>
                  <a:pt x="482" y="54"/>
                </a:cubicBezTo>
                <a:cubicBezTo>
                  <a:pt x="482" y="53"/>
                  <a:pt x="482" y="53"/>
                  <a:pt x="482" y="52"/>
                </a:cubicBezTo>
                <a:cubicBezTo>
                  <a:pt x="478" y="53"/>
                  <a:pt x="469" y="80"/>
                  <a:pt x="467" y="86"/>
                </a:cubicBezTo>
                <a:cubicBezTo>
                  <a:pt x="464" y="95"/>
                  <a:pt x="458" y="104"/>
                  <a:pt x="453" y="114"/>
                </a:cubicBezTo>
                <a:cubicBezTo>
                  <a:pt x="454" y="113"/>
                  <a:pt x="425" y="159"/>
                  <a:pt x="424" y="159"/>
                </a:cubicBezTo>
                <a:cubicBezTo>
                  <a:pt x="424" y="158"/>
                  <a:pt x="424" y="158"/>
                  <a:pt x="424" y="157"/>
                </a:cubicBezTo>
                <a:cubicBezTo>
                  <a:pt x="420" y="159"/>
                  <a:pt x="413" y="171"/>
                  <a:pt x="410" y="175"/>
                </a:cubicBezTo>
                <a:cubicBezTo>
                  <a:pt x="407" y="180"/>
                  <a:pt x="401" y="185"/>
                  <a:pt x="398" y="188"/>
                </a:cubicBezTo>
                <a:cubicBezTo>
                  <a:pt x="396" y="191"/>
                  <a:pt x="365" y="218"/>
                  <a:pt x="365" y="218"/>
                </a:cubicBezTo>
                <a:cubicBezTo>
                  <a:pt x="365" y="218"/>
                  <a:pt x="365" y="217"/>
                  <a:pt x="366" y="217"/>
                </a:cubicBezTo>
                <a:cubicBezTo>
                  <a:pt x="364" y="217"/>
                  <a:pt x="361" y="225"/>
                  <a:pt x="359" y="224"/>
                </a:cubicBezTo>
                <a:cubicBezTo>
                  <a:pt x="359" y="223"/>
                  <a:pt x="360" y="223"/>
                  <a:pt x="360" y="222"/>
                </a:cubicBezTo>
                <a:cubicBezTo>
                  <a:pt x="359" y="221"/>
                  <a:pt x="356" y="225"/>
                  <a:pt x="354" y="227"/>
                </a:cubicBezTo>
                <a:cubicBezTo>
                  <a:pt x="349" y="229"/>
                  <a:pt x="342" y="235"/>
                  <a:pt x="339" y="237"/>
                </a:cubicBezTo>
                <a:cubicBezTo>
                  <a:pt x="334" y="241"/>
                  <a:pt x="327" y="245"/>
                  <a:pt x="321" y="248"/>
                </a:cubicBezTo>
                <a:cubicBezTo>
                  <a:pt x="319" y="250"/>
                  <a:pt x="295" y="264"/>
                  <a:pt x="295" y="263"/>
                </a:cubicBezTo>
                <a:cubicBezTo>
                  <a:pt x="294" y="263"/>
                  <a:pt x="288" y="266"/>
                  <a:pt x="285" y="268"/>
                </a:cubicBezTo>
                <a:cubicBezTo>
                  <a:pt x="289" y="265"/>
                  <a:pt x="302" y="261"/>
                  <a:pt x="305" y="260"/>
                </a:cubicBezTo>
                <a:cubicBezTo>
                  <a:pt x="313" y="256"/>
                  <a:pt x="320" y="252"/>
                  <a:pt x="327" y="247"/>
                </a:cubicBezTo>
                <a:cubicBezTo>
                  <a:pt x="331" y="244"/>
                  <a:pt x="339" y="241"/>
                  <a:pt x="342" y="237"/>
                </a:cubicBezTo>
                <a:cubicBezTo>
                  <a:pt x="343" y="237"/>
                  <a:pt x="345" y="235"/>
                  <a:pt x="348" y="234"/>
                </a:cubicBezTo>
                <a:cubicBezTo>
                  <a:pt x="350" y="233"/>
                  <a:pt x="351" y="232"/>
                  <a:pt x="353" y="230"/>
                </a:cubicBezTo>
                <a:cubicBezTo>
                  <a:pt x="354" y="230"/>
                  <a:pt x="354" y="230"/>
                  <a:pt x="354" y="230"/>
                </a:cubicBezTo>
                <a:cubicBezTo>
                  <a:pt x="354" y="230"/>
                  <a:pt x="354" y="230"/>
                  <a:pt x="353" y="230"/>
                </a:cubicBezTo>
                <a:cubicBezTo>
                  <a:pt x="361" y="225"/>
                  <a:pt x="370" y="219"/>
                  <a:pt x="370" y="218"/>
                </a:cubicBezTo>
                <a:cubicBezTo>
                  <a:pt x="369" y="218"/>
                  <a:pt x="368" y="219"/>
                  <a:pt x="367" y="219"/>
                </a:cubicBezTo>
                <a:cubicBezTo>
                  <a:pt x="370" y="217"/>
                  <a:pt x="378" y="208"/>
                  <a:pt x="379" y="209"/>
                </a:cubicBezTo>
                <a:cubicBezTo>
                  <a:pt x="379" y="210"/>
                  <a:pt x="372" y="215"/>
                  <a:pt x="372" y="216"/>
                </a:cubicBezTo>
                <a:cubicBezTo>
                  <a:pt x="373" y="216"/>
                  <a:pt x="381" y="209"/>
                  <a:pt x="381" y="208"/>
                </a:cubicBezTo>
                <a:cubicBezTo>
                  <a:pt x="381" y="208"/>
                  <a:pt x="380" y="208"/>
                  <a:pt x="380" y="208"/>
                </a:cubicBezTo>
                <a:cubicBezTo>
                  <a:pt x="381" y="206"/>
                  <a:pt x="398" y="191"/>
                  <a:pt x="398" y="191"/>
                </a:cubicBezTo>
                <a:cubicBezTo>
                  <a:pt x="398" y="191"/>
                  <a:pt x="396" y="194"/>
                  <a:pt x="396" y="194"/>
                </a:cubicBezTo>
                <a:cubicBezTo>
                  <a:pt x="398" y="193"/>
                  <a:pt x="400" y="191"/>
                  <a:pt x="402" y="189"/>
                </a:cubicBezTo>
                <a:cubicBezTo>
                  <a:pt x="386" y="206"/>
                  <a:pt x="368" y="222"/>
                  <a:pt x="348" y="236"/>
                </a:cubicBezTo>
                <a:cubicBezTo>
                  <a:pt x="321" y="256"/>
                  <a:pt x="293" y="269"/>
                  <a:pt x="262" y="281"/>
                </a:cubicBezTo>
                <a:cubicBezTo>
                  <a:pt x="250" y="286"/>
                  <a:pt x="236" y="288"/>
                  <a:pt x="224" y="292"/>
                </a:cubicBezTo>
                <a:cubicBezTo>
                  <a:pt x="218" y="294"/>
                  <a:pt x="203" y="298"/>
                  <a:pt x="201" y="296"/>
                </a:cubicBezTo>
                <a:cubicBezTo>
                  <a:pt x="200" y="295"/>
                  <a:pt x="194" y="298"/>
                  <a:pt x="192" y="297"/>
                </a:cubicBezTo>
                <a:cubicBezTo>
                  <a:pt x="187" y="294"/>
                  <a:pt x="167" y="299"/>
                  <a:pt x="161" y="299"/>
                </a:cubicBezTo>
                <a:cubicBezTo>
                  <a:pt x="159" y="299"/>
                  <a:pt x="156" y="300"/>
                  <a:pt x="153" y="300"/>
                </a:cubicBezTo>
                <a:cubicBezTo>
                  <a:pt x="153" y="300"/>
                  <a:pt x="153" y="301"/>
                  <a:pt x="153" y="300"/>
                </a:cubicBezTo>
                <a:cubicBezTo>
                  <a:pt x="153" y="300"/>
                  <a:pt x="153" y="300"/>
                  <a:pt x="153" y="300"/>
                </a:cubicBezTo>
                <a:cubicBezTo>
                  <a:pt x="146" y="301"/>
                  <a:pt x="138" y="301"/>
                  <a:pt x="136" y="299"/>
                </a:cubicBezTo>
                <a:cubicBezTo>
                  <a:pt x="137" y="299"/>
                  <a:pt x="139" y="300"/>
                  <a:pt x="141" y="300"/>
                </a:cubicBezTo>
                <a:cubicBezTo>
                  <a:pt x="139" y="299"/>
                  <a:pt x="125" y="298"/>
                  <a:pt x="121" y="298"/>
                </a:cubicBezTo>
                <a:cubicBezTo>
                  <a:pt x="116" y="298"/>
                  <a:pt x="98" y="298"/>
                  <a:pt x="93" y="295"/>
                </a:cubicBezTo>
                <a:cubicBezTo>
                  <a:pt x="94" y="294"/>
                  <a:pt x="95" y="294"/>
                  <a:pt x="96" y="294"/>
                </a:cubicBezTo>
                <a:cubicBezTo>
                  <a:pt x="84" y="295"/>
                  <a:pt x="69" y="288"/>
                  <a:pt x="59" y="284"/>
                </a:cubicBezTo>
                <a:cubicBezTo>
                  <a:pt x="47" y="280"/>
                  <a:pt x="35" y="274"/>
                  <a:pt x="25" y="268"/>
                </a:cubicBezTo>
                <a:cubicBezTo>
                  <a:pt x="25" y="268"/>
                  <a:pt x="26" y="267"/>
                  <a:pt x="26" y="267"/>
                </a:cubicBezTo>
                <a:cubicBezTo>
                  <a:pt x="25" y="267"/>
                  <a:pt x="26" y="267"/>
                  <a:pt x="27" y="267"/>
                </a:cubicBezTo>
                <a:cubicBezTo>
                  <a:pt x="33" y="270"/>
                  <a:pt x="39" y="273"/>
                  <a:pt x="41" y="274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2" y="274"/>
                  <a:pt x="43" y="274"/>
                  <a:pt x="43" y="274"/>
                </a:cubicBezTo>
                <a:cubicBezTo>
                  <a:pt x="43" y="274"/>
                  <a:pt x="35" y="270"/>
                  <a:pt x="29" y="267"/>
                </a:cubicBezTo>
                <a:cubicBezTo>
                  <a:pt x="37" y="265"/>
                  <a:pt x="56" y="260"/>
                  <a:pt x="57" y="262"/>
                </a:cubicBezTo>
                <a:cubicBezTo>
                  <a:pt x="57" y="262"/>
                  <a:pt x="57" y="261"/>
                  <a:pt x="57" y="260"/>
                </a:cubicBezTo>
                <a:cubicBezTo>
                  <a:pt x="58" y="261"/>
                  <a:pt x="59" y="262"/>
                  <a:pt x="59" y="261"/>
                </a:cubicBezTo>
                <a:cubicBezTo>
                  <a:pt x="59" y="261"/>
                  <a:pt x="59" y="260"/>
                  <a:pt x="59" y="260"/>
                </a:cubicBezTo>
                <a:cubicBezTo>
                  <a:pt x="61" y="261"/>
                  <a:pt x="66" y="259"/>
                  <a:pt x="68" y="258"/>
                </a:cubicBezTo>
                <a:cubicBezTo>
                  <a:pt x="68" y="258"/>
                  <a:pt x="68" y="258"/>
                  <a:pt x="68" y="258"/>
                </a:cubicBezTo>
                <a:cubicBezTo>
                  <a:pt x="68" y="259"/>
                  <a:pt x="68" y="258"/>
                  <a:pt x="68" y="258"/>
                </a:cubicBezTo>
                <a:cubicBezTo>
                  <a:pt x="69" y="258"/>
                  <a:pt x="69" y="258"/>
                  <a:pt x="68" y="257"/>
                </a:cubicBezTo>
                <a:cubicBezTo>
                  <a:pt x="69" y="258"/>
                  <a:pt x="70" y="259"/>
                  <a:pt x="70" y="259"/>
                </a:cubicBezTo>
                <a:cubicBezTo>
                  <a:pt x="70" y="258"/>
                  <a:pt x="70" y="256"/>
                  <a:pt x="70" y="256"/>
                </a:cubicBezTo>
                <a:cubicBezTo>
                  <a:pt x="68" y="257"/>
                  <a:pt x="60" y="260"/>
                  <a:pt x="59" y="259"/>
                </a:cubicBezTo>
                <a:cubicBezTo>
                  <a:pt x="58" y="258"/>
                  <a:pt x="61" y="258"/>
                  <a:pt x="61" y="258"/>
                </a:cubicBezTo>
                <a:cubicBezTo>
                  <a:pt x="61" y="257"/>
                  <a:pt x="56" y="258"/>
                  <a:pt x="56" y="258"/>
                </a:cubicBezTo>
                <a:cubicBezTo>
                  <a:pt x="56" y="259"/>
                  <a:pt x="56" y="259"/>
                  <a:pt x="56" y="259"/>
                </a:cubicBezTo>
                <a:cubicBezTo>
                  <a:pt x="57" y="259"/>
                  <a:pt x="54" y="260"/>
                  <a:pt x="54" y="260"/>
                </a:cubicBezTo>
                <a:cubicBezTo>
                  <a:pt x="54" y="260"/>
                  <a:pt x="54" y="260"/>
                  <a:pt x="54" y="260"/>
                </a:cubicBezTo>
                <a:cubicBezTo>
                  <a:pt x="54" y="260"/>
                  <a:pt x="49" y="261"/>
                  <a:pt x="48" y="261"/>
                </a:cubicBezTo>
                <a:cubicBezTo>
                  <a:pt x="48" y="261"/>
                  <a:pt x="47" y="261"/>
                  <a:pt x="47" y="261"/>
                </a:cubicBezTo>
                <a:cubicBezTo>
                  <a:pt x="47" y="261"/>
                  <a:pt x="47" y="260"/>
                  <a:pt x="47" y="261"/>
                </a:cubicBezTo>
                <a:cubicBezTo>
                  <a:pt x="45" y="260"/>
                  <a:pt x="42" y="260"/>
                  <a:pt x="42" y="261"/>
                </a:cubicBezTo>
                <a:cubicBezTo>
                  <a:pt x="43" y="261"/>
                  <a:pt x="43" y="261"/>
                  <a:pt x="44" y="261"/>
                </a:cubicBezTo>
                <a:cubicBezTo>
                  <a:pt x="44" y="261"/>
                  <a:pt x="43" y="263"/>
                  <a:pt x="43" y="263"/>
                </a:cubicBezTo>
                <a:cubicBezTo>
                  <a:pt x="42" y="263"/>
                  <a:pt x="40" y="261"/>
                  <a:pt x="40" y="261"/>
                </a:cubicBezTo>
                <a:cubicBezTo>
                  <a:pt x="40" y="261"/>
                  <a:pt x="40" y="263"/>
                  <a:pt x="40" y="263"/>
                </a:cubicBezTo>
                <a:cubicBezTo>
                  <a:pt x="39" y="262"/>
                  <a:pt x="35" y="261"/>
                  <a:pt x="35" y="262"/>
                </a:cubicBezTo>
                <a:cubicBezTo>
                  <a:pt x="36" y="258"/>
                  <a:pt x="65" y="255"/>
                  <a:pt x="69" y="254"/>
                </a:cubicBezTo>
                <a:cubicBezTo>
                  <a:pt x="73" y="252"/>
                  <a:pt x="80" y="250"/>
                  <a:pt x="82" y="249"/>
                </a:cubicBezTo>
                <a:cubicBezTo>
                  <a:pt x="84" y="249"/>
                  <a:pt x="88" y="248"/>
                  <a:pt x="89" y="248"/>
                </a:cubicBezTo>
                <a:cubicBezTo>
                  <a:pt x="88" y="248"/>
                  <a:pt x="92" y="246"/>
                  <a:pt x="91" y="247"/>
                </a:cubicBezTo>
                <a:cubicBezTo>
                  <a:pt x="90" y="248"/>
                  <a:pt x="96" y="243"/>
                  <a:pt x="97" y="245"/>
                </a:cubicBezTo>
                <a:cubicBezTo>
                  <a:pt x="97" y="246"/>
                  <a:pt x="109" y="244"/>
                  <a:pt x="110" y="241"/>
                </a:cubicBezTo>
                <a:cubicBezTo>
                  <a:pt x="111" y="238"/>
                  <a:pt x="107" y="237"/>
                  <a:pt x="106" y="235"/>
                </a:cubicBezTo>
                <a:cubicBezTo>
                  <a:pt x="106" y="234"/>
                  <a:pt x="106" y="234"/>
                  <a:pt x="106" y="233"/>
                </a:cubicBezTo>
                <a:cubicBezTo>
                  <a:pt x="104" y="235"/>
                  <a:pt x="98" y="235"/>
                  <a:pt x="99" y="237"/>
                </a:cubicBezTo>
                <a:cubicBezTo>
                  <a:pt x="99" y="237"/>
                  <a:pt x="105" y="235"/>
                  <a:pt x="105" y="235"/>
                </a:cubicBezTo>
                <a:cubicBezTo>
                  <a:pt x="106" y="235"/>
                  <a:pt x="104" y="237"/>
                  <a:pt x="105" y="237"/>
                </a:cubicBezTo>
                <a:cubicBezTo>
                  <a:pt x="104" y="237"/>
                  <a:pt x="104" y="237"/>
                  <a:pt x="103" y="237"/>
                </a:cubicBezTo>
                <a:cubicBezTo>
                  <a:pt x="103" y="237"/>
                  <a:pt x="103" y="237"/>
                  <a:pt x="103" y="237"/>
                </a:cubicBezTo>
                <a:cubicBezTo>
                  <a:pt x="94" y="238"/>
                  <a:pt x="83" y="242"/>
                  <a:pt x="74" y="245"/>
                </a:cubicBezTo>
                <a:cubicBezTo>
                  <a:pt x="65" y="248"/>
                  <a:pt x="56" y="250"/>
                  <a:pt x="47" y="251"/>
                </a:cubicBezTo>
                <a:cubicBezTo>
                  <a:pt x="45" y="252"/>
                  <a:pt x="31" y="253"/>
                  <a:pt x="28" y="255"/>
                </a:cubicBezTo>
                <a:cubicBezTo>
                  <a:pt x="33" y="251"/>
                  <a:pt x="61" y="248"/>
                  <a:pt x="60" y="246"/>
                </a:cubicBezTo>
                <a:cubicBezTo>
                  <a:pt x="60" y="246"/>
                  <a:pt x="58" y="246"/>
                  <a:pt x="58" y="246"/>
                </a:cubicBezTo>
                <a:cubicBezTo>
                  <a:pt x="58" y="246"/>
                  <a:pt x="61" y="245"/>
                  <a:pt x="61" y="245"/>
                </a:cubicBezTo>
                <a:cubicBezTo>
                  <a:pt x="61" y="246"/>
                  <a:pt x="61" y="246"/>
                  <a:pt x="62" y="247"/>
                </a:cubicBezTo>
                <a:cubicBezTo>
                  <a:pt x="62" y="247"/>
                  <a:pt x="63" y="244"/>
                  <a:pt x="63" y="244"/>
                </a:cubicBezTo>
                <a:cubicBezTo>
                  <a:pt x="63" y="245"/>
                  <a:pt x="65" y="247"/>
                  <a:pt x="65" y="246"/>
                </a:cubicBezTo>
                <a:cubicBezTo>
                  <a:pt x="65" y="246"/>
                  <a:pt x="64" y="244"/>
                  <a:pt x="64" y="244"/>
                </a:cubicBezTo>
                <a:cubicBezTo>
                  <a:pt x="65" y="244"/>
                  <a:pt x="65" y="246"/>
                  <a:pt x="65" y="246"/>
                </a:cubicBezTo>
                <a:cubicBezTo>
                  <a:pt x="65" y="245"/>
                  <a:pt x="65" y="245"/>
                  <a:pt x="65" y="244"/>
                </a:cubicBezTo>
                <a:cubicBezTo>
                  <a:pt x="66" y="244"/>
                  <a:pt x="66" y="244"/>
                  <a:pt x="67" y="244"/>
                </a:cubicBezTo>
                <a:cubicBezTo>
                  <a:pt x="67" y="244"/>
                  <a:pt x="67" y="245"/>
                  <a:pt x="67" y="245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67" y="245"/>
                  <a:pt x="68" y="245"/>
                  <a:pt x="68" y="244"/>
                </a:cubicBezTo>
                <a:cubicBezTo>
                  <a:pt x="68" y="244"/>
                  <a:pt x="69" y="244"/>
                  <a:pt x="69" y="243"/>
                </a:cubicBezTo>
                <a:cubicBezTo>
                  <a:pt x="68" y="246"/>
                  <a:pt x="73" y="243"/>
                  <a:pt x="73" y="243"/>
                </a:cubicBezTo>
                <a:cubicBezTo>
                  <a:pt x="73" y="243"/>
                  <a:pt x="72" y="243"/>
                  <a:pt x="72" y="243"/>
                </a:cubicBezTo>
                <a:cubicBezTo>
                  <a:pt x="71" y="243"/>
                  <a:pt x="75" y="240"/>
                  <a:pt x="74" y="240"/>
                </a:cubicBezTo>
                <a:cubicBezTo>
                  <a:pt x="73" y="239"/>
                  <a:pt x="55" y="243"/>
                  <a:pt x="53" y="245"/>
                </a:cubicBezTo>
                <a:cubicBezTo>
                  <a:pt x="48" y="247"/>
                  <a:pt x="40" y="247"/>
                  <a:pt x="34" y="248"/>
                </a:cubicBezTo>
                <a:cubicBezTo>
                  <a:pt x="33" y="248"/>
                  <a:pt x="30" y="249"/>
                  <a:pt x="27" y="249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25" y="250"/>
                  <a:pt x="23" y="250"/>
                  <a:pt x="21" y="251"/>
                </a:cubicBezTo>
                <a:cubicBezTo>
                  <a:pt x="21" y="251"/>
                  <a:pt x="21" y="250"/>
                  <a:pt x="21" y="251"/>
                </a:cubicBezTo>
                <a:cubicBezTo>
                  <a:pt x="20" y="251"/>
                  <a:pt x="20" y="252"/>
                  <a:pt x="20" y="252"/>
                </a:cubicBezTo>
                <a:cubicBezTo>
                  <a:pt x="17" y="258"/>
                  <a:pt x="27" y="256"/>
                  <a:pt x="27" y="256"/>
                </a:cubicBezTo>
                <a:cubicBezTo>
                  <a:pt x="26" y="257"/>
                  <a:pt x="23" y="258"/>
                  <a:pt x="21" y="259"/>
                </a:cubicBezTo>
                <a:cubicBezTo>
                  <a:pt x="18" y="258"/>
                  <a:pt x="11" y="257"/>
                  <a:pt x="12" y="258"/>
                </a:cubicBezTo>
                <a:cubicBezTo>
                  <a:pt x="12" y="258"/>
                  <a:pt x="14" y="260"/>
                  <a:pt x="18" y="262"/>
                </a:cubicBezTo>
                <a:cubicBezTo>
                  <a:pt x="17" y="262"/>
                  <a:pt x="17" y="263"/>
                  <a:pt x="17" y="263"/>
                </a:cubicBezTo>
                <a:cubicBezTo>
                  <a:pt x="13" y="260"/>
                  <a:pt x="5" y="254"/>
                  <a:pt x="3" y="259"/>
                </a:cubicBezTo>
                <a:cubicBezTo>
                  <a:pt x="4" y="259"/>
                  <a:pt x="4" y="260"/>
                  <a:pt x="5" y="261"/>
                </a:cubicBezTo>
                <a:cubicBezTo>
                  <a:pt x="4" y="261"/>
                  <a:pt x="3" y="261"/>
                  <a:pt x="2" y="261"/>
                </a:cubicBezTo>
                <a:cubicBezTo>
                  <a:pt x="3" y="262"/>
                  <a:pt x="11" y="267"/>
                  <a:pt x="10" y="268"/>
                </a:cubicBezTo>
                <a:cubicBezTo>
                  <a:pt x="10" y="268"/>
                  <a:pt x="0" y="263"/>
                  <a:pt x="1" y="263"/>
                </a:cubicBezTo>
                <a:cubicBezTo>
                  <a:pt x="3" y="268"/>
                  <a:pt x="4" y="271"/>
                  <a:pt x="9" y="274"/>
                </a:cubicBezTo>
                <a:cubicBezTo>
                  <a:pt x="9" y="278"/>
                  <a:pt x="10" y="282"/>
                  <a:pt x="13" y="282"/>
                </a:cubicBezTo>
                <a:cubicBezTo>
                  <a:pt x="12" y="282"/>
                  <a:pt x="29" y="301"/>
                  <a:pt x="28" y="303"/>
                </a:cubicBezTo>
                <a:cubicBezTo>
                  <a:pt x="28" y="303"/>
                  <a:pt x="30" y="303"/>
                  <a:pt x="30" y="303"/>
                </a:cubicBezTo>
                <a:cubicBezTo>
                  <a:pt x="29" y="303"/>
                  <a:pt x="29" y="303"/>
                  <a:pt x="29" y="304"/>
                </a:cubicBezTo>
                <a:cubicBezTo>
                  <a:pt x="29" y="304"/>
                  <a:pt x="29" y="303"/>
                  <a:pt x="30" y="303"/>
                </a:cubicBezTo>
                <a:cubicBezTo>
                  <a:pt x="29" y="305"/>
                  <a:pt x="31" y="309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4" y="310"/>
                </a:cubicBezTo>
                <a:cubicBezTo>
                  <a:pt x="34" y="310"/>
                  <a:pt x="33" y="311"/>
                  <a:pt x="33" y="311"/>
                </a:cubicBezTo>
                <a:cubicBezTo>
                  <a:pt x="33" y="311"/>
                  <a:pt x="34" y="311"/>
                  <a:pt x="35" y="311"/>
                </a:cubicBezTo>
                <a:cubicBezTo>
                  <a:pt x="35" y="311"/>
                  <a:pt x="31" y="304"/>
                  <a:pt x="31" y="304"/>
                </a:cubicBezTo>
                <a:cubicBezTo>
                  <a:pt x="31" y="304"/>
                  <a:pt x="31" y="303"/>
                  <a:pt x="31" y="303"/>
                </a:cubicBezTo>
                <a:cubicBezTo>
                  <a:pt x="32" y="302"/>
                  <a:pt x="32" y="304"/>
                  <a:pt x="32" y="304"/>
                </a:cubicBezTo>
                <a:cubicBezTo>
                  <a:pt x="33" y="304"/>
                  <a:pt x="31" y="301"/>
                  <a:pt x="31" y="301"/>
                </a:cubicBezTo>
                <a:cubicBezTo>
                  <a:pt x="30" y="301"/>
                  <a:pt x="29" y="300"/>
                  <a:pt x="29" y="300"/>
                </a:cubicBezTo>
                <a:cubicBezTo>
                  <a:pt x="29" y="300"/>
                  <a:pt x="29" y="300"/>
                  <a:pt x="29" y="300"/>
                </a:cubicBezTo>
                <a:cubicBezTo>
                  <a:pt x="28" y="300"/>
                  <a:pt x="28" y="298"/>
                  <a:pt x="29" y="298"/>
                </a:cubicBezTo>
                <a:cubicBezTo>
                  <a:pt x="30" y="296"/>
                  <a:pt x="26" y="296"/>
                  <a:pt x="26" y="296"/>
                </a:cubicBezTo>
                <a:cubicBezTo>
                  <a:pt x="26" y="296"/>
                  <a:pt x="27" y="294"/>
                  <a:pt x="25" y="292"/>
                </a:cubicBezTo>
                <a:cubicBezTo>
                  <a:pt x="25" y="293"/>
                  <a:pt x="24" y="295"/>
                  <a:pt x="23" y="294"/>
                </a:cubicBezTo>
                <a:cubicBezTo>
                  <a:pt x="23" y="294"/>
                  <a:pt x="24" y="291"/>
                  <a:pt x="24" y="291"/>
                </a:cubicBezTo>
                <a:cubicBezTo>
                  <a:pt x="24" y="291"/>
                  <a:pt x="22" y="292"/>
                  <a:pt x="22" y="292"/>
                </a:cubicBezTo>
                <a:cubicBezTo>
                  <a:pt x="22" y="291"/>
                  <a:pt x="23" y="289"/>
                  <a:pt x="22" y="288"/>
                </a:cubicBezTo>
                <a:cubicBezTo>
                  <a:pt x="28" y="291"/>
                  <a:pt x="39" y="313"/>
                  <a:pt x="43" y="317"/>
                </a:cubicBezTo>
                <a:cubicBezTo>
                  <a:pt x="43" y="318"/>
                  <a:pt x="43" y="318"/>
                  <a:pt x="43" y="318"/>
                </a:cubicBezTo>
                <a:cubicBezTo>
                  <a:pt x="42" y="318"/>
                  <a:pt x="42" y="318"/>
                  <a:pt x="43" y="318"/>
                </a:cubicBezTo>
                <a:cubicBezTo>
                  <a:pt x="43" y="318"/>
                  <a:pt x="44" y="318"/>
                  <a:pt x="44" y="318"/>
                </a:cubicBezTo>
                <a:cubicBezTo>
                  <a:pt x="43" y="318"/>
                  <a:pt x="43" y="318"/>
                  <a:pt x="43" y="319"/>
                </a:cubicBezTo>
                <a:cubicBezTo>
                  <a:pt x="43" y="320"/>
                  <a:pt x="44" y="324"/>
                  <a:pt x="45" y="324"/>
                </a:cubicBezTo>
                <a:cubicBezTo>
                  <a:pt x="44" y="323"/>
                  <a:pt x="46" y="326"/>
                  <a:pt x="45" y="325"/>
                </a:cubicBezTo>
                <a:cubicBezTo>
                  <a:pt x="45" y="325"/>
                  <a:pt x="49" y="329"/>
                  <a:pt x="48" y="330"/>
                </a:cubicBezTo>
                <a:cubicBezTo>
                  <a:pt x="47" y="330"/>
                  <a:pt x="49" y="335"/>
                  <a:pt x="49" y="336"/>
                </a:cubicBezTo>
                <a:cubicBezTo>
                  <a:pt x="52" y="342"/>
                  <a:pt x="52" y="338"/>
                  <a:pt x="56" y="338"/>
                </a:cubicBezTo>
                <a:cubicBezTo>
                  <a:pt x="56" y="338"/>
                  <a:pt x="63" y="334"/>
                  <a:pt x="62" y="334"/>
                </a:cubicBezTo>
                <a:cubicBezTo>
                  <a:pt x="62" y="334"/>
                  <a:pt x="58" y="336"/>
                  <a:pt x="59" y="335"/>
                </a:cubicBezTo>
                <a:cubicBezTo>
                  <a:pt x="59" y="335"/>
                  <a:pt x="56" y="330"/>
                  <a:pt x="56" y="330"/>
                </a:cubicBezTo>
                <a:cubicBezTo>
                  <a:pt x="55" y="331"/>
                  <a:pt x="58" y="334"/>
                  <a:pt x="58" y="335"/>
                </a:cubicBezTo>
                <a:cubicBezTo>
                  <a:pt x="57" y="336"/>
                  <a:pt x="55" y="335"/>
                  <a:pt x="55" y="335"/>
                </a:cubicBezTo>
                <a:cubicBezTo>
                  <a:pt x="55" y="335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4" y="328"/>
                  <a:pt x="50" y="320"/>
                  <a:pt x="48" y="314"/>
                </a:cubicBezTo>
                <a:cubicBezTo>
                  <a:pt x="45" y="308"/>
                  <a:pt x="41" y="301"/>
                  <a:pt x="38" y="296"/>
                </a:cubicBezTo>
                <a:cubicBezTo>
                  <a:pt x="37" y="295"/>
                  <a:pt x="34" y="289"/>
                  <a:pt x="30" y="284"/>
                </a:cubicBezTo>
                <a:cubicBezTo>
                  <a:pt x="30" y="284"/>
                  <a:pt x="31" y="284"/>
                  <a:pt x="31" y="285"/>
                </a:cubicBezTo>
                <a:cubicBezTo>
                  <a:pt x="36" y="291"/>
                  <a:pt x="43" y="301"/>
                  <a:pt x="43" y="301"/>
                </a:cubicBezTo>
                <a:cubicBezTo>
                  <a:pt x="43" y="300"/>
                  <a:pt x="43" y="299"/>
                  <a:pt x="43" y="299"/>
                </a:cubicBezTo>
                <a:cubicBezTo>
                  <a:pt x="44" y="299"/>
                  <a:pt x="45" y="301"/>
                  <a:pt x="45" y="301"/>
                </a:cubicBezTo>
                <a:cubicBezTo>
                  <a:pt x="44" y="301"/>
                  <a:pt x="44" y="301"/>
                  <a:pt x="43" y="302"/>
                </a:cubicBezTo>
                <a:cubicBezTo>
                  <a:pt x="43" y="302"/>
                  <a:pt x="46" y="302"/>
                  <a:pt x="46" y="302"/>
                </a:cubicBezTo>
                <a:cubicBezTo>
                  <a:pt x="46" y="302"/>
                  <a:pt x="42" y="302"/>
                  <a:pt x="44" y="304"/>
                </a:cubicBezTo>
                <a:cubicBezTo>
                  <a:pt x="44" y="304"/>
                  <a:pt x="46" y="303"/>
                  <a:pt x="46" y="303"/>
                </a:cubicBezTo>
                <a:cubicBezTo>
                  <a:pt x="46" y="304"/>
                  <a:pt x="44" y="304"/>
                  <a:pt x="44" y="305"/>
                </a:cubicBezTo>
                <a:cubicBezTo>
                  <a:pt x="45" y="304"/>
                  <a:pt x="46" y="304"/>
                  <a:pt x="46" y="304"/>
                </a:cubicBezTo>
                <a:cubicBezTo>
                  <a:pt x="46" y="304"/>
                  <a:pt x="46" y="305"/>
                  <a:pt x="46" y="305"/>
                </a:cubicBezTo>
                <a:cubicBezTo>
                  <a:pt x="46" y="305"/>
                  <a:pt x="47" y="305"/>
                  <a:pt x="46" y="305"/>
                </a:cubicBezTo>
                <a:cubicBezTo>
                  <a:pt x="46" y="305"/>
                  <a:pt x="46" y="306"/>
                  <a:pt x="46" y="306"/>
                </a:cubicBezTo>
                <a:cubicBezTo>
                  <a:pt x="46" y="306"/>
                  <a:pt x="47" y="305"/>
                  <a:pt x="46" y="306"/>
                </a:cubicBezTo>
                <a:cubicBezTo>
                  <a:pt x="45" y="306"/>
                  <a:pt x="45" y="306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7" y="307"/>
                  <a:pt x="47" y="307"/>
                </a:cubicBezTo>
                <a:cubicBezTo>
                  <a:pt x="45" y="306"/>
                  <a:pt x="47" y="311"/>
                  <a:pt x="48" y="310"/>
                </a:cubicBezTo>
                <a:cubicBezTo>
                  <a:pt x="48" y="310"/>
                  <a:pt x="48" y="310"/>
                  <a:pt x="48" y="309"/>
                </a:cubicBezTo>
                <a:cubicBezTo>
                  <a:pt x="48" y="308"/>
                  <a:pt x="51" y="312"/>
                  <a:pt x="52" y="311"/>
                </a:cubicBezTo>
                <a:cubicBezTo>
                  <a:pt x="53" y="308"/>
                  <a:pt x="41" y="296"/>
                  <a:pt x="42" y="293"/>
                </a:cubicBezTo>
                <a:cubicBezTo>
                  <a:pt x="43" y="292"/>
                  <a:pt x="42" y="291"/>
                  <a:pt x="40" y="289"/>
                </a:cubicBezTo>
                <a:cubicBezTo>
                  <a:pt x="53" y="294"/>
                  <a:pt x="68" y="300"/>
                  <a:pt x="70" y="301"/>
                </a:cubicBezTo>
                <a:cubicBezTo>
                  <a:pt x="70" y="300"/>
                  <a:pt x="70" y="300"/>
                  <a:pt x="70" y="300"/>
                </a:cubicBezTo>
                <a:cubicBezTo>
                  <a:pt x="75" y="301"/>
                  <a:pt x="113" y="311"/>
                  <a:pt x="113" y="309"/>
                </a:cubicBezTo>
                <a:cubicBezTo>
                  <a:pt x="113" y="310"/>
                  <a:pt x="119" y="310"/>
                  <a:pt x="118" y="310"/>
                </a:cubicBezTo>
                <a:cubicBezTo>
                  <a:pt x="118" y="310"/>
                  <a:pt x="118" y="309"/>
                  <a:pt x="118" y="309"/>
                </a:cubicBezTo>
                <a:cubicBezTo>
                  <a:pt x="118" y="309"/>
                  <a:pt x="122" y="309"/>
                  <a:pt x="122" y="309"/>
                </a:cubicBezTo>
                <a:cubicBezTo>
                  <a:pt x="110" y="304"/>
                  <a:pt x="93" y="305"/>
                  <a:pt x="80" y="301"/>
                </a:cubicBezTo>
                <a:cubicBezTo>
                  <a:pt x="70" y="299"/>
                  <a:pt x="60" y="296"/>
                  <a:pt x="50" y="292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50" y="292"/>
                  <a:pt x="49" y="292"/>
                  <a:pt x="49" y="292"/>
                </a:cubicBezTo>
                <a:cubicBezTo>
                  <a:pt x="49" y="292"/>
                  <a:pt x="49" y="292"/>
                  <a:pt x="49" y="292"/>
                </a:cubicBezTo>
                <a:cubicBezTo>
                  <a:pt x="48" y="291"/>
                  <a:pt x="46" y="291"/>
                  <a:pt x="45" y="290"/>
                </a:cubicBezTo>
                <a:cubicBezTo>
                  <a:pt x="44" y="290"/>
                  <a:pt x="42" y="289"/>
                  <a:pt x="40" y="288"/>
                </a:cubicBezTo>
                <a:cubicBezTo>
                  <a:pt x="39" y="287"/>
                  <a:pt x="38" y="285"/>
                  <a:pt x="37" y="284"/>
                </a:cubicBezTo>
                <a:cubicBezTo>
                  <a:pt x="48" y="290"/>
                  <a:pt x="59" y="295"/>
                  <a:pt x="59" y="293"/>
                </a:cubicBezTo>
                <a:cubicBezTo>
                  <a:pt x="59" y="293"/>
                  <a:pt x="47" y="288"/>
                  <a:pt x="35" y="283"/>
                </a:cubicBezTo>
                <a:cubicBezTo>
                  <a:pt x="35" y="282"/>
                  <a:pt x="35" y="282"/>
                  <a:pt x="34" y="281"/>
                </a:cubicBezTo>
                <a:cubicBezTo>
                  <a:pt x="46" y="287"/>
                  <a:pt x="58" y="292"/>
                  <a:pt x="71" y="295"/>
                </a:cubicBezTo>
                <a:cubicBezTo>
                  <a:pt x="95" y="302"/>
                  <a:pt x="119" y="305"/>
                  <a:pt x="143" y="306"/>
                </a:cubicBezTo>
                <a:cubicBezTo>
                  <a:pt x="187" y="308"/>
                  <a:pt x="232" y="299"/>
                  <a:pt x="273" y="284"/>
                </a:cubicBezTo>
                <a:cubicBezTo>
                  <a:pt x="281" y="282"/>
                  <a:pt x="288" y="279"/>
                  <a:pt x="295" y="275"/>
                </a:cubicBezTo>
                <a:cubicBezTo>
                  <a:pt x="291" y="278"/>
                  <a:pt x="286" y="281"/>
                  <a:pt x="282" y="283"/>
                </a:cubicBezTo>
                <a:cubicBezTo>
                  <a:pt x="282" y="283"/>
                  <a:pt x="283" y="283"/>
                  <a:pt x="283" y="283"/>
                </a:cubicBezTo>
                <a:cubicBezTo>
                  <a:pt x="283" y="283"/>
                  <a:pt x="276" y="285"/>
                  <a:pt x="268" y="288"/>
                </a:cubicBezTo>
                <a:cubicBezTo>
                  <a:pt x="261" y="290"/>
                  <a:pt x="254" y="293"/>
                  <a:pt x="253" y="293"/>
                </a:cubicBezTo>
                <a:cubicBezTo>
                  <a:pt x="254" y="293"/>
                  <a:pt x="264" y="290"/>
                  <a:pt x="264" y="290"/>
                </a:cubicBezTo>
                <a:cubicBezTo>
                  <a:pt x="264" y="291"/>
                  <a:pt x="237" y="299"/>
                  <a:pt x="238" y="300"/>
                </a:cubicBezTo>
                <a:cubicBezTo>
                  <a:pt x="240" y="306"/>
                  <a:pt x="304" y="275"/>
                  <a:pt x="312" y="273"/>
                </a:cubicBezTo>
                <a:cubicBezTo>
                  <a:pt x="321" y="270"/>
                  <a:pt x="328" y="263"/>
                  <a:pt x="337" y="259"/>
                </a:cubicBezTo>
                <a:cubicBezTo>
                  <a:pt x="345" y="255"/>
                  <a:pt x="358" y="247"/>
                  <a:pt x="364" y="241"/>
                </a:cubicBezTo>
                <a:cubicBezTo>
                  <a:pt x="375" y="228"/>
                  <a:pt x="391" y="218"/>
                  <a:pt x="403" y="207"/>
                </a:cubicBezTo>
                <a:cubicBezTo>
                  <a:pt x="433" y="177"/>
                  <a:pt x="461" y="143"/>
                  <a:pt x="479" y="104"/>
                </a:cubicBezTo>
                <a:cubicBezTo>
                  <a:pt x="485" y="90"/>
                  <a:pt x="491" y="76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8" y="60"/>
                  <a:pt x="500" y="56"/>
                  <a:pt x="501" y="53"/>
                </a:cubicBezTo>
                <a:cubicBezTo>
                  <a:pt x="505" y="45"/>
                  <a:pt x="507" y="37"/>
                  <a:pt x="511" y="29"/>
                </a:cubicBezTo>
                <a:cubicBezTo>
                  <a:pt x="511" y="28"/>
                  <a:pt x="517" y="13"/>
                  <a:pt x="517" y="13"/>
                </a:cubicBezTo>
                <a:cubicBezTo>
                  <a:pt x="510" y="19"/>
                  <a:pt x="504" y="30"/>
                  <a:pt x="501" y="39"/>
                </a:cubicBezTo>
                <a:close/>
                <a:moveTo>
                  <a:pt x="303" y="260"/>
                </a:moveTo>
                <a:cubicBezTo>
                  <a:pt x="304" y="260"/>
                  <a:pt x="305" y="260"/>
                  <a:pt x="303" y="260"/>
                </a:cubicBezTo>
                <a:close/>
                <a:moveTo>
                  <a:pt x="306" y="258"/>
                </a:moveTo>
                <a:cubicBezTo>
                  <a:pt x="305" y="258"/>
                  <a:pt x="306" y="259"/>
                  <a:pt x="306" y="258"/>
                </a:cubicBezTo>
                <a:close/>
                <a:moveTo>
                  <a:pt x="310" y="256"/>
                </a:moveTo>
                <a:cubicBezTo>
                  <a:pt x="307" y="257"/>
                  <a:pt x="312" y="255"/>
                  <a:pt x="312" y="255"/>
                </a:cubicBezTo>
                <a:lnTo>
                  <a:pt x="310" y="256"/>
                </a:lnTo>
                <a:close/>
                <a:moveTo>
                  <a:pt x="328" y="245"/>
                </a:moveTo>
                <a:cubicBezTo>
                  <a:pt x="329" y="245"/>
                  <a:pt x="329" y="244"/>
                  <a:pt x="330" y="244"/>
                </a:cubicBezTo>
                <a:cubicBezTo>
                  <a:pt x="330" y="245"/>
                  <a:pt x="329" y="245"/>
                  <a:pt x="328" y="245"/>
                </a:cubicBezTo>
                <a:close/>
                <a:moveTo>
                  <a:pt x="352" y="228"/>
                </a:moveTo>
                <a:cubicBezTo>
                  <a:pt x="352" y="228"/>
                  <a:pt x="353" y="228"/>
                  <a:pt x="353" y="228"/>
                </a:cubicBezTo>
                <a:cubicBezTo>
                  <a:pt x="352" y="228"/>
                  <a:pt x="352" y="228"/>
                  <a:pt x="352" y="228"/>
                </a:cubicBezTo>
                <a:close/>
                <a:moveTo>
                  <a:pt x="356" y="227"/>
                </a:moveTo>
                <a:cubicBezTo>
                  <a:pt x="357" y="226"/>
                  <a:pt x="359" y="224"/>
                  <a:pt x="361" y="224"/>
                </a:cubicBezTo>
                <a:cubicBezTo>
                  <a:pt x="361" y="224"/>
                  <a:pt x="355" y="229"/>
                  <a:pt x="356" y="227"/>
                </a:cubicBezTo>
                <a:close/>
                <a:moveTo>
                  <a:pt x="378" y="208"/>
                </a:moveTo>
                <a:cubicBezTo>
                  <a:pt x="377" y="207"/>
                  <a:pt x="380" y="206"/>
                  <a:pt x="380" y="206"/>
                </a:cubicBezTo>
                <a:cubicBezTo>
                  <a:pt x="379" y="207"/>
                  <a:pt x="379" y="208"/>
                  <a:pt x="378" y="208"/>
                </a:cubicBezTo>
                <a:close/>
                <a:moveTo>
                  <a:pt x="385" y="202"/>
                </a:moveTo>
                <a:cubicBezTo>
                  <a:pt x="383" y="203"/>
                  <a:pt x="386" y="201"/>
                  <a:pt x="386" y="201"/>
                </a:cubicBezTo>
                <a:cubicBezTo>
                  <a:pt x="386" y="201"/>
                  <a:pt x="385" y="202"/>
                  <a:pt x="385" y="202"/>
                </a:cubicBezTo>
                <a:close/>
                <a:moveTo>
                  <a:pt x="400" y="189"/>
                </a:moveTo>
                <a:cubicBezTo>
                  <a:pt x="400" y="188"/>
                  <a:pt x="401" y="188"/>
                  <a:pt x="402" y="187"/>
                </a:cubicBezTo>
                <a:cubicBezTo>
                  <a:pt x="402" y="188"/>
                  <a:pt x="401" y="189"/>
                  <a:pt x="400" y="189"/>
                </a:cubicBezTo>
                <a:close/>
                <a:moveTo>
                  <a:pt x="67" y="258"/>
                </a:moveTo>
                <a:cubicBezTo>
                  <a:pt x="67" y="259"/>
                  <a:pt x="67" y="257"/>
                  <a:pt x="67" y="258"/>
                </a:cubicBezTo>
                <a:close/>
                <a:moveTo>
                  <a:pt x="66" y="258"/>
                </a:moveTo>
                <a:cubicBezTo>
                  <a:pt x="67" y="258"/>
                  <a:pt x="66" y="257"/>
                  <a:pt x="66" y="258"/>
                </a:cubicBezTo>
                <a:close/>
                <a:moveTo>
                  <a:pt x="54" y="261"/>
                </a:moveTo>
                <a:cubicBezTo>
                  <a:pt x="54" y="262"/>
                  <a:pt x="54" y="260"/>
                  <a:pt x="54" y="261"/>
                </a:cubicBezTo>
                <a:close/>
                <a:moveTo>
                  <a:pt x="35" y="263"/>
                </a:moveTo>
                <a:cubicBezTo>
                  <a:pt x="34" y="264"/>
                  <a:pt x="36" y="262"/>
                  <a:pt x="35" y="263"/>
                </a:cubicBezTo>
                <a:close/>
                <a:moveTo>
                  <a:pt x="103" y="235"/>
                </a:moveTo>
                <a:cubicBezTo>
                  <a:pt x="103" y="236"/>
                  <a:pt x="103" y="234"/>
                  <a:pt x="103" y="235"/>
                </a:cubicBezTo>
                <a:close/>
                <a:moveTo>
                  <a:pt x="104" y="234"/>
                </a:moveTo>
                <a:cubicBezTo>
                  <a:pt x="104" y="235"/>
                  <a:pt x="104" y="234"/>
                  <a:pt x="104" y="234"/>
                </a:cubicBezTo>
                <a:close/>
                <a:moveTo>
                  <a:pt x="105" y="243"/>
                </a:moveTo>
                <a:cubicBezTo>
                  <a:pt x="104" y="243"/>
                  <a:pt x="105" y="243"/>
                  <a:pt x="105" y="243"/>
                </a:cubicBezTo>
                <a:close/>
                <a:moveTo>
                  <a:pt x="104" y="240"/>
                </a:moveTo>
                <a:cubicBezTo>
                  <a:pt x="104" y="241"/>
                  <a:pt x="103" y="239"/>
                  <a:pt x="104" y="240"/>
                </a:cubicBezTo>
                <a:close/>
                <a:moveTo>
                  <a:pt x="101" y="243"/>
                </a:moveTo>
                <a:cubicBezTo>
                  <a:pt x="101" y="244"/>
                  <a:pt x="101" y="242"/>
                  <a:pt x="101" y="243"/>
                </a:cubicBezTo>
                <a:close/>
                <a:moveTo>
                  <a:pt x="94" y="241"/>
                </a:moveTo>
                <a:cubicBezTo>
                  <a:pt x="96" y="242"/>
                  <a:pt x="94" y="240"/>
                  <a:pt x="94" y="241"/>
                </a:cubicBezTo>
                <a:close/>
                <a:moveTo>
                  <a:pt x="92" y="242"/>
                </a:moveTo>
                <a:cubicBezTo>
                  <a:pt x="92" y="242"/>
                  <a:pt x="95" y="243"/>
                  <a:pt x="95" y="243"/>
                </a:cubicBezTo>
                <a:cubicBezTo>
                  <a:pt x="95" y="243"/>
                  <a:pt x="92" y="243"/>
                  <a:pt x="92" y="244"/>
                </a:cubicBezTo>
                <a:cubicBezTo>
                  <a:pt x="92" y="246"/>
                  <a:pt x="91" y="242"/>
                  <a:pt x="92" y="242"/>
                </a:cubicBezTo>
                <a:close/>
                <a:moveTo>
                  <a:pt x="88" y="242"/>
                </a:moveTo>
                <a:cubicBezTo>
                  <a:pt x="89" y="243"/>
                  <a:pt x="88" y="240"/>
                  <a:pt x="88" y="242"/>
                </a:cubicBezTo>
                <a:close/>
                <a:moveTo>
                  <a:pt x="88" y="247"/>
                </a:moveTo>
                <a:cubicBezTo>
                  <a:pt x="88" y="248"/>
                  <a:pt x="88" y="246"/>
                  <a:pt x="88" y="247"/>
                </a:cubicBezTo>
                <a:close/>
                <a:moveTo>
                  <a:pt x="86" y="245"/>
                </a:moveTo>
                <a:cubicBezTo>
                  <a:pt x="84" y="245"/>
                  <a:pt x="87" y="245"/>
                  <a:pt x="86" y="245"/>
                </a:cubicBezTo>
                <a:close/>
                <a:moveTo>
                  <a:pt x="84" y="248"/>
                </a:moveTo>
                <a:cubicBezTo>
                  <a:pt x="84" y="249"/>
                  <a:pt x="84" y="247"/>
                  <a:pt x="84" y="248"/>
                </a:cubicBezTo>
                <a:close/>
                <a:moveTo>
                  <a:pt x="84" y="243"/>
                </a:moveTo>
                <a:cubicBezTo>
                  <a:pt x="84" y="243"/>
                  <a:pt x="84" y="242"/>
                  <a:pt x="84" y="243"/>
                </a:cubicBezTo>
                <a:close/>
                <a:moveTo>
                  <a:pt x="82" y="248"/>
                </a:moveTo>
                <a:cubicBezTo>
                  <a:pt x="83" y="248"/>
                  <a:pt x="82" y="247"/>
                  <a:pt x="82" y="248"/>
                </a:cubicBezTo>
                <a:close/>
                <a:moveTo>
                  <a:pt x="82" y="245"/>
                </a:moveTo>
                <a:cubicBezTo>
                  <a:pt x="82" y="246"/>
                  <a:pt x="82" y="244"/>
                  <a:pt x="82" y="245"/>
                </a:cubicBezTo>
                <a:close/>
                <a:moveTo>
                  <a:pt x="78" y="245"/>
                </a:moveTo>
                <a:cubicBezTo>
                  <a:pt x="78" y="246"/>
                  <a:pt x="78" y="244"/>
                  <a:pt x="78" y="245"/>
                </a:cubicBezTo>
                <a:close/>
                <a:moveTo>
                  <a:pt x="77" y="249"/>
                </a:moveTo>
                <a:cubicBezTo>
                  <a:pt x="77" y="250"/>
                  <a:pt x="77" y="249"/>
                  <a:pt x="77" y="249"/>
                </a:cubicBezTo>
                <a:close/>
                <a:moveTo>
                  <a:pt x="77" y="247"/>
                </a:moveTo>
                <a:cubicBezTo>
                  <a:pt x="77" y="248"/>
                  <a:pt x="76" y="245"/>
                  <a:pt x="77" y="247"/>
                </a:cubicBezTo>
                <a:close/>
                <a:moveTo>
                  <a:pt x="76" y="248"/>
                </a:moveTo>
                <a:cubicBezTo>
                  <a:pt x="76" y="249"/>
                  <a:pt x="76" y="247"/>
                  <a:pt x="76" y="248"/>
                </a:cubicBezTo>
                <a:close/>
                <a:moveTo>
                  <a:pt x="30" y="263"/>
                </a:moveTo>
                <a:cubicBezTo>
                  <a:pt x="31" y="263"/>
                  <a:pt x="30" y="263"/>
                  <a:pt x="30" y="263"/>
                </a:cubicBezTo>
                <a:close/>
                <a:moveTo>
                  <a:pt x="71" y="244"/>
                </a:moveTo>
                <a:cubicBezTo>
                  <a:pt x="70" y="244"/>
                  <a:pt x="71" y="243"/>
                  <a:pt x="71" y="244"/>
                </a:cubicBezTo>
                <a:close/>
                <a:moveTo>
                  <a:pt x="66" y="243"/>
                </a:moveTo>
                <a:cubicBezTo>
                  <a:pt x="67" y="243"/>
                  <a:pt x="66" y="243"/>
                  <a:pt x="66" y="243"/>
                </a:cubicBezTo>
                <a:close/>
                <a:moveTo>
                  <a:pt x="54" y="248"/>
                </a:moveTo>
                <a:cubicBezTo>
                  <a:pt x="51" y="248"/>
                  <a:pt x="57" y="247"/>
                  <a:pt x="54" y="248"/>
                </a:cubicBezTo>
                <a:close/>
                <a:moveTo>
                  <a:pt x="51" y="247"/>
                </a:moveTo>
                <a:cubicBezTo>
                  <a:pt x="51" y="249"/>
                  <a:pt x="51" y="246"/>
                  <a:pt x="51" y="247"/>
                </a:cubicBezTo>
                <a:close/>
                <a:moveTo>
                  <a:pt x="50" y="248"/>
                </a:moveTo>
                <a:cubicBezTo>
                  <a:pt x="50" y="249"/>
                  <a:pt x="50" y="247"/>
                  <a:pt x="50" y="248"/>
                </a:cubicBezTo>
                <a:close/>
                <a:moveTo>
                  <a:pt x="47" y="248"/>
                </a:moveTo>
                <a:cubicBezTo>
                  <a:pt x="47" y="250"/>
                  <a:pt x="47" y="248"/>
                  <a:pt x="47" y="248"/>
                </a:cubicBezTo>
                <a:close/>
                <a:moveTo>
                  <a:pt x="22" y="251"/>
                </a:moveTo>
                <a:cubicBezTo>
                  <a:pt x="22" y="251"/>
                  <a:pt x="22" y="250"/>
                  <a:pt x="22" y="251"/>
                </a:cubicBezTo>
                <a:close/>
                <a:moveTo>
                  <a:pt x="26" y="250"/>
                </a:moveTo>
                <a:cubicBezTo>
                  <a:pt x="26" y="251"/>
                  <a:pt x="26" y="249"/>
                  <a:pt x="26" y="250"/>
                </a:cubicBezTo>
                <a:close/>
                <a:moveTo>
                  <a:pt x="9" y="271"/>
                </a:moveTo>
                <a:cubicBezTo>
                  <a:pt x="7" y="269"/>
                  <a:pt x="4" y="266"/>
                  <a:pt x="3" y="266"/>
                </a:cubicBezTo>
                <a:cubicBezTo>
                  <a:pt x="4" y="265"/>
                  <a:pt x="7" y="268"/>
                  <a:pt x="10" y="270"/>
                </a:cubicBezTo>
                <a:cubicBezTo>
                  <a:pt x="10" y="270"/>
                  <a:pt x="9" y="271"/>
                  <a:pt x="9" y="271"/>
                </a:cubicBezTo>
                <a:close/>
                <a:moveTo>
                  <a:pt x="12" y="278"/>
                </a:moveTo>
                <a:cubicBezTo>
                  <a:pt x="10" y="278"/>
                  <a:pt x="13" y="278"/>
                  <a:pt x="12" y="278"/>
                </a:cubicBezTo>
                <a:close/>
                <a:moveTo>
                  <a:pt x="11" y="272"/>
                </a:moveTo>
                <a:cubicBezTo>
                  <a:pt x="11" y="272"/>
                  <a:pt x="11" y="272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0"/>
                </a:cubicBezTo>
                <a:cubicBezTo>
                  <a:pt x="12" y="270"/>
                  <a:pt x="12" y="270"/>
                  <a:pt x="12" y="271"/>
                </a:cubicBezTo>
                <a:cubicBezTo>
                  <a:pt x="12" y="271"/>
                  <a:pt x="11" y="272"/>
                  <a:pt x="11" y="272"/>
                </a:cubicBezTo>
                <a:close/>
                <a:moveTo>
                  <a:pt x="13" y="270"/>
                </a:move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lose/>
                <a:moveTo>
                  <a:pt x="19" y="285"/>
                </a:moveTo>
                <a:cubicBezTo>
                  <a:pt x="19" y="285"/>
                  <a:pt x="19" y="284"/>
                  <a:pt x="19" y="285"/>
                </a:cubicBezTo>
                <a:close/>
                <a:moveTo>
                  <a:pt x="20" y="288"/>
                </a:moveTo>
                <a:cubicBezTo>
                  <a:pt x="19" y="288"/>
                  <a:pt x="22" y="288"/>
                  <a:pt x="20" y="288"/>
                </a:cubicBezTo>
                <a:close/>
                <a:moveTo>
                  <a:pt x="33" y="308"/>
                </a:moveTo>
                <a:cubicBezTo>
                  <a:pt x="32" y="309"/>
                  <a:pt x="33" y="308"/>
                  <a:pt x="33" y="308"/>
                </a:cubicBezTo>
                <a:close/>
                <a:moveTo>
                  <a:pt x="28" y="301"/>
                </a:moveTo>
                <a:cubicBezTo>
                  <a:pt x="27" y="301"/>
                  <a:pt x="29" y="300"/>
                  <a:pt x="28" y="301"/>
                </a:cubicBezTo>
                <a:close/>
                <a:moveTo>
                  <a:pt x="28" y="297"/>
                </a:moveTo>
                <a:cubicBezTo>
                  <a:pt x="27" y="298"/>
                  <a:pt x="28" y="297"/>
                  <a:pt x="28" y="297"/>
                </a:cubicBezTo>
                <a:close/>
                <a:moveTo>
                  <a:pt x="27" y="297"/>
                </a:moveTo>
                <a:cubicBezTo>
                  <a:pt x="27" y="297"/>
                  <a:pt x="28" y="296"/>
                  <a:pt x="27" y="297"/>
                </a:cubicBezTo>
                <a:close/>
                <a:moveTo>
                  <a:pt x="25" y="296"/>
                </a:moveTo>
                <a:cubicBezTo>
                  <a:pt x="25" y="296"/>
                  <a:pt x="27" y="294"/>
                  <a:pt x="25" y="296"/>
                </a:cubicBezTo>
                <a:close/>
                <a:moveTo>
                  <a:pt x="21" y="274"/>
                </a:moveTo>
                <a:cubicBezTo>
                  <a:pt x="22" y="274"/>
                  <a:pt x="23" y="274"/>
                  <a:pt x="23" y="275"/>
                </a:cubicBezTo>
                <a:cubicBezTo>
                  <a:pt x="23" y="275"/>
                  <a:pt x="23" y="276"/>
                  <a:pt x="23" y="277"/>
                </a:cubicBezTo>
                <a:cubicBezTo>
                  <a:pt x="23" y="276"/>
                  <a:pt x="22" y="276"/>
                  <a:pt x="22" y="276"/>
                </a:cubicBezTo>
                <a:cubicBezTo>
                  <a:pt x="22" y="275"/>
                  <a:pt x="22" y="275"/>
                  <a:pt x="21" y="274"/>
                </a:cubicBezTo>
                <a:close/>
                <a:moveTo>
                  <a:pt x="22" y="276"/>
                </a:moveTo>
                <a:cubicBezTo>
                  <a:pt x="22" y="276"/>
                  <a:pt x="23" y="276"/>
                  <a:pt x="23" y="277"/>
                </a:cubicBezTo>
                <a:cubicBezTo>
                  <a:pt x="24" y="278"/>
                  <a:pt x="24" y="279"/>
                  <a:pt x="24" y="279"/>
                </a:cubicBezTo>
                <a:cubicBezTo>
                  <a:pt x="23" y="279"/>
                  <a:pt x="22" y="278"/>
                  <a:pt x="22" y="276"/>
                </a:cubicBezTo>
                <a:close/>
                <a:moveTo>
                  <a:pt x="24" y="276"/>
                </a:moveTo>
                <a:cubicBezTo>
                  <a:pt x="24" y="275"/>
                  <a:pt x="24" y="276"/>
                  <a:pt x="24" y="276"/>
                </a:cubicBezTo>
                <a:close/>
                <a:moveTo>
                  <a:pt x="58" y="334"/>
                </a:moveTo>
                <a:cubicBezTo>
                  <a:pt x="57" y="335"/>
                  <a:pt x="58" y="334"/>
                  <a:pt x="58" y="334"/>
                </a:cubicBezTo>
                <a:close/>
                <a:moveTo>
                  <a:pt x="57" y="334"/>
                </a:moveTo>
                <a:cubicBezTo>
                  <a:pt x="57" y="334"/>
                  <a:pt x="58" y="333"/>
                  <a:pt x="57" y="334"/>
                </a:cubicBezTo>
                <a:close/>
                <a:moveTo>
                  <a:pt x="54" y="333"/>
                </a:moveTo>
                <a:cubicBezTo>
                  <a:pt x="53" y="333"/>
                  <a:pt x="55" y="333"/>
                  <a:pt x="54" y="333"/>
                </a:cubicBezTo>
                <a:close/>
                <a:moveTo>
                  <a:pt x="51" y="333"/>
                </a:moveTo>
                <a:cubicBezTo>
                  <a:pt x="51" y="333"/>
                  <a:pt x="52" y="332"/>
                  <a:pt x="51" y="333"/>
                </a:cubicBezTo>
                <a:close/>
                <a:moveTo>
                  <a:pt x="47" y="318"/>
                </a:moveTo>
                <a:cubicBezTo>
                  <a:pt x="46" y="318"/>
                  <a:pt x="48" y="318"/>
                  <a:pt x="47" y="318"/>
                </a:cubicBezTo>
                <a:close/>
                <a:moveTo>
                  <a:pt x="50" y="336"/>
                </a:moveTo>
                <a:cubicBezTo>
                  <a:pt x="50" y="335"/>
                  <a:pt x="50" y="336"/>
                  <a:pt x="50" y="336"/>
                </a:cubicBezTo>
                <a:close/>
                <a:moveTo>
                  <a:pt x="51" y="330"/>
                </a:moveTo>
                <a:cubicBezTo>
                  <a:pt x="50" y="330"/>
                  <a:pt x="51" y="330"/>
                  <a:pt x="51" y="330"/>
                </a:cubicBezTo>
                <a:close/>
                <a:moveTo>
                  <a:pt x="50" y="326"/>
                </a:moveTo>
                <a:cubicBezTo>
                  <a:pt x="50" y="326"/>
                  <a:pt x="50" y="328"/>
                  <a:pt x="50" y="328"/>
                </a:cubicBezTo>
                <a:cubicBezTo>
                  <a:pt x="49" y="328"/>
                  <a:pt x="49" y="325"/>
                  <a:pt x="48" y="326"/>
                </a:cubicBezTo>
                <a:cubicBezTo>
                  <a:pt x="47" y="326"/>
                  <a:pt x="50" y="324"/>
                  <a:pt x="50" y="326"/>
                </a:cubicBezTo>
                <a:close/>
                <a:moveTo>
                  <a:pt x="48" y="317"/>
                </a:moveTo>
                <a:cubicBezTo>
                  <a:pt x="47" y="317"/>
                  <a:pt x="49" y="317"/>
                  <a:pt x="48" y="317"/>
                </a:cubicBezTo>
                <a:close/>
                <a:moveTo>
                  <a:pt x="48" y="320"/>
                </a:moveTo>
                <a:cubicBezTo>
                  <a:pt x="46" y="321"/>
                  <a:pt x="49" y="319"/>
                  <a:pt x="48" y="320"/>
                </a:cubicBezTo>
                <a:close/>
                <a:moveTo>
                  <a:pt x="47" y="314"/>
                </a:moveTo>
                <a:cubicBezTo>
                  <a:pt x="46" y="315"/>
                  <a:pt x="48" y="314"/>
                  <a:pt x="47" y="314"/>
                </a:cubicBezTo>
                <a:close/>
                <a:moveTo>
                  <a:pt x="46" y="314"/>
                </a:moveTo>
                <a:cubicBezTo>
                  <a:pt x="45" y="314"/>
                  <a:pt x="48" y="314"/>
                  <a:pt x="46" y="314"/>
                </a:cubicBezTo>
                <a:close/>
                <a:moveTo>
                  <a:pt x="46" y="319"/>
                </a:moveTo>
                <a:cubicBezTo>
                  <a:pt x="45" y="320"/>
                  <a:pt x="47" y="319"/>
                  <a:pt x="46" y="319"/>
                </a:cubicBezTo>
                <a:close/>
                <a:moveTo>
                  <a:pt x="44" y="320"/>
                </a:moveTo>
                <a:cubicBezTo>
                  <a:pt x="43" y="321"/>
                  <a:pt x="44" y="320"/>
                  <a:pt x="44" y="320"/>
                </a:cubicBezTo>
                <a:close/>
                <a:moveTo>
                  <a:pt x="44" y="320"/>
                </a:moveTo>
                <a:cubicBezTo>
                  <a:pt x="43" y="321"/>
                  <a:pt x="45" y="319"/>
                  <a:pt x="44" y="320"/>
                </a:cubicBezTo>
                <a:close/>
                <a:moveTo>
                  <a:pt x="44" y="319"/>
                </a:moveTo>
                <a:cubicBezTo>
                  <a:pt x="44" y="319"/>
                  <a:pt x="45" y="318"/>
                  <a:pt x="44" y="319"/>
                </a:cubicBezTo>
                <a:close/>
                <a:moveTo>
                  <a:pt x="28" y="282"/>
                </a:moveTo>
                <a:cubicBezTo>
                  <a:pt x="27" y="281"/>
                  <a:pt x="26" y="280"/>
                  <a:pt x="26" y="279"/>
                </a:cubicBezTo>
                <a:cubicBezTo>
                  <a:pt x="26" y="280"/>
                  <a:pt x="28" y="281"/>
                  <a:pt x="29" y="282"/>
                </a:cubicBezTo>
                <a:cubicBezTo>
                  <a:pt x="29" y="282"/>
                  <a:pt x="28" y="282"/>
                  <a:pt x="28" y="282"/>
                </a:cubicBezTo>
                <a:close/>
                <a:moveTo>
                  <a:pt x="45" y="303"/>
                </a:moveTo>
                <a:cubicBezTo>
                  <a:pt x="44" y="304"/>
                  <a:pt x="47" y="302"/>
                  <a:pt x="45" y="303"/>
                </a:cubicBezTo>
                <a:close/>
                <a:moveTo>
                  <a:pt x="47" y="309"/>
                </a:moveTo>
                <a:cubicBezTo>
                  <a:pt x="46" y="308"/>
                  <a:pt x="48" y="308"/>
                  <a:pt x="47" y="309"/>
                </a:cubicBezTo>
                <a:close/>
                <a:moveTo>
                  <a:pt x="47" y="305"/>
                </a:moveTo>
                <a:cubicBezTo>
                  <a:pt x="47" y="305"/>
                  <a:pt x="48" y="304"/>
                  <a:pt x="47" y="305"/>
                </a:cubicBezTo>
                <a:close/>
                <a:moveTo>
                  <a:pt x="43" y="297"/>
                </a:moveTo>
                <a:cubicBezTo>
                  <a:pt x="43" y="297"/>
                  <a:pt x="44" y="299"/>
                  <a:pt x="42" y="299"/>
                </a:cubicBezTo>
                <a:cubicBezTo>
                  <a:pt x="42" y="298"/>
                  <a:pt x="43" y="297"/>
                  <a:pt x="43" y="297"/>
                </a:cubicBezTo>
                <a:close/>
                <a:moveTo>
                  <a:pt x="40" y="295"/>
                </a:moveTo>
                <a:cubicBezTo>
                  <a:pt x="39" y="293"/>
                  <a:pt x="42" y="298"/>
                  <a:pt x="40" y="295"/>
                </a:cubicBezTo>
                <a:close/>
                <a:moveTo>
                  <a:pt x="40" y="293"/>
                </a:moveTo>
                <a:cubicBezTo>
                  <a:pt x="38" y="294"/>
                  <a:pt x="41" y="292"/>
                  <a:pt x="40" y="293"/>
                </a:cubicBezTo>
                <a:close/>
                <a:moveTo>
                  <a:pt x="39" y="292"/>
                </a:moveTo>
                <a:cubicBezTo>
                  <a:pt x="38" y="292"/>
                  <a:pt x="39" y="292"/>
                  <a:pt x="39" y="292"/>
                </a:cubicBezTo>
                <a:close/>
                <a:moveTo>
                  <a:pt x="37" y="290"/>
                </a:moveTo>
                <a:cubicBezTo>
                  <a:pt x="36" y="291"/>
                  <a:pt x="37" y="290"/>
                  <a:pt x="37" y="290"/>
                </a:cubicBezTo>
                <a:close/>
                <a:moveTo>
                  <a:pt x="60" y="286"/>
                </a:moveTo>
                <a:cubicBezTo>
                  <a:pt x="60" y="285"/>
                  <a:pt x="59" y="287"/>
                  <a:pt x="60" y="286"/>
                </a:cubicBezTo>
                <a:close/>
                <a:moveTo>
                  <a:pt x="45" y="283"/>
                </a:moveTo>
                <a:cubicBezTo>
                  <a:pt x="46" y="284"/>
                  <a:pt x="46" y="284"/>
                  <a:pt x="45" y="283"/>
                </a:cubicBezTo>
                <a:close/>
                <a:moveTo>
                  <a:pt x="38" y="280"/>
                </a:moveTo>
                <a:cubicBezTo>
                  <a:pt x="39" y="280"/>
                  <a:pt x="39" y="280"/>
                  <a:pt x="40" y="280"/>
                </a:cubicBezTo>
                <a:cubicBezTo>
                  <a:pt x="39" y="280"/>
                  <a:pt x="38" y="280"/>
                  <a:pt x="38" y="280"/>
                </a:cubicBezTo>
                <a:close/>
                <a:moveTo>
                  <a:pt x="39" y="277"/>
                </a:moveTo>
                <a:cubicBezTo>
                  <a:pt x="40" y="277"/>
                  <a:pt x="40" y="277"/>
                  <a:pt x="41" y="278"/>
                </a:cubicBezTo>
                <a:cubicBezTo>
                  <a:pt x="40" y="279"/>
                  <a:pt x="38" y="276"/>
                  <a:pt x="39" y="277"/>
                </a:cubicBezTo>
                <a:close/>
                <a:moveTo>
                  <a:pt x="43" y="285"/>
                </a:moveTo>
                <a:cubicBezTo>
                  <a:pt x="45" y="285"/>
                  <a:pt x="46" y="285"/>
                  <a:pt x="47" y="286"/>
                </a:cubicBezTo>
                <a:cubicBezTo>
                  <a:pt x="47" y="286"/>
                  <a:pt x="43" y="285"/>
                  <a:pt x="43" y="285"/>
                </a:cubicBezTo>
                <a:close/>
                <a:moveTo>
                  <a:pt x="58" y="290"/>
                </a:moveTo>
                <a:cubicBezTo>
                  <a:pt x="58" y="290"/>
                  <a:pt x="60" y="292"/>
                  <a:pt x="60" y="292"/>
                </a:cubicBezTo>
                <a:cubicBezTo>
                  <a:pt x="60" y="291"/>
                  <a:pt x="59" y="291"/>
                  <a:pt x="58" y="290"/>
                </a:cubicBezTo>
                <a:close/>
                <a:moveTo>
                  <a:pt x="68" y="291"/>
                </a:moveTo>
                <a:cubicBezTo>
                  <a:pt x="69" y="291"/>
                  <a:pt x="73" y="291"/>
                  <a:pt x="72" y="292"/>
                </a:cubicBezTo>
                <a:cubicBezTo>
                  <a:pt x="72" y="294"/>
                  <a:pt x="69" y="291"/>
                  <a:pt x="68" y="291"/>
                </a:cubicBezTo>
                <a:close/>
                <a:moveTo>
                  <a:pt x="78" y="294"/>
                </a:moveTo>
                <a:cubicBezTo>
                  <a:pt x="79" y="294"/>
                  <a:pt x="83" y="295"/>
                  <a:pt x="83" y="295"/>
                </a:cubicBezTo>
                <a:cubicBezTo>
                  <a:pt x="82" y="295"/>
                  <a:pt x="78" y="295"/>
                  <a:pt x="78" y="294"/>
                </a:cubicBezTo>
                <a:close/>
                <a:moveTo>
                  <a:pt x="88" y="297"/>
                </a:moveTo>
                <a:cubicBezTo>
                  <a:pt x="87" y="296"/>
                  <a:pt x="86" y="296"/>
                  <a:pt x="85" y="295"/>
                </a:cubicBezTo>
                <a:cubicBezTo>
                  <a:pt x="85" y="295"/>
                  <a:pt x="89" y="296"/>
                  <a:pt x="88" y="297"/>
                </a:cubicBezTo>
                <a:close/>
                <a:moveTo>
                  <a:pt x="89" y="297"/>
                </a:moveTo>
                <a:cubicBezTo>
                  <a:pt x="90" y="297"/>
                  <a:pt x="98" y="298"/>
                  <a:pt x="98" y="298"/>
                </a:cubicBezTo>
                <a:cubicBezTo>
                  <a:pt x="97" y="300"/>
                  <a:pt x="90" y="297"/>
                  <a:pt x="89" y="297"/>
                </a:cubicBezTo>
                <a:close/>
                <a:moveTo>
                  <a:pt x="100" y="300"/>
                </a:moveTo>
                <a:cubicBezTo>
                  <a:pt x="96" y="299"/>
                  <a:pt x="102" y="300"/>
                  <a:pt x="102" y="301"/>
                </a:cubicBezTo>
                <a:cubicBezTo>
                  <a:pt x="101" y="301"/>
                  <a:pt x="100" y="301"/>
                  <a:pt x="100" y="300"/>
                </a:cubicBezTo>
                <a:close/>
                <a:moveTo>
                  <a:pt x="115" y="301"/>
                </a:moveTo>
                <a:cubicBezTo>
                  <a:pt x="116" y="302"/>
                  <a:pt x="116" y="302"/>
                  <a:pt x="116" y="302"/>
                </a:cubicBezTo>
                <a:cubicBezTo>
                  <a:pt x="116" y="302"/>
                  <a:pt x="101" y="299"/>
                  <a:pt x="100" y="299"/>
                </a:cubicBezTo>
                <a:cubicBezTo>
                  <a:pt x="102" y="300"/>
                  <a:pt x="124" y="301"/>
                  <a:pt x="124" y="301"/>
                </a:cubicBezTo>
                <a:cubicBezTo>
                  <a:pt x="124" y="300"/>
                  <a:pt x="128" y="301"/>
                  <a:pt x="129" y="301"/>
                </a:cubicBezTo>
                <a:cubicBezTo>
                  <a:pt x="129" y="302"/>
                  <a:pt x="117" y="301"/>
                  <a:pt x="115" y="301"/>
                </a:cubicBezTo>
                <a:close/>
                <a:moveTo>
                  <a:pt x="153" y="305"/>
                </a:moveTo>
                <a:cubicBezTo>
                  <a:pt x="152" y="306"/>
                  <a:pt x="144" y="306"/>
                  <a:pt x="144" y="305"/>
                </a:cubicBezTo>
                <a:cubicBezTo>
                  <a:pt x="144" y="304"/>
                  <a:pt x="154" y="305"/>
                  <a:pt x="153" y="305"/>
                </a:cubicBezTo>
                <a:close/>
                <a:moveTo>
                  <a:pt x="162" y="303"/>
                </a:moveTo>
                <a:cubicBezTo>
                  <a:pt x="163" y="302"/>
                  <a:pt x="163" y="302"/>
                  <a:pt x="164" y="303"/>
                </a:cubicBezTo>
                <a:cubicBezTo>
                  <a:pt x="165" y="303"/>
                  <a:pt x="170" y="303"/>
                  <a:pt x="170" y="302"/>
                </a:cubicBezTo>
                <a:cubicBezTo>
                  <a:pt x="169" y="304"/>
                  <a:pt x="164" y="304"/>
                  <a:pt x="162" y="303"/>
                </a:cubicBezTo>
                <a:close/>
                <a:moveTo>
                  <a:pt x="176" y="299"/>
                </a:moveTo>
                <a:cubicBezTo>
                  <a:pt x="176" y="300"/>
                  <a:pt x="175" y="300"/>
                  <a:pt x="174" y="299"/>
                </a:cubicBezTo>
                <a:cubicBezTo>
                  <a:pt x="171" y="299"/>
                  <a:pt x="176" y="299"/>
                  <a:pt x="176" y="299"/>
                </a:cubicBezTo>
                <a:close/>
                <a:moveTo>
                  <a:pt x="175" y="303"/>
                </a:moveTo>
                <a:cubicBezTo>
                  <a:pt x="174" y="302"/>
                  <a:pt x="179" y="302"/>
                  <a:pt x="179" y="302"/>
                </a:cubicBezTo>
                <a:cubicBezTo>
                  <a:pt x="178" y="302"/>
                  <a:pt x="176" y="304"/>
                  <a:pt x="175" y="303"/>
                </a:cubicBezTo>
                <a:close/>
                <a:moveTo>
                  <a:pt x="177" y="304"/>
                </a:moveTo>
                <a:cubicBezTo>
                  <a:pt x="178" y="304"/>
                  <a:pt x="179" y="304"/>
                  <a:pt x="179" y="304"/>
                </a:cubicBezTo>
                <a:cubicBezTo>
                  <a:pt x="179" y="304"/>
                  <a:pt x="177" y="305"/>
                  <a:pt x="177" y="304"/>
                </a:cubicBezTo>
                <a:close/>
                <a:moveTo>
                  <a:pt x="181" y="299"/>
                </a:moveTo>
                <a:cubicBezTo>
                  <a:pt x="181" y="298"/>
                  <a:pt x="181" y="299"/>
                  <a:pt x="181" y="299"/>
                </a:cubicBezTo>
                <a:close/>
                <a:moveTo>
                  <a:pt x="185" y="301"/>
                </a:moveTo>
                <a:cubicBezTo>
                  <a:pt x="184" y="300"/>
                  <a:pt x="185" y="302"/>
                  <a:pt x="185" y="301"/>
                </a:cubicBezTo>
                <a:close/>
                <a:moveTo>
                  <a:pt x="184" y="299"/>
                </a:moveTo>
                <a:cubicBezTo>
                  <a:pt x="184" y="298"/>
                  <a:pt x="187" y="300"/>
                  <a:pt x="184" y="299"/>
                </a:cubicBezTo>
                <a:close/>
                <a:moveTo>
                  <a:pt x="189" y="302"/>
                </a:moveTo>
                <a:cubicBezTo>
                  <a:pt x="187" y="301"/>
                  <a:pt x="192" y="301"/>
                  <a:pt x="192" y="301"/>
                </a:cubicBezTo>
                <a:cubicBezTo>
                  <a:pt x="191" y="302"/>
                  <a:pt x="190" y="302"/>
                  <a:pt x="189" y="302"/>
                </a:cubicBezTo>
                <a:close/>
                <a:moveTo>
                  <a:pt x="193" y="301"/>
                </a:moveTo>
                <a:cubicBezTo>
                  <a:pt x="194" y="300"/>
                  <a:pt x="195" y="300"/>
                  <a:pt x="196" y="300"/>
                </a:cubicBezTo>
                <a:cubicBezTo>
                  <a:pt x="197" y="300"/>
                  <a:pt x="193" y="301"/>
                  <a:pt x="193" y="301"/>
                </a:cubicBezTo>
                <a:close/>
                <a:moveTo>
                  <a:pt x="196" y="302"/>
                </a:moveTo>
                <a:cubicBezTo>
                  <a:pt x="198" y="301"/>
                  <a:pt x="197" y="302"/>
                  <a:pt x="196" y="302"/>
                </a:cubicBezTo>
                <a:close/>
                <a:moveTo>
                  <a:pt x="228" y="295"/>
                </a:moveTo>
                <a:cubicBezTo>
                  <a:pt x="227" y="294"/>
                  <a:pt x="228" y="296"/>
                  <a:pt x="228" y="295"/>
                </a:cubicBezTo>
                <a:close/>
                <a:moveTo>
                  <a:pt x="209" y="299"/>
                </a:moveTo>
                <a:cubicBezTo>
                  <a:pt x="210" y="298"/>
                  <a:pt x="211" y="298"/>
                  <a:pt x="212" y="298"/>
                </a:cubicBezTo>
                <a:cubicBezTo>
                  <a:pt x="211" y="299"/>
                  <a:pt x="210" y="299"/>
                  <a:pt x="209" y="299"/>
                </a:cubicBezTo>
                <a:close/>
                <a:moveTo>
                  <a:pt x="213" y="299"/>
                </a:moveTo>
                <a:cubicBezTo>
                  <a:pt x="215" y="298"/>
                  <a:pt x="214" y="299"/>
                  <a:pt x="213" y="299"/>
                </a:cubicBezTo>
                <a:close/>
                <a:moveTo>
                  <a:pt x="215" y="296"/>
                </a:moveTo>
                <a:cubicBezTo>
                  <a:pt x="214" y="296"/>
                  <a:pt x="214" y="296"/>
                  <a:pt x="213" y="296"/>
                </a:cubicBezTo>
                <a:cubicBezTo>
                  <a:pt x="213" y="295"/>
                  <a:pt x="215" y="296"/>
                  <a:pt x="215" y="296"/>
                </a:cubicBezTo>
                <a:close/>
                <a:moveTo>
                  <a:pt x="221" y="295"/>
                </a:moveTo>
                <a:cubicBezTo>
                  <a:pt x="220" y="294"/>
                  <a:pt x="221" y="297"/>
                  <a:pt x="221" y="295"/>
                </a:cubicBezTo>
                <a:close/>
                <a:moveTo>
                  <a:pt x="222" y="293"/>
                </a:moveTo>
                <a:cubicBezTo>
                  <a:pt x="224" y="294"/>
                  <a:pt x="223" y="294"/>
                  <a:pt x="222" y="294"/>
                </a:cubicBezTo>
                <a:cubicBezTo>
                  <a:pt x="221" y="294"/>
                  <a:pt x="221" y="293"/>
                  <a:pt x="222" y="293"/>
                </a:cubicBezTo>
                <a:close/>
                <a:moveTo>
                  <a:pt x="222" y="297"/>
                </a:moveTo>
                <a:cubicBezTo>
                  <a:pt x="223" y="297"/>
                  <a:pt x="224" y="297"/>
                  <a:pt x="225" y="297"/>
                </a:cubicBezTo>
                <a:cubicBezTo>
                  <a:pt x="225" y="297"/>
                  <a:pt x="221" y="298"/>
                  <a:pt x="222" y="297"/>
                </a:cubicBezTo>
                <a:close/>
                <a:moveTo>
                  <a:pt x="226" y="296"/>
                </a:moveTo>
                <a:cubicBezTo>
                  <a:pt x="226" y="295"/>
                  <a:pt x="229" y="296"/>
                  <a:pt x="230" y="296"/>
                </a:cubicBezTo>
                <a:cubicBezTo>
                  <a:pt x="228" y="296"/>
                  <a:pt x="226" y="297"/>
                  <a:pt x="226" y="296"/>
                </a:cubicBezTo>
                <a:close/>
                <a:moveTo>
                  <a:pt x="234" y="294"/>
                </a:moveTo>
                <a:cubicBezTo>
                  <a:pt x="233" y="294"/>
                  <a:pt x="232" y="294"/>
                  <a:pt x="232" y="294"/>
                </a:cubicBezTo>
                <a:cubicBezTo>
                  <a:pt x="232" y="293"/>
                  <a:pt x="234" y="293"/>
                  <a:pt x="234" y="294"/>
                </a:cubicBezTo>
                <a:close/>
                <a:moveTo>
                  <a:pt x="233" y="291"/>
                </a:moveTo>
                <a:cubicBezTo>
                  <a:pt x="234" y="290"/>
                  <a:pt x="234" y="290"/>
                  <a:pt x="235" y="290"/>
                </a:cubicBezTo>
                <a:cubicBezTo>
                  <a:pt x="235" y="291"/>
                  <a:pt x="234" y="291"/>
                  <a:pt x="233" y="291"/>
                </a:cubicBezTo>
                <a:close/>
                <a:moveTo>
                  <a:pt x="257" y="283"/>
                </a:moveTo>
                <a:cubicBezTo>
                  <a:pt x="258" y="283"/>
                  <a:pt x="258" y="282"/>
                  <a:pt x="259" y="282"/>
                </a:cubicBezTo>
                <a:cubicBezTo>
                  <a:pt x="259" y="283"/>
                  <a:pt x="255" y="284"/>
                  <a:pt x="257" y="283"/>
                </a:cubicBezTo>
                <a:close/>
                <a:moveTo>
                  <a:pt x="494" y="29"/>
                </a:moveTo>
                <a:cubicBezTo>
                  <a:pt x="493" y="30"/>
                  <a:pt x="493" y="31"/>
                  <a:pt x="492" y="33"/>
                </a:cubicBezTo>
                <a:cubicBezTo>
                  <a:pt x="491" y="31"/>
                  <a:pt x="494" y="29"/>
                  <a:pt x="494" y="29"/>
                </a:cubicBezTo>
                <a:close/>
                <a:moveTo>
                  <a:pt x="486" y="47"/>
                </a:moveTo>
                <a:cubicBezTo>
                  <a:pt x="487" y="45"/>
                  <a:pt x="487" y="42"/>
                  <a:pt x="489" y="40"/>
                </a:cubicBezTo>
                <a:cubicBezTo>
                  <a:pt x="487" y="42"/>
                  <a:pt x="486" y="48"/>
                  <a:pt x="485" y="51"/>
                </a:cubicBezTo>
                <a:cubicBezTo>
                  <a:pt x="485" y="51"/>
                  <a:pt x="486" y="47"/>
                  <a:pt x="486" y="47"/>
                </a:cubicBezTo>
                <a:close/>
                <a:moveTo>
                  <a:pt x="483" y="59"/>
                </a:moveTo>
                <a:cubicBezTo>
                  <a:pt x="483" y="61"/>
                  <a:pt x="483" y="62"/>
                  <a:pt x="482" y="63"/>
                </a:cubicBezTo>
                <a:cubicBezTo>
                  <a:pt x="482" y="61"/>
                  <a:pt x="483" y="60"/>
                  <a:pt x="483" y="59"/>
                </a:cubicBezTo>
                <a:close/>
                <a:moveTo>
                  <a:pt x="474" y="81"/>
                </a:moveTo>
                <a:cubicBezTo>
                  <a:pt x="475" y="81"/>
                  <a:pt x="476" y="79"/>
                  <a:pt x="474" y="81"/>
                </a:cubicBezTo>
                <a:close/>
                <a:moveTo>
                  <a:pt x="471" y="88"/>
                </a:moveTo>
                <a:cubicBezTo>
                  <a:pt x="472" y="86"/>
                  <a:pt x="472" y="85"/>
                  <a:pt x="473" y="84"/>
                </a:cubicBezTo>
                <a:cubicBezTo>
                  <a:pt x="473" y="85"/>
                  <a:pt x="471" y="89"/>
                  <a:pt x="471" y="88"/>
                </a:cubicBezTo>
                <a:close/>
                <a:moveTo>
                  <a:pt x="468" y="95"/>
                </a:moveTo>
                <a:cubicBezTo>
                  <a:pt x="467" y="97"/>
                  <a:pt x="463" y="104"/>
                  <a:pt x="463" y="104"/>
                </a:cubicBezTo>
                <a:cubicBezTo>
                  <a:pt x="464" y="101"/>
                  <a:pt x="467" y="98"/>
                  <a:pt x="468" y="95"/>
                </a:cubicBezTo>
                <a:close/>
                <a:moveTo>
                  <a:pt x="460" y="107"/>
                </a:moveTo>
                <a:cubicBezTo>
                  <a:pt x="460" y="106"/>
                  <a:pt x="461" y="105"/>
                  <a:pt x="462" y="104"/>
                </a:cubicBezTo>
                <a:cubicBezTo>
                  <a:pt x="462" y="105"/>
                  <a:pt x="460" y="108"/>
                  <a:pt x="460" y="107"/>
                </a:cubicBezTo>
                <a:close/>
                <a:moveTo>
                  <a:pt x="425" y="161"/>
                </a:moveTo>
                <a:cubicBezTo>
                  <a:pt x="425" y="161"/>
                  <a:pt x="422" y="164"/>
                  <a:pt x="422" y="164"/>
                </a:cubicBezTo>
                <a:cubicBezTo>
                  <a:pt x="421" y="163"/>
                  <a:pt x="424" y="161"/>
                  <a:pt x="425" y="161"/>
                </a:cubicBezTo>
                <a:close/>
                <a:moveTo>
                  <a:pt x="419" y="166"/>
                </a:moveTo>
                <a:cubicBezTo>
                  <a:pt x="419" y="166"/>
                  <a:pt x="419" y="168"/>
                  <a:pt x="419" y="168"/>
                </a:cubicBezTo>
                <a:cubicBezTo>
                  <a:pt x="419" y="169"/>
                  <a:pt x="418" y="169"/>
                  <a:pt x="417" y="168"/>
                </a:cubicBezTo>
                <a:cubicBezTo>
                  <a:pt x="417" y="167"/>
                  <a:pt x="418" y="167"/>
                  <a:pt x="419" y="166"/>
                </a:cubicBezTo>
                <a:close/>
                <a:moveTo>
                  <a:pt x="416" y="172"/>
                </a:moveTo>
                <a:cubicBezTo>
                  <a:pt x="415" y="173"/>
                  <a:pt x="414" y="174"/>
                  <a:pt x="414" y="174"/>
                </a:cubicBezTo>
                <a:cubicBezTo>
                  <a:pt x="414" y="173"/>
                  <a:pt x="415" y="172"/>
                  <a:pt x="416" y="172"/>
                </a:cubicBezTo>
                <a:close/>
                <a:moveTo>
                  <a:pt x="411" y="178"/>
                </a:moveTo>
                <a:cubicBezTo>
                  <a:pt x="410" y="177"/>
                  <a:pt x="411" y="178"/>
                  <a:pt x="411" y="178"/>
                </a:cubicBezTo>
                <a:close/>
                <a:moveTo>
                  <a:pt x="409" y="180"/>
                </a:moveTo>
                <a:cubicBezTo>
                  <a:pt x="408" y="181"/>
                  <a:pt x="408" y="181"/>
                  <a:pt x="407" y="182"/>
                </a:cubicBezTo>
                <a:cubicBezTo>
                  <a:pt x="412" y="178"/>
                  <a:pt x="432" y="154"/>
                  <a:pt x="433" y="151"/>
                </a:cubicBezTo>
                <a:cubicBezTo>
                  <a:pt x="433" y="152"/>
                  <a:pt x="429" y="157"/>
                  <a:pt x="427" y="158"/>
                </a:cubicBezTo>
                <a:cubicBezTo>
                  <a:pt x="428" y="157"/>
                  <a:pt x="428" y="154"/>
                  <a:pt x="427" y="155"/>
                </a:cubicBezTo>
                <a:cubicBezTo>
                  <a:pt x="429" y="153"/>
                  <a:pt x="444" y="137"/>
                  <a:pt x="443" y="136"/>
                </a:cubicBezTo>
                <a:cubicBezTo>
                  <a:pt x="443" y="137"/>
                  <a:pt x="442" y="137"/>
                  <a:pt x="441" y="137"/>
                </a:cubicBezTo>
                <a:cubicBezTo>
                  <a:pt x="441" y="135"/>
                  <a:pt x="452" y="124"/>
                  <a:pt x="453" y="122"/>
                </a:cubicBezTo>
                <a:cubicBezTo>
                  <a:pt x="455" y="118"/>
                  <a:pt x="461" y="111"/>
                  <a:pt x="462" y="108"/>
                </a:cubicBezTo>
                <a:cubicBezTo>
                  <a:pt x="461" y="114"/>
                  <a:pt x="453" y="123"/>
                  <a:pt x="450" y="129"/>
                </a:cubicBezTo>
                <a:cubicBezTo>
                  <a:pt x="445" y="136"/>
                  <a:pt x="441" y="143"/>
                  <a:pt x="435" y="150"/>
                </a:cubicBezTo>
                <a:cubicBezTo>
                  <a:pt x="428" y="160"/>
                  <a:pt x="421" y="169"/>
                  <a:pt x="412" y="178"/>
                </a:cubicBezTo>
                <a:cubicBezTo>
                  <a:pt x="409" y="181"/>
                  <a:pt x="406" y="185"/>
                  <a:pt x="403" y="188"/>
                </a:cubicBezTo>
                <a:cubicBezTo>
                  <a:pt x="406" y="185"/>
                  <a:pt x="408" y="182"/>
                  <a:pt x="409" y="180"/>
                </a:cubicBezTo>
                <a:close/>
                <a:moveTo>
                  <a:pt x="287" y="281"/>
                </a:moveTo>
                <a:cubicBezTo>
                  <a:pt x="287" y="280"/>
                  <a:pt x="287" y="282"/>
                  <a:pt x="287" y="281"/>
                </a:cubicBezTo>
                <a:close/>
                <a:moveTo>
                  <a:pt x="293" y="278"/>
                </a:moveTo>
                <a:cubicBezTo>
                  <a:pt x="294" y="278"/>
                  <a:pt x="294" y="278"/>
                  <a:pt x="295" y="277"/>
                </a:cubicBezTo>
                <a:cubicBezTo>
                  <a:pt x="295" y="277"/>
                  <a:pt x="296" y="276"/>
                  <a:pt x="297" y="277"/>
                </a:cubicBezTo>
                <a:cubicBezTo>
                  <a:pt x="298" y="279"/>
                  <a:pt x="293" y="279"/>
                  <a:pt x="293" y="278"/>
                </a:cubicBezTo>
                <a:close/>
                <a:moveTo>
                  <a:pt x="299" y="276"/>
                </a:moveTo>
                <a:cubicBezTo>
                  <a:pt x="298" y="275"/>
                  <a:pt x="302" y="275"/>
                  <a:pt x="302" y="276"/>
                </a:cubicBezTo>
                <a:cubicBezTo>
                  <a:pt x="301" y="276"/>
                  <a:pt x="300" y="277"/>
                  <a:pt x="299" y="276"/>
                </a:cubicBezTo>
                <a:close/>
                <a:moveTo>
                  <a:pt x="316" y="268"/>
                </a:moveTo>
                <a:cubicBezTo>
                  <a:pt x="315" y="267"/>
                  <a:pt x="320" y="266"/>
                  <a:pt x="320" y="267"/>
                </a:cubicBezTo>
                <a:cubicBezTo>
                  <a:pt x="317" y="270"/>
                  <a:pt x="317" y="268"/>
                  <a:pt x="316" y="268"/>
                </a:cubicBezTo>
                <a:close/>
                <a:moveTo>
                  <a:pt x="356" y="243"/>
                </a:moveTo>
                <a:cubicBezTo>
                  <a:pt x="356" y="242"/>
                  <a:pt x="363" y="238"/>
                  <a:pt x="363" y="238"/>
                </a:cubicBezTo>
                <a:cubicBezTo>
                  <a:pt x="364" y="239"/>
                  <a:pt x="352" y="246"/>
                  <a:pt x="356" y="243"/>
                </a:cubicBezTo>
                <a:close/>
                <a:moveTo>
                  <a:pt x="372" y="231"/>
                </a:moveTo>
                <a:cubicBezTo>
                  <a:pt x="373" y="230"/>
                  <a:pt x="375" y="228"/>
                  <a:pt x="377" y="226"/>
                </a:cubicBezTo>
                <a:cubicBezTo>
                  <a:pt x="375" y="228"/>
                  <a:pt x="373" y="230"/>
                  <a:pt x="372" y="231"/>
                </a:cubicBezTo>
                <a:close/>
                <a:moveTo>
                  <a:pt x="386" y="220"/>
                </a:moveTo>
                <a:cubicBezTo>
                  <a:pt x="386" y="219"/>
                  <a:pt x="387" y="218"/>
                  <a:pt x="388" y="218"/>
                </a:cubicBezTo>
                <a:cubicBezTo>
                  <a:pt x="387" y="219"/>
                  <a:pt x="387" y="219"/>
                  <a:pt x="386" y="220"/>
                </a:cubicBezTo>
                <a:close/>
                <a:moveTo>
                  <a:pt x="395" y="212"/>
                </a:moveTo>
                <a:cubicBezTo>
                  <a:pt x="394" y="211"/>
                  <a:pt x="397" y="209"/>
                  <a:pt x="397" y="210"/>
                </a:cubicBezTo>
                <a:cubicBezTo>
                  <a:pt x="397" y="210"/>
                  <a:pt x="396" y="211"/>
                  <a:pt x="395" y="212"/>
                </a:cubicBezTo>
                <a:close/>
                <a:moveTo>
                  <a:pt x="401" y="205"/>
                </a:moveTo>
                <a:cubicBezTo>
                  <a:pt x="402" y="204"/>
                  <a:pt x="402" y="204"/>
                  <a:pt x="403" y="203"/>
                </a:cubicBezTo>
                <a:cubicBezTo>
                  <a:pt x="403" y="204"/>
                  <a:pt x="402" y="205"/>
                  <a:pt x="401" y="205"/>
                </a:cubicBezTo>
                <a:close/>
                <a:moveTo>
                  <a:pt x="415" y="190"/>
                </a:moveTo>
                <a:cubicBezTo>
                  <a:pt x="416" y="189"/>
                  <a:pt x="416" y="189"/>
                  <a:pt x="417" y="188"/>
                </a:cubicBezTo>
                <a:cubicBezTo>
                  <a:pt x="417" y="189"/>
                  <a:pt x="416" y="190"/>
                  <a:pt x="415" y="190"/>
                </a:cubicBezTo>
                <a:close/>
                <a:moveTo>
                  <a:pt x="466" y="119"/>
                </a:moveTo>
                <a:cubicBezTo>
                  <a:pt x="453" y="138"/>
                  <a:pt x="442" y="157"/>
                  <a:pt x="427" y="175"/>
                </a:cubicBezTo>
                <a:cubicBezTo>
                  <a:pt x="413" y="192"/>
                  <a:pt x="398" y="207"/>
                  <a:pt x="382" y="221"/>
                </a:cubicBezTo>
                <a:cubicBezTo>
                  <a:pt x="375" y="227"/>
                  <a:pt x="369" y="232"/>
                  <a:pt x="362" y="237"/>
                </a:cubicBezTo>
                <a:cubicBezTo>
                  <a:pt x="360" y="238"/>
                  <a:pt x="354" y="244"/>
                  <a:pt x="349" y="248"/>
                </a:cubicBezTo>
                <a:cubicBezTo>
                  <a:pt x="351" y="246"/>
                  <a:pt x="353" y="245"/>
                  <a:pt x="353" y="245"/>
                </a:cubicBezTo>
                <a:cubicBezTo>
                  <a:pt x="355" y="249"/>
                  <a:pt x="329" y="259"/>
                  <a:pt x="329" y="260"/>
                </a:cubicBezTo>
                <a:cubicBezTo>
                  <a:pt x="330" y="260"/>
                  <a:pt x="331" y="259"/>
                  <a:pt x="332" y="259"/>
                </a:cubicBezTo>
                <a:cubicBezTo>
                  <a:pt x="332" y="259"/>
                  <a:pt x="324" y="264"/>
                  <a:pt x="322" y="266"/>
                </a:cubicBezTo>
                <a:cubicBezTo>
                  <a:pt x="323" y="265"/>
                  <a:pt x="324" y="264"/>
                  <a:pt x="325" y="263"/>
                </a:cubicBezTo>
                <a:cubicBezTo>
                  <a:pt x="324" y="262"/>
                  <a:pt x="313" y="268"/>
                  <a:pt x="313" y="268"/>
                </a:cubicBezTo>
                <a:cubicBezTo>
                  <a:pt x="314" y="268"/>
                  <a:pt x="315" y="268"/>
                  <a:pt x="316" y="268"/>
                </a:cubicBezTo>
                <a:cubicBezTo>
                  <a:pt x="316" y="270"/>
                  <a:pt x="310" y="272"/>
                  <a:pt x="308" y="272"/>
                </a:cubicBezTo>
                <a:cubicBezTo>
                  <a:pt x="308" y="272"/>
                  <a:pt x="309" y="272"/>
                  <a:pt x="309" y="272"/>
                </a:cubicBezTo>
                <a:cubicBezTo>
                  <a:pt x="309" y="272"/>
                  <a:pt x="302" y="276"/>
                  <a:pt x="302" y="275"/>
                </a:cubicBezTo>
                <a:cubicBezTo>
                  <a:pt x="302" y="274"/>
                  <a:pt x="303" y="274"/>
                  <a:pt x="303" y="273"/>
                </a:cubicBezTo>
                <a:cubicBezTo>
                  <a:pt x="302" y="273"/>
                  <a:pt x="300" y="273"/>
                  <a:pt x="299" y="274"/>
                </a:cubicBezTo>
                <a:cubicBezTo>
                  <a:pt x="340" y="254"/>
                  <a:pt x="378" y="226"/>
                  <a:pt x="409" y="193"/>
                </a:cubicBezTo>
                <a:cubicBezTo>
                  <a:pt x="427" y="174"/>
                  <a:pt x="444" y="153"/>
                  <a:pt x="458" y="131"/>
                </a:cubicBezTo>
                <a:cubicBezTo>
                  <a:pt x="469" y="112"/>
                  <a:pt x="484" y="89"/>
                  <a:pt x="489" y="68"/>
                </a:cubicBezTo>
                <a:cubicBezTo>
                  <a:pt x="486" y="83"/>
                  <a:pt x="475" y="105"/>
                  <a:pt x="466" y="119"/>
                </a:cubicBezTo>
                <a:close/>
                <a:moveTo>
                  <a:pt x="490" y="38"/>
                </a:moveTo>
                <a:cubicBezTo>
                  <a:pt x="489" y="38"/>
                  <a:pt x="491" y="35"/>
                  <a:pt x="491" y="34"/>
                </a:cubicBezTo>
                <a:cubicBezTo>
                  <a:pt x="491" y="34"/>
                  <a:pt x="490" y="39"/>
                  <a:pt x="490" y="38"/>
                </a:cubicBezTo>
                <a:close/>
                <a:moveTo>
                  <a:pt x="504" y="39"/>
                </a:moveTo>
                <a:cubicBezTo>
                  <a:pt x="504" y="38"/>
                  <a:pt x="506" y="35"/>
                  <a:pt x="506" y="34"/>
                </a:cubicBezTo>
                <a:cubicBezTo>
                  <a:pt x="506" y="35"/>
                  <a:pt x="503" y="40"/>
                  <a:pt x="504" y="39"/>
                </a:cubicBezTo>
                <a:close/>
                <a:moveTo>
                  <a:pt x="510" y="23"/>
                </a:moveTo>
                <a:cubicBezTo>
                  <a:pt x="509" y="23"/>
                  <a:pt x="513" y="20"/>
                  <a:pt x="513" y="19"/>
                </a:cubicBezTo>
                <a:cubicBezTo>
                  <a:pt x="514" y="20"/>
                  <a:pt x="511" y="24"/>
                  <a:pt x="510" y="23"/>
                </a:cubicBezTo>
                <a:close/>
                <a:moveTo>
                  <a:pt x="244" y="295"/>
                </a:moveTo>
                <a:cubicBezTo>
                  <a:pt x="243" y="294"/>
                  <a:pt x="244" y="296"/>
                  <a:pt x="244" y="295"/>
                </a:cubicBezTo>
                <a:close/>
                <a:moveTo>
                  <a:pt x="72" y="297"/>
                </a:moveTo>
                <a:cubicBezTo>
                  <a:pt x="72" y="295"/>
                  <a:pt x="62" y="295"/>
                  <a:pt x="61" y="295"/>
                </a:cubicBezTo>
                <a:cubicBezTo>
                  <a:pt x="62" y="295"/>
                  <a:pt x="71" y="298"/>
                  <a:pt x="72" y="297"/>
                </a:cubicBezTo>
                <a:close/>
                <a:moveTo>
                  <a:pt x="250" y="294"/>
                </a:moveTo>
                <a:cubicBezTo>
                  <a:pt x="248" y="293"/>
                  <a:pt x="249" y="294"/>
                  <a:pt x="250" y="294"/>
                </a:cubicBezTo>
                <a:close/>
                <a:moveTo>
                  <a:pt x="349" y="248"/>
                </a:moveTo>
                <a:cubicBezTo>
                  <a:pt x="345" y="251"/>
                  <a:pt x="341" y="254"/>
                  <a:pt x="340" y="254"/>
                </a:cubicBezTo>
                <a:cubicBezTo>
                  <a:pt x="341" y="254"/>
                  <a:pt x="345" y="251"/>
                  <a:pt x="349" y="248"/>
                </a:cubicBezTo>
                <a:close/>
                <a:moveTo>
                  <a:pt x="95" y="303"/>
                </a:moveTo>
                <a:cubicBezTo>
                  <a:pt x="95" y="304"/>
                  <a:pt x="95" y="302"/>
                  <a:pt x="95" y="303"/>
                </a:cubicBezTo>
                <a:close/>
                <a:moveTo>
                  <a:pt x="311" y="270"/>
                </a:moveTo>
                <a:cubicBezTo>
                  <a:pt x="310" y="269"/>
                  <a:pt x="311" y="270"/>
                  <a:pt x="311" y="270"/>
                </a:cubicBezTo>
                <a:close/>
                <a:moveTo>
                  <a:pt x="334" y="257"/>
                </a:moveTo>
                <a:cubicBezTo>
                  <a:pt x="334" y="257"/>
                  <a:pt x="339" y="255"/>
                  <a:pt x="339" y="254"/>
                </a:cubicBezTo>
                <a:cubicBezTo>
                  <a:pt x="338" y="254"/>
                  <a:pt x="335" y="256"/>
                  <a:pt x="334" y="257"/>
                </a:cubicBezTo>
                <a:close/>
                <a:moveTo>
                  <a:pt x="308" y="272"/>
                </a:moveTo>
                <a:cubicBezTo>
                  <a:pt x="307" y="272"/>
                  <a:pt x="307" y="272"/>
                  <a:pt x="306" y="272"/>
                </a:cubicBezTo>
                <a:cubicBezTo>
                  <a:pt x="306" y="272"/>
                  <a:pt x="307" y="272"/>
                  <a:pt x="308" y="272"/>
                </a:cubicBezTo>
                <a:close/>
                <a:moveTo>
                  <a:pt x="55" y="259"/>
                </a:moveTo>
                <a:cubicBezTo>
                  <a:pt x="55" y="258"/>
                  <a:pt x="54" y="259"/>
                  <a:pt x="54" y="259"/>
                </a:cubicBezTo>
                <a:cubicBezTo>
                  <a:pt x="54" y="259"/>
                  <a:pt x="55" y="259"/>
                  <a:pt x="55" y="259"/>
                </a:cubicBezTo>
                <a:close/>
                <a:moveTo>
                  <a:pt x="106" y="233"/>
                </a:moveTo>
                <a:cubicBezTo>
                  <a:pt x="106" y="233"/>
                  <a:pt x="106" y="233"/>
                  <a:pt x="106" y="232"/>
                </a:cubicBezTo>
                <a:cubicBezTo>
                  <a:pt x="105" y="229"/>
                  <a:pt x="105" y="231"/>
                  <a:pt x="106" y="233"/>
                </a:cubicBezTo>
                <a:close/>
                <a:moveTo>
                  <a:pt x="54" y="259"/>
                </a:moveTo>
                <a:cubicBezTo>
                  <a:pt x="54" y="260"/>
                  <a:pt x="54" y="260"/>
                  <a:pt x="54" y="260"/>
                </a:cubicBezTo>
                <a:cubicBezTo>
                  <a:pt x="54" y="259"/>
                  <a:pt x="54" y="259"/>
                  <a:pt x="54" y="259"/>
                </a:cubicBezTo>
                <a:cubicBezTo>
                  <a:pt x="54" y="259"/>
                  <a:pt x="54" y="259"/>
                  <a:pt x="54" y="259"/>
                </a:cubicBezTo>
                <a:close/>
                <a:moveTo>
                  <a:pt x="67" y="245"/>
                </a:move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lose/>
                <a:moveTo>
                  <a:pt x="68" y="244"/>
                </a:moveTo>
                <a:cubicBezTo>
                  <a:pt x="68" y="244"/>
                  <a:pt x="68" y="244"/>
                  <a:pt x="68" y="244"/>
                </a:cubicBezTo>
                <a:cubicBezTo>
                  <a:pt x="68" y="245"/>
                  <a:pt x="68" y="244"/>
                  <a:pt x="68" y="244"/>
                </a:cubicBezTo>
                <a:close/>
                <a:moveTo>
                  <a:pt x="67" y="244"/>
                </a:moveTo>
                <a:cubicBezTo>
                  <a:pt x="67" y="244"/>
                  <a:pt x="67" y="244"/>
                  <a:pt x="67" y="244"/>
                </a:cubicBezTo>
                <a:cubicBezTo>
                  <a:pt x="67" y="245"/>
                  <a:pt x="67" y="245"/>
                  <a:pt x="67" y="244"/>
                </a:cubicBezTo>
                <a:close/>
                <a:moveTo>
                  <a:pt x="79" y="241"/>
                </a:moveTo>
                <a:cubicBezTo>
                  <a:pt x="79" y="240"/>
                  <a:pt x="79" y="242"/>
                  <a:pt x="79" y="241"/>
                </a:cubicBezTo>
                <a:close/>
                <a:moveTo>
                  <a:pt x="76" y="242"/>
                </a:moveTo>
                <a:cubicBezTo>
                  <a:pt x="76" y="243"/>
                  <a:pt x="76" y="241"/>
                  <a:pt x="76" y="242"/>
                </a:cubicBezTo>
                <a:close/>
                <a:moveTo>
                  <a:pt x="18" y="253"/>
                </a:moveTo>
                <a:cubicBezTo>
                  <a:pt x="16" y="251"/>
                  <a:pt x="18" y="254"/>
                  <a:pt x="18" y="253"/>
                </a:cubicBezTo>
                <a:close/>
                <a:moveTo>
                  <a:pt x="75" y="240"/>
                </a:moveTo>
                <a:cubicBezTo>
                  <a:pt x="75" y="241"/>
                  <a:pt x="75" y="239"/>
                  <a:pt x="75" y="240"/>
                </a:cubicBezTo>
                <a:close/>
                <a:moveTo>
                  <a:pt x="85" y="253"/>
                </a:moveTo>
                <a:cubicBezTo>
                  <a:pt x="86" y="254"/>
                  <a:pt x="85" y="251"/>
                  <a:pt x="85" y="253"/>
                </a:cubicBezTo>
                <a:close/>
                <a:moveTo>
                  <a:pt x="97" y="237"/>
                </a:moveTo>
                <a:cubicBezTo>
                  <a:pt x="97" y="238"/>
                  <a:pt x="99" y="237"/>
                  <a:pt x="98" y="236"/>
                </a:cubicBezTo>
                <a:cubicBezTo>
                  <a:pt x="98" y="236"/>
                  <a:pt x="97" y="237"/>
                  <a:pt x="97" y="237"/>
                </a:cubicBezTo>
                <a:close/>
                <a:moveTo>
                  <a:pt x="106" y="247"/>
                </a:moveTo>
                <a:cubicBezTo>
                  <a:pt x="105" y="246"/>
                  <a:pt x="106" y="247"/>
                  <a:pt x="106" y="247"/>
                </a:cubicBezTo>
                <a:close/>
                <a:moveTo>
                  <a:pt x="96" y="236"/>
                </a:moveTo>
                <a:cubicBezTo>
                  <a:pt x="96" y="235"/>
                  <a:pt x="98" y="235"/>
                  <a:pt x="99" y="234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101" y="234"/>
                  <a:pt x="102" y="233"/>
                  <a:pt x="103" y="232"/>
                </a:cubicBezTo>
                <a:cubicBezTo>
                  <a:pt x="103" y="232"/>
                  <a:pt x="103" y="232"/>
                  <a:pt x="103" y="232"/>
                </a:cubicBezTo>
                <a:cubicBezTo>
                  <a:pt x="103" y="233"/>
                  <a:pt x="103" y="232"/>
                  <a:pt x="103" y="232"/>
                </a:cubicBezTo>
                <a:cubicBezTo>
                  <a:pt x="103" y="232"/>
                  <a:pt x="103" y="232"/>
                  <a:pt x="103" y="231"/>
                </a:cubicBezTo>
                <a:cubicBezTo>
                  <a:pt x="103" y="232"/>
                  <a:pt x="90" y="235"/>
                  <a:pt x="90" y="235"/>
                </a:cubicBezTo>
                <a:cubicBezTo>
                  <a:pt x="90" y="235"/>
                  <a:pt x="90" y="237"/>
                  <a:pt x="90" y="237"/>
                </a:cubicBezTo>
                <a:cubicBezTo>
                  <a:pt x="92" y="237"/>
                  <a:pt x="94" y="236"/>
                  <a:pt x="96" y="236"/>
                </a:cubicBezTo>
                <a:close/>
                <a:moveTo>
                  <a:pt x="105" y="246"/>
                </a:moveTo>
                <a:cubicBezTo>
                  <a:pt x="106" y="245"/>
                  <a:pt x="109" y="248"/>
                  <a:pt x="110" y="248"/>
                </a:cubicBezTo>
                <a:cubicBezTo>
                  <a:pt x="112" y="248"/>
                  <a:pt x="106" y="242"/>
                  <a:pt x="105" y="246"/>
                </a:cubicBezTo>
                <a:close/>
                <a:moveTo>
                  <a:pt x="94" y="237"/>
                </a:moveTo>
                <a:cubicBezTo>
                  <a:pt x="94" y="238"/>
                  <a:pt x="94" y="237"/>
                  <a:pt x="94" y="237"/>
                </a:cubicBezTo>
                <a:close/>
                <a:moveTo>
                  <a:pt x="89" y="237"/>
                </a:moveTo>
                <a:cubicBezTo>
                  <a:pt x="91" y="233"/>
                  <a:pt x="78" y="239"/>
                  <a:pt x="79" y="240"/>
                </a:cubicBezTo>
                <a:cubicBezTo>
                  <a:pt x="79" y="240"/>
                  <a:pt x="89" y="237"/>
                  <a:pt x="89" y="237"/>
                </a:cubicBezTo>
                <a:close/>
                <a:moveTo>
                  <a:pt x="85" y="237"/>
                </a:moveTo>
                <a:cubicBezTo>
                  <a:pt x="85" y="238"/>
                  <a:pt x="85" y="236"/>
                  <a:pt x="85" y="237"/>
                </a:cubicBezTo>
                <a:close/>
                <a:moveTo>
                  <a:pt x="49" y="260"/>
                </a:moveTo>
                <a:cubicBezTo>
                  <a:pt x="49" y="260"/>
                  <a:pt x="49" y="261"/>
                  <a:pt x="49" y="260"/>
                </a:cubicBezTo>
                <a:close/>
                <a:moveTo>
                  <a:pt x="63" y="257"/>
                </a:moveTo>
                <a:cubicBezTo>
                  <a:pt x="64" y="256"/>
                  <a:pt x="63" y="257"/>
                  <a:pt x="63" y="257"/>
                </a:cubicBezTo>
                <a:close/>
                <a:moveTo>
                  <a:pt x="71" y="257"/>
                </a:moveTo>
                <a:cubicBezTo>
                  <a:pt x="71" y="257"/>
                  <a:pt x="73" y="256"/>
                  <a:pt x="73" y="256"/>
                </a:cubicBezTo>
                <a:cubicBezTo>
                  <a:pt x="73" y="256"/>
                  <a:pt x="70" y="255"/>
                  <a:pt x="71" y="257"/>
                </a:cubicBezTo>
                <a:close/>
                <a:moveTo>
                  <a:pt x="72" y="257"/>
                </a:moveTo>
                <a:cubicBezTo>
                  <a:pt x="73" y="258"/>
                  <a:pt x="72" y="256"/>
                  <a:pt x="72" y="257"/>
                </a:cubicBezTo>
                <a:close/>
                <a:moveTo>
                  <a:pt x="53" y="259"/>
                </a:moveTo>
                <a:cubicBezTo>
                  <a:pt x="53" y="258"/>
                  <a:pt x="53" y="260"/>
                  <a:pt x="53" y="259"/>
                </a:cubicBezTo>
                <a:close/>
                <a:moveTo>
                  <a:pt x="71" y="258"/>
                </a:moveTo>
                <a:cubicBezTo>
                  <a:pt x="69" y="258"/>
                  <a:pt x="73" y="258"/>
                  <a:pt x="71" y="258"/>
                </a:cubicBezTo>
                <a:close/>
                <a:moveTo>
                  <a:pt x="61" y="258"/>
                </a:moveTo>
                <a:cubicBezTo>
                  <a:pt x="61" y="258"/>
                  <a:pt x="61" y="258"/>
                  <a:pt x="61" y="257"/>
                </a:cubicBezTo>
                <a:cubicBezTo>
                  <a:pt x="61" y="257"/>
                  <a:pt x="61" y="257"/>
                  <a:pt x="61" y="258"/>
                </a:cubicBezTo>
                <a:close/>
                <a:moveTo>
                  <a:pt x="62" y="257"/>
                </a:moveTo>
                <a:cubicBezTo>
                  <a:pt x="62" y="258"/>
                  <a:pt x="62" y="256"/>
                  <a:pt x="62" y="257"/>
                </a:cubicBezTo>
                <a:close/>
                <a:moveTo>
                  <a:pt x="82" y="254"/>
                </a:moveTo>
                <a:cubicBezTo>
                  <a:pt x="82" y="255"/>
                  <a:pt x="82" y="254"/>
                  <a:pt x="82" y="254"/>
                </a:cubicBezTo>
                <a:close/>
                <a:moveTo>
                  <a:pt x="74" y="243"/>
                </a:moveTo>
                <a:cubicBezTo>
                  <a:pt x="75" y="244"/>
                  <a:pt x="74" y="242"/>
                  <a:pt x="74" y="243"/>
                </a:cubicBezTo>
                <a:close/>
                <a:moveTo>
                  <a:pt x="72" y="258"/>
                </a:moveTo>
                <a:cubicBezTo>
                  <a:pt x="73" y="258"/>
                  <a:pt x="70" y="257"/>
                  <a:pt x="72" y="258"/>
                </a:cubicBezTo>
                <a:close/>
                <a:moveTo>
                  <a:pt x="74" y="257"/>
                </a:moveTo>
                <a:cubicBezTo>
                  <a:pt x="74" y="256"/>
                  <a:pt x="74" y="257"/>
                  <a:pt x="74" y="257"/>
                </a:cubicBezTo>
                <a:close/>
                <a:moveTo>
                  <a:pt x="76" y="256"/>
                </a:moveTo>
                <a:cubicBezTo>
                  <a:pt x="75" y="255"/>
                  <a:pt x="76" y="257"/>
                  <a:pt x="76" y="256"/>
                </a:cubicBezTo>
                <a:close/>
                <a:moveTo>
                  <a:pt x="83" y="253"/>
                </a:moveTo>
                <a:cubicBezTo>
                  <a:pt x="84" y="254"/>
                  <a:pt x="83" y="252"/>
                  <a:pt x="83" y="253"/>
                </a:cubicBezTo>
                <a:close/>
                <a:moveTo>
                  <a:pt x="47" y="260"/>
                </a:moveTo>
                <a:cubicBezTo>
                  <a:pt x="47" y="261"/>
                  <a:pt x="47" y="260"/>
                  <a:pt x="47" y="260"/>
                </a:cubicBezTo>
                <a:close/>
                <a:moveTo>
                  <a:pt x="49" y="263"/>
                </a:moveTo>
                <a:cubicBezTo>
                  <a:pt x="49" y="264"/>
                  <a:pt x="49" y="262"/>
                  <a:pt x="49" y="263"/>
                </a:cubicBezTo>
                <a:close/>
                <a:moveTo>
                  <a:pt x="95" y="246"/>
                </a:moveTo>
                <a:cubicBezTo>
                  <a:pt x="94" y="244"/>
                  <a:pt x="95" y="247"/>
                  <a:pt x="95" y="246"/>
                </a:cubicBezTo>
                <a:close/>
                <a:moveTo>
                  <a:pt x="104" y="247"/>
                </a:moveTo>
                <a:cubicBezTo>
                  <a:pt x="105" y="249"/>
                  <a:pt x="104" y="245"/>
                  <a:pt x="104" y="247"/>
                </a:cubicBezTo>
                <a:close/>
                <a:moveTo>
                  <a:pt x="73" y="243"/>
                </a:moveTo>
                <a:cubicBezTo>
                  <a:pt x="73" y="242"/>
                  <a:pt x="74" y="243"/>
                  <a:pt x="73" y="243"/>
                </a:cubicBezTo>
                <a:close/>
                <a:moveTo>
                  <a:pt x="61" y="247"/>
                </a:moveTo>
                <a:cubicBezTo>
                  <a:pt x="60" y="245"/>
                  <a:pt x="61" y="248"/>
                  <a:pt x="61" y="247"/>
                </a:cubicBezTo>
                <a:close/>
                <a:moveTo>
                  <a:pt x="65" y="246"/>
                </a:moveTo>
                <a:cubicBezTo>
                  <a:pt x="65" y="247"/>
                  <a:pt x="65" y="245"/>
                  <a:pt x="65" y="246"/>
                </a:cubicBezTo>
                <a:close/>
                <a:moveTo>
                  <a:pt x="51" y="259"/>
                </a:moveTo>
                <a:cubicBezTo>
                  <a:pt x="51" y="260"/>
                  <a:pt x="51" y="259"/>
                  <a:pt x="51" y="259"/>
                </a:cubicBezTo>
                <a:close/>
                <a:moveTo>
                  <a:pt x="52" y="259"/>
                </a:moveTo>
                <a:cubicBezTo>
                  <a:pt x="51" y="259"/>
                  <a:pt x="52" y="260"/>
                  <a:pt x="52" y="259"/>
                </a:cubicBezTo>
                <a:close/>
                <a:moveTo>
                  <a:pt x="50" y="260"/>
                </a:moveTo>
                <a:cubicBezTo>
                  <a:pt x="50" y="259"/>
                  <a:pt x="50" y="261"/>
                  <a:pt x="50" y="260"/>
                </a:cubicBezTo>
                <a:close/>
                <a:moveTo>
                  <a:pt x="34" y="312"/>
                </a:moveTo>
                <a:cubicBezTo>
                  <a:pt x="34" y="313"/>
                  <a:pt x="35" y="312"/>
                  <a:pt x="34" y="312"/>
                </a:cubicBezTo>
                <a:close/>
                <a:moveTo>
                  <a:pt x="25" y="298"/>
                </a:moveTo>
                <a:cubicBezTo>
                  <a:pt x="24" y="298"/>
                  <a:pt x="26" y="297"/>
                  <a:pt x="25" y="298"/>
                </a:cubicBezTo>
                <a:close/>
                <a:moveTo>
                  <a:pt x="33" y="312"/>
                </a:moveTo>
                <a:cubicBezTo>
                  <a:pt x="33" y="311"/>
                  <a:pt x="34" y="313"/>
                  <a:pt x="33" y="312"/>
                </a:cubicBezTo>
                <a:close/>
                <a:moveTo>
                  <a:pt x="55" y="329"/>
                </a:moveTo>
                <a:cubicBezTo>
                  <a:pt x="57" y="328"/>
                  <a:pt x="55" y="329"/>
                  <a:pt x="55" y="329"/>
                </a:cubicBezTo>
                <a:close/>
                <a:moveTo>
                  <a:pt x="34" y="312"/>
                </a:moveTo>
                <a:cubicBezTo>
                  <a:pt x="33" y="314"/>
                  <a:pt x="35" y="310"/>
                  <a:pt x="34" y="312"/>
                </a:cubicBezTo>
                <a:close/>
                <a:moveTo>
                  <a:pt x="51" y="311"/>
                </a:moveTo>
                <a:cubicBezTo>
                  <a:pt x="53" y="311"/>
                  <a:pt x="50" y="312"/>
                  <a:pt x="51" y="311"/>
                </a:cubicBezTo>
                <a:close/>
                <a:moveTo>
                  <a:pt x="60" y="333"/>
                </a:moveTo>
                <a:cubicBezTo>
                  <a:pt x="60" y="333"/>
                  <a:pt x="61" y="333"/>
                  <a:pt x="61" y="333"/>
                </a:cubicBezTo>
                <a:cubicBezTo>
                  <a:pt x="60" y="333"/>
                  <a:pt x="57" y="323"/>
                  <a:pt x="57" y="323"/>
                </a:cubicBezTo>
                <a:cubicBezTo>
                  <a:pt x="57" y="323"/>
                  <a:pt x="56" y="323"/>
                  <a:pt x="56" y="323"/>
                </a:cubicBezTo>
                <a:cubicBezTo>
                  <a:pt x="56" y="323"/>
                  <a:pt x="57" y="327"/>
                  <a:pt x="57" y="327"/>
                </a:cubicBezTo>
                <a:cubicBezTo>
                  <a:pt x="57" y="328"/>
                  <a:pt x="57" y="329"/>
                  <a:pt x="58" y="330"/>
                </a:cubicBezTo>
                <a:cubicBezTo>
                  <a:pt x="58" y="330"/>
                  <a:pt x="59" y="330"/>
                  <a:pt x="58" y="330"/>
                </a:cubicBezTo>
                <a:cubicBezTo>
                  <a:pt x="58" y="330"/>
                  <a:pt x="58" y="330"/>
                  <a:pt x="58" y="330"/>
                </a:cubicBezTo>
                <a:cubicBezTo>
                  <a:pt x="59" y="331"/>
                  <a:pt x="59" y="332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lose/>
                <a:moveTo>
                  <a:pt x="35" y="312"/>
                </a:moveTo>
                <a:cubicBezTo>
                  <a:pt x="36" y="311"/>
                  <a:pt x="34" y="312"/>
                  <a:pt x="35" y="312"/>
                </a:cubicBezTo>
                <a:close/>
                <a:moveTo>
                  <a:pt x="52" y="314"/>
                </a:moveTo>
                <a:cubicBezTo>
                  <a:pt x="52" y="314"/>
                  <a:pt x="55" y="323"/>
                  <a:pt x="55" y="323"/>
                </a:cubicBezTo>
                <a:cubicBezTo>
                  <a:pt x="59" y="323"/>
                  <a:pt x="53" y="313"/>
                  <a:pt x="52" y="314"/>
                </a:cubicBezTo>
                <a:close/>
                <a:moveTo>
                  <a:pt x="55" y="319"/>
                </a:moveTo>
                <a:cubicBezTo>
                  <a:pt x="54" y="319"/>
                  <a:pt x="56" y="319"/>
                  <a:pt x="55" y="319"/>
                </a:cubicBezTo>
                <a:close/>
                <a:moveTo>
                  <a:pt x="55" y="326"/>
                </a:moveTo>
                <a:cubicBezTo>
                  <a:pt x="56" y="326"/>
                  <a:pt x="54" y="327"/>
                  <a:pt x="55" y="326"/>
                </a:cubicBezTo>
                <a:close/>
                <a:moveTo>
                  <a:pt x="47" y="328"/>
                </a:moveTo>
                <a:cubicBezTo>
                  <a:pt x="48" y="328"/>
                  <a:pt x="46" y="329"/>
                  <a:pt x="47" y="328"/>
                </a:cubicBezTo>
                <a:close/>
                <a:moveTo>
                  <a:pt x="30" y="299"/>
                </a:moveTo>
                <a:cubicBezTo>
                  <a:pt x="30" y="299"/>
                  <a:pt x="29" y="299"/>
                  <a:pt x="29" y="299"/>
                </a:cubicBezTo>
                <a:cubicBezTo>
                  <a:pt x="29" y="299"/>
                  <a:pt x="29" y="299"/>
                  <a:pt x="29" y="299"/>
                </a:cubicBezTo>
                <a:cubicBezTo>
                  <a:pt x="30" y="299"/>
                  <a:pt x="30" y="299"/>
                  <a:pt x="30" y="299"/>
                </a:cubicBezTo>
                <a:close/>
                <a:moveTo>
                  <a:pt x="46" y="306"/>
                </a:moveTo>
                <a:cubicBezTo>
                  <a:pt x="46" y="306"/>
                  <a:pt x="46" y="306"/>
                  <a:pt x="46" y="306"/>
                </a:cubicBezTo>
                <a:cubicBezTo>
                  <a:pt x="46" y="306"/>
                  <a:pt x="46" y="306"/>
                  <a:pt x="46" y="306"/>
                </a:cubicBezTo>
                <a:cubicBezTo>
                  <a:pt x="45" y="306"/>
                  <a:pt x="45" y="306"/>
                  <a:pt x="46" y="306"/>
                </a:cubicBezTo>
                <a:close/>
                <a:moveTo>
                  <a:pt x="29" y="300"/>
                </a:moveTo>
                <a:cubicBezTo>
                  <a:pt x="29" y="300"/>
                  <a:pt x="29" y="300"/>
                  <a:pt x="29" y="300"/>
                </a:cubicBezTo>
                <a:cubicBezTo>
                  <a:pt x="29" y="300"/>
                  <a:pt x="30" y="300"/>
                  <a:pt x="30" y="300"/>
                </a:cubicBezTo>
                <a:cubicBezTo>
                  <a:pt x="30" y="300"/>
                  <a:pt x="30" y="300"/>
                  <a:pt x="29" y="300"/>
                </a:cubicBezTo>
                <a:close/>
                <a:moveTo>
                  <a:pt x="46" y="305"/>
                </a:move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5" y="305"/>
                  <a:pt x="46" y="305"/>
                </a:cubicBezTo>
                <a:close/>
                <a:moveTo>
                  <a:pt x="34" y="306"/>
                </a:moveTo>
                <a:cubicBezTo>
                  <a:pt x="34" y="306"/>
                  <a:pt x="33" y="306"/>
                  <a:pt x="34" y="306"/>
                </a:cubicBezTo>
                <a:close/>
                <a:moveTo>
                  <a:pt x="33" y="305"/>
                </a:moveTo>
                <a:cubicBezTo>
                  <a:pt x="32" y="305"/>
                  <a:pt x="34" y="304"/>
                  <a:pt x="33" y="305"/>
                </a:cubicBezTo>
                <a:close/>
                <a:moveTo>
                  <a:pt x="33" y="304"/>
                </a:moveTo>
                <a:cubicBezTo>
                  <a:pt x="32" y="305"/>
                  <a:pt x="33" y="304"/>
                  <a:pt x="33" y="304"/>
                </a:cubicBezTo>
                <a:close/>
                <a:moveTo>
                  <a:pt x="31" y="300"/>
                </a:moveTo>
                <a:cubicBezTo>
                  <a:pt x="31" y="300"/>
                  <a:pt x="30" y="300"/>
                  <a:pt x="30" y="300"/>
                </a:cubicBezTo>
                <a:cubicBezTo>
                  <a:pt x="30" y="300"/>
                  <a:pt x="30" y="301"/>
                  <a:pt x="31" y="300"/>
                </a:cubicBezTo>
                <a:close/>
                <a:moveTo>
                  <a:pt x="27" y="296"/>
                </a:moveTo>
                <a:cubicBezTo>
                  <a:pt x="27" y="296"/>
                  <a:pt x="26" y="296"/>
                  <a:pt x="27" y="296"/>
                </a:cubicBezTo>
                <a:close/>
                <a:moveTo>
                  <a:pt x="29" y="298"/>
                </a:moveTo>
                <a:cubicBezTo>
                  <a:pt x="28" y="298"/>
                  <a:pt x="29" y="298"/>
                  <a:pt x="29" y="298"/>
                </a:cubicBezTo>
                <a:close/>
                <a:moveTo>
                  <a:pt x="26" y="295"/>
                </a:moveTo>
                <a:cubicBezTo>
                  <a:pt x="27" y="295"/>
                  <a:pt x="26" y="296"/>
                  <a:pt x="26" y="295"/>
                </a:cubicBezTo>
                <a:close/>
                <a:moveTo>
                  <a:pt x="43" y="301"/>
                </a:moveTo>
                <a:cubicBezTo>
                  <a:pt x="42" y="301"/>
                  <a:pt x="45" y="300"/>
                  <a:pt x="43" y="301"/>
                </a:cubicBezTo>
                <a:close/>
                <a:moveTo>
                  <a:pt x="35" y="314"/>
                </a:moveTo>
                <a:cubicBezTo>
                  <a:pt x="35" y="313"/>
                  <a:pt x="34" y="314"/>
                  <a:pt x="35" y="314"/>
                </a:cubicBezTo>
                <a:close/>
                <a:moveTo>
                  <a:pt x="29" y="298"/>
                </a:moveTo>
                <a:cubicBezTo>
                  <a:pt x="28" y="299"/>
                  <a:pt x="29" y="298"/>
                  <a:pt x="29" y="298"/>
                </a:cubicBezTo>
                <a:close/>
                <a:moveTo>
                  <a:pt x="33" y="310"/>
                </a:move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2" y="310"/>
                  <a:pt x="33" y="310"/>
                </a:cubicBezTo>
                <a:close/>
                <a:moveTo>
                  <a:pt x="46" y="336"/>
                </a:moveTo>
                <a:cubicBezTo>
                  <a:pt x="48" y="335"/>
                  <a:pt x="44" y="337"/>
                  <a:pt x="46" y="336"/>
                </a:cubicBezTo>
                <a:close/>
                <a:moveTo>
                  <a:pt x="44" y="304"/>
                </a:moveTo>
                <a:cubicBezTo>
                  <a:pt x="43" y="305"/>
                  <a:pt x="45" y="304"/>
                  <a:pt x="44" y="304"/>
                </a:cubicBezTo>
                <a:close/>
                <a:moveTo>
                  <a:pt x="39" y="320"/>
                </a:moveTo>
                <a:cubicBezTo>
                  <a:pt x="39" y="321"/>
                  <a:pt x="40" y="320"/>
                  <a:pt x="39" y="320"/>
                </a:cubicBezTo>
                <a:close/>
                <a:moveTo>
                  <a:pt x="46" y="337"/>
                </a:moveTo>
                <a:cubicBezTo>
                  <a:pt x="47" y="337"/>
                  <a:pt x="45" y="338"/>
                  <a:pt x="46" y="337"/>
                </a:cubicBezTo>
                <a:close/>
                <a:moveTo>
                  <a:pt x="36" y="315"/>
                </a:moveTo>
                <a:cubicBezTo>
                  <a:pt x="35" y="316"/>
                  <a:pt x="37" y="314"/>
                  <a:pt x="36" y="315"/>
                </a:cubicBezTo>
                <a:close/>
                <a:moveTo>
                  <a:pt x="40" y="322"/>
                </a:moveTo>
                <a:cubicBezTo>
                  <a:pt x="41" y="321"/>
                  <a:pt x="39" y="322"/>
                  <a:pt x="40" y="322"/>
                </a:cubicBezTo>
                <a:close/>
                <a:moveTo>
                  <a:pt x="38" y="320"/>
                </a:moveTo>
                <a:cubicBezTo>
                  <a:pt x="38" y="320"/>
                  <a:pt x="37" y="320"/>
                  <a:pt x="38" y="320"/>
                </a:cubicBezTo>
                <a:close/>
                <a:moveTo>
                  <a:pt x="45" y="341"/>
                </a:moveTo>
                <a:cubicBezTo>
                  <a:pt x="45" y="341"/>
                  <a:pt x="48" y="340"/>
                  <a:pt x="49" y="340"/>
                </a:cubicBezTo>
                <a:cubicBezTo>
                  <a:pt x="49" y="340"/>
                  <a:pt x="47" y="338"/>
                  <a:pt x="47" y="338"/>
                </a:cubicBezTo>
                <a:cubicBezTo>
                  <a:pt x="47" y="339"/>
                  <a:pt x="45" y="341"/>
                  <a:pt x="45" y="341"/>
                </a:cubicBezTo>
                <a:close/>
                <a:moveTo>
                  <a:pt x="49" y="312"/>
                </a:moveTo>
                <a:cubicBezTo>
                  <a:pt x="50" y="312"/>
                  <a:pt x="49" y="312"/>
                  <a:pt x="49" y="312"/>
                </a:cubicBezTo>
                <a:close/>
                <a:moveTo>
                  <a:pt x="48" y="310"/>
                </a:moveTo>
                <a:cubicBezTo>
                  <a:pt x="49" y="310"/>
                  <a:pt x="48" y="311"/>
                  <a:pt x="48" y="310"/>
                </a:cubicBezTo>
                <a:close/>
                <a:moveTo>
                  <a:pt x="48" y="311"/>
                </a:moveTo>
                <a:cubicBezTo>
                  <a:pt x="47" y="312"/>
                  <a:pt x="49" y="311"/>
                  <a:pt x="48" y="311"/>
                </a:cubicBezTo>
                <a:close/>
                <a:moveTo>
                  <a:pt x="46" y="337"/>
                </a:moveTo>
                <a:cubicBezTo>
                  <a:pt x="46" y="337"/>
                  <a:pt x="46" y="337"/>
                  <a:pt x="47" y="338"/>
                </a:cubicBezTo>
                <a:cubicBezTo>
                  <a:pt x="47" y="337"/>
                  <a:pt x="47" y="337"/>
                  <a:pt x="46" y="337"/>
                </a:cubicBezTo>
                <a:close/>
                <a:moveTo>
                  <a:pt x="52" y="312"/>
                </a:moveTo>
                <a:cubicBezTo>
                  <a:pt x="51" y="312"/>
                  <a:pt x="51" y="312"/>
                  <a:pt x="51" y="312"/>
                </a:cubicBezTo>
                <a:cubicBezTo>
                  <a:pt x="51" y="312"/>
                  <a:pt x="51" y="312"/>
                  <a:pt x="52" y="312"/>
                </a:cubicBezTo>
                <a:close/>
                <a:moveTo>
                  <a:pt x="50" y="315"/>
                </a:moveTo>
                <a:cubicBezTo>
                  <a:pt x="50" y="315"/>
                  <a:pt x="51" y="315"/>
                  <a:pt x="50" y="3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Freeform 6"/>
          <p:cNvSpPr>
            <a:spLocks noEditPoints="1"/>
          </p:cNvSpPr>
          <p:nvPr/>
        </p:nvSpPr>
        <p:spPr bwMode="auto">
          <a:xfrm>
            <a:off x="2962532" y="3307687"/>
            <a:ext cx="858519" cy="472862"/>
          </a:xfrm>
          <a:custGeom>
            <a:avLst/>
            <a:gdLst>
              <a:gd name="T0" fmla="*/ 494 w 524"/>
              <a:gd name="T1" fmla="*/ 71 h 342"/>
              <a:gd name="T2" fmla="*/ 326 w 524"/>
              <a:gd name="T3" fmla="*/ 250 h 342"/>
              <a:gd name="T4" fmla="*/ 284 w 524"/>
              <a:gd name="T5" fmla="*/ 268 h 342"/>
              <a:gd name="T6" fmla="*/ 268 w 524"/>
              <a:gd name="T7" fmla="*/ 275 h 342"/>
              <a:gd name="T8" fmla="*/ 168 w 524"/>
              <a:gd name="T9" fmla="*/ 311 h 342"/>
              <a:gd name="T10" fmla="*/ 196 w 524"/>
              <a:gd name="T11" fmla="*/ 293 h 342"/>
              <a:gd name="T12" fmla="*/ 511 w 524"/>
              <a:gd name="T13" fmla="*/ 10 h 342"/>
              <a:gd name="T14" fmla="*/ 398 w 524"/>
              <a:gd name="T15" fmla="*/ 188 h 342"/>
              <a:gd name="T16" fmla="*/ 353 w 524"/>
              <a:gd name="T17" fmla="*/ 230 h 342"/>
              <a:gd name="T18" fmla="*/ 153 w 524"/>
              <a:gd name="T19" fmla="*/ 300 h 342"/>
              <a:gd name="T20" fmla="*/ 57 w 524"/>
              <a:gd name="T21" fmla="*/ 262 h 342"/>
              <a:gd name="T22" fmla="*/ 48 w 524"/>
              <a:gd name="T23" fmla="*/ 261 h 342"/>
              <a:gd name="T24" fmla="*/ 106 w 524"/>
              <a:gd name="T25" fmla="*/ 233 h 342"/>
              <a:gd name="T26" fmla="*/ 65 w 524"/>
              <a:gd name="T27" fmla="*/ 246 h 342"/>
              <a:gd name="T28" fmla="*/ 20 w 524"/>
              <a:gd name="T29" fmla="*/ 252 h 342"/>
              <a:gd name="T30" fmla="*/ 30 w 524"/>
              <a:gd name="T31" fmla="*/ 303 h 342"/>
              <a:gd name="T32" fmla="*/ 24 w 524"/>
              <a:gd name="T33" fmla="*/ 291 h 342"/>
              <a:gd name="T34" fmla="*/ 58 w 524"/>
              <a:gd name="T35" fmla="*/ 335 h 342"/>
              <a:gd name="T36" fmla="*/ 44 w 524"/>
              <a:gd name="T37" fmla="*/ 305 h 342"/>
              <a:gd name="T38" fmla="*/ 70 w 524"/>
              <a:gd name="T39" fmla="*/ 300 h 342"/>
              <a:gd name="T40" fmla="*/ 71 w 524"/>
              <a:gd name="T41" fmla="*/ 295 h 342"/>
              <a:gd name="T42" fmla="*/ 497 w 524"/>
              <a:gd name="T43" fmla="*/ 63 h 342"/>
              <a:gd name="T44" fmla="*/ 352 w 524"/>
              <a:gd name="T45" fmla="*/ 228 h 342"/>
              <a:gd name="T46" fmla="*/ 67 w 524"/>
              <a:gd name="T47" fmla="*/ 258 h 342"/>
              <a:gd name="T48" fmla="*/ 101 w 524"/>
              <a:gd name="T49" fmla="*/ 243 h 342"/>
              <a:gd name="T50" fmla="*/ 84 w 524"/>
              <a:gd name="T51" fmla="*/ 243 h 342"/>
              <a:gd name="T52" fmla="*/ 71 w 524"/>
              <a:gd name="T53" fmla="*/ 244 h 342"/>
              <a:gd name="T54" fmla="*/ 3 w 524"/>
              <a:gd name="T55" fmla="*/ 266 h 342"/>
              <a:gd name="T56" fmla="*/ 19 w 524"/>
              <a:gd name="T57" fmla="*/ 285 h 342"/>
              <a:gd name="T58" fmla="*/ 23 w 524"/>
              <a:gd name="T59" fmla="*/ 277 h 342"/>
              <a:gd name="T60" fmla="*/ 51 w 524"/>
              <a:gd name="T61" fmla="*/ 333 h 342"/>
              <a:gd name="T62" fmla="*/ 47 w 524"/>
              <a:gd name="T63" fmla="*/ 314 h 342"/>
              <a:gd name="T64" fmla="*/ 45 w 524"/>
              <a:gd name="T65" fmla="*/ 303 h 342"/>
              <a:gd name="T66" fmla="*/ 60 w 524"/>
              <a:gd name="T67" fmla="*/ 286 h 342"/>
              <a:gd name="T68" fmla="*/ 68 w 524"/>
              <a:gd name="T69" fmla="*/ 291 h 342"/>
              <a:gd name="T70" fmla="*/ 116 w 524"/>
              <a:gd name="T71" fmla="*/ 302 h 342"/>
              <a:gd name="T72" fmla="*/ 179 w 524"/>
              <a:gd name="T73" fmla="*/ 302 h 342"/>
              <a:gd name="T74" fmla="*/ 193 w 524"/>
              <a:gd name="T75" fmla="*/ 301 h 342"/>
              <a:gd name="T76" fmla="*/ 222 w 524"/>
              <a:gd name="T77" fmla="*/ 294 h 342"/>
              <a:gd name="T78" fmla="*/ 257 w 524"/>
              <a:gd name="T79" fmla="*/ 283 h 342"/>
              <a:gd name="T80" fmla="*/ 468 w 524"/>
              <a:gd name="T81" fmla="*/ 95 h 342"/>
              <a:gd name="T82" fmla="*/ 411 w 524"/>
              <a:gd name="T83" fmla="*/ 178 h 342"/>
              <a:gd name="T84" fmla="*/ 287 w 524"/>
              <a:gd name="T85" fmla="*/ 281 h 342"/>
              <a:gd name="T86" fmla="*/ 377 w 524"/>
              <a:gd name="T87" fmla="*/ 226 h 342"/>
              <a:gd name="T88" fmla="*/ 382 w 524"/>
              <a:gd name="T89" fmla="*/ 221 h 342"/>
              <a:gd name="T90" fmla="*/ 458 w 524"/>
              <a:gd name="T91" fmla="*/ 131 h 342"/>
              <a:gd name="T92" fmla="*/ 72 w 524"/>
              <a:gd name="T93" fmla="*/ 297 h 342"/>
              <a:gd name="T94" fmla="*/ 55 w 524"/>
              <a:gd name="T95" fmla="*/ 259 h 342"/>
              <a:gd name="T96" fmla="*/ 68 w 524"/>
              <a:gd name="T97" fmla="*/ 244 h 342"/>
              <a:gd name="T98" fmla="*/ 97 w 524"/>
              <a:gd name="T99" fmla="*/ 237 h 342"/>
              <a:gd name="T100" fmla="*/ 94 w 524"/>
              <a:gd name="T101" fmla="*/ 237 h 342"/>
              <a:gd name="T102" fmla="*/ 53 w 524"/>
              <a:gd name="T103" fmla="*/ 259 h 342"/>
              <a:gd name="T104" fmla="*/ 74 w 524"/>
              <a:gd name="T105" fmla="*/ 257 h 342"/>
              <a:gd name="T106" fmla="*/ 61 w 524"/>
              <a:gd name="T107" fmla="*/ 247 h 342"/>
              <a:gd name="T108" fmla="*/ 55 w 524"/>
              <a:gd name="T109" fmla="*/ 329 h 342"/>
              <a:gd name="T110" fmla="*/ 35 w 524"/>
              <a:gd name="T111" fmla="*/ 312 h 342"/>
              <a:gd name="T112" fmla="*/ 46 w 524"/>
              <a:gd name="T113" fmla="*/ 306 h 342"/>
              <a:gd name="T114" fmla="*/ 33 w 524"/>
              <a:gd name="T115" fmla="*/ 304 h 342"/>
              <a:gd name="T116" fmla="*/ 33 w 524"/>
              <a:gd name="T117" fmla="*/ 310 h 342"/>
              <a:gd name="T118" fmla="*/ 38 w 524"/>
              <a:gd name="T119" fmla="*/ 320 h 342"/>
              <a:gd name="T120" fmla="*/ 51 w 524"/>
              <a:gd name="T121" fmla="*/ 31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24" h="342">
                <a:moveTo>
                  <a:pt x="511" y="31"/>
                </a:moveTo>
                <a:cubicBezTo>
                  <a:pt x="510" y="32"/>
                  <a:pt x="510" y="33"/>
                  <a:pt x="509" y="34"/>
                </a:cubicBezTo>
                <a:cubicBezTo>
                  <a:pt x="510" y="33"/>
                  <a:pt x="511" y="32"/>
                  <a:pt x="511" y="31"/>
                </a:cubicBezTo>
                <a:close/>
                <a:moveTo>
                  <a:pt x="497" y="63"/>
                </a:moveTo>
                <a:cubicBezTo>
                  <a:pt x="497" y="63"/>
                  <a:pt x="497" y="63"/>
                  <a:pt x="497" y="63"/>
                </a:cubicBezTo>
                <a:close/>
                <a:moveTo>
                  <a:pt x="508" y="37"/>
                </a:moveTo>
                <a:cubicBezTo>
                  <a:pt x="508" y="38"/>
                  <a:pt x="508" y="39"/>
                  <a:pt x="508" y="37"/>
                </a:cubicBezTo>
                <a:close/>
                <a:moveTo>
                  <a:pt x="282" y="283"/>
                </a:moveTo>
                <a:cubicBezTo>
                  <a:pt x="281" y="283"/>
                  <a:pt x="281" y="283"/>
                  <a:pt x="280" y="284"/>
                </a:cubicBezTo>
                <a:cubicBezTo>
                  <a:pt x="281" y="284"/>
                  <a:pt x="281" y="283"/>
                  <a:pt x="282" y="283"/>
                </a:cubicBezTo>
                <a:close/>
                <a:moveTo>
                  <a:pt x="234" y="300"/>
                </a:moveTo>
                <a:cubicBezTo>
                  <a:pt x="233" y="300"/>
                  <a:pt x="232" y="300"/>
                  <a:pt x="232" y="301"/>
                </a:cubicBezTo>
                <a:cubicBezTo>
                  <a:pt x="233" y="301"/>
                  <a:pt x="233" y="301"/>
                  <a:pt x="234" y="300"/>
                </a:cubicBezTo>
                <a:close/>
                <a:moveTo>
                  <a:pt x="494" y="71"/>
                </a:moveTo>
                <a:cubicBezTo>
                  <a:pt x="493" y="72"/>
                  <a:pt x="493" y="73"/>
                  <a:pt x="493" y="74"/>
                </a:cubicBezTo>
                <a:cubicBezTo>
                  <a:pt x="494" y="73"/>
                  <a:pt x="494" y="72"/>
                  <a:pt x="494" y="71"/>
                </a:cubicBezTo>
                <a:close/>
                <a:moveTo>
                  <a:pt x="348" y="234"/>
                </a:moveTo>
                <a:cubicBezTo>
                  <a:pt x="348" y="234"/>
                  <a:pt x="347" y="234"/>
                  <a:pt x="347" y="234"/>
                </a:cubicBezTo>
                <a:cubicBezTo>
                  <a:pt x="350" y="233"/>
                  <a:pt x="352" y="232"/>
                  <a:pt x="353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3" y="231"/>
                  <a:pt x="350" y="233"/>
                  <a:pt x="348" y="234"/>
                </a:cubicBezTo>
                <a:close/>
                <a:moveTo>
                  <a:pt x="327" y="249"/>
                </a:moveTo>
                <a:cubicBezTo>
                  <a:pt x="328" y="248"/>
                  <a:pt x="334" y="246"/>
                  <a:pt x="334" y="245"/>
                </a:cubicBezTo>
                <a:cubicBezTo>
                  <a:pt x="333" y="244"/>
                  <a:pt x="328" y="248"/>
                  <a:pt x="327" y="249"/>
                </a:cubicBezTo>
                <a:close/>
                <a:moveTo>
                  <a:pt x="336" y="243"/>
                </a:moveTo>
                <a:cubicBezTo>
                  <a:pt x="336" y="243"/>
                  <a:pt x="340" y="240"/>
                  <a:pt x="340" y="240"/>
                </a:cubicBezTo>
                <a:cubicBezTo>
                  <a:pt x="339" y="240"/>
                  <a:pt x="336" y="242"/>
                  <a:pt x="336" y="243"/>
                </a:cubicBezTo>
                <a:close/>
                <a:moveTo>
                  <a:pt x="383" y="207"/>
                </a:moveTo>
                <a:cubicBezTo>
                  <a:pt x="384" y="206"/>
                  <a:pt x="385" y="205"/>
                  <a:pt x="386" y="204"/>
                </a:cubicBezTo>
                <a:cubicBezTo>
                  <a:pt x="386" y="204"/>
                  <a:pt x="383" y="207"/>
                  <a:pt x="383" y="207"/>
                </a:cubicBezTo>
                <a:close/>
                <a:moveTo>
                  <a:pt x="324" y="251"/>
                </a:moveTo>
                <a:cubicBezTo>
                  <a:pt x="324" y="251"/>
                  <a:pt x="325" y="251"/>
                  <a:pt x="326" y="250"/>
                </a:cubicBezTo>
                <a:cubicBezTo>
                  <a:pt x="327" y="249"/>
                  <a:pt x="324" y="251"/>
                  <a:pt x="324" y="251"/>
                </a:cubicBezTo>
                <a:close/>
                <a:moveTo>
                  <a:pt x="395" y="195"/>
                </a:moveTo>
                <a:cubicBezTo>
                  <a:pt x="395" y="195"/>
                  <a:pt x="393" y="199"/>
                  <a:pt x="395" y="195"/>
                </a:cubicBezTo>
                <a:close/>
                <a:moveTo>
                  <a:pt x="388" y="201"/>
                </a:moveTo>
                <a:cubicBezTo>
                  <a:pt x="388" y="201"/>
                  <a:pt x="391" y="198"/>
                  <a:pt x="391" y="198"/>
                </a:cubicBezTo>
                <a:cubicBezTo>
                  <a:pt x="390" y="199"/>
                  <a:pt x="389" y="200"/>
                  <a:pt x="388" y="201"/>
                </a:cubicBezTo>
                <a:close/>
                <a:moveTo>
                  <a:pt x="519" y="12"/>
                </a:move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2"/>
                </a:cubicBezTo>
                <a:close/>
                <a:moveTo>
                  <a:pt x="230" y="299"/>
                </a:moveTo>
                <a:cubicBezTo>
                  <a:pt x="232" y="299"/>
                  <a:pt x="233" y="299"/>
                  <a:pt x="234" y="298"/>
                </a:cubicBezTo>
                <a:cubicBezTo>
                  <a:pt x="233" y="298"/>
                  <a:pt x="231" y="298"/>
                  <a:pt x="230" y="299"/>
                </a:cubicBezTo>
                <a:close/>
                <a:moveTo>
                  <a:pt x="343" y="238"/>
                </a:moveTo>
                <a:cubicBezTo>
                  <a:pt x="343" y="238"/>
                  <a:pt x="345" y="236"/>
                  <a:pt x="347" y="234"/>
                </a:cubicBezTo>
                <a:cubicBezTo>
                  <a:pt x="345" y="236"/>
                  <a:pt x="343" y="237"/>
                  <a:pt x="343" y="238"/>
                </a:cubicBezTo>
                <a:close/>
                <a:moveTo>
                  <a:pt x="284" y="268"/>
                </a:moveTo>
                <a:cubicBezTo>
                  <a:pt x="283" y="267"/>
                  <a:pt x="282" y="268"/>
                  <a:pt x="281" y="268"/>
                </a:cubicBezTo>
                <a:cubicBezTo>
                  <a:pt x="280" y="269"/>
                  <a:pt x="279" y="269"/>
                  <a:pt x="277" y="270"/>
                </a:cubicBezTo>
                <a:cubicBezTo>
                  <a:pt x="278" y="271"/>
                  <a:pt x="284" y="269"/>
                  <a:pt x="284" y="268"/>
                </a:cubicBezTo>
                <a:close/>
                <a:moveTo>
                  <a:pt x="261" y="276"/>
                </a:moveTo>
                <a:cubicBezTo>
                  <a:pt x="262" y="276"/>
                  <a:pt x="262" y="276"/>
                  <a:pt x="263" y="276"/>
                </a:cubicBezTo>
                <a:cubicBezTo>
                  <a:pt x="262" y="276"/>
                  <a:pt x="261" y="276"/>
                  <a:pt x="261" y="276"/>
                </a:cubicBezTo>
                <a:close/>
                <a:moveTo>
                  <a:pt x="209" y="295"/>
                </a:moveTo>
                <a:cubicBezTo>
                  <a:pt x="208" y="294"/>
                  <a:pt x="208" y="295"/>
                  <a:pt x="207" y="295"/>
                </a:cubicBezTo>
                <a:cubicBezTo>
                  <a:pt x="208" y="295"/>
                  <a:pt x="209" y="295"/>
                  <a:pt x="209" y="295"/>
                </a:cubicBezTo>
                <a:close/>
                <a:moveTo>
                  <a:pt x="273" y="272"/>
                </a:moveTo>
                <a:cubicBezTo>
                  <a:pt x="273" y="272"/>
                  <a:pt x="271" y="272"/>
                  <a:pt x="273" y="272"/>
                </a:cubicBezTo>
                <a:close/>
                <a:moveTo>
                  <a:pt x="250" y="280"/>
                </a:moveTo>
                <a:cubicBezTo>
                  <a:pt x="249" y="280"/>
                  <a:pt x="249" y="280"/>
                  <a:pt x="248" y="280"/>
                </a:cubicBezTo>
                <a:cubicBezTo>
                  <a:pt x="248" y="281"/>
                  <a:pt x="250" y="280"/>
                  <a:pt x="250" y="280"/>
                </a:cubicBezTo>
                <a:close/>
                <a:moveTo>
                  <a:pt x="280" y="270"/>
                </a:moveTo>
                <a:cubicBezTo>
                  <a:pt x="278" y="270"/>
                  <a:pt x="268" y="275"/>
                  <a:pt x="268" y="275"/>
                </a:cubicBezTo>
                <a:cubicBezTo>
                  <a:pt x="269" y="276"/>
                  <a:pt x="281" y="271"/>
                  <a:pt x="280" y="270"/>
                </a:cubicBezTo>
                <a:close/>
                <a:moveTo>
                  <a:pt x="228" y="302"/>
                </a:moveTo>
                <a:cubicBezTo>
                  <a:pt x="229" y="302"/>
                  <a:pt x="232" y="301"/>
                  <a:pt x="229" y="301"/>
                </a:cubicBezTo>
                <a:cubicBezTo>
                  <a:pt x="229" y="301"/>
                  <a:pt x="226" y="302"/>
                  <a:pt x="228" y="302"/>
                </a:cubicBezTo>
                <a:close/>
                <a:moveTo>
                  <a:pt x="404" y="181"/>
                </a:moveTo>
                <a:cubicBezTo>
                  <a:pt x="403" y="181"/>
                  <a:pt x="404" y="182"/>
                  <a:pt x="404" y="181"/>
                </a:cubicBezTo>
                <a:close/>
                <a:moveTo>
                  <a:pt x="297" y="262"/>
                </a:moveTo>
                <a:cubicBezTo>
                  <a:pt x="298" y="262"/>
                  <a:pt x="298" y="262"/>
                  <a:pt x="299" y="261"/>
                </a:cubicBezTo>
                <a:cubicBezTo>
                  <a:pt x="298" y="261"/>
                  <a:pt x="297" y="262"/>
                  <a:pt x="297" y="262"/>
                </a:cubicBezTo>
                <a:close/>
                <a:moveTo>
                  <a:pt x="275" y="271"/>
                </a:moveTo>
                <a:cubicBezTo>
                  <a:pt x="272" y="272"/>
                  <a:pt x="278" y="270"/>
                  <a:pt x="275" y="271"/>
                </a:cubicBezTo>
                <a:close/>
                <a:moveTo>
                  <a:pt x="165" y="309"/>
                </a:moveTo>
                <a:cubicBezTo>
                  <a:pt x="152" y="310"/>
                  <a:pt x="139" y="309"/>
                  <a:pt x="126" y="309"/>
                </a:cubicBezTo>
                <a:cubicBezTo>
                  <a:pt x="126" y="309"/>
                  <a:pt x="127" y="310"/>
                  <a:pt x="128" y="311"/>
                </a:cubicBezTo>
                <a:cubicBezTo>
                  <a:pt x="133" y="312"/>
                  <a:pt x="139" y="311"/>
                  <a:pt x="143" y="311"/>
                </a:cubicBezTo>
                <a:cubicBezTo>
                  <a:pt x="150" y="311"/>
                  <a:pt x="161" y="313"/>
                  <a:pt x="168" y="311"/>
                </a:cubicBezTo>
                <a:cubicBezTo>
                  <a:pt x="171" y="309"/>
                  <a:pt x="182" y="308"/>
                  <a:pt x="186" y="309"/>
                </a:cubicBezTo>
                <a:cubicBezTo>
                  <a:pt x="190" y="310"/>
                  <a:pt x="197" y="305"/>
                  <a:pt x="201" y="307"/>
                </a:cubicBezTo>
                <a:cubicBezTo>
                  <a:pt x="202" y="308"/>
                  <a:pt x="210" y="305"/>
                  <a:pt x="207" y="305"/>
                </a:cubicBezTo>
                <a:cubicBezTo>
                  <a:pt x="194" y="304"/>
                  <a:pt x="179" y="309"/>
                  <a:pt x="165" y="309"/>
                </a:cubicBezTo>
                <a:close/>
                <a:moveTo>
                  <a:pt x="160" y="311"/>
                </a:moveTo>
                <a:cubicBezTo>
                  <a:pt x="160" y="310"/>
                  <a:pt x="160" y="312"/>
                  <a:pt x="160" y="311"/>
                </a:cubicBezTo>
                <a:close/>
                <a:moveTo>
                  <a:pt x="204" y="304"/>
                </a:moveTo>
                <a:cubicBezTo>
                  <a:pt x="205" y="304"/>
                  <a:pt x="206" y="304"/>
                  <a:pt x="206" y="304"/>
                </a:cubicBezTo>
                <a:cubicBezTo>
                  <a:pt x="205" y="303"/>
                  <a:pt x="205" y="304"/>
                  <a:pt x="204" y="304"/>
                </a:cubicBezTo>
                <a:close/>
                <a:moveTo>
                  <a:pt x="521" y="8"/>
                </a:moveTo>
                <a:cubicBezTo>
                  <a:pt x="520" y="9"/>
                  <a:pt x="520" y="11"/>
                  <a:pt x="519" y="12"/>
                </a:cubicBezTo>
                <a:cubicBezTo>
                  <a:pt x="520" y="11"/>
                  <a:pt x="520" y="10"/>
                  <a:pt x="521" y="10"/>
                </a:cubicBezTo>
                <a:cubicBezTo>
                  <a:pt x="520" y="11"/>
                  <a:pt x="520" y="11"/>
                  <a:pt x="520" y="12"/>
                </a:cubicBezTo>
                <a:cubicBezTo>
                  <a:pt x="520" y="12"/>
                  <a:pt x="524" y="6"/>
                  <a:pt x="521" y="8"/>
                </a:cubicBezTo>
                <a:close/>
                <a:moveTo>
                  <a:pt x="196" y="293"/>
                </a:moveTo>
                <a:cubicBezTo>
                  <a:pt x="195" y="292"/>
                  <a:pt x="196" y="294"/>
                  <a:pt x="196" y="293"/>
                </a:cubicBezTo>
                <a:close/>
                <a:moveTo>
                  <a:pt x="206" y="290"/>
                </a:moveTo>
                <a:cubicBezTo>
                  <a:pt x="206" y="290"/>
                  <a:pt x="202" y="291"/>
                  <a:pt x="201" y="291"/>
                </a:cubicBezTo>
                <a:cubicBezTo>
                  <a:pt x="202" y="291"/>
                  <a:pt x="206" y="291"/>
                  <a:pt x="206" y="290"/>
                </a:cubicBezTo>
                <a:close/>
                <a:moveTo>
                  <a:pt x="46" y="275"/>
                </a:moveTo>
                <a:cubicBezTo>
                  <a:pt x="46" y="276"/>
                  <a:pt x="49" y="278"/>
                  <a:pt x="50" y="277"/>
                </a:cubicBezTo>
                <a:cubicBezTo>
                  <a:pt x="50" y="276"/>
                  <a:pt x="46" y="275"/>
                  <a:pt x="46" y="275"/>
                </a:cubicBezTo>
                <a:close/>
                <a:moveTo>
                  <a:pt x="179" y="295"/>
                </a:moveTo>
                <a:cubicBezTo>
                  <a:pt x="180" y="295"/>
                  <a:pt x="181" y="294"/>
                  <a:pt x="182" y="294"/>
                </a:cubicBezTo>
                <a:cubicBezTo>
                  <a:pt x="182" y="293"/>
                  <a:pt x="179" y="295"/>
                  <a:pt x="179" y="295"/>
                </a:cubicBezTo>
                <a:close/>
                <a:moveTo>
                  <a:pt x="108" y="297"/>
                </a:moveTo>
                <a:cubicBezTo>
                  <a:pt x="108" y="298"/>
                  <a:pt x="108" y="296"/>
                  <a:pt x="108" y="297"/>
                </a:cubicBezTo>
                <a:close/>
                <a:moveTo>
                  <a:pt x="501" y="39"/>
                </a:moveTo>
                <a:cubicBezTo>
                  <a:pt x="499" y="45"/>
                  <a:pt x="491" y="56"/>
                  <a:pt x="490" y="63"/>
                </a:cubicBezTo>
                <a:cubicBezTo>
                  <a:pt x="491" y="56"/>
                  <a:pt x="498" y="46"/>
                  <a:pt x="500" y="40"/>
                </a:cubicBezTo>
                <a:cubicBezTo>
                  <a:pt x="502" y="34"/>
                  <a:pt x="504" y="29"/>
                  <a:pt x="507" y="24"/>
                </a:cubicBezTo>
                <a:cubicBezTo>
                  <a:pt x="509" y="20"/>
                  <a:pt x="510" y="11"/>
                  <a:pt x="511" y="10"/>
                </a:cubicBezTo>
                <a:cubicBezTo>
                  <a:pt x="516" y="1"/>
                  <a:pt x="510" y="6"/>
                  <a:pt x="509" y="3"/>
                </a:cubicBezTo>
                <a:cubicBezTo>
                  <a:pt x="509" y="2"/>
                  <a:pt x="509" y="1"/>
                  <a:pt x="509" y="0"/>
                </a:cubicBezTo>
                <a:cubicBezTo>
                  <a:pt x="506" y="3"/>
                  <a:pt x="493" y="23"/>
                  <a:pt x="494" y="27"/>
                </a:cubicBezTo>
                <a:cubicBezTo>
                  <a:pt x="492" y="22"/>
                  <a:pt x="503" y="9"/>
                  <a:pt x="505" y="5"/>
                </a:cubicBezTo>
                <a:cubicBezTo>
                  <a:pt x="504" y="4"/>
                  <a:pt x="504" y="4"/>
                  <a:pt x="503" y="5"/>
                </a:cubicBezTo>
                <a:cubicBezTo>
                  <a:pt x="498" y="11"/>
                  <a:pt x="495" y="20"/>
                  <a:pt x="492" y="27"/>
                </a:cubicBezTo>
                <a:cubicBezTo>
                  <a:pt x="489" y="33"/>
                  <a:pt x="482" y="43"/>
                  <a:pt x="482" y="51"/>
                </a:cubicBezTo>
                <a:cubicBezTo>
                  <a:pt x="483" y="50"/>
                  <a:pt x="483" y="49"/>
                  <a:pt x="484" y="49"/>
                </a:cubicBezTo>
                <a:cubicBezTo>
                  <a:pt x="486" y="48"/>
                  <a:pt x="481" y="54"/>
                  <a:pt x="482" y="54"/>
                </a:cubicBezTo>
                <a:cubicBezTo>
                  <a:pt x="482" y="53"/>
                  <a:pt x="482" y="53"/>
                  <a:pt x="482" y="52"/>
                </a:cubicBezTo>
                <a:cubicBezTo>
                  <a:pt x="478" y="53"/>
                  <a:pt x="469" y="80"/>
                  <a:pt x="467" y="86"/>
                </a:cubicBezTo>
                <a:cubicBezTo>
                  <a:pt x="464" y="95"/>
                  <a:pt x="458" y="104"/>
                  <a:pt x="453" y="114"/>
                </a:cubicBezTo>
                <a:cubicBezTo>
                  <a:pt x="454" y="113"/>
                  <a:pt x="425" y="159"/>
                  <a:pt x="424" y="159"/>
                </a:cubicBezTo>
                <a:cubicBezTo>
                  <a:pt x="424" y="158"/>
                  <a:pt x="424" y="158"/>
                  <a:pt x="424" y="157"/>
                </a:cubicBezTo>
                <a:cubicBezTo>
                  <a:pt x="420" y="159"/>
                  <a:pt x="413" y="171"/>
                  <a:pt x="410" y="175"/>
                </a:cubicBezTo>
                <a:cubicBezTo>
                  <a:pt x="407" y="180"/>
                  <a:pt x="401" y="185"/>
                  <a:pt x="398" y="188"/>
                </a:cubicBezTo>
                <a:cubicBezTo>
                  <a:pt x="396" y="191"/>
                  <a:pt x="365" y="218"/>
                  <a:pt x="365" y="218"/>
                </a:cubicBezTo>
                <a:cubicBezTo>
                  <a:pt x="365" y="218"/>
                  <a:pt x="365" y="217"/>
                  <a:pt x="366" y="217"/>
                </a:cubicBezTo>
                <a:cubicBezTo>
                  <a:pt x="364" y="217"/>
                  <a:pt x="361" y="225"/>
                  <a:pt x="359" y="224"/>
                </a:cubicBezTo>
                <a:cubicBezTo>
                  <a:pt x="359" y="223"/>
                  <a:pt x="360" y="223"/>
                  <a:pt x="360" y="222"/>
                </a:cubicBezTo>
                <a:cubicBezTo>
                  <a:pt x="359" y="221"/>
                  <a:pt x="356" y="225"/>
                  <a:pt x="354" y="227"/>
                </a:cubicBezTo>
                <a:cubicBezTo>
                  <a:pt x="349" y="229"/>
                  <a:pt x="342" y="235"/>
                  <a:pt x="339" y="237"/>
                </a:cubicBezTo>
                <a:cubicBezTo>
                  <a:pt x="334" y="241"/>
                  <a:pt x="327" y="245"/>
                  <a:pt x="321" y="248"/>
                </a:cubicBezTo>
                <a:cubicBezTo>
                  <a:pt x="319" y="250"/>
                  <a:pt x="295" y="264"/>
                  <a:pt x="295" y="263"/>
                </a:cubicBezTo>
                <a:cubicBezTo>
                  <a:pt x="294" y="263"/>
                  <a:pt x="288" y="266"/>
                  <a:pt x="285" y="268"/>
                </a:cubicBezTo>
                <a:cubicBezTo>
                  <a:pt x="289" y="265"/>
                  <a:pt x="302" y="261"/>
                  <a:pt x="305" y="260"/>
                </a:cubicBezTo>
                <a:cubicBezTo>
                  <a:pt x="313" y="256"/>
                  <a:pt x="320" y="252"/>
                  <a:pt x="327" y="247"/>
                </a:cubicBezTo>
                <a:cubicBezTo>
                  <a:pt x="331" y="244"/>
                  <a:pt x="339" y="241"/>
                  <a:pt x="342" y="237"/>
                </a:cubicBezTo>
                <a:cubicBezTo>
                  <a:pt x="343" y="237"/>
                  <a:pt x="345" y="235"/>
                  <a:pt x="348" y="234"/>
                </a:cubicBezTo>
                <a:cubicBezTo>
                  <a:pt x="350" y="233"/>
                  <a:pt x="351" y="232"/>
                  <a:pt x="353" y="230"/>
                </a:cubicBezTo>
                <a:cubicBezTo>
                  <a:pt x="354" y="230"/>
                  <a:pt x="354" y="230"/>
                  <a:pt x="354" y="230"/>
                </a:cubicBezTo>
                <a:cubicBezTo>
                  <a:pt x="354" y="230"/>
                  <a:pt x="354" y="230"/>
                  <a:pt x="353" y="230"/>
                </a:cubicBezTo>
                <a:cubicBezTo>
                  <a:pt x="361" y="225"/>
                  <a:pt x="370" y="219"/>
                  <a:pt x="370" y="218"/>
                </a:cubicBezTo>
                <a:cubicBezTo>
                  <a:pt x="369" y="218"/>
                  <a:pt x="368" y="219"/>
                  <a:pt x="367" y="219"/>
                </a:cubicBezTo>
                <a:cubicBezTo>
                  <a:pt x="370" y="217"/>
                  <a:pt x="378" y="208"/>
                  <a:pt x="379" y="209"/>
                </a:cubicBezTo>
                <a:cubicBezTo>
                  <a:pt x="379" y="210"/>
                  <a:pt x="372" y="215"/>
                  <a:pt x="372" y="216"/>
                </a:cubicBezTo>
                <a:cubicBezTo>
                  <a:pt x="373" y="216"/>
                  <a:pt x="381" y="209"/>
                  <a:pt x="381" y="208"/>
                </a:cubicBezTo>
                <a:cubicBezTo>
                  <a:pt x="381" y="208"/>
                  <a:pt x="380" y="208"/>
                  <a:pt x="380" y="208"/>
                </a:cubicBezTo>
                <a:cubicBezTo>
                  <a:pt x="381" y="206"/>
                  <a:pt x="398" y="191"/>
                  <a:pt x="398" y="191"/>
                </a:cubicBezTo>
                <a:cubicBezTo>
                  <a:pt x="398" y="191"/>
                  <a:pt x="396" y="194"/>
                  <a:pt x="396" y="194"/>
                </a:cubicBezTo>
                <a:cubicBezTo>
                  <a:pt x="398" y="193"/>
                  <a:pt x="400" y="191"/>
                  <a:pt x="402" y="189"/>
                </a:cubicBezTo>
                <a:cubicBezTo>
                  <a:pt x="386" y="206"/>
                  <a:pt x="368" y="222"/>
                  <a:pt x="348" y="236"/>
                </a:cubicBezTo>
                <a:cubicBezTo>
                  <a:pt x="321" y="256"/>
                  <a:pt x="293" y="269"/>
                  <a:pt x="262" y="281"/>
                </a:cubicBezTo>
                <a:cubicBezTo>
                  <a:pt x="250" y="286"/>
                  <a:pt x="236" y="288"/>
                  <a:pt x="224" y="292"/>
                </a:cubicBezTo>
                <a:cubicBezTo>
                  <a:pt x="218" y="294"/>
                  <a:pt x="203" y="298"/>
                  <a:pt x="201" y="296"/>
                </a:cubicBezTo>
                <a:cubicBezTo>
                  <a:pt x="200" y="295"/>
                  <a:pt x="194" y="298"/>
                  <a:pt x="192" y="297"/>
                </a:cubicBezTo>
                <a:cubicBezTo>
                  <a:pt x="187" y="294"/>
                  <a:pt x="167" y="299"/>
                  <a:pt x="161" y="299"/>
                </a:cubicBezTo>
                <a:cubicBezTo>
                  <a:pt x="159" y="299"/>
                  <a:pt x="156" y="300"/>
                  <a:pt x="153" y="300"/>
                </a:cubicBezTo>
                <a:cubicBezTo>
                  <a:pt x="153" y="300"/>
                  <a:pt x="153" y="301"/>
                  <a:pt x="153" y="300"/>
                </a:cubicBezTo>
                <a:cubicBezTo>
                  <a:pt x="153" y="300"/>
                  <a:pt x="153" y="300"/>
                  <a:pt x="153" y="300"/>
                </a:cubicBezTo>
                <a:cubicBezTo>
                  <a:pt x="146" y="301"/>
                  <a:pt x="138" y="301"/>
                  <a:pt x="136" y="299"/>
                </a:cubicBezTo>
                <a:cubicBezTo>
                  <a:pt x="137" y="299"/>
                  <a:pt x="139" y="300"/>
                  <a:pt x="141" y="300"/>
                </a:cubicBezTo>
                <a:cubicBezTo>
                  <a:pt x="139" y="299"/>
                  <a:pt x="125" y="298"/>
                  <a:pt x="121" y="298"/>
                </a:cubicBezTo>
                <a:cubicBezTo>
                  <a:pt x="116" y="298"/>
                  <a:pt x="98" y="298"/>
                  <a:pt x="93" y="295"/>
                </a:cubicBezTo>
                <a:cubicBezTo>
                  <a:pt x="94" y="294"/>
                  <a:pt x="95" y="294"/>
                  <a:pt x="96" y="294"/>
                </a:cubicBezTo>
                <a:cubicBezTo>
                  <a:pt x="84" y="295"/>
                  <a:pt x="69" y="288"/>
                  <a:pt x="59" y="284"/>
                </a:cubicBezTo>
                <a:cubicBezTo>
                  <a:pt x="47" y="280"/>
                  <a:pt x="35" y="274"/>
                  <a:pt x="25" y="268"/>
                </a:cubicBezTo>
                <a:cubicBezTo>
                  <a:pt x="25" y="268"/>
                  <a:pt x="26" y="267"/>
                  <a:pt x="26" y="267"/>
                </a:cubicBezTo>
                <a:cubicBezTo>
                  <a:pt x="25" y="267"/>
                  <a:pt x="26" y="267"/>
                  <a:pt x="27" y="267"/>
                </a:cubicBezTo>
                <a:cubicBezTo>
                  <a:pt x="33" y="270"/>
                  <a:pt x="39" y="273"/>
                  <a:pt x="41" y="274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2" y="274"/>
                  <a:pt x="43" y="274"/>
                  <a:pt x="43" y="274"/>
                </a:cubicBezTo>
                <a:cubicBezTo>
                  <a:pt x="43" y="274"/>
                  <a:pt x="35" y="270"/>
                  <a:pt x="29" y="267"/>
                </a:cubicBezTo>
                <a:cubicBezTo>
                  <a:pt x="37" y="265"/>
                  <a:pt x="56" y="260"/>
                  <a:pt x="57" y="262"/>
                </a:cubicBezTo>
                <a:cubicBezTo>
                  <a:pt x="57" y="262"/>
                  <a:pt x="57" y="261"/>
                  <a:pt x="57" y="260"/>
                </a:cubicBezTo>
                <a:cubicBezTo>
                  <a:pt x="58" y="261"/>
                  <a:pt x="59" y="262"/>
                  <a:pt x="59" y="261"/>
                </a:cubicBezTo>
                <a:cubicBezTo>
                  <a:pt x="59" y="261"/>
                  <a:pt x="59" y="260"/>
                  <a:pt x="59" y="260"/>
                </a:cubicBezTo>
                <a:cubicBezTo>
                  <a:pt x="61" y="261"/>
                  <a:pt x="66" y="259"/>
                  <a:pt x="68" y="258"/>
                </a:cubicBezTo>
                <a:cubicBezTo>
                  <a:pt x="68" y="258"/>
                  <a:pt x="68" y="258"/>
                  <a:pt x="68" y="258"/>
                </a:cubicBezTo>
                <a:cubicBezTo>
                  <a:pt x="68" y="259"/>
                  <a:pt x="68" y="258"/>
                  <a:pt x="68" y="258"/>
                </a:cubicBezTo>
                <a:cubicBezTo>
                  <a:pt x="69" y="258"/>
                  <a:pt x="69" y="258"/>
                  <a:pt x="68" y="257"/>
                </a:cubicBezTo>
                <a:cubicBezTo>
                  <a:pt x="69" y="258"/>
                  <a:pt x="70" y="259"/>
                  <a:pt x="70" y="259"/>
                </a:cubicBezTo>
                <a:cubicBezTo>
                  <a:pt x="70" y="258"/>
                  <a:pt x="70" y="256"/>
                  <a:pt x="70" y="256"/>
                </a:cubicBezTo>
                <a:cubicBezTo>
                  <a:pt x="68" y="257"/>
                  <a:pt x="60" y="260"/>
                  <a:pt x="59" y="259"/>
                </a:cubicBezTo>
                <a:cubicBezTo>
                  <a:pt x="58" y="258"/>
                  <a:pt x="61" y="258"/>
                  <a:pt x="61" y="258"/>
                </a:cubicBezTo>
                <a:cubicBezTo>
                  <a:pt x="61" y="257"/>
                  <a:pt x="56" y="258"/>
                  <a:pt x="56" y="258"/>
                </a:cubicBezTo>
                <a:cubicBezTo>
                  <a:pt x="56" y="259"/>
                  <a:pt x="56" y="259"/>
                  <a:pt x="56" y="259"/>
                </a:cubicBezTo>
                <a:cubicBezTo>
                  <a:pt x="57" y="259"/>
                  <a:pt x="54" y="260"/>
                  <a:pt x="54" y="260"/>
                </a:cubicBezTo>
                <a:cubicBezTo>
                  <a:pt x="54" y="260"/>
                  <a:pt x="54" y="260"/>
                  <a:pt x="54" y="260"/>
                </a:cubicBezTo>
                <a:cubicBezTo>
                  <a:pt x="54" y="260"/>
                  <a:pt x="49" y="261"/>
                  <a:pt x="48" y="261"/>
                </a:cubicBezTo>
                <a:cubicBezTo>
                  <a:pt x="48" y="261"/>
                  <a:pt x="47" y="261"/>
                  <a:pt x="47" y="261"/>
                </a:cubicBezTo>
                <a:cubicBezTo>
                  <a:pt x="47" y="261"/>
                  <a:pt x="47" y="260"/>
                  <a:pt x="47" y="261"/>
                </a:cubicBezTo>
                <a:cubicBezTo>
                  <a:pt x="45" y="260"/>
                  <a:pt x="42" y="260"/>
                  <a:pt x="42" y="261"/>
                </a:cubicBezTo>
                <a:cubicBezTo>
                  <a:pt x="43" y="261"/>
                  <a:pt x="43" y="261"/>
                  <a:pt x="44" y="261"/>
                </a:cubicBezTo>
                <a:cubicBezTo>
                  <a:pt x="44" y="261"/>
                  <a:pt x="43" y="263"/>
                  <a:pt x="43" y="263"/>
                </a:cubicBezTo>
                <a:cubicBezTo>
                  <a:pt x="42" y="263"/>
                  <a:pt x="40" y="261"/>
                  <a:pt x="40" y="261"/>
                </a:cubicBezTo>
                <a:cubicBezTo>
                  <a:pt x="40" y="261"/>
                  <a:pt x="40" y="263"/>
                  <a:pt x="40" y="263"/>
                </a:cubicBezTo>
                <a:cubicBezTo>
                  <a:pt x="39" y="262"/>
                  <a:pt x="35" y="261"/>
                  <a:pt x="35" y="262"/>
                </a:cubicBezTo>
                <a:cubicBezTo>
                  <a:pt x="36" y="258"/>
                  <a:pt x="65" y="255"/>
                  <a:pt x="69" y="254"/>
                </a:cubicBezTo>
                <a:cubicBezTo>
                  <a:pt x="73" y="252"/>
                  <a:pt x="80" y="250"/>
                  <a:pt x="82" y="249"/>
                </a:cubicBezTo>
                <a:cubicBezTo>
                  <a:pt x="84" y="249"/>
                  <a:pt x="88" y="248"/>
                  <a:pt x="89" y="248"/>
                </a:cubicBezTo>
                <a:cubicBezTo>
                  <a:pt x="88" y="248"/>
                  <a:pt x="92" y="246"/>
                  <a:pt x="91" y="247"/>
                </a:cubicBezTo>
                <a:cubicBezTo>
                  <a:pt x="90" y="248"/>
                  <a:pt x="96" y="243"/>
                  <a:pt x="97" y="245"/>
                </a:cubicBezTo>
                <a:cubicBezTo>
                  <a:pt x="97" y="246"/>
                  <a:pt x="109" y="244"/>
                  <a:pt x="110" y="241"/>
                </a:cubicBezTo>
                <a:cubicBezTo>
                  <a:pt x="111" y="238"/>
                  <a:pt x="107" y="237"/>
                  <a:pt x="106" y="235"/>
                </a:cubicBezTo>
                <a:cubicBezTo>
                  <a:pt x="106" y="234"/>
                  <a:pt x="106" y="234"/>
                  <a:pt x="106" y="233"/>
                </a:cubicBezTo>
                <a:cubicBezTo>
                  <a:pt x="104" y="235"/>
                  <a:pt x="98" y="235"/>
                  <a:pt x="99" y="237"/>
                </a:cubicBezTo>
                <a:cubicBezTo>
                  <a:pt x="99" y="237"/>
                  <a:pt x="105" y="235"/>
                  <a:pt x="105" y="235"/>
                </a:cubicBezTo>
                <a:cubicBezTo>
                  <a:pt x="106" y="235"/>
                  <a:pt x="104" y="237"/>
                  <a:pt x="105" y="237"/>
                </a:cubicBezTo>
                <a:cubicBezTo>
                  <a:pt x="104" y="237"/>
                  <a:pt x="104" y="237"/>
                  <a:pt x="103" y="237"/>
                </a:cubicBezTo>
                <a:cubicBezTo>
                  <a:pt x="103" y="237"/>
                  <a:pt x="103" y="237"/>
                  <a:pt x="103" y="237"/>
                </a:cubicBezTo>
                <a:cubicBezTo>
                  <a:pt x="94" y="238"/>
                  <a:pt x="83" y="242"/>
                  <a:pt x="74" y="245"/>
                </a:cubicBezTo>
                <a:cubicBezTo>
                  <a:pt x="65" y="248"/>
                  <a:pt x="56" y="250"/>
                  <a:pt x="47" y="251"/>
                </a:cubicBezTo>
                <a:cubicBezTo>
                  <a:pt x="45" y="252"/>
                  <a:pt x="31" y="253"/>
                  <a:pt x="28" y="255"/>
                </a:cubicBezTo>
                <a:cubicBezTo>
                  <a:pt x="33" y="251"/>
                  <a:pt x="61" y="248"/>
                  <a:pt x="60" y="246"/>
                </a:cubicBezTo>
                <a:cubicBezTo>
                  <a:pt x="60" y="246"/>
                  <a:pt x="58" y="246"/>
                  <a:pt x="58" y="246"/>
                </a:cubicBezTo>
                <a:cubicBezTo>
                  <a:pt x="58" y="246"/>
                  <a:pt x="61" y="245"/>
                  <a:pt x="61" y="245"/>
                </a:cubicBezTo>
                <a:cubicBezTo>
                  <a:pt x="61" y="246"/>
                  <a:pt x="61" y="246"/>
                  <a:pt x="62" y="247"/>
                </a:cubicBezTo>
                <a:cubicBezTo>
                  <a:pt x="62" y="247"/>
                  <a:pt x="63" y="244"/>
                  <a:pt x="63" y="244"/>
                </a:cubicBezTo>
                <a:cubicBezTo>
                  <a:pt x="63" y="245"/>
                  <a:pt x="65" y="247"/>
                  <a:pt x="65" y="246"/>
                </a:cubicBezTo>
                <a:cubicBezTo>
                  <a:pt x="65" y="246"/>
                  <a:pt x="64" y="244"/>
                  <a:pt x="64" y="244"/>
                </a:cubicBezTo>
                <a:cubicBezTo>
                  <a:pt x="65" y="244"/>
                  <a:pt x="65" y="246"/>
                  <a:pt x="65" y="246"/>
                </a:cubicBezTo>
                <a:cubicBezTo>
                  <a:pt x="65" y="245"/>
                  <a:pt x="65" y="245"/>
                  <a:pt x="65" y="244"/>
                </a:cubicBezTo>
                <a:cubicBezTo>
                  <a:pt x="66" y="244"/>
                  <a:pt x="66" y="244"/>
                  <a:pt x="67" y="244"/>
                </a:cubicBezTo>
                <a:cubicBezTo>
                  <a:pt x="67" y="244"/>
                  <a:pt x="67" y="245"/>
                  <a:pt x="67" y="245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67" y="245"/>
                  <a:pt x="68" y="245"/>
                  <a:pt x="68" y="244"/>
                </a:cubicBezTo>
                <a:cubicBezTo>
                  <a:pt x="68" y="244"/>
                  <a:pt x="69" y="244"/>
                  <a:pt x="69" y="243"/>
                </a:cubicBezTo>
                <a:cubicBezTo>
                  <a:pt x="68" y="246"/>
                  <a:pt x="73" y="243"/>
                  <a:pt x="73" y="243"/>
                </a:cubicBezTo>
                <a:cubicBezTo>
                  <a:pt x="73" y="243"/>
                  <a:pt x="72" y="243"/>
                  <a:pt x="72" y="243"/>
                </a:cubicBezTo>
                <a:cubicBezTo>
                  <a:pt x="71" y="243"/>
                  <a:pt x="75" y="240"/>
                  <a:pt x="74" y="240"/>
                </a:cubicBezTo>
                <a:cubicBezTo>
                  <a:pt x="73" y="239"/>
                  <a:pt x="55" y="243"/>
                  <a:pt x="53" y="245"/>
                </a:cubicBezTo>
                <a:cubicBezTo>
                  <a:pt x="48" y="247"/>
                  <a:pt x="40" y="247"/>
                  <a:pt x="34" y="248"/>
                </a:cubicBezTo>
                <a:cubicBezTo>
                  <a:pt x="33" y="248"/>
                  <a:pt x="30" y="249"/>
                  <a:pt x="27" y="249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25" y="250"/>
                  <a:pt x="23" y="250"/>
                  <a:pt x="21" y="251"/>
                </a:cubicBezTo>
                <a:cubicBezTo>
                  <a:pt x="21" y="251"/>
                  <a:pt x="21" y="250"/>
                  <a:pt x="21" y="251"/>
                </a:cubicBezTo>
                <a:cubicBezTo>
                  <a:pt x="20" y="251"/>
                  <a:pt x="20" y="252"/>
                  <a:pt x="20" y="252"/>
                </a:cubicBezTo>
                <a:cubicBezTo>
                  <a:pt x="17" y="258"/>
                  <a:pt x="27" y="256"/>
                  <a:pt x="27" y="256"/>
                </a:cubicBezTo>
                <a:cubicBezTo>
                  <a:pt x="26" y="257"/>
                  <a:pt x="23" y="258"/>
                  <a:pt x="21" y="259"/>
                </a:cubicBezTo>
                <a:cubicBezTo>
                  <a:pt x="18" y="258"/>
                  <a:pt x="11" y="257"/>
                  <a:pt x="12" y="258"/>
                </a:cubicBezTo>
                <a:cubicBezTo>
                  <a:pt x="12" y="258"/>
                  <a:pt x="14" y="260"/>
                  <a:pt x="18" y="262"/>
                </a:cubicBezTo>
                <a:cubicBezTo>
                  <a:pt x="17" y="262"/>
                  <a:pt x="17" y="263"/>
                  <a:pt x="17" y="263"/>
                </a:cubicBezTo>
                <a:cubicBezTo>
                  <a:pt x="13" y="260"/>
                  <a:pt x="5" y="254"/>
                  <a:pt x="3" y="259"/>
                </a:cubicBezTo>
                <a:cubicBezTo>
                  <a:pt x="4" y="259"/>
                  <a:pt x="4" y="260"/>
                  <a:pt x="5" y="261"/>
                </a:cubicBezTo>
                <a:cubicBezTo>
                  <a:pt x="4" y="261"/>
                  <a:pt x="3" y="261"/>
                  <a:pt x="2" y="261"/>
                </a:cubicBezTo>
                <a:cubicBezTo>
                  <a:pt x="3" y="262"/>
                  <a:pt x="11" y="267"/>
                  <a:pt x="10" y="268"/>
                </a:cubicBezTo>
                <a:cubicBezTo>
                  <a:pt x="10" y="268"/>
                  <a:pt x="0" y="263"/>
                  <a:pt x="1" y="263"/>
                </a:cubicBezTo>
                <a:cubicBezTo>
                  <a:pt x="3" y="268"/>
                  <a:pt x="4" y="271"/>
                  <a:pt x="9" y="274"/>
                </a:cubicBezTo>
                <a:cubicBezTo>
                  <a:pt x="9" y="278"/>
                  <a:pt x="10" y="282"/>
                  <a:pt x="13" y="282"/>
                </a:cubicBezTo>
                <a:cubicBezTo>
                  <a:pt x="12" y="282"/>
                  <a:pt x="29" y="301"/>
                  <a:pt x="28" y="303"/>
                </a:cubicBezTo>
                <a:cubicBezTo>
                  <a:pt x="28" y="303"/>
                  <a:pt x="30" y="303"/>
                  <a:pt x="30" y="303"/>
                </a:cubicBezTo>
                <a:cubicBezTo>
                  <a:pt x="29" y="303"/>
                  <a:pt x="29" y="303"/>
                  <a:pt x="29" y="304"/>
                </a:cubicBezTo>
                <a:cubicBezTo>
                  <a:pt x="29" y="304"/>
                  <a:pt x="29" y="303"/>
                  <a:pt x="30" y="303"/>
                </a:cubicBezTo>
                <a:cubicBezTo>
                  <a:pt x="29" y="305"/>
                  <a:pt x="31" y="309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4" y="310"/>
                </a:cubicBezTo>
                <a:cubicBezTo>
                  <a:pt x="34" y="310"/>
                  <a:pt x="33" y="311"/>
                  <a:pt x="33" y="311"/>
                </a:cubicBezTo>
                <a:cubicBezTo>
                  <a:pt x="33" y="311"/>
                  <a:pt x="34" y="311"/>
                  <a:pt x="35" y="311"/>
                </a:cubicBezTo>
                <a:cubicBezTo>
                  <a:pt x="35" y="311"/>
                  <a:pt x="31" y="304"/>
                  <a:pt x="31" y="304"/>
                </a:cubicBezTo>
                <a:cubicBezTo>
                  <a:pt x="31" y="304"/>
                  <a:pt x="31" y="303"/>
                  <a:pt x="31" y="303"/>
                </a:cubicBezTo>
                <a:cubicBezTo>
                  <a:pt x="32" y="302"/>
                  <a:pt x="32" y="304"/>
                  <a:pt x="32" y="304"/>
                </a:cubicBezTo>
                <a:cubicBezTo>
                  <a:pt x="33" y="304"/>
                  <a:pt x="31" y="301"/>
                  <a:pt x="31" y="301"/>
                </a:cubicBezTo>
                <a:cubicBezTo>
                  <a:pt x="30" y="301"/>
                  <a:pt x="29" y="300"/>
                  <a:pt x="29" y="300"/>
                </a:cubicBezTo>
                <a:cubicBezTo>
                  <a:pt x="29" y="300"/>
                  <a:pt x="29" y="300"/>
                  <a:pt x="29" y="300"/>
                </a:cubicBezTo>
                <a:cubicBezTo>
                  <a:pt x="28" y="300"/>
                  <a:pt x="28" y="298"/>
                  <a:pt x="29" y="298"/>
                </a:cubicBezTo>
                <a:cubicBezTo>
                  <a:pt x="30" y="296"/>
                  <a:pt x="26" y="296"/>
                  <a:pt x="26" y="296"/>
                </a:cubicBezTo>
                <a:cubicBezTo>
                  <a:pt x="26" y="296"/>
                  <a:pt x="27" y="294"/>
                  <a:pt x="25" y="292"/>
                </a:cubicBezTo>
                <a:cubicBezTo>
                  <a:pt x="25" y="293"/>
                  <a:pt x="24" y="295"/>
                  <a:pt x="23" y="294"/>
                </a:cubicBezTo>
                <a:cubicBezTo>
                  <a:pt x="23" y="294"/>
                  <a:pt x="24" y="291"/>
                  <a:pt x="24" y="291"/>
                </a:cubicBezTo>
                <a:cubicBezTo>
                  <a:pt x="24" y="291"/>
                  <a:pt x="22" y="292"/>
                  <a:pt x="22" y="292"/>
                </a:cubicBezTo>
                <a:cubicBezTo>
                  <a:pt x="22" y="291"/>
                  <a:pt x="23" y="289"/>
                  <a:pt x="22" y="288"/>
                </a:cubicBezTo>
                <a:cubicBezTo>
                  <a:pt x="28" y="291"/>
                  <a:pt x="39" y="313"/>
                  <a:pt x="43" y="317"/>
                </a:cubicBezTo>
                <a:cubicBezTo>
                  <a:pt x="43" y="318"/>
                  <a:pt x="43" y="318"/>
                  <a:pt x="43" y="318"/>
                </a:cubicBezTo>
                <a:cubicBezTo>
                  <a:pt x="42" y="318"/>
                  <a:pt x="42" y="318"/>
                  <a:pt x="43" y="318"/>
                </a:cubicBezTo>
                <a:cubicBezTo>
                  <a:pt x="43" y="318"/>
                  <a:pt x="44" y="318"/>
                  <a:pt x="44" y="318"/>
                </a:cubicBezTo>
                <a:cubicBezTo>
                  <a:pt x="43" y="318"/>
                  <a:pt x="43" y="318"/>
                  <a:pt x="43" y="319"/>
                </a:cubicBezTo>
                <a:cubicBezTo>
                  <a:pt x="43" y="320"/>
                  <a:pt x="44" y="324"/>
                  <a:pt x="45" y="324"/>
                </a:cubicBezTo>
                <a:cubicBezTo>
                  <a:pt x="44" y="323"/>
                  <a:pt x="46" y="326"/>
                  <a:pt x="45" y="325"/>
                </a:cubicBezTo>
                <a:cubicBezTo>
                  <a:pt x="45" y="325"/>
                  <a:pt x="49" y="329"/>
                  <a:pt x="48" y="330"/>
                </a:cubicBezTo>
                <a:cubicBezTo>
                  <a:pt x="47" y="330"/>
                  <a:pt x="49" y="335"/>
                  <a:pt x="49" y="336"/>
                </a:cubicBezTo>
                <a:cubicBezTo>
                  <a:pt x="52" y="342"/>
                  <a:pt x="52" y="338"/>
                  <a:pt x="56" y="338"/>
                </a:cubicBezTo>
                <a:cubicBezTo>
                  <a:pt x="56" y="338"/>
                  <a:pt x="63" y="334"/>
                  <a:pt x="62" y="334"/>
                </a:cubicBezTo>
                <a:cubicBezTo>
                  <a:pt x="62" y="334"/>
                  <a:pt x="58" y="336"/>
                  <a:pt x="59" y="335"/>
                </a:cubicBezTo>
                <a:cubicBezTo>
                  <a:pt x="59" y="335"/>
                  <a:pt x="56" y="330"/>
                  <a:pt x="56" y="330"/>
                </a:cubicBezTo>
                <a:cubicBezTo>
                  <a:pt x="55" y="331"/>
                  <a:pt x="58" y="334"/>
                  <a:pt x="58" y="335"/>
                </a:cubicBezTo>
                <a:cubicBezTo>
                  <a:pt x="57" y="336"/>
                  <a:pt x="55" y="335"/>
                  <a:pt x="55" y="335"/>
                </a:cubicBezTo>
                <a:cubicBezTo>
                  <a:pt x="55" y="335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4" y="328"/>
                  <a:pt x="50" y="320"/>
                  <a:pt x="48" y="314"/>
                </a:cubicBezTo>
                <a:cubicBezTo>
                  <a:pt x="45" y="308"/>
                  <a:pt x="41" y="301"/>
                  <a:pt x="38" y="296"/>
                </a:cubicBezTo>
                <a:cubicBezTo>
                  <a:pt x="37" y="295"/>
                  <a:pt x="34" y="289"/>
                  <a:pt x="30" y="284"/>
                </a:cubicBezTo>
                <a:cubicBezTo>
                  <a:pt x="30" y="284"/>
                  <a:pt x="31" y="284"/>
                  <a:pt x="31" y="285"/>
                </a:cubicBezTo>
                <a:cubicBezTo>
                  <a:pt x="36" y="291"/>
                  <a:pt x="43" y="301"/>
                  <a:pt x="43" y="301"/>
                </a:cubicBezTo>
                <a:cubicBezTo>
                  <a:pt x="43" y="300"/>
                  <a:pt x="43" y="299"/>
                  <a:pt x="43" y="299"/>
                </a:cubicBezTo>
                <a:cubicBezTo>
                  <a:pt x="44" y="299"/>
                  <a:pt x="45" y="301"/>
                  <a:pt x="45" y="301"/>
                </a:cubicBezTo>
                <a:cubicBezTo>
                  <a:pt x="44" y="301"/>
                  <a:pt x="44" y="301"/>
                  <a:pt x="43" y="302"/>
                </a:cubicBezTo>
                <a:cubicBezTo>
                  <a:pt x="43" y="302"/>
                  <a:pt x="46" y="302"/>
                  <a:pt x="46" y="302"/>
                </a:cubicBezTo>
                <a:cubicBezTo>
                  <a:pt x="46" y="302"/>
                  <a:pt x="42" y="302"/>
                  <a:pt x="44" y="304"/>
                </a:cubicBezTo>
                <a:cubicBezTo>
                  <a:pt x="44" y="304"/>
                  <a:pt x="46" y="303"/>
                  <a:pt x="46" y="303"/>
                </a:cubicBezTo>
                <a:cubicBezTo>
                  <a:pt x="46" y="304"/>
                  <a:pt x="44" y="304"/>
                  <a:pt x="44" y="305"/>
                </a:cubicBezTo>
                <a:cubicBezTo>
                  <a:pt x="45" y="304"/>
                  <a:pt x="46" y="304"/>
                  <a:pt x="46" y="304"/>
                </a:cubicBezTo>
                <a:cubicBezTo>
                  <a:pt x="46" y="304"/>
                  <a:pt x="46" y="305"/>
                  <a:pt x="46" y="305"/>
                </a:cubicBezTo>
                <a:cubicBezTo>
                  <a:pt x="46" y="305"/>
                  <a:pt x="47" y="305"/>
                  <a:pt x="46" y="305"/>
                </a:cubicBezTo>
                <a:cubicBezTo>
                  <a:pt x="46" y="305"/>
                  <a:pt x="46" y="306"/>
                  <a:pt x="46" y="306"/>
                </a:cubicBezTo>
                <a:cubicBezTo>
                  <a:pt x="46" y="306"/>
                  <a:pt x="47" y="305"/>
                  <a:pt x="46" y="306"/>
                </a:cubicBezTo>
                <a:cubicBezTo>
                  <a:pt x="45" y="306"/>
                  <a:pt x="45" y="306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7" y="307"/>
                  <a:pt x="47" y="307"/>
                </a:cubicBezTo>
                <a:cubicBezTo>
                  <a:pt x="45" y="306"/>
                  <a:pt x="47" y="311"/>
                  <a:pt x="48" y="310"/>
                </a:cubicBezTo>
                <a:cubicBezTo>
                  <a:pt x="48" y="310"/>
                  <a:pt x="48" y="310"/>
                  <a:pt x="48" y="309"/>
                </a:cubicBezTo>
                <a:cubicBezTo>
                  <a:pt x="48" y="308"/>
                  <a:pt x="51" y="312"/>
                  <a:pt x="52" y="311"/>
                </a:cubicBezTo>
                <a:cubicBezTo>
                  <a:pt x="53" y="308"/>
                  <a:pt x="41" y="296"/>
                  <a:pt x="42" y="293"/>
                </a:cubicBezTo>
                <a:cubicBezTo>
                  <a:pt x="43" y="292"/>
                  <a:pt x="42" y="291"/>
                  <a:pt x="40" y="289"/>
                </a:cubicBezTo>
                <a:cubicBezTo>
                  <a:pt x="53" y="294"/>
                  <a:pt x="68" y="300"/>
                  <a:pt x="70" y="301"/>
                </a:cubicBezTo>
                <a:cubicBezTo>
                  <a:pt x="70" y="300"/>
                  <a:pt x="70" y="300"/>
                  <a:pt x="70" y="300"/>
                </a:cubicBezTo>
                <a:cubicBezTo>
                  <a:pt x="75" y="301"/>
                  <a:pt x="113" y="311"/>
                  <a:pt x="113" y="309"/>
                </a:cubicBezTo>
                <a:cubicBezTo>
                  <a:pt x="113" y="310"/>
                  <a:pt x="119" y="310"/>
                  <a:pt x="118" y="310"/>
                </a:cubicBezTo>
                <a:cubicBezTo>
                  <a:pt x="118" y="310"/>
                  <a:pt x="118" y="309"/>
                  <a:pt x="118" y="309"/>
                </a:cubicBezTo>
                <a:cubicBezTo>
                  <a:pt x="118" y="309"/>
                  <a:pt x="122" y="309"/>
                  <a:pt x="122" y="309"/>
                </a:cubicBezTo>
                <a:cubicBezTo>
                  <a:pt x="110" y="304"/>
                  <a:pt x="93" y="305"/>
                  <a:pt x="80" y="301"/>
                </a:cubicBezTo>
                <a:cubicBezTo>
                  <a:pt x="70" y="299"/>
                  <a:pt x="60" y="296"/>
                  <a:pt x="50" y="292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50" y="292"/>
                  <a:pt x="49" y="292"/>
                  <a:pt x="49" y="292"/>
                </a:cubicBezTo>
                <a:cubicBezTo>
                  <a:pt x="49" y="292"/>
                  <a:pt x="49" y="292"/>
                  <a:pt x="49" y="292"/>
                </a:cubicBezTo>
                <a:cubicBezTo>
                  <a:pt x="48" y="291"/>
                  <a:pt x="46" y="291"/>
                  <a:pt x="45" y="290"/>
                </a:cubicBezTo>
                <a:cubicBezTo>
                  <a:pt x="44" y="290"/>
                  <a:pt x="42" y="289"/>
                  <a:pt x="40" y="288"/>
                </a:cubicBezTo>
                <a:cubicBezTo>
                  <a:pt x="39" y="287"/>
                  <a:pt x="38" y="285"/>
                  <a:pt x="37" y="284"/>
                </a:cubicBezTo>
                <a:cubicBezTo>
                  <a:pt x="48" y="290"/>
                  <a:pt x="59" y="295"/>
                  <a:pt x="59" y="293"/>
                </a:cubicBezTo>
                <a:cubicBezTo>
                  <a:pt x="59" y="293"/>
                  <a:pt x="47" y="288"/>
                  <a:pt x="35" y="283"/>
                </a:cubicBezTo>
                <a:cubicBezTo>
                  <a:pt x="35" y="282"/>
                  <a:pt x="35" y="282"/>
                  <a:pt x="34" y="281"/>
                </a:cubicBezTo>
                <a:cubicBezTo>
                  <a:pt x="46" y="287"/>
                  <a:pt x="58" y="292"/>
                  <a:pt x="71" y="295"/>
                </a:cubicBezTo>
                <a:cubicBezTo>
                  <a:pt x="95" y="302"/>
                  <a:pt x="119" y="305"/>
                  <a:pt x="143" y="306"/>
                </a:cubicBezTo>
                <a:cubicBezTo>
                  <a:pt x="187" y="308"/>
                  <a:pt x="232" y="299"/>
                  <a:pt x="273" y="284"/>
                </a:cubicBezTo>
                <a:cubicBezTo>
                  <a:pt x="281" y="282"/>
                  <a:pt x="288" y="279"/>
                  <a:pt x="295" y="275"/>
                </a:cubicBezTo>
                <a:cubicBezTo>
                  <a:pt x="291" y="278"/>
                  <a:pt x="286" y="281"/>
                  <a:pt x="282" y="283"/>
                </a:cubicBezTo>
                <a:cubicBezTo>
                  <a:pt x="282" y="283"/>
                  <a:pt x="283" y="283"/>
                  <a:pt x="283" y="283"/>
                </a:cubicBezTo>
                <a:cubicBezTo>
                  <a:pt x="283" y="283"/>
                  <a:pt x="276" y="285"/>
                  <a:pt x="268" y="288"/>
                </a:cubicBezTo>
                <a:cubicBezTo>
                  <a:pt x="261" y="290"/>
                  <a:pt x="254" y="293"/>
                  <a:pt x="253" y="293"/>
                </a:cubicBezTo>
                <a:cubicBezTo>
                  <a:pt x="254" y="293"/>
                  <a:pt x="264" y="290"/>
                  <a:pt x="264" y="290"/>
                </a:cubicBezTo>
                <a:cubicBezTo>
                  <a:pt x="264" y="291"/>
                  <a:pt x="237" y="299"/>
                  <a:pt x="238" y="300"/>
                </a:cubicBezTo>
                <a:cubicBezTo>
                  <a:pt x="240" y="306"/>
                  <a:pt x="304" y="275"/>
                  <a:pt x="312" y="273"/>
                </a:cubicBezTo>
                <a:cubicBezTo>
                  <a:pt x="321" y="270"/>
                  <a:pt x="328" y="263"/>
                  <a:pt x="337" y="259"/>
                </a:cubicBezTo>
                <a:cubicBezTo>
                  <a:pt x="345" y="255"/>
                  <a:pt x="358" y="247"/>
                  <a:pt x="364" y="241"/>
                </a:cubicBezTo>
                <a:cubicBezTo>
                  <a:pt x="375" y="228"/>
                  <a:pt x="391" y="218"/>
                  <a:pt x="403" y="207"/>
                </a:cubicBezTo>
                <a:cubicBezTo>
                  <a:pt x="433" y="177"/>
                  <a:pt x="461" y="143"/>
                  <a:pt x="479" y="104"/>
                </a:cubicBezTo>
                <a:cubicBezTo>
                  <a:pt x="485" y="90"/>
                  <a:pt x="491" y="76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8" y="60"/>
                  <a:pt x="500" y="56"/>
                  <a:pt x="501" y="53"/>
                </a:cubicBezTo>
                <a:cubicBezTo>
                  <a:pt x="505" y="45"/>
                  <a:pt x="507" y="37"/>
                  <a:pt x="511" y="29"/>
                </a:cubicBezTo>
                <a:cubicBezTo>
                  <a:pt x="511" y="28"/>
                  <a:pt x="517" y="13"/>
                  <a:pt x="517" y="13"/>
                </a:cubicBezTo>
                <a:cubicBezTo>
                  <a:pt x="510" y="19"/>
                  <a:pt x="504" y="30"/>
                  <a:pt x="501" y="39"/>
                </a:cubicBezTo>
                <a:close/>
                <a:moveTo>
                  <a:pt x="303" y="260"/>
                </a:moveTo>
                <a:cubicBezTo>
                  <a:pt x="304" y="260"/>
                  <a:pt x="305" y="260"/>
                  <a:pt x="303" y="260"/>
                </a:cubicBezTo>
                <a:close/>
                <a:moveTo>
                  <a:pt x="306" y="258"/>
                </a:moveTo>
                <a:cubicBezTo>
                  <a:pt x="305" y="258"/>
                  <a:pt x="306" y="259"/>
                  <a:pt x="306" y="258"/>
                </a:cubicBezTo>
                <a:close/>
                <a:moveTo>
                  <a:pt x="310" y="256"/>
                </a:moveTo>
                <a:cubicBezTo>
                  <a:pt x="307" y="257"/>
                  <a:pt x="312" y="255"/>
                  <a:pt x="312" y="255"/>
                </a:cubicBezTo>
                <a:lnTo>
                  <a:pt x="310" y="256"/>
                </a:lnTo>
                <a:close/>
                <a:moveTo>
                  <a:pt x="328" y="245"/>
                </a:moveTo>
                <a:cubicBezTo>
                  <a:pt x="329" y="245"/>
                  <a:pt x="329" y="244"/>
                  <a:pt x="330" y="244"/>
                </a:cubicBezTo>
                <a:cubicBezTo>
                  <a:pt x="330" y="245"/>
                  <a:pt x="329" y="245"/>
                  <a:pt x="328" y="245"/>
                </a:cubicBezTo>
                <a:close/>
                <a:moveTo>
                  <a:pt x="352" y="228"/>
                </a:moveTo>
                <a:cubicBezTo>
                  <a:pt x="352" y="228"/>
                  <a:pt x="353" y="228"/>
                  <a:pt x="353" y="228"/>
                </a:cubicBezTo>
                <a:cubicBezTo>
                  <a:pt x="352" y="228"/>
                  <a:pt x="352" y="228"/>
                  <a:pt x="352" y="228"/>
                </a:cubicBezTo>
                <a:close/>
                <a:moveTo>
                  <a:pt x="356" y="227"/>
                </a:moveTo>
                <a:cubicBezTo>
                  <a:pt x="357" y="226"/>
                  <a:pt x="359" y="224"/>
                  <a:pt x="361" y="224"/>
                </a:cubicBezTo>
                <a:cubicBezTo>
                  <a:pt x="361" y="224"/>
                  <a:pt x="355" y="229"/>
                  <a:pt x="356" y="227"/>
                </a:cubicBezTo>
                <a:close/>
                <a:moveTo>
                  <a:pt x="378" y="208"/>
                </a:moveTo>
                <a:cubicBezTo>
                  <a:pt x="377" y="207"/>
                  <a:pt x="380" y="206"/>
                  <a:pt x="380" y="206"/>
                </a:cubicBezTo>
                <a:cubicBezTo>
                  <a:pt x="379" y="207"/>
                  <a:pt x="379" y="208"/>
                  <a:pt x="378" y="208"/>
                </a:cubicBezTo>
                <a:close/>
                <a:moveTo>
                  <a:pt x="385" y="202"/>
                </a:moveTo>
                <a:cubicBezTo>
                  <a:pt x="383" y="203"/>
                  <a:pt x="386" y="201"/>
                  <a:pt x="386" y="201"/>
                </a:cubicBezTo>
                <a:cubicBezTo>
                  <a:pt x="386" y="201"/>
                  <a:pt x="385" y="202"/>
                  <a:pt x="385" y="202"/>
                </a:cubicBezTo>
                <a:close/>
                <a:moveTo>
                  <a:pt x="400" y="189"/>
                </a:moveTo>
                <a:cubicBezTo>
                  <a:pt x="400" y="188"/>
                  <a:pt x="401" y="188"/>
                  <a:pt x="402" y="187"/>
                </a:cubicBezTo>
                <a:cubicBezTo>
                  <a:pt x="402" y="188"/>
                  <a:pt x="401" y="189"/>
                  <a:pt x="400" y="189"/>
                </a:cubicBezTo>
                <a:close/>
                <a:moveTo>
                  <a:pt x="67" y="258"/>
                </a:moveTo>
                <a:cubicBezTo>
                  <a:pt x="67" y="259"/>
                  <a:pt x="67" y="257"/>
                  <a:pt x="67" y="258"/>
                </a:cubicBezTo>
                <a:close/>
                <a:moveTo>
                  <a:pt x="66" y="258"/>
                </a:moveTo>
                <a:cubicBezTo>
                  <a:pt x="67" y="258"/>
                  <a:pt x="66" y="257"/>
                  <a:pt x="66" y="258"/>
                </a:cubicBezTo>
                <a:close/>
                <a:moveTo>
                  <a:pt x="54" y="261"/>
                </a:moveTo>
                <a:cubicBezTo>
                  <a:pt x="54" y="262"/>
                  <a:pt x="54" y="260"/>
                  <a:pt x="54" y="261"/>
                </a:cubicBezTo>
                <a:close/>
                <a:moveTo>
                  <a:pt x="35" y="263"/>
                </a:moveTo>
                <a:cubicBezTo>
                  <a:pt x="34" y="264"/>
                  <a:pt x="36" y="262"/>
                  <a:pt x="35" y="263"/>
                </a:cubicBezTo>
                <a:close/>
                <a:moveTo>
                  <a:pt x="103" y="235"/>
                </a:moveTo>
                <a:cubicBezTo>
                  <a:pt x="103" y="236"/>
                  <a:pt x="103" y="234"/>
                  <a:pt x="103" y="235"/>
                </a:cubicBezTo>
                <a:close/>
                <a:moveTo>
                  <a:pt x="104" y="234"/>
                </a:moveTo>
                <a:cubicBezTo>
                  <a:pt x="104" y="235"/>
                  <a:pt x="104" y="234"/>
                  <a:pt x="104" y="234"/>
                </a:cubicBezTo>
                <a:close/>
                <a:moveTo>
                  <a:pt x="105" y="243"/>
                </a:moveTo>
                <a:cubicBezTo>
                  <a:pt x="104" y="243"/>
                  <a:pt x="105" y="243"/>
                  <a:pt x="105" y="243"/>
                </a:cubicBezTo>
                <a:close/>
                <a:moveTo>
                  <a:pt x="104" y="240"/>
                </a:moveTo>
                <a:cubicBezTo>
                  <a:pt x="104" y="241"/>
                  <a:pt x="103" y="239"/>
                  <a:pt x="104" y="240"/>
                </a:cubicBezTo>
                <a:close/>
                <a:moveTo>
                  <a:pt x="101" y="243"/>
                </a:moveTo>
                <a:cubicBezTo>
                  <a:pt x="101" y="244"/>
                  <a:pt x="101" y="242"/>
                  <a:pt x="101" y="243"/>
                </a:cubicBezTo>
                <a:close/>
                <a:moveTo>
                  <a:pt x="94" y="241"/>
                </a:moveTo>
                <a:cubicBezTo>
                  <a:pt x="96" y="242"/>
                  <a:pt x="94" y="240"/>
                  <a:pt x="94" y="241"/>
                </a:cubicBezTo>
                <a:close/>
                <a:moveTo>
                  <a:pt x="92" y="242"/>
                </a:moveTo>
                <a:cubicBezTo>
                  <a:pt x="92" y="242"/>
                  <a:pt x="95" y="243"/>
                  <a:pt x="95" y="243"/>
                </a:cubicBezTo>
                <a:cubicBezTo>
                  <a:pt x="95" y="243"/>
                  <a:pt x="92" y="243"/>
                  <a:pt x="92" y="244"/>
                </a:cubicBezTo>
                <a:cubicBezTo>
                  <a:pt x="92" y="246"/>
                  <a:pt x="91" y="242"/>
                  <a:pt x="92" y="242"/>
                </a:cubicBezTo>
                <a:close/>
                <a:moveTo>
                  <a:pt x="88" y="242"/>
                </a:moveTo>
                <a:cubicBezTo>
                  <a:pt x="89" y="243"/>
                  <a:pt x="88" y="240"/>
                  <a:pt x="88" y="242"/>
                </a:cubicBezTo>
                <a:close/>
                <a:moveTo>
                  <a:pt x="88" y="247"/>
                </a:moveTo>
                <a:cubicBezTo>
                  <a:pt x="88" y="248"/>
                  <a:pt x="88" y="246"/>
                  <a:pt x="88" y="247"/>
                </a:cubicBezTo>
                <a:close/>
                <a:moveTo>
                  <a:pt x="86" y="245"/>
                </a:moveTo>
                <a:cubicBezTo>
                  <a:pt x="84" y="245"/>
                  <a:pt x="87" y="245"/>
                  <a:pt x="86" y="245"/>
                </a:cubicBezTo>
                <a:close/>
                <a:moveTo>
                  <a:pt x="84" y="248"/>
                </a:moveTo>
                <a:cubicBezTo>
                  <a:pt x="84" y="249"/>
                  <a:pt x="84" y="247"/>
                  <a:pt x="84" y="248"/>
                </a:cubicBezTo>
                <a:close/>
                <a:moveTo>
                  <a:pt x="84" y="243"/>
                </a:moveTo>
                <a:cubicBezTo>
                  <a:pt x="84" y="243"/>
                  <a:pt x="84" y="242"/>
                  <a:pt x="84" y="243"/>
                </a:cubicBezTo>
                <a:close/>
                <a:moveTo>
                  <a:pt x="82" y="248"/>
                </a:moveTo>
                <a:cubicBezTo>
                  <a:pt x="83" y="248"/>
                  <a:pt x="82" y="247"/>
                  <a:pt x="82" y="248"/>
                </a:cubicBezTo>
                <a:close/>
                <a:moveTo>
                  <a:pt x="82" y="245"/>
                </a:moveTo>
                <a:cubicBezTo>
                  <a:pt x="82" y="246"/>
                  <a:pt x="82" y="244"/>
                  <a:pt x="82" y="245"/>
                </a:cubicBezTo>
                <a:close/>
                <a:moveTo>
                  <a:pt x="78" y="245"/>
                </a:moveTo>
                <a:cubicBezTo>
                  <a:pt x="78" y="246"/>
                  <a:pt x="78" y="244"/>
                  <a:pt x="78" y="245"/>
                </a:cubicBezTo>
                <a:close/>
                <a:moveTo>
                  <a:pt x="77" y="249"/>
                </a:moveTo>
                <a:cubicBezTo>
                  <a:pt x="77" y="250"/>
                  <a:pt x="77" y="249"/>
                  <a:pt x="77" y="249"/>
                </a:cubicBezTo>
                <a:close/>
                <a:moveTo>
                  <a:pt x="77" y="247"/>
                </a:moveTo>
                <a:cubicBezTo>
                  <a:pt x="77" y="248"/>
                  <a:pt x="76" y="245"/>
                  <a:pt x="77" y="247"/>
                </a:cubicBezTo>
                <a:close/>
                <a:moveTo>
                  <a:pt x="76" y="248"/>
                </a:moveTo>
                <a:cubicBezTo>
                  <a:pt x="76" y="249"/>
                  <a:pt x="76" y="247"/>
                  <a:pt x="76" y="248"/>
                </a:cubicBezTo>
                <a:close/>
                <a:moveTo>
                  <a:pt x="30" y="263"/>
                </a:moveTo>
                <a:cubicBezTo>
                  <a:pt x="31" y="263"/>
                  <a:pt x="30" y="263"/>
                  <a:pt x="30" y="263"/>
                </a:cubicBezTo>
                <a:close/>
                <a:moveTo>
                  <a:pt x="71" y="244"/>
                </a:moveTo>
                <a:cubicBezTo>
                  <a:pt x="70" y="244"/>
                  <a:pt x="71" y="243"/>
                  <a:pt x="71" y="244"/>
                </a:cubicBezTo>
                <a:close/>
                <a:moveTo>
                  <a:pt x="66" y="243"/>
                </a:moveTo>
                <a:cubicBezTo>
                  <a:pt x="67" y="243"/>
                  <a:pt x="66" y="243"/>
                  <a:pt x="66" y="243"/>
                </a:cubicBezTo>
                <a:close/>
                <a:moveTo>
                  <a:pt x="54" y="248"/>
                </a:moveTo>
                <a:cubicBezTo>
                  <a:pt x="51" y="248"/>
                  <a:pt x="57" y="247"/>
                  <a:pt x="54" y="248"/>
                </a:cubicBezTo>
                <a:close/>
                <a:moveTo>
                  <a:pt x="51" y="247"/>
                </a:moveTo>
                <a:cubicBezTo>
                  <a:pt x="51" y="249"/>
                  <a:pt x="51" y="246"/>
                  <a:pt x="51" y="247"/>
                </a:cubicBezTo>
                <a:close/>
                <a:moveTo>
                  <a:pt x="50" y="248"/>
                </a:moveTo>
                <a:cubicBezTo>
                  <a:pt x="50" y="249"/>
                  <a:pt x="50" y="247"/>
                  <a:pt x="50" y="248"/>
                </a:cubicBezTo>
                <a:close/>
                <a:moveTo>
                  <a:pt x="47" y="248"/>
                </a:moveTo>
                <a:cubicBezTo>
                  <a:pt x="47" y="250"/>
                  <a:pt x="47" y="248"/>
                  <a:pt x="47" y="248"/>
                </a:cubicBezTo>
                <a:close/>
                <a:moveTo>
                  <a:pt x="22" y="251"/>
                </a:moveTo>
                <a:cubicBezTo>
                  <a:pt x="22" y="251"/>
                  <a:pt x="22" y="250"/>
                  <a:pt x="22" y="251"/>
                </a:cubicBezTo>
                <a:close/>
                <a:moveTo>
                  <a:pt x="26" y="250"/>
                </a:moveTo>
                <a:cubicBezTo>
                  <a:pt x="26" y="251"/>
                  <a:pt x="26" y="249"/>
                  <a:pt x="26" y="250"/>
                </a:cubicBezTo>
                <a:close/>
                <a:moveTo>
                  <a:pt x="9" y="271"/>
                </a:moveTo>
                <a:cubicBezTo>
                  <a:pt x="7" y="269"/>
                  <a:pt x="4" y="266"/>
                  <a:pt x="3" y="266"/>
                </a:cubicBezTo>
                <a:cubicBezTo>
                  <a:pt x="4" y="265"/>
                  <a:pt x="7" y="268"/>
                  <a:pt x="10" y="270"/>
                </a:cubicBezTo>
                <a:cubicBezTo>
                  <a:pt x="10" y="270"/>
                  <a:pt x="9" y="271"/>
                  <a:pt x="9" y="271"/>
                </a:cubicBezTo>
                <a:close/>
                <a:moveTo>
                  <a:pt x="12" y="278"/>
                </a:moveTo>
                <a:cubicBezTo>
                  <a:pt x="10" y="278"/>
                  <a:pt x="13" y="278"/>
                  <a:pt x="12" y="278"/>
                </a:cubicBezTo>
                <a:close/>
                <a:moveTo>
                  <a:pt x="11" y="272"/>
                </a:moveTo>
                <a:cubicBezTo>
                  <a:pt x="11" y="272"/>
                  <a:pt x="11" y="272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0"/>
                </a:cubicBezTo>
                <a:cubicBezTo>
                  <a:pt x="12" y="270"/>
                  <a:pt x="12" y="270"/>
                  <a:pt x="12" y="271"/>
                </a:cubicBezTo>
                <a:cubicBezTo>
                  <a:pt x="12" y="271"/>
                  <a:pt x="11" y="272"/>
                  <a:pt x="11" y="272"/>
                </a:cubicBezTo>
                <a:close/>
                <a:moveTo>
                  <a:pt x="13" y="270"/>
                </a:move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lose/>
                <a:moveTo>
                  <a:pt x="19" y="285"/>
                </a:moveTo>
                <a:cubicBezTo>
                  <a:pt x="19" y="285"/>
                  <a:pt x="19" y="284"/>
                  <a:pt x="19" y="285"/>
                </a:cubicBezTo>
                <a:close/>
                <a:moveTo>
                  <a:pt x="20" y="288"/>
                </a:moveTo>
                <a:cubicBezTo>
                  <a:pt x="19" y="288"/>
                  <a:pt x="22" y="288"/>
                  <a:pt x="20" y="288"/>
                </a:cubicBezTo>
                <a:close/>
                <a:moveTo>
                  <a:pt x="33" y="308"/>
                </a:moveTo>
                <a:cubicBezTo>
                  <a:pt x="32" y="309"/>
                  <a:pt x="33" y="308"/>
                  <a:pt x="33" y="308"/>
                </a:cubicBezTo>
                <a:close/>
                <a:moveTo>
                  <a:pt x="28" y="301"/>
                </a:moveTo>
                <a:cubicBezTo>
                  <a:pt x="27" y="301"/>
                  <a:pt x="29" y="300"/>
                  <a:pt x="28" y="301"/>
                </a:cubicBezTo>
                <a:close/>
                <a:moveTo>
                  <a:pt x="28" y="297"/>
                </a:moveTo>
                <a:cubicBezTo>
                  <a:pt x="27" y="298"/>
                  <a:pt x="28" y="297"/>
                  <a:pt x="28" y="297"/>
                </a:cubicBezTo>
                <a:close/>
                <a:moveTo>
                  <a:pt x="27" y="297"/>
                </a:moveTo>
                <a:cubicBezTo>
                  <a:pt x="27" y="297"/>
                  <a:pt x="28" y="296"/>
                  <a:pt x="27" y="297"/>
                </a:cubicBezTo>
                <a:close/>
                <a:moveTo>
                  <a:pt x="25" y="296"/>
                </a:moveTo>
                <a:cubicBezTo>
                  <a:pt x="25" y="296"/>
                  <a:pt x="27" y="294"/>
                  <a:pt x="25" y="296"/>
                </a:cubicBezTo>
                <a:close/>
                <a:moveTo>
                  <a:pt x="21" y="274"/>
                </a:moveTo>
                <a:cubicBezTo>
                  <a:pt x="22" y="274"/>
                  <a:pt x="23" y="274"/>
                  <a:pt x="23" y="275"/>
                </a:cubicBezTo>
                <a:cubicBezTo>
                  <a:pt x="23" y="275"/>
                  <a:pt x="23" y="276"/>
                  <a:pt x="23" y="277"/>
                </a:cubicBezTo>
                <a:cubicBezTo>
                  <a:pt x="23" y="276"/>
                  <a:pt x="22" y="276"/>
                  <a:pt x="22" y="276"/>
                </a:cubicBezTo>
                <a:cubicBezTo>
                  <a:pt x="22" y="275"/>
                  <a:pt x="22" y="275"/>
                  <a:pt x="21" y="274"/>
                </a:cubicBezTo>
                <a:close/>
                <a:moveTo>
                  <a:pt x="22" y="276"/>
                </a:moveTo>
                <a:cubicBezTo>
                  <a:pt x="22" y="276"/>
                  <a:pt x="23" y="276"/>
                  <a:pt x="23" y="277"/>
                </a:cubicBezTo>
                <a:cubicBezTo>
                  <a:pt x="24" y="278"/>
                  <a:pt x="24" y="279"/>
                  <a:pt x="24" y="279"/>
                </a:cubicBezTo>
                <a:cubicBezTo>
                  <a:pt x="23" y="279"/>
                  <a:pt x="22" y="278"/>
                  <a:pt x="22" y="276"/>
                </a:cubicBezTo>
                <a:close/>
                <a:moveTo>
                  <a:pt x="24" y="276"/>
                </a:moveTo>
                <a:cubicBezTo>
                  <a:pt x="24" y="275"/>
                  <a:pt x="24" y="276"/>
                  <a:pt x="24" y="276"/>
                </a:cubicBezTo>
                <a:close/>
                <a:moveTo>
                  <a:pt x="58" y="334"/>
                </a:moveTo>
                <a:cubicBezTo>
                  <a:pt x="57" y="335"/>
                  <a:pt x="58" y="334"/>
                  <a:pt x="58" y="334"/>
                </a:cubicBezTo>
                <a:close/>
                <a:moveTo>
                  <a:pt x="57" y="334"/>
                </a:moveTo>
                <a:cubicBezTo>
                  <a:pt x="57" y="334"/>
                  <a:pt x="58" y="333"/>
                  <a:pt x="57" y="334"/>
                </a:cubicBezTo>
                <a:close/>
                <a:moveTo>
                  <a:pt x="54" y="333"/>
                </a:moveTo>
                <a:cubicBezTo>
                  <a:pt x="53" y="333"/>
                  <a:pt x="55" y="333"/>
                  <a:pt x="54" y="333"/>
                </a:cubicBezTo>
                <a:close/>
                <a:moveTo>
                  <a:pt x="51" y="333"/>
                </a:moveTo>
                <a:cubicBezTo>
                  <a:pt x="51" y="333"/>
                  <a:pt x="52" y="332"/>
                  <a:pt x="51" y="333"/>
                </a:cubicBezTo>
                <a:close/>
                <a:moveTo>
                  <a:pt x="47" y="318"/>
                </a:moveTo>
                <a:cubicBezTo>
                  <a:pt x="46" y="318"/>
                  <a:pt x="48" y="318"/>
                  <a:pt x="47" y="318"/>
                </a:cubicBezTo>
                <a:close/>
                <a:moveTo>
                  <a:pt x="50" y="336"/>
                </a:moveTo>
                <a:cubicBezTo>
                  <a:pt x="50" y="335"/>
                  <a:pt x="50" y="336"/>
                  <a:pt x="50" y="336"/>
                </a:cubicBezTo>
                <a:close/>
                <a:moveTo>
                  <a:pt x="51" y="330"/>
                </a:moveTo>
                <a:cubicBezTo>
                  <a:pt x="50" y="330"/>
                  <a:pt x="51" y="330"/>
                  <a:pt x="51" y="330"/>
                </a:cubicBezTo>
                <a:close/>
                <a:moveTo>
                  <a:pt x="50" y="326"/>
                </a:moveTo>
                <a:cubicBezTo>
                  <a:pt x="50" y="326"/>
                  <a:pt x="50" y="328"/>
                  <a:pt x="50" y="328"/>
                </a:cubicBezTo>
                <a:cubicBezTo>
                  <a:pt x="49" y="328"/>
                  <a:pt x="49" y="325"/>
                  <a:pt x="48" y="326"/>
                </a:cubicBezTo>
                <a:cubicBezTo>
                  <a:pt x="47" y="326"/>
                  <a:pt x="50" y="324"/>
                  <a:pt x="50" y="326"/>
                </a:cubicBezTo>
                <a:close/>
                <a:moveTo>
                  <a:pt x="48" y="317"/>
                </a:moveTo>
                <a:cubicBezTo>
                  <a:pt x="47" y="317"/>
                  <a:pt x="49" y="317"/>
                  <a:pt x="48" y="317"/>
                </a:cubicBezTo>
                <a:close/>
                <a:moveTo>
                  <a:pt x="48" y="320"/>
                </a:moveTo>
                <a:cubicBezTo>
                  <a:pt x="46" y="321"/>
                  <a:pt x="49" y="319"/>
                  <a:pt x="48" y="320"/>
                </a:cubicBezTo>
                <a:close/>
                <a:moveTo>
                  <a:pt x="47" y="314"/>
                </a:moveTo>
                <a:cubicBezTo>
                  <a:pt x="46" y="315"/>
                  <a:pt x="48" y="314"/>
                  <a:pt x="47" y="314"/>
                </a:cubicBezTo>
                <a:close/>
                <a:moveTo>
                  <a:pt x="46" y="314"/>
                </a:moveTo>
                <a:cubicBezTo>
                  <a:pt x="45" y="314"/>
                  <a:pt x="48" y="314"/>
                  <a:pt x="46" y="314"/>
                </a:cubicBezTo>
                <a:close/>
                <a:moveTo>
                  <a:pt x="46" y="319"/>
                </a:moveTo>
                <a:cubicBezTo>
                  <a:pt x="45" y="320"/>
                  <a:pt x="47" y="319"/>
                  <a:pt x="46" y="319"/>
                </a:cubicBezTo>
                <a:close/>
                <a:moveTo>
                  <a:pt x="44" y="320"/>
                </a:moveTo>
                <a:cubicBezTo>
                  <a:pt x="43" y="321"/>
                  <a:pt x="44" y="320"/>
                  <a:pt x="44" y="320"/>
                </a:cubicBezTo>
                <a:close/>
                <a:moveTo>
                  <a:pt x="44" y="320"/>
                </a:moveTo>
                <a:cubicBezTo>
                  <a:pt x="43" y="321"/>
                  <a:pt x="45" y="319"/>
                  <a:pt x="44" y="320"/>
                </a:cubicBezTo>
                <a:close/>
                <a:moveTo>
                  <a:pt x="44" y="319"/>
                </a:moveTo>
                <a:cubicBezTo>
                  <a:pt x="44" y="319"/>
                  <a:pt x="45" y="318"/>
                  <a:pt x="44" y="319"/>
                </a:cubicBezTo>
                <a:close/>
                <a:moveTo>
                  <a:pt x="28" y="282"/>
                </a:moveTo>
                <a:cubicBezTo>
                  <a:pt x="27" y="281"/>
                  <a:pt x="26" y="280"/>
                  <a:pt x="26" y="279"/>
                </a:cubicBezTo>
                <a:cubicBezTo>
                  <a:pt x="26" y="280"/>
                  <a:pt x="28" y="281"/>
                  <a:pt x="29" y="282"/>
                </a:cubicBezTo>
                <a:cubicBezTo>
                  <a:pt x="29" y="282"/>
                  <a:pt x="28" y="282"/>
                  <a:pt x="28" y="282"/>
                </a:cubicBezTo>
                <a:close/>
                <a:moveTo>
                  <a:pt x="45" y="303"/>
                </a:moveTo>
                <a:cubicBezTo>
                  <a:pt x="44" y="304"/>
                  <a:pt x="47" y="302"/>
                  <a:pt x="45" y="303"/>
                </a:cubicBezTo>
                <a:close/>
                <a:moveTo>
                  <a:pt x="47" y="309"/>
                </a:moveTo>
                <a:cubicBezTo>
                  <a:pt x="46" y="308"/>
                  <a:pt x="48" y="308"/>
                  <a:pt x="47" y="309"/>
                </a:cubicBezTo>
                <a:close/>
                <a:moveTo>
                  <a:pt x="47" y="305"/>
                </a:moveTo>
                <a:cubicBezTo>
                  <a:pt x="47" y="305"/>
                  <a:pt x="48" y="304"/>
                  <a:pt x="47" y="305"/>
                </a:cubicBezTo>
                <a:close/>
                <a:moveTo>
                  <a:pt x="43" y="297"/>
                </a:moveTo>
                <a:cubicBezTo>
                  <a:pt x="43" y="297"/>
                  <a:pt x="44" y="299"/>
                  <a:pt x="42" y="299"/>
                </a:cubicBezTo>
                <a:cubicBezTo>
                  <a:pt x="42" y="298"/>
                  <a:pt x="43" y="297"/>
                  <a:pt x="43" y="297"/>
                </a:cubicBezTo>
                <a:close/>
                <a:moveTo>
                  <a:pt x="40" y="295"/>
                </a:moveTo>
                <a:cubicBezTo>
                  <a:pt x="39" y="293"/>
                  <a:pt x="42" y="298"/>
                  <a:pt x="40" y="295"/>
                </a:cubicBezTo>
                <a:close/>
                <a:moveTo>
                  <a:pt x="40" y="293"/>
                </a:moveTo>
                <a:cubicBezTo>
                  <a:pt x="38" y="294"/>
                  <a:pt x="41" y="292"/>
                  <a:pt x="40" y="293"/>
                </a:cubicBezTo>
                <a:close/>
                <a:moveTo>
                  <a:pt x="39" y="292"/>
                </a:moveTo>
                <a:cubicBezTo>
                  <a:pt x="38" y="292"/>
                  <a:pt x="39" y="292"/>
                  <a:pt x="39" y="292"/>
                </a:cubicBezTo>
                <a:close/>
                <a:moveTo>
                  <a:pt x="37" y="290"/>
                </a:moveTo>
                <a:cubicBezTo>
                  <a:pt x="36" y="291"/>
                  <a:pt x="37" y="290"/>
                  <a:pt x="37" y="290"/>
                </a:cubicBezTo>
                <a:close/>
                <a:moveTo>
                  <a:pt x="60" y="286"/>
                </a:moveTo>
                <a:cubicBezTo>
                  <a:pt x="60" y="285"/>
                  <a:pt x="59" y="287"/>
                  <a:pt x="60" y="286"/>
                </a:cubicBezTo>
                <a:close/>
                <a:moveTo>
                  <a:pt x="45" y="283"/>
                </a:moveTo>
                <a:cubicBezTo>
                  <a:pt x="46" y="284"/>
                  <a:pt x="46" y="284"/>
                  <a:pt x="45" y="283"/>
                </a:cubicBezTo>
                <a:close/>
                <a:moveTo>
                  <a:pt x="38" y="280"/>
                </a:moveTo>
                <a:cubicBezTo>
                  <a:pt x="39" y="280"/>
                  <a:pt x="39" y="280"/>
                  <a:pt x="40" y="280"/>
                </a:cubicBezTo>
                <a:cubicBezTo>
                  <a:pt x="39" y="280"/>
                  <a:pt x="38" y="280"/>
                  <a:pt x="38" y="280"/>
                </a:cubicBezTo>
                <a:close/>
                <a:moveTo>
                  <a:pt x="39" y="277"/>
                </a:moveTo>
                <a:cubicBezTo>
                  <a:pt x="40" y="277"/>
                  <a:pt x="40" y="277"/>
                  <a:pt x="41" y="278"/>
                </a:cubicBezTo>
                <a:cubicBezTo>
                  <a:pt x="40" y="279"/>
                  <a:pt x="38" y="276"/>
                  <a:pt x="39" y="277"/>
                </a:cubicBezTo>
                <a:close/>
                <a:moveTo>
                  <a:pt x="43" y="285"/>
                </a:moveTo>
                <a:cubicBezTo>
                  <a:pt x="45" y="285"/>
                  <a:pt x="46" y="285"/>
                  <a:pt x="47" y="286"/>
                </a:cubicBezTo>
                <a:cubicBezTo>
                  <a:pt x="47" y="286"/>
                  <a:pt x="43" y="285"/>
                  <a:pt x="43" y="285"/>
                </a:cubicBezTo>
                <a:close/>
                <a:moveTo>
                  <a:pt x="58" y="290"/>
                </a:moveTo>
                <a:cubicBezTo>
                  <a:pt x="58" y="290"/>
                  <a:pt x="60" y="292"/>
                  <a:pt x="60" y="292"/>
                </a:cubicBezTo>
                <a:cubicBezTo>
                  <a:pt x="60" y="291"/>
                  <a:pt x="59" y="291"/>
                  <a:pt x="58" y="290"/>
                </a:cubicBezTo>
                <a:close/>
                <a:moveTo>
                  <a:pt x="68" y="291"/>
                </a:moveTo>
                <a:cubicBezTo>
                  <a:pt x="69" y="291"/>
                  <a:pt x="73" y="291"/>
                  <a:pt x="72" y="292"/>
                </a:cubicBezTo>
                <a:cubicBezTo>
                  <a:pt x="72" y="294"/>
                  <a:pt x="69" y="291"/>
                  <a:pt x="68" y="291"/>
                </a:cubicBezTo>
                <a:close/>
                <a:moveTo>
                  <a:pt x="78" y="294"/>
                </a:moveTo>
                <a:cubicBezTo>
                  <a:pt x="79" y="294"/>
                  <a:pt x="83" y="295"/>
                  <a:pt x="83" y="295"/>
                </a:cubicBezTo>
                <a:cubicBezTo>
                  <a:pt x="82" y="295"/>
                  <a:pt x="78" y="295"/>
                  <a:pt x="78" y="294"/>
                </a:cubicBezTo>
                <a:close/>
                <a:moveTo>
                  <a:pt x="88" y="297"/>
                </a:moveTo>
                <a:cubicBezTo>
                  <a:pt x="87" y="296"/>
                  <a:pt x="86" y="296"/>
                  <a:pt x="85" y="295"/>
                </a:cubicBezTo>
                <a:cubicBezTo>
                  <a:pt x="85" y="295"/>
                  <a:pt x="89" y="296"/>
                  <a:pt x="88" y="297"/>
                </a:cubicBezTo>
                <a:close/>
                <a:moveTo>
                  <a:pt x="89" y="297"/>
                </a:moveTo>
                <a:cubicBezTo>
                  <a:pt x="90" y="297"/>
                  <a:pt x="98" y="298"/>
                  <a:pt x="98" y="298"/>
                </a:cubicBezTo>
                <a:cubicBezTo>
                  <a:pt x="97" y="300"/>
                  <a:pt x="90" y="297"/>
                  <a:pt x="89" y="297"/>
                </a:cubicBezTo>
                <a:close/>
                <a:moveTo>
                  <a:pt x="100" y="300"/>
                </a:moveTo>
                <a:cubicBezTo>
                  <a:pt x="96" y="299"/>
                  <a:pt x="102" y="300"/>
                  <a:pt x="102" y="301"/>
                </a:cubicBezTo>
                <a:cubicBezTo>
                  <a:pt x="101" y="301"/>
                  <a:pt x="100" y="301"/>
                  <a:pt x="100" y="300"/>
                </a:cubicBezTo>
                <a:close/>
                <a:moveTo>
                  <a:pt x="115" y="301"/>
                </a:moveTo>
                <a:cubicBezTo>
                  <a:pt x="116" y="302"/>
                  <a:pt x="116" y="302"/>
                  <a:pt x="116" y="302"/>
                </a:cubicBezTo>
                <a:cubicBezTo>
                  <a:pt x="116" y="302"/>
                  <a:pt x="101" y="299"/>
                  <a:pt x="100" y="299"/>
                </a:cubicBezTo>
                <a:cubicBezTo>
                  <a:pt x="102" y="300"/>
                  <a:pt x="124" y="301"/>
                  <a:pt x="124" y="301"/>
                </a:cubicBezTo>
                <a:cubicBezTo>
                  <a:pt x="124" y="300"/>
                  <a:pt x="128" y="301"/>
                  <a:pt x="129" y="301"/>
                </a:cubicBezTo>
                <a:cubicBezTo>
                  <a:pt x="129" y="302"/>
                  <a:pt x="117" y="301"/>
                  <a:pt x="115" y="301"/>
                </a:cubicBezTo>
                <a:close/>
                <a:moveTo>
                  <a:pt x="153" y="305"/>
                </a:moveTo>
                <a:cubicBezTo>
                  <a:pt x="152" y="306"/>
                  <a:pt x="144" y="306"/>
                  <a:pt x="144" y="305"/>
                </a:cubicBezTo>
                <a:cubicBezTo>
                  <a:pt x="144" y="304"/>
                  <a:pt x="154" y="305"/>
                  <a:pt x="153" y="305"/>
                </a:cubicBezTo>
                <a:close/>
                <a:moveTo>
                  <a:pt x="162" y="303"/>
                </a:moveTo>
                <a:cubicBezTo>
                  <a:pt x="163" y="302"/>
                  <a:pt x="163" y="302"/>
                  <a:pt x="164" y="303"/>
                </a:cubicBezTo>
                <a:cubicBezTo>
                  <a:pt x="165" y="303"/>
                  <a:pt x="170" y="303"/>
                  <a:pt x="170" y="302"/>
                </a:cubicBezTo>
                <a:cubicBezTo>
                  <a:pt x="169" y="304"/>
                  <a:pt x="164" y="304"/>
                  <a:pt x="162" y="303"/>
                </a:cubicBezTo>
                <a:close/>
                <a:moveTo>
                  <a:pt x="176" y="299"/>
                </a:moveTo>
                <a:cubicBezTo>
                  <a:pt x="176" y="300"/>
                  <a:pt x="175" y="300"/>
                  <a:pt x="174" y="299"/>
                </a:cubicBezTo>
                <a:cubicBezTo>
                  <a:pt x="171" y="299"/>
                  <a:pt x="176" y="299"/>
                  <a:pt x="176" y="299"/>
                </a:cubicBezTo>
                <a:close/>
                <a:moveTo>
                  <a:pt x="175" y="303"/>
                </a:moveTo>
                <a:cubicBezTo>
                  <a:pt x="174" y="302"/>
                  <a:pt x="179" y="302"/>
                  <a:pt x="179" y="302"/>
                </a:cubicBezTo>
                <a:cubicBezTo>
                  <a:pt x="178" y="302"/>
                  <a:pt x="176" y="304"/>
                  <a:pt x="175" y="303"/>
                </a:cubicBezTo>
                <a:close/>
                <a:moveTo>
                  <a:pt x="177" y="304"/>
                </a:moveTo>
                <a:cubicBezTo>
                  <a:pt x="178" y="304"/>
                  <a:pt x="179" y="304"/>
                  <a:pt x="179" y="304"/>
                </a:cubicBezTo>
                <a:cubicBezTo>
                  <a:pt x="179" y="304"/>
                  <a:pt x="177" y="305"/>
                  <a:pt x="177" y="304"/>
                </a:cubicBezTo>
                <a:close/>
                <a:moveTo>
                  <a:pt x="181" y="299"/>
                </a:moveTo>
                <a:cubicBezTo>
                  <a:pt x="181" y="298"/>
                  <a:pt x="181" y="299"/>
                  <a:pt x="181" y="299"/>
                </a:cubicBezTo>
                <a:close/>
                <a:moveTo>
                  <a:pt x="185" y="301"/>
                </a:moveTo>
                <a:cubicBezTo>
                  <a:pt x="184" y="300"/>
                  <a:pt x="185" y="302"/>
                  <a:pt x="185" y="301"/>
                </a:cubicBezTo>
                <a:close/>
                <a:moveTo>
                  <a:pt x="184" y="299"/>
                </a:moveTo>
                <a:cubicBezTo>
                  <a:pt x="184" y="298"/>
                  <a:pt x="187" y="300"/>
                  <a:pt x="184" y="299"/>
                </a:cubicBezTo>
                <a:close/>
                <a:moveTo>
                  <a:pt x="189" y="302"/>
                </a:moveTo>
                <a:cubicBezTo>
                  <a:pt x="187" y="301"/>
                  <a:pt x="192" y="301"/>
                  <a:pt x="192" y="301"/>
                </a:cubicBezTo>
                <a:cubicBezTo>
                  <a:pt x="191" y="302"/>
                  <a:pt x="190" y="302"/>
                  <a:pt x="189" y="302"/>
                </a:cubicBezTo>
                <a:close/>
                <a:moveTo>
                  <a:pt x="193" y="301"/>
                </a:moveTo>
                <a:cubicBezTo>
                  <a:pt x="194" y="300"/>
                  <a:pt x="195" y="300"/>
                  <a:pt x="196" y="300"/>
                </a:cubicBezTo>
                <a:cubicBezTo>
                  <a:pt x="197" y="300"/>
                  <a:pt x="193" y="301"/>
                  <a:pt x="193" y="301"/>
                </a:cubicBezTo>
                <a:close/>
                <a:moveTo>
                  <a:pt x="196" y="302"/>
                </a:moveTo>
                <a:cubicBezTo>
                  <a:pt x="198" y="301"/>
                  <a:pt x="197" y="302"/>
                  <a:pt x="196" y="302"/>
                </a:cubicBezTo>
                <a:close/>
                <a:moveTo>
                  <a:pt x="228" y="295"/>
                </a:moveTo>
                <a:cubicBezTo>
                  <a:pt x="227" y="294"/>
                  <a:pt x="228" y="296"/>
                  <a:pt x="228" y="295"/>
                </a:cubicBezTo>
                <a:close/>
                <a:moveTo>
                  <a:pt x="209" y="299"/>
                </a:moveTo>
                <a:cubicBezTo>
                  <a:pt x="210" y="298"/>
                  <a:pt x="211" y="298"/>
                  <a:pt x="212" y="298"/>
                </a:cubicBezTo>
                <a:cubicBezTo>
                  <a:pt x="211" y="299"/>
                  <a:pt x="210" y="299"/>
                  <a:pt x="209" y="299"/>
                </a:cubicBezTo>
                <a:close/>
                <a:moveTo>
                  <a:pt x="213" y="299"/>
                </a:moveTo>
                <a:cubicBezTo>
                  <a:pt x="215" y="298"/>
                  <a:pt x="214" y="299"/>
                  <a:pt x="213" y="299"/>
                </a:cubicBezTo>
                <a:close/>
                <a:moveTo>
                  <a:pt x="215" y="296"/>
                </a:moveTo>
                <a:cubicBezTo>
                  <a:pt x="214" y="296"/>
                  <a:pt x="214" y="296"/>
                  <a:pt x="213" y="296"/>
                </a:cubicBezTo>
                <a:cubicBezTo>
                  <a:pt x="213" y="295"/>
                  <a:pt x="215" y="296"/>
                  <a:pt x="215" y="296"/>
                </a:cubicBezTo>
                <a:close/>
                <a:moveTo>
                  <a:pt x="221" y="295"/>
                </a:moveTo>
                <a:cubicBezTo>
                  <a:pt x="220" y="294"/>
                  <a:pt x="221" y="297"/>
                  <a:pt x="221" y="295"/>
                </a:cubicBezTo>
                <a:close/>
                <a:moveTo>
                  <a:pt x="222" y="293"/>
                </a:moveTo>
                <a:cubicBezTo>
                  <a:pt x="224" y="294"/>
                  <a:pt x="223" y="294"/>
                  <a:pt x="222" y="294"/>
                </a:cubicBezTo>
                <a:cubicBezTo>
                  <a:pt x="221" y="294"/>
                  <a:pt x="221" y="293"/>
                  <a:pt x="222" y="293"/>
                </a:cubicBezTo>
                <a:close/>
                <a:moveTo>
                  <a:pt x="222" y="297"/>
                </a:moveTo>
                <a:cubicBezTo>
                  <a:pt x="223" y="297"/>
                  <a:pt x="224" y="297"/>
                  <a:pt x="225" y="297"/>
                </a:cubicBezTo>
                <a:cubicBezTo>
                  <a:pt x="225" y="297"/>
                  <a:pt x="221" y="298"/>
                  <a:pt x="222" y="297"/>
                </a:cubicBezTo>
                <a:close/>
                <a:moveTo>
                  <a:pt x="226" y="296"/>
                </a:moveTo>
                <a:cubicBezTo>
                  <a:pt x="226" y="295"/>
                  <a:pt x="229" y="296"/>
                  <a:pt x="230" y="296"/>
                </a:cubicBezTo>
                <a:cubicBezTo>
                  <a:pt x="228" y="296"/>
                  <a:pt x="226" y="297"/>
                  <a:pt x="226" y="296"/>
                </a:cubicBezTo>
                <a:close/>
                <a:moveTo>
                  <a:pt x="234" y="294"/>
                </a:moveTo>
                <a:cubicBezTo>
                  <a:pt x="233" y="294"/>
                  <a:pt x="232" y="294"/>
                  <a:pt x="232" y="294"/>
                </a:cubicBezTo>
                <a:cubicBezTo>
                  <a:pt x="232" y="293"/>
                  <a:pt x="234" y="293"/>
                  <a:pt x="234" y="294"/>
                </a:cubicBezTo>
                <a:close/>
                <a:moveTo>
                  <a:pt x="233" y="291"/>
                </a:moveTo>
                <a:cubicBezTo>
                  <a:pt x="234" y="290"/>
                  <a:pt x="234" y="290"/>
                  <a:pt x="235" y="290"/>
                </a:cubicBezTo>
                <a:cubicBezTo>
                  <a:pt x="235" y="291"/>
                  <a:pt x="234" y="291"/>
                  <a:pt x="233" y="291"/>
                </a:cubicBezTo>
                <a:close/>
                <a:moveTo>
                  <a:pt x="257" y="283"/>
                </a:moveTo>
                <a:cubicBezTo>
                  <a:pt x="258" y="283"/>
                  <a:pt x="258" y="282"/>
                  <a:pt x="259" y="282"/>
                </a:cubicBezTo>
                <a:cubicBezTo>
                  <a:pt x="259" y="283"/>
                  <a:pt x="255" y="284"/>
                  <a:pt x="257" y="283"/>
                </a:cubicBezTo>
                <a:close/>
                <a:moveTo>
                  <a:pt x="494" y="29"/>
                </a:moveTo>
                <a:cubicBezTo>
                  <a:pt x="493" y="30"/>
                  <a:pt x="493" y="31"/>
                  <a:pt x="492" y="33"/>
                </a:cubicBezTo>
                <a:cubicBezTo>
                  <a:pt x="491" y="31"/>
                  <a:pt x="494" y="29"/>
                  <a:pt x="494" y="29"/>
                </a:cubicBezTo>
                <a:close/>
                <a:moveTo>
                  <a:pt x="486" y="47"/>
                </a:moveTo>
                <a:cubicBezTo>
                  <a:pt x="487" y="45"/>
                  <a:pt x="487" y="42"/>
                  <a:pt x="489" y="40"/>
                </a:cubicBezTo>
                <a:cubicBezTo>
                  <a:pt x="487" y="42"/>
                  <a:pt x="486" y="48"/>
                  <a:pt x="485" y="51"/>
                </a:cubicBezTo>
                <a:cubicBezTo>
                  <a:pt x="485" y="51"/>
                  <a:pt x="486" y="47"/>
                  <a:pt x="486" y="47"/>
                </a:cubicBezTo>
                <a:close/>
                <a:moveTo>
                  <a:pt x="483" y="59"/>
                </a:moveTo>
                <a:cubicBezTo>
                  <a:pt x="483" y="61"/>
                  <a:pt x="483" y="62"/>
                  <a:pt x="482" y="63"/>
                </a:cubicBezTo>
                <a:cubicBezTo>
                  <a:pt x="482" y="61"/>
                  <a:pt x="483" y="60"/>
                  <a:pt x="483" y="59"/>
                </a:cubicBezTo>
                <a:close/>
                <a:moveTo>
                  <a:pt x="474" y="81"/>
                </a:moveTo>
                <a:cubicBezTo>
                  <a:pt x="475" y="81"/>
                  <a:pt x="476" y="79"/>
                  <a:pt x="474" y="81"/>
                </a:cubicBezTo>
                <a:close/>
                <a:moveTo>
                  <a:pt x="471" y="88"/>
                </a:moveTo>
                <a:cubicBezTo>
                  <a:pt x="472" y="86"/>
                  <a:pt x="472" y="85"/>
                  <a:pt x="473" y="84"/>
                </a:cubicBezTo>
                <a:cubicBezTo>
                  <a:pt x="473" y="85"/>
                  <a:pt x="471" y="89"/>
                  <a:pt x="471" y="88"/>
                </a:cubicBezTo>
                <a:close/>
                <a:moveTo>
                  <a:pt x="468" y="95"/>
                </a:moveTo>
                <a:cubicBezTo>
                  <a:pt x="467" y="97"/>
                  <a:pt x="463" y="104"/>
                  <a:pt x="463" y="104"/>
                </a:cubicBezTo>
                <a:cubicBezTo>
                  <a:pt x="464" y="101"/>
                  <a:pt x="467" y="98"/>
                  <a:pt x="468" y="95"/>
                </a:cubicBezTo>
                <a:close/>
                <a:moveTo>
                  <a:pt x="460" y="107"/>
                </a:moveTo>
                <a:cubicBezTo>
                  <a:pt x="460" y="106"/>
                  <a:pt x="461" y="105"/>
                  <a:pt x="462" y="104"/>
                </a:cubicBezTo>
                <a:cubicBezTo>
                  <a:pt x="462" y="105"/>
                  <a:pt x="460" y="108"/>
                  <a:pt x="460" y="107"/>
                </a:cubicBezTo>
                <a:close/>
                <a:moveTo>
                  <a:pt x="425" y="161"/>
                </a:moveTo>
                <a:cubicBezTo>
                  <a:pt x="425" y="161"/>
                  <a:pt x="422" y="164"/>
                  <a:pt x="422" y="164"/>
                </a:cubicBezTo>
                <a:cubicBezTo>
                  <a:pt x="421" y="163"/>
                  <a:pt x="424" y="161"/>
                  <a:pt x="425" y="161"/>
                </a:cubicBezTo>
                <a:close/>
                <a:moveTo>
                  <a:pt x="419" y="166"/>
                </a:moveTo>
                <a:cubicBezTo>
                  <a:pt x="419" y="166"/>
                  <a:pt x="419" y="168"/>
                  <a:pt x="419" y="168"/>
                </a:cubicBezTo>
                <a:cubicBezTo>
                  <a:pt x="419" y="169"/>
                  <a:pt x="418" y="169"/>
                  <a:pt x="417" y="168"/>
                </a:cubicBezTo>
                <a:cubicBezTo>
                  <a:pt x="417" y="167"/>
                  <a:pt x="418" y="167"/>
                  <a:pt x="419" y="166"/>
                </a:cubicBezTo>
                <a:close/>
                <a:moveTo>
                  <a:pt x="416" y="172"/>
                </a:moveTo>
                <a:cubicBezTo>
                  <a:pt x="415" y="173"/>
                  <a:pt x="414" y="174"/>
                  <a:pt x="414" y="174"/>
                </a:cubicBezTo>
                <a:cubicBezTo>
                  <a:pt x="414" y="173"/>
                  <a:pt x="415" y="172"/>
                  <a:pt x="416" y="172"/>
                </a:cubicBezTo>
                <a:close/>
                <a:moveTo>
                  <a:pt x="411" y="178"/>
                </a:moveTo>
                <a:cubicBezTo>
                  <a:pt x="410" y="177"/>
                  <a:pt x="411" y="178"/>
                  <a:pt x="411" y="178"/>
                </a:cubicBezTo>
                <a:close/>
                <a:moveTo>
                  <a:pt x="409" y="180"/>
                </a:moveTo>
                <a:cubicBezTo>
                  <a:pt x="408" y="181"/>
                  <a:pt x="408" y="181"/>
                  <a:pt x="407" y="182"/>
                </a:cubicBezTo>
                <a:cubicBezTo>
                  <a:pt x="412" y="178"/>
                  <a:pt x="432" y="154"/>
                  <a:pt x="433" y="151"/>
                </a:cubicBezTo>
                <a:cubicBezTo>
                  <a:pt x="433" y="152"/>
                  <a:pt x="429" y="157"/>
                  <a:pt x="427" y="158"/>
                </a:cubicBezTo>
                <a:cubicBezTo>
                  <a:pt x="428" y="157"/>
                  <a:pt x="428" y="154"/>
                  <a:pt x="427" y="155"/>
                </a:cubicBezTo>
                <a:cubicBezTo>
                  <a:pt x="429" y="153"/>
                  <a:pt x="444" y="137"/>
                  <a:pt x="443" y="136"/>
                </a:cubicBezTo>
                <a:cubicBezTo>
                  <a:pt x="443" y="137"/>
                  <a:pt x="442" y="137"/>
                  <a:pt x="441" y="137"/>
                </a:cubicBezTo>
                <a:cubicBezTo>
                  <a:pt x="441" y="135"/>
                  <a:pt x="452" y="124"/>
                  <a:pt x="453" y="122"/>
                </a:cubicBezTo>
                <a:cubicBezTo>
                  <a:pt x="455" y="118"/>
                  <a:pt x="461" y="111"/>
                  <a:pt x="462" y="108"/>
                </a:cubicBezTo>
                <a:cubicBezTo>
                  <a:pt x="461" y="114"/>
                  <a:pt x="453" y="123"/>
                  <a:pt x="450" y="129"/>
                </a:cubicBezTo>
                <a:cubicBezTo>
                  <a:pt x="445" y="136"/>
                  <a:pt x="441" y="143"/>
                  <a:pt x="435" y="150"/>
                </a:cubicBezTo>
                <a:cubicBezTo>
                  <a:pt x="428" y="160"/>
                  <a:pt x="421" y="169"/>
                  <a:pt x="412" y="178"/>
                </a:cubicBezTo>
                <a:cubicBezTo>
                  <a:pt x="409" y="181"/>
                  <a:pt x="406" y="185"/>
                  <a:pt x="403" y="188"/>
                </a:cubicBezTo>
                <a:cubicBezTo>
                  <a:pt x="406" y="185"/>
                  <a:pt x="408" y="182"/>
                  <a:pt x="409" y="180"/>
                </a:cubicBezTo>
                <a:close/>
                <a:moveTo>
                  <a:pt x="287" y="281"/>
                </a:moveTo>
                <a:cubicBezTo>
                  <a:pt x="287" y="280"/>
                  <a:pt x="287" y="282"/>
                  <a:pt x="287" y="281"/>
                </a:cubicBezTo>
                <a:close/>
                <a:moveTo>
                  <a:pt x="293" y="278"/>
                </a:moveTo>
                <a:cubicBezTo>
                  <a:pt x="294" y="278"/>
                  <a:pt x="294" y="278"/>
                  <a:pt x="295" y="277"/>
                </a:cubicBezTo>
                <a:cubicBezTo>
                  <a:pt x="295" y="277"/>
                  <a:pt x="296" y="276"/>
                  <a:pt x="297" y="277"/>
                </a:cubicBezTo>
                <a:cubicBezTo>
                  <a:pt x="298" y="279"/>
                  <a:pt x="293" y="279"/>
                  <a:pt x="293" y="278"/>
                </a:cubicBezTo>
                <a:close/>
                <a:moveTo>
                  <a:pt x="299" y="276"/>
                </a:moveTo>
                <a:cubicBezTo>
                  <a:pt x="298" y="275"/>
                  <a:pt x="302" y="275"/>
                  <a:pt x="302" y="276"/>
                </a:cubicBezTo>
                <a:cubicBezTo>
                  <a:pt x="301" y="276"/>
                  <a:pt x="300" y="277"/>
                  <a:pt x="299" y="276"/>
                </a:cubicBezTo>
                <a:close/>
                <a:moveTo>
                  <a:pt x="316" y="268"/>
                </a:moveTo>
                <a:cubicBezTo>
                  <a:pt x="315" y="267"/>
                  <a:pt x="320" y="266"/>
                  <a:pt x="320" y="267"/>
                </a:cubicBezTo>
                <a:cubicBezTo>
                  <a:pt x="317" y="270"/>
                  <a:pt x="317" y="268"/>
                  <a:pt x="316" y="268"/>
                </a:cubicBezTo>
                <a:close/>
                <a:moveTo>
                  <a:pt x="356" y="243"/>
                </a:moveTo>
                <a:cubicBezTo>
                  <a:pt x="356" y="242"/>
                  <a:pt x="363" y="238"/>
                  <a:pt x="363" y="238"/>
                </a:cubicBezTo>
                <a:cubicBezTo>
                  <a:pt x="364" y="239"/>
                  <a:pt x="352" y="246"/>
                  <a:pt x="356" y="243"/>
                </a:cubicBezTo>
                <a:close/>
                <a:moveTo>
                  <a:pt x="372" y="231"/>
                </a:moveTo>
                <a:cubicBezTo>
                  <a:pt x="373" y="230"/>
                  <a:pt x="375" y="228"/>
                  <a:pt x="377" y="226"/>
                </a:cubicBezTo>
                <a:cubicBezTo>
                  <a:pt x="375" y="228"/>
                  <a:pt x="373" y="230"/>
                  <a:pt x="372" y="231"/>
                </a:cubicBezTo>
                <a:close/>
                <a:moveTo>
                  <a:pt x="386" y="220"/>
                </a:moveTo>
                <a:cubicBezTo>
                  <a:pt x="386" y="219"/>
                  <a:pt x="387" y="218"/>
                  <a:pt x="388" y="218"/>
                </a:cubicBezTo>
                <a:cubicBezTo>
                  <a:pt x="387" y="219"/>
                  <a:pt x="387" y="219"/>
                  <a:pt x="386" y="220"/>
                </a:cubicBezTo>
                <a:close/>
                <a:moveTo>
                  <a:pt x="395" y="212"/>
                </a:moveTo>
                <a:cubicBezTo>
                  <a:pt x="394" y="211"/>
                  <a:pt x="397" y="209"/>
                  <a:pt x="397" y="210"/>
                </a:cubicBezTo>
                <a:cubicBezTo>
                  <a:pt x="397" y="210"/>
                  <a:pt x="396" y="211"/>
                  <a:pt x="395" y="212"/>
                </a:cubicBezTo>
                <a:close/>
                <a:moveTo>
                  <a:pt x="401" y="205"/>
                </a:moveTo>
                <a:cubicBezTo>
                  <a:pt x="402" y="204"/>
                  <a:pt x="402" y="204"/>
                  <a:pt x="403" y="203"/>
                </a:cubicBezTo>
                <a:cubicBezTo>
                  <a:pt x="403" y="204"/>
                  <a:pt x="402" y="205"/>
                  <a:pt x="401" y="205"/>
                </a:cubicBezTo>
                <a:close/>
                <a:moveTo>
                  <a:pt x="415" y="190"/>
                </a:moveTo>
                <a:cubicBezTo>
                  <a:pt x="416" y="189"/>
                  <a:pt x="416" y="189"/>
                  <a:pt x="417" y="188"/>
                </a:cubicBezTo>
                <a:cubicBezTo>
                  <a:pt x="417" y="189"/>
                  <a:pt x="416" y="190"/>
                  <a:pt x="415" y="190"/>
                </a:cubicBezTo>
                <a:close/>
                <a:moveTo>
                  <a:pt x="466" y="119"/>
                </a:moveTo>
                <a:cubicBezTo>
                  <a:pt x="453" y="138"/>
                  <a:pt x="442" y="157"/>
                  <a:pt x="427" y="175"/>
                </a:cubicBezTo>
                <a:cubicBezTo>
                  <a:pt x="413" y="192"/>
                  <a:pt x="398" y="207"/>
                  <a:pt x="382" y="221"/>
                </a:cubicBezTo>
                <a:cubicBezTo>
                  <a:pt x="375" y="227"/>
                  <a:pt x="369" y="232"/>
                  <a:pt x="362" y="237"/>
                </a:cubicBezTo>
                <a:cubicBezTo>
                  <a:pt x="360" y="238"/>
                  <a:pt x="354" y="244"/>
                  <a:pt x="349" y="248"/>
                </a:cubicBezTo>
                <a:cubicBezTo>
                  <a:pt x="351" y="246"/>
                  <a:pt x="353" y="245"/>
                  <a:pt x="353" y="245"/>
                </a:cubicBezTo>
                <a:cubicBezTo>
                  <a:pt x="355" y="249"/>
                  <a:pt x="329" y="259"/>
                  <a:pt x="329" y="260"/>
                </a:cubicBezTo>
                <a:cubicBezTo>
                  <a:pt x="330" y="260"/>
                  <a:pt x="331" y="259"/>
                  <a:pt x="332" y="259"/>
                </a:cubicBezTo>
                <a:cubicBezTo>
                  <a:pt x="332" y="259"/>
                  <a:pt x="324" y="264"/>
                  <a:pt x="322" y="266"/>
                </a:cubicBezTo>
                <a:cubicBezTo>
                  <a:pt x="323" y="265"/>
                  <a:pt x="324" y="264"/>
                  <a:pt x="325" y="263"/>
                </a:cubicBezTo>
                <a:cubicBezTo>
                  <a:pt x="324" y="262"/>
                  <a:pt x="313" y="268"/>
                  <a:pt x="313" y="268"/>
                </a:cubicBezTo>
                <a:cubicBezTo>
                  <a:pt x="314" y="268"/>
                  <a:pt x="315" y="268"/>
                  <a:pt x="316" y="268"/>
                </a:cubicBezTo>
                <a:cubicBezTo>
                  <a:pt x="316" y="270"/>
                  <a:pt x="310" y="272"/>
                  <a:pt x="308" y="272"/>
                </a:cubicBezTo>
                <a:cubicBezTo>
                  <a:pt x="308" y="272"/>
                  <a:pt x="309" y="272"/>
                  <a:pt x="309" y="272"/>
                </a:cubicBezTo>
                <a:cubicBezTo>
                  <a:pt x="309" y="272"/>
                  <a:pt x="302" y="276"/>
                  <a:pt x="302" y="275"/>
                </a:cubicBezTo>
                <a:cubicBezTo>
                  <a:pt x="302" y="274"/>
                  <a:pt x="303" y="274"/>
                  <a:pt x="303" y="273"/>
                </a:cubicBezTo>
                <a:cubicBezTo>
                  <a:pt x="302" y="273"/>
                  <a:pt x="300" y="273"/>
                  <a:pt x="299" y="274"/>
                </a:cubicBezTo>
                <a:cubicBezTo>
                  <a:pt x="340" y="254"/>
                  <a:pt x="378" y="226"/>
                  <a:pt x="409" y="193"/>
                </a:cubicBezTo>
                <a:cubicBezTo>
                  <a:pt x="427" y="174"/>
                  <a:pt x="444" y="153"/>
                  <a:pt x="458" y="131"/>
                </a:cubicBezTo>
                <a:cubicBezTo>
                  <a:pt x="469" y="112"/>
                  <a:pt x="484" y="89"/>
                  <a:pt x="489" y="68"/>
                </a:cubicBezTo>
                <a:cubicBezTo>
                  <a:pt x="486" y="83"/>
                  <a:pt x="475" y="105"/>
                  <a:pt x="466" y="119"/>
                </a:cubicBezTo>
                <a:close/>
                <a:moveTo>
                  <a:pt x="490" y="38"/>
                </a:moveTo>
                <a:cubicBezTo>
                  <a:pt x="489" y="38"/>
                  <a:pt x="491" y="35"/>
                  <a:pt x="491" y="34"/>
                </a:cubicBezTo>
                <a:cubicBezTo>
                  <a:pt x="491" y="34"/>
                  <a:pt x="490" y="39"/>
                  <a:pt x="490" y="38"/>
                </a:cubicBezTo>
                <a:close/>
                <a:moveTo>
                  <a:pt x="504" y="39"/>
                </a:moveTo>
                <a:cubicBezTo>
                  <a:pt x="504" y="38"/>
                  <a:pt x="506" y="35"/>
                  <a:pt x="506" y="34"/>
                </a:cubicBezTo>
                <a:cubicBezTo>
                  <a:pt x="506" y="35"/>
                  <a:pt x="503" y="40"/>
                  <a:pt x="504" y="39"/>
                </a:cubicBezTo>
                <a:close/>
                <a:moveTo>
                  <a:pt x="510" y="23"/>
                </a:moveTo>
                <a:cubicBezTo>
                  <a:pt x="509" y="23"/>
                  <a:pt x="513" y="20"/>
                  <a:pt x="513" y="19"/>
                </a:cubicBezTo>
                <a:cubicBezTo>
                  <a:pt x="514" y="20"/>
                  <a:pt x="511" y="24"/>
                  <a:pt x="510" y="23"/>
                </a:cubicBezTo>
                <a:close/>
                <a:moveTo>
                  <a:pt x="244" y="295"/>
                </a:moveTo>
                <a:cubicBezTo>
                  <a:pt x="243" y="294"/>
                  <a:pt x="244" y="296"/>
                  <a:pt x="244" y="295"/>
                </a:cubicBezTo>
                <a:close/>
                <a:moveTo>
                  <a:pt x="72" y="297"/>
                </a:moveTo>
                <a:cubicBezTo>
                  <a:pt x="72" y="295"/>
                  <a:pt x="62" y="295"/>
                  <a:pt x="61" y="295"/>
                </a:cubicBezTo>
                <a:cubicBezTo>
                  <a:pt x="62" y="295"/>
                  <a:pt x="71" y="298"/>
                  <a:pt x="72" y="297"/>
                </a:cubicBezTo>
                <a:close/>
                <a:moveTo>
                  <a:pt x="250" y="294"/>
                </a:moveTo>
                <a:cubicBezTo>
                  <a:pt x="248" y="293"/>
                  <a:pt x="249" y="294"/>
                  <a:pt x="250" y="294"/>
                </a:cubicBezTo>
                <a:close/>
                <a:moveTo>
                  <a:pt x="349" y="248"/>
                </a:moveTo>
                <a:cubicBezTo>
                  <a:pt x="345" y="251"/>
                  <a:pt x="341" y="254"/>
                  <a:pt x="340" y="254"/>
                </a:cubicBezTo>
                <a:cubicBezTo>
                  <a:pt x="341" y="254"/>
                  <a:pt x="345" y="251"/>
                  <a:pt x="349" y="248"/>
                </a:cubicBezTo>
                <a:close/>
                <a:moveTo>
                  <a:pt x="95" y="303"/>
                </a:moveTo>
                <a:cubicBezTo>
                  <a:pt x="95" y="304"/>
                  <a:pt x="95" y="302"/>
                  <a:pt x="95" y="303"/>
                </a:cubicBezTo>
                <a:close/>
                <a:moveTo>
                  <a:pt x="311" y="270"/>
                </a:moveTo>
                <a:cubicBezTo>
                  <a:pt x="310" y="269"/>
                  <a:pt x="311" y="270"/>
                  <a:pt x="311" y="270"/>
                </a:cubicBezTo>
                <a:close/>
                <a:moveTo>
                  <a:pt x="334" y="257"/>
                </a:moveTo>
                <a:cubicBezTo>
                  <a:pt x="334" y="257"/>
                  <a:pt x="339" y="255"/>
                  <a:pt x="339" y="254"/>
                </a:cubicBezTo>
                <a:cubicBezTo>
                  <a:pt x="338" y="254"/>
                  <a:pt x="335" y="256"/>
                  <a:pt x="334" y="257"/>
                </a:cubicBezTo>
                <a:close/>
                <a:moveTo>
                  <a:pt x="308" y="272"/>
                </a:moveTo>
                <a:cubicBezTo>
                  <a:pt x="307" y="272"/>
                  <a:pt x="307" y="272"/>
                  <a:pt x="306" y="272"/>
                </a:cubicBezTo>
                <a:cubicBezTo>
                  <a:pt x="306" y="272"/>
                  <a:pt x="307" y="272"/>
                  <a:pt x="308" y="272"/>
                </a:cubicBezTo>
                <a:close/>
                <a:moveTo>
                  <a:pt x="55" y="259"/>
                </a:moveTo>
                <a:cubicBezTo>
                  <a:pt x="55" y="258"/>
                  <a:pt x="54" y="259"/>
                  <a:pt x="54" y="259"/>
                </a:cubicBezTo>
                <a:cubicBezTo>
                  <a:pt x="54" y="259"/>
                  <a:pt x="55" y="259"/>
                  <a:pt x="55" y="259"/>
                </a:cubicBezTo>
                <a:close/>
                <a:moveTo>
                  <a:pt x="106" y="233"/>
                </a:moveTo>
                <a:cubicBezTo>
                  <a:pt x="106" y="233"/>
                  <a:pt x="106" y="233"/>
                  <a:pt x="106" y="232"/>
                </a:cubicBezTo>
                <a:cubicBezTo>
                  <a:pt x="105" y="229"/>
                  <a:pt x="105" y="231"/>
                  <a:pt x="106" y="233"/>
                </a:cubicBezTo>
                <a:close/>
                <a:moveTo>
                  <a:pt x="54" y="259"/>
                </a:moveTo>
                <a:cubicBezTo>
                  <a:pt x="54" y="260"/>
                  <a:pt x="54" y="260"/>
                  <a:pt x="54" y="260"/>
                </a:cubicBezTo>
                <a:cubicBezTo>
                  <a:pt x="54" y="259"/>
                  <a:pt x="54" y="259"/>
                  <a:pt x="54" y="259"/>
                </a:cubicBezTo>
                <a:cubicBezTo>
                  <a:pt x="54" y="259"/>
                  <a:pt x="54" y="259"/>
                  <a:pt x="54" y="259"/>
                </a:cubicBezTo>
                <a:close/>
                <a:moveTo>
                  <a:pt x="67" y="245"/>
                </a:move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lose/>
                <a:moveTo>
                  <a:pt x="68" y="244"/>
                </a:moveTo>
                <a:cubicBezTo>
                  <a:pt x="68" y="244"/>
                  <a:pt x="68" y="244"/>
                  <a:pt x="68" y="244"/>
                </a:cubicBezTo>
                <a:cubicBezTo>
                  <a:pt x="68" y="245"/>
                  <a:pt x="68" y="244"/>
                  <a:pt x="68" y="244"/>
                </a:cubicBezTo>
                <a:close/>
                <a:moveTo>
                  <a:pt x="67" y="244"/>
                </a:moveTo>
                <a:cubicBezTo>
                  <a:pt x="67" y="244"/>
                  <a:pt x="67" y="244"/>
                  <a:pt x="67" y="244"/>
                </a:cubicBezTo>
                <a:cubicBezTo>
                  <a:pt x="67" y="245"/>
                  <a:pt x="67" y="245"/>
                  <a:pt x="67" y="244"/>
                </a:cubicBezTo>
                <a:close/>
                <a:moveTo>
                  <a:pt x="79" y="241"/>
                </a:moveTo>
                <a:cubicBezTo>
                  <a:pt x="79" y="240"/>
                  <a:pt x="79" y="242"/>
                  <a:pt x="79" y="241"/>
                </a:cubicBezTo>
                <a:close/>
                <a:moveTo>
                  <a:pt x="76" y="242"/>
                </a:moveTo>
                <a:cubicBezTo>
                  <a:pt x="76" y="243"/>
                  <a:pt x="76" y="241"/>
                  <a:pt x="76" y="242"/>
                </a:cubicBezTo>
                <a:close/>
                <a:moveTo>
                  <a:pt x="18" y="253"/>
                </a:moveTo>
                <a:cubicBezTo>
                  <a:pt x="16" y="251"/>
                  <a:pt x="18" y="254"/>
                  <a:pt x="18" y="253"/>
                </a:cubicBezTo>
                <a:close/>
                <a:moveTo>
                  <a:pt x="75" y="240"/>
                </a:moveTo>
                <a:cubicBezTo>
                  <a:pt x="75" y="241"/>
                  <a:pt x="75" y="239"/>
                  <a:pt x="75" y="240"/>
                </a:cubicBezTo>
                <a:close/>
                <a:moveTo>
                  <a:pt x="85" y="253"/>
                </a:moveTo>
                <a:cubicBezTo>
                  <a:pt x="86" y="254"/>
                  <a:pt x="85" y="251"/>
                  <a:pt x="85" y="253"/>
                </a:cubicBezTo>
                <a:close/>
                <a:moveTo>
                  <a:pt x="97" y="237"/>
                </a:moveTo>
                <a:cubicBezTo>
                  <a:pt x="97" y="238"/>
                  <a:pt x="99" y="237"/>
                  <a:pt x="98" y="236"/>
                </a:cubicBezTo>
                <a:cubicBezTo>
                  <a:pt x="98" y="236"/>
                  <a:pt x="97" y="237"/>
                  <a:pt x="97" y="237"/>
                </a:cubicBezTo>
                <a:close/>
                <a:moveTo>
                  <a:pt x="106" y="247"/>
                </a:moveTo>
                <a:cubicBezTo>
                  <a:pt x="105" y="246"/>
                  <a:pt x="106" y="247"/>
                  <a:pt x="106" y="247"/>
                </a:cubicBezTo>
                <a:close/>
                <a:moveTo>
                  <a:pt x="96" y="236"/>
                </a:moveTo>
                <a:cubicBezTo>
                  <a:pt x="96" y="235"/>
                  <a:pt x="98" y="235"/>
                  <a:pt x="99" y="234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101" y="234"/>
                  <a:pt x="102" y="233"/>
                  <a:pt x="103" y="232"/>
                </a:cubicBezTo>
                <a:cubicBezTo>
                  <a:pt x="103" y="232"/>
                  <a:pt x="103" y="232"/>
                  <a:pt x="103" y="232"/>
                </a:cubicBezTo>
                <a:cubicBezTo>
                  <a:pt x="103" y="233"/>
                  <a:pt x="103" y="232"/>
                  <a:pt x="103" y="232"/>
                </a:cubicBezTo>
                <a:cubicBezTo>
                  <a:pt x="103" y="232"/>
                  <a:pt x="103" y="232"/>
                  <a:pt x="103" y="231"/>
                </a:cubicBezTo>
                <a:cubicBezTo>
                  <a:pt x="103" y="232"/>
                  <a:pt x="90" y="235"/>
                  <a:pt x="90" y="235"/>
                </a:cubicBezTo>
                <a:cubicBezTo>
                  <a:pt x="90" y="235"/>
                  <a:pt x="90" y="237"/>
                  <a:pt x="90" y="237"/>
                </a:cubicBezTo>
                <a:cubicBezTo>
                  <a:pt x="92" y="237"/>
                  <a:pt x="94" y="236"/>
                  <a:pt x="96" y="236"/>
                </a:cubicBezTo>
                <a:close/>
                <a:moveTo>
                  <a:pt x="105" y="246"/>
                </a:moveTo>
                <a:cubicBezTo>
                  <a:pt x="106" y="245"/>
                  <a:pt x="109" y="248"/>
                  <a:pt x="110" y="248"/>
                </a:cubicBezTo>
                <a:cubicBezTo>
                  <a:pt x="112" y="248"/>
                  <a:pt x="106" y="242"/>
                  <a:pt x="105" y="246"/>
                </a:cubicBezTo>
                <a:close/>
                <a:moveTo>
                  <a:pt x="94" y="237"/>
                </a:moveTo>
                <a:cubicBezTo>
                  <a:pt x="94" y="238"/>
                  <a:pt x="94" y="237"/>
                  <a:pt x="94" y="237"/>
                </a:cubicBezTo>
                <a:close/>
                <a:moveTo>
                  <a:pt x="89" y="237"/>
                </a:moveTo>
                <a:cubicBezTo>
                  <a:pt x="91" y="233"/>
                  <a:pt x="78" y="239"/>
                  <a:pt x="79" y="240"/>
                </a:cubicBezTo>
                <a:cubicBezTo>
                  <a:pt x="79" y="240"/>
                  <a:pt x="89" y="237"/>
                  <a:pt x="89" y="237"/>
                </a:cubicBezTo>
                <a:close/>
                <a:moveTo>
                  <a:pt x="85" y="237"/>
                </a:moveTo>
                <a:cubicBezTo>
                  <a:pt x="85" y="238"/>
                  <a:pt x="85" y="236"/>
                  <a:pt x="85" y="237"/>
                </a:cubicBezTo>
                <a:close/>
                <a:moveTo>
                  <a:pt x="49" y="260"/>
                </a:moveTo>
                <a:cubicBezTo>
                  <a:pt x="49" y="260"/>
                  <a:pt x="49" y="261"/>
                  <a:pt x="49" y="260"/>
                </a:cubicBezTo>
                <a:close/>
                <a:moveTo>
                  <a:pt x="63" y="257"/>
                </a:moveTo>
                <a:cubicBezTo>
                  <a:pt x="64" y="256"/>
                  <a:pt x="63" y="257"/>
                  <a:pt x="63" y="257"/>
                </a:cubicBezTo>
                <a:close/>
                <a:moveTo>
                  <a:pt x="71" y="257"/>
                </a:moveTo>
                <a:cubicBezTo>
                  <a:pt x="71" y="257"/>
                  <a:pt x="73" y="256"/>
                  <a:pt x="73" y="256"/>
                </a:cubicBezTo>
                <a:cubicBezTo>
                  <a:pt x="73" y="256"/>
                  <a:pt x="70" y="255"/>
                  <a:pt x="71" y="257"/>
                </a:cubicBezTo>
                <a:close/>
                <a:moveTo>
                  <a:pt x="72" y="257"/>
                </a:moveTo>
                <a:cubicBezTo>
                  <a:pt x="73" y="258"/>
                  <a:pt x="72" y="256"/>
                  <a:pt x="72" y="257"/>
                </a:cubicBezTo>
                <a:close/>
                <a:moveTo>
                  <a:pt x="53" y="259"/>
                </a:moveTo>
                <a:cubicBezTo>
                  <a:pt x="53" y="258"/>
                  <a:pt x="53" y="260"/>
                  <a:pt x="53" y="259"/>
                </a:cubicBezTo>
                <a:close/>
                <a:moveTo>
                  <a:pt x="71" y="258"/>
                </a:moveTo>
                <a:cubicBezTo>
                  <a:pt x="69" y="258"/>
                  <a:pt x="73" y="258"/>
                  <a:pt x="71" y="258"/>
                </a:cubicBezTo>
                <a:close/>
                <a:moveTo>
                  <a:pt x="61" y="258"/>
                </a:moveTo>
                <a:cubicBezTo>
                  <a:pt x="61" y="258"/>
                  <a:pt x="61" y="258"/>
                  <a:pt x="61" y="257"/>
                </a:cubicBezTo>
                <a:cubicBezTo>
                  <a:pt x="61" y="257"/>
                  <a:pt x="61" y="257"/>
                  <a:pt x="61" y="258"/>
                </a:cubicBezTo>
                <a:close/>
                <a:moveTo>
                  <a:pt x="62" y="257"/>
                </a:moveTo>
                <a:cubicBezTo>
                  <a:pt x="62" y="258"/>
                  <a:pt x="62" y="256"/>
                  <a:pt x="62" y="257"/>
                </a:cubicBezTo>
                <a:close/>
                <a:moveTo>
                  <a:pt x="82" y="254"/>
                </a:moveTo>
                <a:cubicBezTo>
                  <a:pt x="82" y="255"/>
                  <a:pt x="82" y="254"/>
                  <a:pt x="82" y="254"/>
                </a:cubicBezTo>
                <a:close/>
                <a:moveTo>
                  <a:pt x="74" y="243"/>
                </a:moveTo>
                <a:cubicBezTo>
                  <a:pt x="75" y="244"/>
                  <a:pt x="74" y="242"/>
                  <a:pt x="74" y="243"/>
                </a:cubicBezTo>
                <a:close/>
                <a:moveTo>
                  <a:pt x="72" y="258"/>
                </a:moveTo>
                <a:cubicBezTo>
                  <a:pt x="73" y="258"/>
                  <a:pt x="70" y="257"/>
                  <a:pt x="72" y="258"/>
                </a:cubicBezTo>
                <a:close/>
                <a:moveTo>
                  <a:pt x="74" y="257"/>
                </a:moveTo>
                <a:cubicBezTo>
                  <a:pt x="74" y="256"/>
                  <a:pt x="74" y="257"/>
                  <a:pt x="74" y="257"/>
                </a:cubicBezTo>
                <a:close/>
                <a:moveTo>
                  <a:pt x="76" y="256"/>
                </a:moveTo>
                <a:cubicBezTo>
                  <a:pt x="75" y="255"/>
                  <a:pt x="76" y="257"/>
                  <a:pt x="76" y="256"/>
                </a:cubicBezTo>
                <a:close/>
                <a:moveTo>
                  <a:pt x="83" y="253"/>
                </a:moveTo>
                <a:cubicBezTo>
                  <a:pt x="84" y="254"/>
                  <a:pt x="83" y="252"/>
                  <a:pt x="83" y="253"/>
                </a:cubicBezTo>
                <a:close/>
                <a:moveTo>
                  <a:pt x="47" y="260"/>
                </a:moveTo>
                <a:cubicBezTo>
                  <a:pt x="47" y="261"/>
                  <a:pt x="47" y="260"/>
                  <a:pt x="47" y="260"/>
                </a:cubicBezTo>
                <a:close/>
                <a:moveTo>
                  <a:pt x="49" y="263"/>
                </a:moveTo>
                <a:cubicBezTo>
                  <a:pt x="49" y="264"/>
                  <a:pt x="49" y="262"/>
                  <a:pt x="49" y="263"/>
                </a:cubicBezTo>
                <a:close/>
                <a:moveTo>
                  <a:pt x="95" y="246"/>
                </a:moveTo>
                <a:cubicBezTo>
                  <a:pt x="94" y="244"/>
                  <a:pt x="95" y="247"/>
                  <a:pt x="95" y="246"/>
                </a:cubicBezTo>
                <a:close/>
                <a:moveTo>
                  <a:pt x="104" y="247"/>
                </a:moveTo>
                <a:cubicBezTo>
                  <a:pt x="105" y="249"/>
                  <a:pt x="104" y="245"/>
                  <a:pt x="104" y="247"/>
                </a:cubicBezTo>
                <a:close/>
                <a:moveTo>
                  <a:pt x="73" y="243"/>
                </a:moveTo>
                <a:cubicBezTo>
                  <a:pt x="73" y="242"/>
                  <a:pt x="74" y="243"/>
                  <a:pt x="73" y="243"/>
                </a:cubicBezTo>
                <a:close/>
                <a:moveTo>
                  <a:pt x="61" y="247"/>
                </a:moveTo>
                <a:cubicBezTo>
                  <a:pt x="60" y="245"/>
                  <a:pt x="61" y="248"/>
                  <a:pt x="61" y="247"/>
                </a:cubicBezTo>
                <a:close/>
                <a:moveTo>
                  <a:pt x="65" y="246"/>
                </a:moveTo>
                <a:cubicBezTo>
                  <a:pt x="65" y="247"/>
                  <a:pt x="65" y="245"/>
                  <a:pt x="65" y="246"/>
                </a:cubicBezTo>
                <a:close/>
                <a:moveTo>
                  <a:pt x="51" y="259"/>
                </a:moveTo>
                <a:cubicBezTo>
                  <a:pt x="51" y="260"/>
                  <a:pt x="51" y="259"/>
                  <a:pt x="51" y="259"/>
                </a:cubicBezTo>
                <a:close/>
                <a:moveTo>
                  <a:pt x="52" y="259"/>
                </a:moveTo>
                <a:cubicBezTo>
                  <a:pt x="51" y="259"/>
                  <a:pt x="52" y="260"/>
                  <a:pt x="52" y="259"/>
                </a:cubicBezTo>
                <a:close/>
                <a:moveTo>
                  <a:pt x="50" y="260"/>
                </a:moveTo>
                <a:cubicBezTo>
                  <a:pt x="50" y="259"/>
                  <a:pt x="50" y="261"/>
                  <a:pt x="50" y="260"/>
                </a:cubicBezTo>
                <a:close/>
                <a:moveTo>
                  <a:pt x="34" y="312"/>
                </a:moveTo>
                <a:cubicBezTo>
                  <a:pt x="34" y="313"/>
                  <a:pt x="35" y="312"/>
                  <a:pt x="34" y="312"/>
                </a:cubicBezTo>
                <a:close/>
                <a:moveTo>
                  <a:pt x="25" y="298"/>
                </a:moveTo>
                <a:cubicBezTo>
                  <a:pt x="24" y="298"/>
                  <a:pt x="26" y="297"/>
                  <a:pt x="25" y="298"/>
                </a:cubicBezTo>
                <a:close/>
                <a:moveTo>
                  <a:pt x="33" y="312"/>
                </a:moveTo>
                <a:cubicBezTo>
                  <a:pt x="33" y="311"/>
                  <a:pt x="34" y="313"/>
                  <a:pt x="33" y="312"/>
                </a:cubicBezTo>
                <a:close/>
                <a:moveTo>
                  <a:pt x="55" y="329"/>
                </a:moveTo>
                <a:cubicBezTo>
                  <a:pt x="57" y="328"/>
                  <a:pt x="55" y="329"/>
                  <a:pt x="55" y="329"/>
                </a:cubicBezTo>
                <a:close/>
                <a:moveTo>
                  <a:pt x="34" y="312"/>
                </a:moveTo>
                <a:cubicBezTo>
                  <a:pt x="33" y="314"/>
                  <a:pt x="35" y="310"/>
                  <a:pt x="34" y="312"/>
                </a:cubicBezTo>
                <a:close/>
                <a:moveTo>
                  <a:pt x="51" y="311"/>
                </a:moveTo>
                <a:cubicBezTo>
                  <a:pt x="53" y="311"/>
                  <a:pt x="50" y="312"/>
                  <a:pt x="51" y="311"/>
                </a:cubicBezTo>
                <a:close/>
                <a:moveTo>
                  <a:pt x="60" y="333"/>
                </a:moveTo>
                <a:cubicBezTo>
                  <a:pt x="60" y="333"/>
                  <a:pt x="61" y="333"/>
                  <a:pt x="61" y="333"/>
                </a:cubicBezTo>
                <a:cubicBezTo>
                  <a:pt x="60" y="333"/>
                  <a:pt x="57" y="323"/>
                  <a:pt x="57" y="323"/>
                </a:cubicBezTo>
                <a:cubicBezTo>
                  <a:pt x="57" y="323"/>
                  <a:pt x="56" y="323"/>
                  <a:pt x="56" y="323"/>
                </a:cubicBezTo>
                <a:cubicBezTo>
                  <a:pt x="56" y="323"/>
                  <a:pt x="57" y="327"/>
                  <a:pt x="57" y="327"/>
                </a:cubicBezTo>
                <a:cubicBezTo>
                  <a:pt x="57" y="328"/>
                  <a:pt x="57" y="329"/>
                  <a:pt x="58" y="330"/>
                </a:cubicBezTo>
                <a:cubicBezTo>
                  <a:pt x="58" y="330"/>
                  <a:pt x="59" y="330"/>
                  <a:pt x="58" y="330"/>
                </a:cubicBezTo>
                <a:cubicBezTo>
                  <a:pt x="58" y="330"/>
                  <a:pt x="58" y="330"/>
                  <a:pt x="58" y="330"/>
                </a:cubicBezTo>
                <a:cubicBezTo>
                  <a:pt x="59" y="331"/>
                  <a:pt x="59" y="332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lose/>
                <a:moveTo>
                  <a:pt x="35" y="312"/>
                </a:moveTo>
                <a:cubicBezTo>
                  <a:pt x="36" y="311"/>
                  <a:pt x="34" y="312"/>
                  <a:pt x="35" y="312"/>
                </a:cubicBezTo>
                <a:close/>
                <a:moveTo>
                  <a:pt x="52" y="314"/>
                </a:moveTo>
                <a:cubicBezTo>
                  <a:pt x="52" y="314"/>
                  <a:pt x="55" y="323"/>
                  <a:pt x="55" y="323"/>
                </a:cubicBezTo>
                <a:cubicBezTo>
                  <a:pt x="59" y="323"/>
                  <a:pt x="53" y="313"/>
                  <a:pt x="52" y="314"/>
                </a:cubicBezTo>
                <a:close/>
                <a:moveTo>
                  <a:pt x="55" y="319"/>
                </a:moveTo>
                <a:cubicBezTo>
                  <a:pt x="54" y="319"/>
                  <a:pt x="56" y="319"/>
                  <a:pt x="55" y="319"/>
                </a:cubicBezTo>
                <a:close/>
                <a:moveTo>
                  <a:pt x="55" y="326"/>
                </a:moveTo>
                <a:cubicBezTo>
                  <a:pt x="56" y="326"/>
                  <a:pt x="54" y="327"/>
                  <a:pt x="55" y="326"/>
                </a:cubicBezTo>
                <a:close/>
                <a:moveTo>
                  <a:pt x="47" y="328"/>
                </a:moveTo>
                <a:cubicBezTo>
                  <a:pt x="48" y="328"/>
                  <a:pt x="46" y="329"/>
                  <a:pt x="47" y="328"/>
                </a:cubicBezTo>
                <a:close/>
                <a:moveTo>
                  <a:pt x="30" y="299"/>
                </a:moveTo>
                <a:cubicBezTo>
                  <a:pt x="30" y="299"/>
                  <a:pt x="29" y="299"/>
                  <a:pt x="29" y="299"/>
                </a:cubicBezTo>
                <a:cubicBezTo>
                  <a:pt x="29" y="299"/>
                  <a:pt x="29" y="299"/>
                  <a:pt x="29" y="299"/>
                </a:cubicBezTo>
                <a:cubicBezTo>
                  <a:pt x="30" y="299"/>
                  <a:pt x="30" y="299"/>
                  <a:pt x="30" y="299"/>
                </a:cubicBezTo>
                <a:close/>
                <a:moveTo>
                  <a:pt x="46" y="306"/>
                </a:moveTo>
                <a:cubicBezTo>
                  <a:pt x="46" y="306"/>
                  <a:pt x="46" y="306"/>
                  <a:pt x="46" y="306"/>
                </a:cubicBezTo>
                <a:cubicBezTo>
                  <a:pt x="46" y="306"/>
                  <a:pt x="46" y="306"/>
                  <a:pt x="46" y="306"/>
                </a:cubicBezTo>
                <a:cubicBezTo>
                  <a:pt x="45" y="306"/>
                  <a:pt x="45" y="306"/>
                  <a:pt x="46" y="306"/>
                </a:cubicBezTo>
                <a:close/>
                <a:moveTo>
                  <a:pt x="29" y="300"/>
                </a:moveTo>
                <a:cubicBezTo>
                  <a:pt x="29" y="300"/>
                  <a:pt x="29" y="300"/>
                  <a:pt x="29" y="300"/>
                </a:cubicBezTo>
                <a:cubicBezTo>
                  <a:pt x="29" y="300"/>
                  <a:pt x="30" y="300"/>
                  <a:pt x="30" y="300"/>
                </a:cubicBezTo>
                <a:cubicBezTo>
                  <a:pt x="30" y="300"/>
                  <a:pt x="30" y="300"/>
                  <a:pt x="29" y="300"/>
                </a:cubicBezTo>
                <a:close/>
                <a:moveTo>
                  <a:pt x="46" y="305"/>
                </a:move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5" y="305"/>
                  <a:pt x="46" y="305"/>
                </a:cubicBezTo>
                <a:close/>
                <a:moveTo>
                  <a:pt x="34" y="306"/>
                </a:moveTo>
                <a:cubicBezTo>
                  <a:pt x="34" y="306"/>
                  <a:pt x="33" y="306"/>
                  <a:pt x="34" y="306"/>
                </a:cubicBezTo>
                <a:close/>
                <a:moveTo>
                  <a:pt x="33" y="305"/>
                </a:moveTo>
                <a:cubicBezTo>
                  <a:pt x="32" y="305"/>
                  <a:pt x="34" y="304"/>
                  <a:pt x="33" y="305"/>
                </a:cubicBezTo>
                <a:close/>
                <a:moveTo>
                  <a:pt x="33" y="304"/>
                </a:moveTo>
                <a:cubicBezTo>
                  <a:pt x="32" y="305"/>
                  <a:pt x="33" y="304"/>
                  <a:pt x="33" y="304"/>
                </a:cubicBezTo>
                <a:close/>
                <a:moveTo>
                  <a:pt x="31" y="300"/>
                </a:moveTo>
                <a:cubicBezTo>
                  <a:pt x="31" y="300"/>
                  <a:pt x="30" y="300"/>
                  <a:pt x="30" y="300"/>
                </a:cubicBezTo>
                <a:cubicBezTo>
                  <a:pt x="30" y="300"/>
                  <a:pt x="30" y="301"/>
                  <a:pt x="31" y="300"/>
                </a:cubicBezTo>
                <a:close/>
                <a:moveTo>
                  <a:pt x="27" y="296"/>
                </a:moveTo>
                <a:cubicBezTo>
                  <a:pt x="27" y="296"/>
                  <a:pt x="26" y="296"/>
                  <a:pt x="27" y="296"/>
                </a:cubicBezTo>
                <a:close/>
                <a:moveTo>
                  <a:pt x="29" y="298"/>
                </a:moveTo>
                <a:cubicBezTo>
                  <a:pt x="28" y="298"/>
                  <a:pt x="29" y="298"/>
                  <a:pt x="29" y="298"/>
                </a:cubicBezTo>
                <a:close/>
                <a:moveTo>
                  <a:pt x="26" y="295"/>
                </a:moveTo>
                <a:cubicBezTo>
                  <a:pt x="27" y="295"/>
                  <a:pt x="26" y="296"/>
                  <a:pt x="26" y="295"/>
                </a:cubicBezTo>
                <a:close/>
                <a:moveTo>
                  <a:pt x="43" y="301"/>
                </a:moveTo>
                <a:cubicBezTo>
                  <a:pt x="42" y="301"/>
                  <a:pt x="45" y="300"/>
                  <a:pt x="43" y="301"/>
                </a:cubicBezTo>
                <a:close/>
                <a:moveTo>
                  <a:pt x="35" y="314"/>
                </a:moveTo>
                <a:cubicBezTo>
                  <a:pt x="35" y="313"/>
                  <a:pt x="34" y="314"/>
                  <a:pt x="35" y="314"/>
                </a:cubicBezTo>
                <a:close/>
                <a:moveTo>
                  <a:pt x="29" y="298"/>
                </a:moveTo>
                <a:cubicBezTo>
                  <a:pt x="28" y="299"/>
                  <a:pt x="29" y="298"/>
                  <a:pt x="29" y="298"/>
                </a:cubicBezTo>
                <a:close/>
                <a:moveTo>
                  <a:pt x="33" y="310"/>
                </a:move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2" y="310"/>
                  <a:pt x="33" y="310"/>
                </a:cubicBezTo>
                <a:close/>
                <a:moveTo>
                  <a:pt x="46" y="336"/>
                </a:moveTo>
                <a:cubicBezTo>
                  <a:pt x="48" y="335"/>
                  <a:pt x="44" y="337"/>
                  <a:pt x="46" y="336"/>
                </a:cubicBezTo>
                <a:close/>
                <a:moveTo>
                  <a:pt x="44" y="304"/>
                </a:moveTo>
                <a:cubicBezTo>
                  <a:pt x="43" y="305"/>
                  <a:pt x="45" y="304"/>
                  <a:pt x="44" y="304"/>
                </a:cubicBezTo>
                <a:close/>
                <a:moveTo>
                  <a:pt x="39" y="320"/>
                </a:moveTo>
                <a:cubicBezTo>
                  <a:pt x="39" y="321"/>
                  <a:pt x="40" y="320"/>
                  <a:pt x="39" y="320"/>
                </a:cubicBezTo>
                <a:close/>
                <a:moveTo>
                  <a:pt x="46" y="337"/>
                </a:moveTo>
                <a:cubicBezTo>
                  <a:pt x="47" y="337"/>
                  <a:pt x="45" y="338"/>
                  <a:pt x="46" y="337"/>
                </a:cubicBezTo>
                <a:close/>
                <a:moveTo>
                  <a:pt x="36" y="315"/>
                </a:moveTo>
                <a:cubicBezTo>
                  <a:pt x="35" y="316"/>
                  <a:pt x="37" y="314"/>
                  <a:pt x="36" y="315"/>
                </a:cubicBezTo>
                <a:close/>
                <a:moveTo>
                  <a:pt x="40" y="322"/>
                </a:moveTo>
                <a:cubicBezTo>
                  <a:pt x="41" y="321"/>
                  <a:pt x="39" y="322"/>
                  <a:pt x="40" y="322"/>
                </a:cubicBezTo>
                <a:close/>
                <a:moveTo>
                  <a:pt x="38" y="320"/>
                </a:moveTo>
                <a:cubicBezTo>
                  <a:pt x="38" y="320"/>
                  <a:pt x="37" y="320"/>
                  <a:pt x="38" y="320"/>
                </a:cubicBezTo>
                <a:close/>
                <a:moveTo>
                  <a:pt x="45" y="341"/>
                </a:moveTo>
                <a:cubicBezTo>
                  <a:pt x="45" y="341"/>
                  <a:pt x="48" y="340"/>
                  <a:pt x="49" y="340"/>
                </a:cubicBezTo>
                <a:cubicBezTo>
                  <a:pt x="49" y="340"/>
                  <a:pt x="47" y="338"/>
                  <a:pt x="47" y="338"/>
                </a:cubicBezTo>
                <a:cubicBezTo>
                  <a:pt x="47" y="339"/>
                  <a:pt x="45" y="341"/>
                  <a:pt x="45" y="341"/>
                </a:cubicBezTo>
                <a:close/>
                <a:moveTo>
                  <a:pt x="49" y="312"/>
                </a:moveTo>
                <a:cubicBezTo>
                  <a:pt x="50" y="312"/>
                  <a:pt x="49" y="312"/>
                  <a:pt x="49" y="312"/>
                </a:cubicBezTo>
                <a:close/>
                <a:moveTo>
                  <a:pt x="48" y="310"/>
                </a:moveTo>
                <a:cubicBezTo>
                  <a:pt x="49" y="310"/>
                  <a:pt x="48" y="311"/>
                  <a:pt x="48" y="310"/>
                </a:cubicBezTo>
                <a:close/>
                <a:moveTo>
                  <a:pt x="48" y="311"/>
                </a:moveTo>
                <a:cubicBezTo>
                  <a:pt x="47" y="312"/>
                  <a:pt x="49" y="311"/>
                  <a:pt x="48" y="311"/>
                </a:cubicBezTo>
                <a:close/>
                <a:moveTo>
                  <a:pt x="46" y="337"/>
                </a:moveTo>
                <a:cubicBezTo>
                  <a:pt x="46" y="337"/>
                  <a:pt x="46" y="337"/>
                  <a:pt x="47" y="338"/>
                </a:cubicBezTo>
                <a:cubicBezTo>
                  <a:pt x="47" y="337"/>
                  <a:pt x="47" y="337"/>
                  <a:pt x="46" y="337"/>
                </a:cubicBezTo>
                <a:close/>
                <a:moveTo>
                  <a:pt x="52" y="312"/>
                </a:moveTo>
                <a:cubicBezTo>
                  <a:pt x="51" y="312"/>
                  <a:pt x="51" y="312"/>
                  <a:pt x="51" y="312"/>
                </a:cubicBezTo>
                <a:cubicBezTo>
                  <a:pt x="51" y="312"/>
                  <a:pt x="51" y="312"/>
                  <a:pt x="52" y="312"/>
                </a:cubicBezTo>
                <a:close/>
                <a:moveTo>
                  <a:pt x="50" y="315"/>
                </a:moveTo>
                <a:cubicBezTo>
                  <a:pt x="50" y="315"/>
                  <a:pt x="51" y="315"/>
                  <a:pt x="50" y="3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 rot="20725561">
            <a:off x="5367602" y="1734555"/>
            <a:ext cx="858519" cy="472862"/>
          </a:xfrm>
          <a:custGeom>
            <a:avLst/>
            <a:gdLst>
              <a:gd name="T0" fmla="*/ 494 w 524"/>
              <a:gd name="T1" fmla="*/ 71 h 342"/>
              <a:gd name="T2" fmla="*/ 326 w 524"/>
              <a:gd name="T3" fmla="*/ 250 h 342"/>
              <a:gd name="T4" fmla="*/ 284 w 524"/>
              <a:gd name="T5" fmla="*/ 268 h 342"/>
              <a:gd name="T6" fmla="*/ 268 w 524"/>
              <a:gd name="T7" fmla="*/ 275 h 342"/>
              <a:gd name="T8" fmla="*/ 168 w 524"/>
              <a:gd name="T9" fmla="*/ 311 h 342"/>
              <a:gd name="T10" fmla="*/ 196 w 524"/>
              <a:gd name="T11" fmla="*/ 293 h 342"/>
              <a:gd name="T12" fmla="*/ 511 w 524"/>
              <a:gd name="T13" fmla="*/ 10 h 342"/>
              <a:gd name="T14" fmla="*/ 398 w 524"/>
              <a:gd name="T15" fmla="*/ 188 h 342"/>
              <a:gd name="T16" fmla="*/ 353 w 524"/>
              <a:gd name="T17" fmla="*/ 230 h 342"/>
              <a:gd name="T18" fmla="*/ 153 w 524"/>
              <a:gd name="T19" fmla="*/ 300 h 342"/>
              <a:gd name="T20" fmla="*/ 57 w 524"/>
              <a:gd name="T21" fmla="*/ 262 h 342"/>
              <a:gd name="T22" fmla="*/ 48 w 524"/>
              <a:gd name="T23" fmla="*/ 261 h 342"/>
              <a:gd name="T24" fmla="*/ 106 w 524"/>
              <a:gd name="T25" fmla="*/ 233 h 342"/>
              <a:gd name="T26" fmla="*/ 65 w 524"/>
              <a:gd name="T27" fmla="*/ 246 h 342"/>
              <a:gd name="T28" fmla="*/ 20 w 524"/>
              <a:gd name="T29" fmla="*/ 252 h 342"/>
              <a:gd name="T30" fmla="*/ 30 w 524"/>
              <a:gd name="T31" fmla="*/ 303 h 342"/>
              <a:gd name="T32" fmla="*/ 24 w 524"/>
              <a:gd name="T33" fmla="*/ 291 h 342"/>
              <a:gd name="T34" fmla="*/ 58 w 524"/>
              <a:gd name="T35" fmla="*/ 335 h 342"/>
              <a:gd name="T36" fmla="*/ 44 w 524"/>
              <a:gd name="T37" fmla="*/ 305 h 342"/>
              <a:gd name="T38" fmla="*/ 70 w 524"/>
              <a:gd name="T39" fmla="*/ 300 h 342"/>
              <a:gd name="T40" fmla="*/ 71 w 524"/>
              <a:gd name="T41" fmla="*/ 295 h 342"/>
              <a:gd name="T42" fmla="*/ 497 w 524"/>
              <a:gd name="T43" fmla="*/ 63 h 342"/>
              <a:gd name="T44" fmla="*/ 352 w 524"/>
              <a:gd name="T45" fmla="*/ 228 h 342"/>
              <a:gd name="T46" fmla="*/ 67 w 524"/>
              <a:gd name="T47" fmla="*/ 258 h 342"/>
              <a:gd name="T48" fmla="*/ 101 w 524"/>
              <a:gd name="T49" fmla="*/ 243 h 342"/>
              <a:gd name="T50" fmla="*/ 84 w 524"/>
              <a:gd name="T51" fmla="*/ 243 h 342"/>
              <a:gd name="T52" fmla="*/ 71 w 524"/>
              <a:gd name="T53" fmla="*/ 244 h 342"/>
              <a:gd name="T54" fmla="*/ 3 w 524"/>
              <a:gd name="T55" fmla="*/ 266 h 342"/>
              <a:gd name="T56" fmla="*/ 19 w 524"/>
              <a:gd name="T57" fmla="*/ 285 h 342"/>
              <a:gd name="T58" fmla="*/ 23 w 524"/>
              <a:gd name="T59" fmla="*/ 277 h 342"/>
              <a:gd name="T60" fmla="*/ 51 w 524"/>
              <a:gd name="T61" fmla="*/ 333 h 342"/>
              <a:gd name="T62" fmla="*/ 47 w 524"/>
              <a:gd name="T63" fmla="*/ 314 h 342"/>
              <a:gd name="T64" fmla="*/ 45 w 524"/>
              <a:gd name="T65" fmla="*/ 303 h 342"/>
              <a:gd name="T66" fmla="*/ 60 w 524"/>
              <a:gd name="T67" fmla="*/ 286 h 342"/>
              <a:gd name="T68" fmla="*/ 68 w 524"/>
              <a:gd name="T69" fmla="*/ 291 h 342"/>
              <a:gd name="T70" fmla="*/ 116 w 524"/>
              <a:gd name="T71" fmla="*/ 302 h 342"/>
              <a:gd name="T72" fmla="*/ 179 w 524"/>
              <a:gd name="T73" fmla="*/ 302 h 342"/>
              <a:gd name="T74" fmla="*/ 193 w 524"/>
              <a:gd name="T75" fmla="*/ 301 h 342"/>
              <a:gd name="T76" fmla="*/ 222 w 524"/>
              <a:gd name="T77" fmla="*/ 294 h 342"/>
              <a:gd name="T78" fmla="*/ 257 w 524"/>
              <a:gd name="T79" fmla="*/ 283 h 342"/>
              <a:gd name="T80" fmla="*/ 468 w 524"/>
              <a:gd name="T81" fmla="*/ 95 h 342"/>
              <a:gd name="T82" fmla="*/ 411 w 524"/>
              <a:gd name="T83" fmla="*/ 178 h 342"/>
              <a:gd name="T84" fmla="*/ 287 w 524"/>
              <a:gd name="T85" fmla="*/ 281 h 342"/>
              <a:gd name="T86" fmla="*/ 377 w 524"/>
              <a:gd name="T87" fmla="*/ 226 h 342"/>
              <a:gd name="T88" fmla="*/ 382 w 524"/>
              <a:gd name="T89" fmla="*/ 221 h 342"/>
              <a:gd name="T90" fmla="*/ 458 w 524"/>
              <a:gd name="T91" fmla="*/ 131 h 342"/>
              <a:gd name="T92" fmla="*/ 72 w 524"/>
              <a:gd name="T93" fmla="*/ 297 h 342"/>
              <a:gd name="T94" fmla="*/ 55 w 524"/>
              <a:gd name="T95" fmla="*/ 259 h 342"/>
              <a:gd name="T96" fmla="*/ 68 w 524"/>
              <a:gd name="T97" fmla="*/ 244 h 342"/>
              <a:gd name="T98" fmla="*/ 97 w 524"/>
              <a:gd name="T99" fmla="*/ 237 h 342"/>
              <a:gd name="T100" fmla="*/ 94 w 524"/>
              <a:gd name="T101" fmla="*/ 237 h 342"/>
              <a:gd name="T102" fmla="*/ 53 w 524"/>
              <a:gd name="T103" fmla="*/ 259 h 342"/>
              <a:gd name="T104" fmla="*/ 74 w 524"/>
              <a:gd name="T105" fmla="*/ 257 h 342"/>
              <a:gd name="T106" fmla="*/ 61 w 524"/>
              <a:gd name="T107" fmla="*/ 247 h 342"/>
              <a:gd name="T108" fmla="*/ 55 w 524"/>
              <a:gd name="T109" fmla="*/ 329 h 342"/>
              <a:gd name="T110" fmla="*/ 35 w 524"/>
              <a:gd name="T111" fmla="*/ 312 h 342"/>
              <a:gd name="T112" fmla="*/ 46 w 524"/>
              <a:gd name="T113" fmla="*/ 306 h 342"/>
              <a:gd name="T114" fmla="*/ 33 w 524"/>
              <a:gd name="T115" fmla="*/ 304 h 342"/>
              <a:gd name="T116" fmla="*/ 33 w 524"/>
              <a:gd name="T117" fmla="*/ 310 h 342"/>
              <a:gd name="T118" fmla="*/ 38 w 524"/>
              <a:gd name="T119" fmla="*/ 320 h 342"/>
              <a:gd name="T120" fmla="*/ 51 w 524"/>
              <a:gd name="T121" fmla="*/ 31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24" h="342">
                <a:moveTo>
                  <a:pt x="511" y="31"/>
                </a:moveTo>
                <a:cubicBezTo>
                  <a:pt x="510" y="32"/>
                  <a:pt x="510" y="33"/>
                  <a:pt x="509" y="34"/>
                </a:cubicBezTo>
                <a:cubicBezTo>
                  <a:pt x="510" y="33"/>
                  <a:pt x="511" y="32"/>
                  <a:pt x="511" y="31"/>
                </a:cubicBezTo>
                <a:close/>
                <a:moveTo>
                  <a:pt x="497" y="63"/>
                </a:moveTo>
                <a:cubicBezTo>
                  <a:pt x="497" y="63"/>
                  <a:pt x="497" y="63"/>
                  <a:pt x="497" y="63"/>
                </a:cubicBezTo>
                <a:close/>
                <a:moveTo>
                  <a:pt x="508" y="37"/>
                </a:moveTo>
                <a:cubicBezTo>
                  <a:pt x="508" y="38"/>
                  <a:pt x="508" y="39"/>
                  <a:pt x="508" y="37"/>
                </a:cubicBezTo>
                <a:close/>
                <a:moveTo>
                  <a:pt x="282" y="283"/>
                </a:moveTo>
                <a:cubicBezTo>
                  <a:pt x="281" y="283"/>
                  <a:pt x="281" y="283"/>
                  <a:pt x="280" y="284"/>
                </a:cubicBezTo>
                <a:cubicBezTo>
                  <a:pt x="281" y="284"/>
                  <a:pt x="281" y="283"/>
                  <a:pt x="282" y="283"/>
                </a:cubicBezTo>
                <a:close/>
                <a:moveTo>
                  <a:pt x="234" y="300"/>
                </a:moveTo>
                <a:cubicBezTo>
                  <a:pt x="233" y="300"/>
                  <a:pt x="232" y="300"/>
                  <a:pt x="232" y="301"/>
                </a:cubicBezTo>
                <a:cubicBezTo>
                  <a:pt x="233" y="301"/>
                  <a:pt x="233" y="301"/>
                  <a:pt x="234" y="300"/>
                </a:cubicBezTo>
                <a:close/>
                <a:moveTo>
                  <a:pt x="494" y="71"/>
                </a:moveTo>
                <a:cubicBezTo>
                  <a:pt x="493" y="72"/>
                  <a:pt x="493" y="73"/>
                  <a:pt x="493" y="74"/>
                </a:cubicBezTo>
                <a:cubicBezTo>
                  <a:pt x="494" y="73"/>
                  <a:pt x="494" y="72"/>
                  <a:pt x="494" y="71"/>
                </a:cubicBezTo>
                <a:close/>
                <a:moveTo>
                  <a:pt x="348" y="234"/>
                </a:moveTo>
                <a:cubicBezTo>
                  <a:pt x="348" y="234"/>
                  <a:pt x="347" y="234"/>
                  <a:pt x="347" y="234"/>
                </a:cubicBezTo>
                <a:cubicBezTo>
                  <a:pt x="350" y="233"/>
                  <a:pt x="352" y="232"/>
                  <a:pt x="353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3" y="231"/>
                  <a:pt x="350" y="233"/>
                  <a:pt x="348" y="234"/>
                </a:cubicBezTo>
                <a:close/>
                <a:moveTo>
                  <a:pt x="327" y="249"/>
                </a:moveTo>
                <a:cubicBezTo>
                  <a:pt x="328" y="248"/>
                  <a:pt x="334" y="246"/>
                  <a:pt x="334" y="245"/>
                </a:cubicBezTo>
                <a:cubicBezTo>
                  <a:pt x="333" y="244"/>
                  <a:pt x="328" y="248"/>
                  <a:pt x="327" y="249"/>
                </a:cubicBezTo>
                <a:close/>
                <a:moveTo>
                  <a:pt x="336" y="243"/>
                </a:moveTo>
                <a:cubicBezTo>
                  <a:pt x="336" y="243"/>
                  <a:pt x="340" y="240"/>
                  <a:pt x="340" y="240"/>
                </a:cubicBezTo>
                <a:cubicBezTo>
                  <a:pt x="339" y="240"/>
                  <a:pt x="336" y="242"/>
                  <a:pt x="336" y="243"/>
                </a:cubicBezTo>
                <a:close/>
                <a:moveTo>
                  <a:pt x="383" y="207"/>
                </a:moveTo>
                <a:cubicBezTo>
                  <a:pt x="384" y="206"/>
                  <a:pt x="385" y="205"/>
                  <a:pt x="386" y="204"/>
                </a:cubicBezTo>
                <a:cubicBezTo>
                  <a:pt x="386" y="204"/>
                  <a:pt x="383" y="207"/>
                  <a:pt x="383" y="207"/>
                </a:cubicBezTo>
                <a:close/>
                <a:moveTo>
                  <a:pt x="324" y="251"/>
                </a:moveTo>
                <a:cubicBezTo>
                  <a:pt x="324" y="251"/>
                  <a:pt x="325" y="251"/>
                  <a:pt x="326" y="250"/>
                </a:cubicBezTo>
                <a:cubicBezTo>
                  <a:pt x="327" y="249"/>
                  <a:pt x="324" y="251"/>
                  <a:pt x="324" y="251"/>
                </a:cubicBezTo>
                <a:close/>
                <a:moveTo>
                  <a:pt x="395" y="195"/>
                </a:moveTo>
                <a:cubicBezTo>
                  <a:pt x="395" y="195"/>
                  <a:pt x="393" y="199"/>
                  <a:pt x="395" y="195"/>
                </a:cubicBezTo>
                <a:close/>
                <a:moveTo>
                  <a:pt x="388" y="201"/>
                </a:moveTo>
                <a:cubicBezTo>
                  <a:pt x="388" y="201"/>
                  <a:pt x="391" y="198"/>
                  <a:pt x="391" y="198"/>
                </a:cubicBezTo>
                <a:cubicBezTo>
                  <a:pt x="390" y="199"/>
                  <a:pt x="389" y="200"/>
                  <a:pt x="388" y="201"/>
                </a:cubicBezTo>
                <a:close/>
                <a:moveTo>
                  <a:pt x="519" y="12"/>
                </a:move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2"/>
                </a:cubicBezTo>
                <a:close/>
                <a:moveTo>
                  <a:pt x="230" y="299"/>
                </a:moveTo>
                <a:cubicBezTo>
                  <a:pt x="232" y="299"/>
                  <a:pt x="233" y="299"/>
                  <a:pt x="234" y="298"/>
                </a:cubicBezTo>
                <a:cubicBezTo>
                  <a:pt x="233" y="298"/>
                  <a:pt x="231" y="298"/>
                  <a:pt x="230" y="299"/>
                </a:cubicBezTo>
                <a:close/>
                <a:moveTo>
                  <a:pt x="343" y="238"/>
                </a:moveTo>
                <a:cubicBezTo>
                  <a:pt x="343" y="238"/>
                  <a:pt x="345" y="236"/>
                  <a:pt x="347" y="234"/>
                </a:cubicBezTo>
                <a:cubicBezTo>
                  <a:pt x="345" y="236"/>
                  <a:pt x="343" y="237"/>
                  <a:pt x="343" y="238"/>
                </a:cubicBezTo>
                <a:close/>
                <a:moveTo>
                  <a:pt x="284" y="268"/>
                </a:moveTo>
                <a:cubicBezTo>
                  <a:pt x="283" y="267"/>
                  <a:pt x="282" y="268"/>
                  <a:pt x="281" y="268"/>
                </a:cubicBezTo>
                <a:cubicBezTo>
                  <a:pt x="280" y="269"/>
                  <a:pt x="279" y="269"/>
                  <a:pt x="277" y="270"/>
                </a:cubicBezTo>
                <a:cubicBezTo>
                  <a:pt x="278" y="271"/>
                  <a:pt x="284" y="269"/>
                  <a:pt x="284" y="268"/>
                </a:cubicBezTo>
                <a:close/>
                <a:moveTo>
                  <a:pt x="261" y="276"/>
                </a:moveTo>
                <a:cubicBezTo>
                  <a:pt x="262" y="276"/>
                  <a:pt x="262" y="276"/>
                  <a:pt x="263" y="276"/>
                </a:cubicBezTo>
                <a:cubicBezTo>
                  <a:pt x="262" y="276"/>
                  <a:pt x="261" y="276"/>
                  <a:pt x="261" y="276"/>
                </a:cubicBezTo>
                <a:close/>
                <a:moveTo>
                  <a:pt x="209" y="295"/>
                </a:moveTo>
                <a:cubicBezTo>
                  <a:pt x="208" y="294"/>
                  <a:pt x="208" y="295"/>
                  <a:pt x="207" y="295"/>
                </a:cubicBezTo>
                <a:cubicBezTo>
                  <a:pt x="208" y="295"/>
                  <a:pt x="209" y="295"/>
                  <a:pt x="209" y="295"/>
                </a:cubicBezTo>
                <a:close/>
                <a:moveTo>
                  <a:pt x="273" y="272"/>
                </a:moveTo>
                <a:cubicBezTo>
                  <a:pt x="273" y="272"/>
                  <a:pt x="271" y="272"/>
                  <a:pt x="273" y="272"/>
                </a:cubicBezTo>
                <a:close/>
                <a:moveTo>
                  <a:pt x="250" y="280"/>
                </a:moveTo>
                <a:cubicBezTo>
                  <a:pt x="249" y="280"/>
                  <a:pt x="249" y="280"/>
                  <a:pt x="248" y="280"/>
                </a:cubicBezTo>
                <a:cubicBezTo>
                  <a:pt x="248" y="281"/>
                  <a:pt x="250" y="280"/>
                  <a:pt x="250" y="280"/>
                </a:cubicBezTo>
                <a:close/>
                <a:moveTo>
                  <a:pt x="280" y="270"/>
                </a:moveTo>
                <a:cubicBezTo>
                  <a:pt x="278" y="270"/>
                  <a:pt x="268" y="275"/>
                  <a:pt x="268" y="275"/>
                </a:cubicBezTo>
                <a:cubicBezTo>
                  <a:pt x="269" y="276"/>
                  <a:pt x="281" y="271"/>
                  <a:pt x="280" y="270"/>
                </a:cubicBezTo>
                <a:close/>
                <a:moveTo>
                  <a:pt x="228" y="302"/>
                </a:moveTo>
                <a:cubicBezTo>
                  <a:pt x="229" y="302"/>
                  <a:pt x="232" y="301"/>
                  <a:pt x="229" y="301"/>
                </a:cubicBezTo>
                <a:cubicBezTo>
                  <a:pt x="229" y="301"/>
                  <a:pt x="226" y="302"/>
                  <a:pt x="228" y="302"/>
                </a:cubicBezTo>
                <a:close/>
                <a:moveTo>
                  <a:pt x="404" y="181"/>
                </a:moveTo>
                <a:cubicBezTo>
                  <a:pt x="403" y="181"/>
                  <a:pt x="404" y="182"/>
                  <a:pt x="404" y="181"/>
                </a:cubicBezTo>
                <a:close/>
                <a:moveTo>
                  <a:pt x="297" y="262"/>
                </a:moveTo>
                <a:cubicBezTo>
                  <a:pt x="298" y="262"/>
                  <a:pt x="298" y="262"/>
                  <a:pt x="299" y="261"/>
                </a:cubicBezTo>
                <a:cubicBezTo>
                  <a:pt x="298" y="261"/>
                  <a:pt x="297" y="262"/>
                  <a:pt x="297" y="262"/>
                </a:cubicBezTo>
                <a:close/>
                <a:moveTo>
                  <a:pt x="275" y="271"/>
                </a:moveTo>
                <a:cubicBezTo>
                  <a:pt x="272" y="272"/>
                  <a:pt x="278" y="270"/>
                  <a:pt x="275" y="271"/>
                </a:cubicBezTo>
                <a:close/>
                <a:moveTo>
                  <a:pt x="165" y="309"/>
                </a:moveTo>
                <a:cubicBezTo>
                  <a:pt x="152" y="310"/>
                  <a:pt x="139" y="309"/>
                  <a:pt x="126" y="309"/>
                </a:cubicBezTo>
                <a:cubicBezTo>
                  <a:pt x="126" y="309"/>
                  <a:pt x="127" y="310"/>
                  <a:pt x="128" y="311"/>
                </a:cubicBezTo>
                <a:cubicBezTo>
                  <a:pt x="133" y="312"/>
                  <a:pt x="139" y="311"/>
                  <a:pt x="143" y="311"/>
                </a:cubicBezTo>
                <a:cubicBezTo>
                  <a:pt x="150" y="311"/>
                  <a:pt x="161" y="313"/>
                  <a:pt x="168" y="311"/>
                </a:cubicBezTo>
                <a:cubicBezTo>
                  <a:pt x="171" y="309"/>
                  <a:pt x="182" y="308"/>
                  <a:pt x="186" y="309"/>
                </a:cubicBezTo>
                <a:cubicBezTo>
                  <a:pt x="190" y="310"/>
                  <a:pt x="197" y="305"/>
                  <a:pt x="201" y="307"/>
                </a:cubicBezTo>
                <a:cubicBezTo>
                  <a:pt x="202" y="308"/>
                  <a:pt x="210" y="305"/>
                  <a:pt x="207" y="305"/>
                </a:cubicBezTo>
                <a:cubicBezTo>
                  <a:pt x="194" y="304"/>
                  <a:pt x="179" y="309"/>
                  <a:pt x="165" y="309"/>
                </a:cubicBezTo>
                <a:close/>
                <a:moveTo>
                  <a:pt x="160" y="311"/>
                </a:moveTo>
                <a:cubicBezTo>
                  <a:pt x="160" y="310"/>
                  <a:pt x="160" y="312"/>
                  <a:pt x="160" y="311"/>
                </a:cubicBezTo>
                <a:close/>
                <a:moveTo>
                  <a:pt x="204" y="304"/>
                </a:moveTo>
                <a:cubicBezTo>
                  <a:pt x="205" y="304"/>
                  <a:pt x="206" y="304"/>
                  <a:pt x="206" y="304"/>
                </a:cubicBezTo>
                <a:cubicBezTo>
                  <a:pt x="205" y="303"/>
                  <a:pt x="205" y="304"/>
                  <a:pt x="204" y="304"/>
                </a:cubicBezTo>
                <a:close/>
                <a:moveTo>
                  <a:pt x="521" y="8"/>
                </a:moveTo>
                <a:cubicBezTo>
                  <a:pt x="520" y="9"/>
                  <a:pt x="520" y="11"/>
                  <a:pt x="519" y="12"/>
                </a:cubicBezTo>
                <a:cubicBezTo>
                  <a:pt x="520" y="11"/>
                  <a:pt x="520" y="10"/>
                  <a:pt x="521" y="10"/>
                </a:cubicBezTo>
                <a:cubicBezTo>
                  <a:pt x="520" y="11"/>
                  <a:pt x="520" y="11"/>
                  <a:pt x="520" y="12"/>
                </a:cubicBezTo>
                <a:cubicBezTo>
                  <a:pt x="520" y="12"/>
                  <a:pt x="524" y="6"/>
                  <a:pt x="521" y="8"/>
                </a:cubicBezTo>
                <a:close/>
                <a:moveTo>
                  <a:pt x="196" y="293"/>
                </a:moveTo>
                <a:cubicBezTo>
                  <a:pt x="195" y="292"/>
                  <a:pt x="196" y="294"/>
                  <a:pt x="196" y="293"/>
                </a:cubicBezTo>
                <a:close/>
                <a:moveTo>
                  <a:pt x="206" y="290"/>
                </a:moveTo>
                <a:cubicBezTo>
                  <a:pt x="206" y="290"/>
                  <a:pt x="202" y="291"/>
                  <a:pt x="201" y="291"/>
                </a:cubicBezTo>
                <a:cubicBezTo>
                  <a:pt x="202" y="291"/>
                  <a:pt x="206" y="291"/>
                  <a:pt x="206" y="290"/>
                </a:cubicBezTo>
                <a:close/>
                <a:moveTo>
                  <a:pt x="46" y="275"/>
                </a:moveTo>
                <a:cubicBezTo>
                  <a:pt x="46" y="276"/>
                  <a:pt x="49" y="278"/>
                  <a:pt x="50" y="277"/>
                </a:cubicBezTo>
                <a:cubicBezTo>
                  <a:pt x="50" y="276"/>
                  <a:pt x="46" y="275"/>
                  <a:pt x="46" y="275"/>
                </a:cubicBezTo>
                <a:close/>
                <a:moveTo>
                  <a:pt x="179" y="295"/>
                </a:moveTo>
                <a:cubicBezTo>
                  <a:pt x="180" y="295"/>
                  <a:pt x="181" y="294"/>
                  <a:pt x="182" y="294"/>
                </a:cubicBezTo>
                <a:cubicBezTo>
                  <a:pt x="182" y="293"/>
                  <a:pt x="179" y="295"/>
                  <a:pt x="179" y="295"/>
                </a:cubicBezTo>
                <a:close/>
                <a:moveTo>
                  <a:pt x="108" y="297"/>
                </a:moveTo>
                <a:cubicBezTo>
                  <a:pt x="108" y="298"/>
                  <a:pt x="108" y="296"/>
                  <a:pt x="108" y="297"/>
                </a:cubicBezTo>
                <a:close/>
                <a:moveTo>
                  <a:pt x="501" y="39"/>
                </a:moveTo>
                <a:cubicBezTo>
                  <a:pt x="499" y="45"/>
                  <a:pt x="491" y="56"/>
                  <a:pt x="490" y="63"/>
                </a:cubicBezTo>
                <a:cubicBezTo>
                  <a:pt x="491" y="56"/>
                  <a:pt x="498" y="46"/>
                  <a:pt x="500" y="40"/>
                </a:cubicBezTo>
                <a:cubicBezTo>
                  <a:pt x="502" y="34"/>
                  <a:pt x="504" y="29"/>
                  <a:pt x="507" y="24"/>
                </a:cubicBezTo>
                <a:cubicBezTo>
                  <a:pt x="509" y="20"/>
                  <a:pt x="510" y="11"/>
                  <a:pt x="511" y="10"/>
                </a:cubicBezTo>
                <a:cubicBezTo>
                  <a:pt x="516" y="1"/>
                  <a:pt x="510" y="6"/>
                  <a:pt x="509" y="3"/>
                </a:cubicBezTo>
                <a:cubicBezTo>
                  <a:pt x="509" y="2"/>
                  <a:pt x="509" y="1"/>
                  <a:pt x="509" y="0"/>
                </a:cubicBezTo>
                <a:cubicBezTo>
                  <a:pt x="506" y="3"/>
                  <a:pt x="493" y="23"/>
                  <a:pt x="494" y="27"/>
                </a:cubicBezTo>
                <a:cubicBezTo>
                  <a:pt x="492" y="22"/>
                  <a:pt x="503" y="9"/>
                  <a:pt x="505" y="5"/>
                </a:cubicBezTo>
                <a:cubicBezTo>
                  <a:pt x="504" y="4"/>
                  <a:pt x="504" y="4"/>
                  <a:pt x="503" y="5"/>
                </a:cubicBezTo>
                <a:cubicBezTo>
                  <a:pt x="498" y="11"/>
                  <a:pt x="495" y="20"/>
                  <a:pt x="492" y="27"/>
                </a:cubicBezTo>
                <a:cubicBezTo>
                  <a:pt x="489" y="33"/>
                  <a:pt x="482" y="43"/>
                  <a:pt x="482" y="51"/>
                </a:cubicBezTo>
                <a:cubicBezTo>
                  <a:pt x="483" y="50"/>
                  <a:pt x="483" y="49"/>
                  <a:pt x="484" y="49"/>
                </a:cubicBezTo>
                <a:cubicBezTo>
                  <a:pt x="486" y="48"/>
                  <a:pt x="481" y="54"/>
                  <a:pt x="482" y="54"/>
                </a:cubicBezTo>
                <a:cubicBezTo>
                  <a:pt x="482" y="53"/>
                  <a:pt x="482" y="53"/>
                  <a:pt x="482" y="52"/>
                </a:cubicBezTo>
                <a:cubicBezTo>
                  <a:pt x="478" y="53"/>
                  <a:pt x="469" y="80"/>
                  <a:pt x="467" y="86"/>
                </a:cubicBezTo>
                <a:cubicBezTo>
                  <a:pt x="464" y="95"/>
                  <a:pt x="458" y="104"/>
                  <a:pt x="453" y="114"/>
                </a:cubicBezTo>
                <a:cubicBezTo>
                  <a:pt x="454" y="113"/>
                  <a:pt x="425" y="159"/>
                  <a:pt x="424" y="159"/>
                </a:cubicBezTo>
                <a:cubicBezTo>
                  <a:pt x="424" y="158"/>
                  <a:pt x="424" y="158"/>
                  <a:pt x="424" y="157"/>
                </a:cubicBezTo>
                <a:cubicBezTo>
                  <a:pt x="420" y="159"/>
                  <a:pt x="413" y="171"/>
                  <a:pt x="410" y="175"/>
                </a:cubicBezTo>
                <a:cubicBezTo>
                  <a:pt x="407" y="180"/>
                  <a:pt x="401" y="185"/>
                  <a:pt x="398" y="188"/>
                </a:cubicBezTo>
                <a:cubicBezTo>
                  <a:pt x="396" y="191"/>
                  <a:pt x="365" y="218"/>
                  <a:pt x="365" y="218"/>
                </a:cubicBezTo>
                <a:cubicBezTo>
                  <a:pt x="365" y="218"/>
                  <a:pt x="365" y="217"/>
                  <a:pt x="366" y="217"/>
                </a:cubicBezTo>
                <a:cubicBezTo>
                  <a:pt x="364" y="217"/>
                  <a:pt x="361" y="225"/>
                  <a:pt x="359" y="224"/>
                </a:cubicBezTo>
                <a:cubicBezTo>
                  <a:pt x="359" y="223"/>
                  <a:pt x="360" y="223"/>
                  <a:pt x="360" y="222"/>
                </a:cubicBezTo>
                <a:cubicBezTo>
                  <a:pt x="359" y="221"/>
                  <a:pt x="356" y="225"/>
                  <a:pt x="354" y="227"/>
                </a:cubicBezTo>
                <a:cubicBezTo>
                  <a:pt x="349" y="229"/>
                  <a:pt x="342" y="235"/>
                  <a:pt x="339" y="237"/>
                </a:cubicBezTo>
                <a:cubicBezTo>
                  <a:pt x="334" y="241"/>
                  <a:pt x="327" y="245"/>
                  <a:pt x="321" y="248"/>
                </a:cubicBezTo>
                <a:cubicBezTo>
                  <a:pt x="319" y="250"/>
                  <a:pt x="295" y="264"/>
                  <a:pt x="295" y="263"/>
                </a:cubicBezTo>
                <a:cubicBezTo>
                  <a:pt x="294" y="263"/>
                  <a:pt x="288" y="266"/>
                  <a:pt x="285" y="268"/>
                </a:cubicBezTo>
                <a:cubicBezTo>
                  <a:pt x="289" y="265"/>
                  <a:pt x="302" y="261"/>
                  <a:pt x="305" y="260"/>
                </a:cubicBezTo>
                <a:cubicBezTo>
                  <a:pt x="313" y="256"/>
                  <a:pt x="320" y="252"/>
                  <a:pt x="327" y="247"/>
                </a:cubicBezTo>
                <a:cubicBezTo>
                  <a:pt x="331" y="244"/>
                  <a:pt x="339" y="241"/>
                  <a:pt x="342" y="237"/>
                </a:cubicBezTo>
                <a:cubicBezTo>
                  <a:pt x="343" y="237"/>
                  <a:pt x="345" y="235"/>
                  <a:pt x="348" y="234"/>
                </a:cubicBezTo>
                <a:cubicBezTo>
                  <a:pt x="350" y="233"/>
                  <a:pt x="351" y="232"/>
                  <a:pt x="353" y="230"/>
                </a:cubicBezTo>
                <a:cubicBezTo>
                  <a:pt x="354" y="230"/>
                  <a:pt x="354" y="230"/>
                  <a:pt x="354" y="230"/>
                </a:cubicBezTo>
                <a:cubicBezTo>
                  <a:pt x="354" y="230"/>
                  <a:pt x="354" y="230"/>
                  <a:pt x="353" y="230"/>
                </a:cubicBezTo>
                <a:cubicBezTo>
                  <a:pt x="361" y="225"/>
                  <a:pt x="370" y="219"/>
                  <a:pt x="370" y="218"/>
                </a:cubicBezTo>
                <a:cubicBezTo>
                  <a:pt x="369" y="218"/>
                  <a:pt x="368" y="219"/>
                  <a:pt x="367" y="219"/>
                </a:cubicBezTo>
                <a:cubicBezTo>
                  <a:pt x="370" y="217"/>
                  <a:pt x="378" y="208"/>
                  <a:pt x="379" y="209"/>
                </a:cubicBezTo>
                <a:cubicBezTo>
                  <a:pt x="379" y="210"/>
                  <a:pt x="372" y="215"/>
                  <a:pt x="372" y="216"/>
                </a:cubicBezTo>
                <a:cubicBezTo>
                  <a:pt x="373" y="216"/>
                  <a:pt x="381" y="209"/>
                  <a:pt x="381" y="208"/>
                </a:cubicBezTo>
                <a:cubicBezTo>
                  <a:pt x="381" y="208"/>
                  <a:pt x="380" y="208"/>
                  <a:pt x="380" y="208"/>
                </a:cubicBezTo>
                <a:cubicBezTo>
                  <a:pt x="381" y="206"/>
                  <a:pt x="398" y="191"/>
                  <a:pt x="398" y="191"/>
                </a:cubicBezTo>
                <a:cubicBezTo>
                  <a:pt x="398" y="191"/>
                  <a:pt x="396" y="194"/>
                  <a:pt x="396" y="194"/>
                </a:cubicBezTo>
                <a:cubicBezTo>
                  <a:pt x="398" y="193"/>
                  <a:pt x="400" y="191"/>
                  <a:pt x="402" y="189"/>
                </a:cubicBezTo>
                <a:cubicBezTo>
                  <a:pt x="386" y="206"/>
                  <a:pt x="368" y="222"/>
                  <a:pt x="348" y="236"/>
                </a:cubicBezTo>
                <a:cubicBezTo>
                  <a:pt x="321" y="256"/>
                  <a:pt x="293" y="269"/>
                  <a:pt x="262" y="281"/>
                </a:cubicBezTo>
                <a:cubicBezTo>
                  <a:pt x="250" y="286"/>
                  <a:pt x="236" y="288"/>
                  <a:pt x="224" y="292"/>
                </a:cubicBezTo>
                <a:cubicBezTo>
                  <a:pt x="218" y="294"/>
                  <a:pt x="203" y="298"/>
                  <a:pt x="201" y="296"/>
                </a:cubicBezTo>
                <a:cubicBezTo>
                  <a:pt x="200" y="295"/>
                  <a:pt x="194" y="298"/>
                  <a:pt x="192" y="297"/>
                </a:cubicBezTo>
                <a:cubicBezTo>
                  <a:pt x="187" y="294"/>
                  <a:pt x="167" y="299"/>
                  <a:pt x="161" y="299"/>
                </a:cubicBezTo>
                <a:cubicBezTo>
                  <a:pt x="159" y="299"/>
                  <a:pt x="156" y="300"/>
                  <a:pt x="153" y="300"/>
                </a:cubicBezTo>
                <a:cubicBezTo>
                  <a:pt x="153" y="300"/>
                  <a:pt x="153" y="301"/>
                  <a:pt x="153" y="300"/>
                </a:cubicBezTo>
                <a:cubicBezTo>
                  <a:pt x="153" y="300"/>
                  <a:pt x="153" y="300"/>
                  <a:pt x="153" y="300"/>
                </a:cubicBezTo>
                <a:cubicBezTo>
                  <a:pt x="146" y="301"/>
                  <a:pt x="138" y="301"/>
                  <a:pt x="136" y="299"/>
                </a:cubicBezTo>
                <a:cubicBezTo>
                  <a:pt x="137" y="299"/>
                  <a:pt x="139" y="300"/>
                  <a:pt x="141" y="300"/>
                </a:cubicBezTo>
                <a:cubicBezTo>
                  <a:pt x="139" y="299"/>
                  <a:pt x="125" y="298"/>
                  <a:pt x="121" y="298"/>
                </a:cubicBezTo>
                <a:cubicBezTo>
                  <a:pt x="116" y="298"/>
                  <a:pt x="98" y="298"/>
                  <a:pt x="93" y="295"/>
                </a:cubicBezTo>
                <a:cubicBezTo>
                  <a:pt x="94" y="294"/>
                  <a:pt x="95" y="294"/>
                  <a:pt x="96" y="294"/>
                </a:cubicBezTo>
                <a:cubicBezTo>
                  <a:pt x="84" y="295"/>
                  <a:pt x="69" y="288"/>
                  <a:pt x="59" y="284"/>
                </a:cubicBezTo>
                <a:cubicBezTo>
                  <a:pt x="47" y="280"/>
                  <a:pt x="35" y="274"/>
                  <a:pt x="25" y="268"/>
                </a:cubicBezTo>
                <a:cubicBezTo>
                  <a:pt x="25" y="268"/>
                  <a:pt x="26" y="267"/>
                  <a:pt x="26" y="267"/>
                </a:cubicBezTo>
                <a:cubicBezTo>
                  <a:pt x="25" y="267"/>
                  <a:pt x="26" y="267"/>
                  <a:pt x="27" y="267"/>
                </a:cubicBezTo>
                <a:cubicBezTo>
                  <a:pt x="33" y="270"/>
                  <a:pt x="39" y="273"/>
                  <a:pt x="41" y="274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2" y="274"/>
                  <a:pt x="43" y="274"/>
                  <a:pt x="43" y="274"/>
                </a:cubicBezTo>
                <a:cubicBezTo>
                  <a:pt x="43" y="274"/>
                  <a:pt x="35" y="270"/>
                  <a:pt x="29" y="267"/>
                </a:cubicBezTo>
                <a:cubicBezTo>
                  <a:pt x="37" y="265"/>
                  <a:pt x="56" y="260"/>
                  <a:pt x="57" y="262"/>
                </a:cubicBezTo>
                <a:cubicBezTo>
                  <a:pt x="57" y="262"/>
                  <a:pt x="57" y="261"/>
                  <a:pt x="57" y="260"/>
                </a:cubicBezTo>
                <a:cubicBezTo>
                  <a:pt x="58" y="261"/>
                  <a:pt x="59" y="262"/>
                  <a:pt x="59" y="261"/>
                </a:cubicBezTo>
                <a:cubicBezTo>
                  <a:pt x="59" y="261"/>
                  <a:pt x="59" y="260"/>
                  <a:pt x="59" y="260"/>
                </a:cubicBezTo>
                <a:cubicBezTo>
                  <a:pt x="61" y="261"/>
                  <a:pt x="66" y="259"/>
                  <a:pt x="68" y="258"/>
                </a:cubicBezTo>
                <a:cubicBezTo>
                  <a:pt x="68" y="258"/>
                  <a:pt x="68" y="258"/>
                  <a:pt x="68" y="258"/>
                </a:cubicBezTo>
                <a:cubicBezTo>
                  <a:pt x="68" y="259"/>
                  <a:pt x="68" y="258"/>
                  <a:pt x="68" y="258"/>
                </a:cubicBezTo>
                <a:cubicBezTo>
                  <a:pt x="69" y="258"/>
                  <a:pt x="69" y="258"/>
                  <a:pt x="68" y="257"/>
                </a:cubicBezTo>
                <a:cubicBezTo>
                  <a:pt x="69" y="258"/>
                  <a:pt x="70" y="259"/>
                  <a:pt x="70" y="259"/>
                </a:cubicBezTo>
                <a:cubicBezTo>
                  <a:pt x="70" y="258"/>
                  <a:pt x="70" y="256"/>
                  <a:pt x="70" y="256"/>
                </a:cubicBezTo>
                <a:cubicBezTo>
                  <a:pt x="68" y="257"/>
                  <a:pt x="60" y="260"/>
                  <a:pt x="59" y="259"/>
                </a:cubicBezTo>
                <a:cubicBezTo>
                  <a:pt x="58" y="258"/>
                  <a:pt x="61" y="258"/>
                  <a:pt x="61" y="258"/>
                </a:cubicBezTo>
                <a:cubicBezTo>
                  <a:pt x="61" y="257"/>
                  <a:pt x="56" y="258"/>
                  <a:pt x="56" y="258"/>
                </a:cubicBezTo>
                <a:cubicBezTo>
                  <a:pt x="56" y="259"/>
                  <a:pt x="56" y="259"/>
                  <a:pt x="56" y="259"/>
                </a:cubicBezTo>
                <a:cubicBezTo>
                  <a:pt x="57" y="259"/>
                  <a:pt x="54" y="260"/>
                  <a:pt x="54" y="260"/>
                </a:cubicBezTo>
                <a:cubicBezTo>
                  <a:pt x="54" y="260"/>
                  <a:pt x="54" y="260"/>
                  <a:pt x="54" y="260"/>
                </a:cubicBezTo>
                <a:cubicBezTo>
                  <a:pt x="54" y="260"/>
                  <a:pt x="49" y="261"/>
                  <a:pt x="48" y="261"/>
                </a:cubicBezTo>
                <a:cubicBezTo>
                  <a:pt x="48" y="261"/>
                  <a:pt x="47" y="261"/>
                  <a:pt x="47" y="261"/>
                </a:cubicBezTo>
                <a:cubicBezTo>
                  <a:pt x="47" y="261"/>
                  <a:pt x="47" y="260"/>
                  <a:pt x="47" y="261"/>
                </a:cubicBezTo>
                <a:cubicBezTo>
                  <a:pt x="45" y="260"/>
                  <a:pt x="42" y="260"/>
                  <a:pt x="42" y="261"/>
                </a:cubicBezTo>
                <a:cubicBezTo>
                  <a:pt x="43" y="261"/>
                  <a:pt x="43" y="261"/>
                  <a:pt x="44" y="261"/>
                </a:cubicBezTo>
                <a:cubicBezTo>
                  <a:pt x="44" y="261"/>
                  <a:pt x="43" y="263"/>
                  <a:pt x="43" y="263"/>
                </a:cubicBezTo>
                <a:cubicBezTo>
                  <a:pt x="42" y="263"/>
                  <a:pt x="40" y="261"/>
                  <a:pt x="40" y="261"/>
                </a:cubicBezTo>
                <a:cubicBezTo>
                  <a:pt x="40" y="261"/>
                  <a:pt x="40" y="263"/>
                  <a:pt x="40" y="263"/>
                </a:cubicBezTo>
                <a:cubicBezTo>
                  <a:pt x="39" y="262"/>
                  <a:pt x="35" y="261"/>
                  <a:pt x="35" y="262"/>
                </a:cubicBezTo>
                <a:cubicBezTo>
                  <a:pt x="36" y="258"/>
                  <a:pt x="65" y="255"/>
                  <a:pt x="69" y="254"/>
                </a:cubicBezTo>
                <a:cubicBezTo>
                  <a:pt x="73" y="252"/>
                  <a:pt x="80" y="250"/>
                  <a:pt x="82" y="249"/>
                </a:cubicBezTo>
                <a:cubicBezTo>
                  <a:pt x="84" y="249"/>
                  <a:pt x="88" y="248"/>
                  <a:pt x="89" y="248"/>
                </a:cubicBezTo>
                <a:cubicBezTo>
                  <a:pt x="88" y="248"/>
                  <a:pt x="92" y="246"/>
                  <a:pt x="91" y="247"/>
                </a:cubicBezTo>
                <a:cubicBezTo>
                  <a:pt x="90" y="248"/>
                  <a:pt x="96" y="243"/>
                  <a:pt x="97" y="245"/>
                </a:cubicBezTo>
                <a:cubicBezTo>
                  <a:pt x="97" y="246"/>
                  <a:pt x="109" y="244"/>
                  <a:pt x="110" y="241"/>
                </a:cubicBezTo>
                <a:cubicBezTo>
                  <a:pt x="111" y="238"/>
                  <a:pt x="107" y="237"/>
                  <a:pt x="106" y="235"/>
                </a:cubicBezTo>
                <a:cubicBezTo>
                  <a:pt x="106" y="234"/>
                  <a:pt x="106" y="234"/>
                  <a:pt x="106" y="233"/>
                </a:cubicBezTo>
                <a:cubicBezTo>
                  <a:pt x="104" y="235"/>
                  <a:pt x="98" y="235"/>
                  <a:pt x="99" y="237"/>
                </a:cubicBezTo>
                <a:cubicBezTo>
                  <a:pt x="99" y="237"/>
                  <a:pt x="105" y="235"/>
                  <a:pt x="105" y="235"/>
                </a:cubicBezTo>
                <a:cubicBezTo>
                  <a:pt x="106" y="235"/>
                  <a:pt x="104" y="237"/>
                  <a:pt x="105" y="237"/>
                </a:cubicBezTo>
                <a:cubicBezTo>
                  <a:pt x="104" y="237"/>
                  <a:pt x="104" y="237"/>
                  <a:pt x="103" y="237"/>
                </a:cubicBezTo>
                <a:cubicBezTo>
                  <a:pt x="103" y="237"/>
                  <a:pt x="103" y="237"/>
                  <a:pt x="103" y="237"/>
                </a:cubicBezTo>
                <a:cubicBezTo>
                  <a:pt x="94" y="238"/>
                  <a:pt x="83" y="242"/>
                  <a:pt x="74" y="245"/>
                </a:cubicBezTo>
                <a:cubicBezTo>
                  <a:pt x="65" y="248"/>
                  <a:pt x="56" y="250"/>
                  <a:pt x="47" y="251"/>
                </a:cubicBezTo>
                <a:cubicBezTo>
                  <a:pt x="45" y="252"/>
                  <a:pt x="31" y="253"/>
                  <a:pt x="28" y="255"/>
                </a:cubicBezTo>
                <a:cubicBezTo>
                  <a:pt x="33" y="251"/>
                  <a:pt x="61" y="248"/>
                  <a:pt x="60" y="246"/>
                </a:cubicBezTo>
                <a:cubicBezTo>
                  <a:pt x="60" y="246"/>
                  <a:pt x="58" y="246"/>
                  <a:pt x="58" y="246"/>
                </a:cubicBezTo>
                <a:cubicBezTo>
                  <a:pt x="58" y="246"/>
                  <a:pt x="61" y="245"/>
                  <a:pt x="61" y="245"/>
                </a:cubicBezTo>
                <a:cubicBezTo>
                  <a:pt x="61" y="246"/>
                  <a:pt x="61" y="246"/>
                  <a:pt x="62" y="247"/>
                </a:cubicBezTo>
                <a:cubicBezTo>
                  <a:pt x="62" y="247"/>
                  <a:pt x="63" y="244"/>
                  <a:pt x="63" y="244"/>
                </a:cubicBezTo>
                <a:cubicBezTo>
                  <a:pt x="63" y="245"/>
                  <a:pt x="65" y="247"/>
                  <a:pt x="65" y="246"/>
                </a:cubicBezTo>
                <a:cubicBezTo>
                  <a:pt x="65" y="246"/>
                  <a:pt x="64" y="244"/>
                  <a:pt x="64" y="244"/>
                </a:cubicBezTo>
                <a:cubicBezTo>
                  <a:pt x="65" y="244"/>
                  <a:pt x="65" y="246"/>
                  <a:pt x="65" y="246"/>
                </a:cubicBezTo>
                <a:cubicBezTo>
                  <a:pt x="65" y="245"/>
                  <a:pt x="65" y="245"/>
                  <a:pt x="65" y="244"/>
                </a:cubicBezTo>
                <a:cubicBezTo>
                  <a:pt x="66" y="244"/>
                  <a:pt x="66" y="244"/>
                  <a:pt x="67" y="244"/>
                </a:cubicBezTo>
                <a:cubicBezTo>
                  <a:pt x="67" y="244"/>
                  <a:pt x="67" y="245"/>
                  <a:pt x="67" y="245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67" y="245"/>
                  <a:pt x="68" y="245"/>
                  <a:pt x="68" y="244"/>
                </a:cubicBezTo>
                <a:cubicBezTo>
                  <a:pt x="68" y="244"/>
                  <a:pt x="69" y="244"/>
                  <a:pt x="69" y="243"/>
                </a:cubicBezTo>
                <a:cubicBezTo>
                  <a:pt x="68" y="246"/>
                  <a:pt x="73" y="243"/>
                  <a:pt x="73" y="243"/>
                </a:cubicBezTo>
                <a:cubicBezTo>
                  <a:pt x="73" y="243"/>
                  <a:pt x="72" y="243"/>
                  <a:pt x="72" y="243"/>
                </a:cubicBezTo>
                <a:cubicBezTo>
                  <a:pt x="71" y="243"/>
                  <a:pt x="75" y="240"/>
                  <a:pt x="74" y="240"/>
                </a:cubicBezTo>
                <a:cubicBezTo>
                  <a:pt x="73" y="239"/>
                  <a:pt x="55" y="243"/>
                  <a:pt x="53" y="245"/>
                </a:cubicBezTo>
                <a:cubicBezTo>
                  <a:pt x="48" y="247"/>
                  <a:pt x="40" y="247"/>
                  <a:pt x="34" y="248"/>
                </a:cubicBezTo>
                <a:cubicBezTo>
                  <a:pt x="33" y="248"/>
                  <a:pt x="30" y="249"/>
                  <a:pt x="27" y="249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25" y="250"/>
                  <a:pt x="23" y="250"/>
                  <a:pt x="21" y="251"/>
                </a:cubicBezTo>
                <a:cubicBezTo>
                  <a:pt x="21" y="251"/>
                  <a:pt x="21" y="250"/>
                  <a:pt x="21" y="251"/>
                </a:cubicBezTo>
                <a:cubicBezTo>
                  <a:pt x="20" y="251"/>
                  <a:pt x="20" y="252"/>
                  <a:pt x="20" y="252"/>
                </a:cubicBezTo>
                <a:cubicBezTo>
                  <a:pt x="17" y="258"/>
                  <a:pt x="27" y="256"/>
                  <a:pt x="27" y="256"/>
                </a:cubicBezTo>
                <a:cubicBezTo>
                  <a:pt x="26" y="257"/>
                  <a:pt x="23" y="258"/>
                  <a:pt x="21" y="259"/>
                </a:cubicBezTo>
                <a:cubicBezTo>
                  <a:pt x="18" y="258"/>
                  <a:pt x="11" y="257"/>
                  <a:pt x="12" y="258"/>
                </a:cubicBezTo>
                <a:cubicBezTo>
                  <a:pt x="12" y="258"/>
                  <a:pt x="14" y="260"/>
                  <a:pt x="18" y="262"/>
                </a:cubicBezTo>
                <a:cubicBezTo>
                  <a:pt x="17" y="262"/>
                  <a:pt x="17" y="263"/>
                  <a:pt x="17" y="263"/>
                </a:cubicBezTo>
                <a:cubicBezTo>
                  <a:pt x="13" y="260"/>
                  <a:pt x="5" y="254"/>
                  <a:pt x="3" y="259"/>
                </a:cubicBezTo>
                <a:cubicBezTo>
                  <a:pt x="4" y="259"/>
                  <a:pt x="4" y="260"/>
                  <a:pt x="5" y="261"/>
                </a:cubicBezTo>
                <a:cubicBezTo>
                  <a:pt x="4" y="261"/>
                  <a:pt x="3" y="261"/>
                  <a:pt x="2" y="261"/>
                </a:cubicBezTo>
                <a:cubicBezTo>
                  <a:pt x="3" y="262"/>
                  <a:pt x="11" y="267"/>
                  <a:pt x="10" y="268"/>
                </a:cubicBezTo>
                <a:cubicBezTo>
                  <a:pt x="10" y="268"/>
                  <a:pt x="0" y="263"/>
                  <a:pt x="1" y="263"/>
                </a:cubicBezTo>
                <a:cubicBezTo>
                  <a:pt x="3" y="268"/>
                  <a:pt x="4" y="271"/>
                  <a:pt x="9" y="274"/>
                </a:cubicBezTo>
                <a:cubicBezTo>
                  <a:pt x="9" y="278"/>
                  <a:pt x="10" y="282"/>
                  <a:pt x="13" y="282"/>
                </a:cubicBezTo>
                <a:cubicBezTo>
                  <a:pt x="12" y="282"/>
                  <a:pt x="29" y="301"/>
                  <a:pt x="28" y="303"/>
                </a:cubicBezTo>
                <a:cubicBezTo>
                  <a:pt x="28" y="303"/>
                  <a:pt x="30" y="303"/>
                  <a:pt x="30" y="303"/>
                </a:cubicBezTo>
                <a:cubicBezTo>
                  <a:pt x="29" y="303"/>
                  <a:pt x="29" y="303"/>
                  <a:pt x="29" y="304"/>
                </a:cubicBezTo>
                <a:cubicBezTo>
                  <a:pt x="29" y="304"/>
                  <a:pt x="29" y="303"/>
                  <a:pt x="30" y="303"/>
                </a:cubicBezTo>
                <a:cubicBezTo>
                  <a:pt x="29" y="305"/>
                  <a:pt x="31" y="309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4" y="310"/>
                </a:cubicBezTo>
                <a:cubicBezTo>
                  <a:pt x="34" y="310"/>
                  <a:pt x="33" y="311"/>
                  <a:pt x="33" y="311"/>
                </a:cubicBezTo>
                <a:cubicBezTo>
                  <a:pt x="33" y="311"/>
                  <a:pt x="34" y="311"/>
                  <a:pt x="35" y="311"/>
                </a:cubicBezTo>
                <a:cubicBezTo>
                  <a:pt x="35" y="311"/>
                  <a:pt x="31" y="304"/>
                  <a:pt x="31" y="304"/>
                </a:cubicBezTo>
                <a:cubicBezTo>
                  <a:pt x="31" y="304"/>
                  <a:pt x="31" y="303"/>
                  <a:pt x="31" y="303"/>
                </a:cubicBezTo>
                <a:cubicBezTo>
                  <a:pt x="32" y="302"/>
                  <a:pt x="32" y="304"/>
                  <a:pt x="32" y="304"/>
                </a:cubicBezTo>
                <a:cubicBezTo>
                  <a:pt x="33" y="304"/>
                  <a:pt x="31" y="301"/>
                  <a:pt x="31" y="301"/>
                </a:cubicBezTo>
                <a:cubicBezTo>
                  <a:pt x="30" y="301"/>
                  <a:pt x="29" y="300"/>
                  <a:pt x="29" y="300"/>
                </a:cubicBezTo>
                <a:cubicBezTo>
                  <a:pt x="29" y="300"/>
                  <a:pt x="29" y="300"/>
                  <a:pt x="29" y="300"/>
                </a:cubicBezTo>
                <a:cubicBezTo>
                  <a:pt x="28" y="300"/>
                  <a:pt x="28" y="298"/>
                  <a:pt x="29" y="298"/>
                </a:cubicBezTo>
                <a:cubicBezTo>
                  <a:pt x="30" y="296"/>
                  <a:pt x="26" y="296"/>
                  <a:pt x="26" y="296"/>
                </a:cubicBezTo>
                <a:cubicBezTo>
                  <a:pt x="26" y="296"/>
                  <a:pt x="27" y="294"/>
                  <a:pt x="25" y="292"/>
                </a:cubicBezTo>
                <a:cubicBezTo>
                  <a:pt x="25" y="293"/>
                  <a:pt x="24" y="295"/>
                  <a:pt x="23" y="294"/>
                </a:cubicBezTo>
                <a:cubicBezTo>
                  <a:pt x="23" y="294"/>
                  <a:pt x="24" y="291"/>
                  <a:pt x="24" y="291"/>
                </a:cubicBezTo>
                <a:cubicBezTo>
                  <a:pt x="24" y="291"/>
                  <a:pt x="22" y="292"/>
                  <a:pt x="22" y="292"/>
                </a:cubicBezTo>
                <a:cubicBezTo>
                  <a:pt x="22" y="291"/>
                  <a:pt x="23" y="289"/>
                  <a:pt x="22" y="288"/>
                </a:cubicBezTo>
                <a:cubicBezTo>
                  <a:pt x="28" y="291"/>
                  <a:pt x="39" y="313"/>
                  <a:pt x="43" y="317"/>
                </a:cubicBezTo>
                <a:cubicBezTo>
                  <a:pt x="43" y="318"/>
                  <a:pt x="43" y="318"/>
                  <a:pt x="43" y="318"/>
                </a:cubicBezTo>
                <a:cubicBezTo>
                  <a:pt x="42" y="318"/>
                  <a:pt x="42" y="318"/>
                  <a:pt x="43" y="318"/>
                </a:cubicBezTo>
                <a:cubicBezTo>
                  <a:pt x="43" y="318"/>
                  <a:pt x="44" y="318"/>
                  <a:pt x="44" y="318"/>
                </a:cubicBezTo>
                <a:cubicBezTo>
                  <a:pt x="43" y="318"/>
                  <a:pt x="43" y="318"/>
                  <a:pt x="43" y="319"/>
                </a:cubicBezTo>
                <a:cubicBezTo>
                  <a:pt x="43" y="320"/>
                  <a:pt x="44" y="324"/>
                  <a:pt x="45" y="324"/>
                </a:cubicBezTo>
                <a:cubicBezTo>
                  <a:pt x="44" y="323"/>
                  <a:pt x="46" y="326"/>
                  <a:pt x="45" y="325"/>
                </a:cubicBezTo>
                <a:cubicBezTo>
                  <a:pt x="45" y="325"/>
                  <a:pt x="49" y="329"/>
                  <a:pt x="48" y="330"/>
                </a:cubicBezTo>
                <a:cubicBezTo>
                  <a:pt x="47" y="330"/>
                  <a:pt x="49" y="335"/>
                  <a:pt x="49" y="336"/>
                </a:cubicBezTo>
                <a:cubicBezTo>
                  <a:pt x="52" y="342"/>
                  <a:pt x="52" y="338"/>
                  <a:pt x="56" y="338"/>
                </a:cubicBezTo>
                <a:cubicBezTo>
                  <a:pt x="56" y="338"/>
                  <a:pt x="63" y="334"/>
                  <a:pt x="62" y="334"/>
                </a:cubicBezTo>
                <a:cubicBezTo>
                  <a:pt x="62" y="334"/>
                  <a:pt x="58" y="336"/>
                  <a:pt x="59" y="335"/>
                </a:cubicBezTo>
                <a:cubicBezTo>
                  <a:pt x="59" y="335"/>
                  <a:pt x="56" y="330"/>
                  <a:pt x="56" y="330"/>
                </a:cubicBezTo>
                <a:cubicBezTo>
                  <a:pt x="55" y="331"/>
                  <a:pt x="58" y="334"/>
                  <a:pt x="58" y="335"/>
                </a:cubicBezTo>
                <a:cubicBezTo>
                  <a:pt x="57" y="336"/>
                  <a:pt x="55" y="335"/>
                  <a:pt x="55" y="335"/>
                </a:cubicBezTo>
                <a:cubicBezTo>
                  <a:pt x="55" y="335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4" y="328"/>
                  <a:pt x="50" y="320"/>
                  <a:pt x="48" y="314"/>
                </a:cubicBezTo>
                <a:cubicBezTo>
                  <a:pt x="45" y="308"/>
                  <a:pt x="41" y="301"/>
                  <a:pt x="38" y="296"/>
                </a:cubicBezTo>
                <a:cubicBezTo>
                  <a:pt x="37" y="295"/>
                  <a:pt x="34" y="289"/>
                  <a:pt x="30" y="284"/>
                </a:cubicBezTo>
                <a:cubicBezTo>
                  <a:pt x="30" y="284"/>
                  <a:pt x="31" y="284"/>
                  <a:pt x="31" y="285"/>
                </a:cubicBezTo>
                <a:cubicBezTo>
                  <a:pt x="36" y="291"/>
                  <a:pt x="43" y="301"/>
                  <a:pt x="43" y="301"/>
                </a:cubicBezTo>
                <a:cubicBezTo>
                  <a:pt x="43" y="300"/>
                  <a:pt x="43" y="299"/>
                  <a:pt x="43" y="299"/>
                </a:cubicBezTo>
                <a:cubicBezTo>
                  <a:pt x="44" y="299"/>
                  <a:pt x="45" y="301"/>
                  <a:pt x="45" y="301"/>
                </a:cubicBezTo>
                <a:cubicBezTo>
                  <a:pt x="44" y="301"/>
                  <a:pt x="44" y="301"/>
                  <a:pt x="43" y="302"/>
                </a:cubicBezTo>
                <a:cubicBezTo>
                  <a:pt x="43" y="302"/>
                  <a:pt x="46" y="302"/>
                  <a:pt x="46" y="302"/>
                </a:cubicBezTo>
                <a:cubicBezTo>
                  <a:pt x="46" y="302"/>
                  <a:pt x="42" y="302"/>
                  <a:pt x="44" y="304"/>
                </a:cubicBezTo>
                <a:cubicBezTo>
                  <a:pt x="44" y="304"/>
                  <a:pt x="46" y="303"/>
                  <a:pt x="46" y="303"/>
                </a:cubicBezTo>
                <a:cubicBezTo>
                  <a:pt x="46" y="304"/>
                  <a:pt x="44" y="304"/>
                  <a:pt x="44" y="305"/>
                </a:cubicBezTo>
                <a:cubicBezTo>
                  <a:pt x="45" y="304"/>
                  <a:pt x="46" y="304"/>
                  <a:pt x="46" y="304"/>
                </a:cubicBezTo>
                <a:cubicBezTo>
                  <a:pt x="46" y="304"/>
                  <a:pt x="46" y="305"/>
                  <a:pt x="46" y="305"/>
                </a:cubicBezTo>
                <a:cubicBezTo>
                  <a:pt x="46" y="305"/>
                  <a:pt x="47" y="305"/>
                  <a:pt x="46" y="305"/>
                </a:cubicBezTo>
                <a:cubicBezTo>
                  <a:pt x="46" y="305"/>
                  <a:pt x="46" y="306"/>
                  <a:pt x="46" y="306"/>
                </a:cubicBezTo>
                <a:cubicBezTo>
                  <a:pt x="46" y="306"/>
                  <a:pt x="47" y="305"/>
                  <a:pt x="46" y="306"/>
                </a:cubicBezTo>
                <a:cubicBezTo>
                  <a:pt x="45" y="306"/>
                  <a:pt x="45" y="306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7" y="307"/>
                  <a:pt x="47" y="307"/>
                </a:cubicBezTo>
                <a:cubicBezTo>
                  <a:pt x="45" y="306"/>
                  <a:pt x="47" y="311"/>
                  <a:pt x="48" y="310"/>
                </a:cubicBezTo>
                <a:cubicBezTo>
                  <a:pt x="48" y="310"/>
                  <a:pt x="48" y="310"/>
                  <a:pt x="48" y="309"/>
                </a:cubicBezTo>
                <a:cubicBezTo>
                  <a:pt x="48" y="308"/>
                  <a:pt x="51" y="312"/>
                  <a:pt x="52" y="311"/>
                </a:cubicBezTo>
                <a:cubicBezTo>
                  <a:pt x="53" y="308"/>
                  <a:pt x="41" y="296"/>
                  <a:pt x="42" y="293"/>
                </a:cubicBezTo>
                <a:cubicBezTo>
                  <a:pt x="43" y="292"/>
                  <a:pt x="42" y="291"/>
                  <a:pt x="40" y="289"/>
                </a:cubicBezTo>
                <a:cubicBezTo>
                  <a:pt x="53" y="294"/>
                  <a:pt x="68" y="300"/>
                  <a:pt x="70" y="301"/>
                </a:cubicBezTo>
                <a:cubicBezTo>
                  <a:pt x="70" y="300"/>
                  <a:pt x="70" y="300"/>
                  <a:pt x="70" y="300"/>
                </a:cubicBezTo>
                <a:cubicBezTo>
                  <a:pt x="75" y="301"/>
                  <a:pt x="113" y="311"/>
                  <a:pt x="113" y="309"/>
                </a:cubicBezTo>
                <a:cubicBezTo>
                  <a:pt x="113" y="310"/>
                  <a:pt x="119" y="310"/>
                  <a:pt x="118" y="310"/>
                </a:cubicBezTo>
                <a:cubicBezTo>
                  <a:pt x="118" y="310"/>
                  <a:pt x="118" y="309"/>
                  <a:pt x="118" y="309"/>
                </a:cubicBezTo>
                <a:cubicBezTo>
                  <a:pt x="118" y="309"/>
                  <a:pt x="122" y="309"/>
                  <a:pt x="122" y="309"/>
                </a:cubicBezTo>
                <a:cubicBezTo>
                  <a:pt x="110" y="304"/>
                  <a:pt x="93" y="305"/>
                  <a:pt x="80" y="301"/>
                </a:cubicBezTo>
                <a:cubicBezTo>
                  <a:pt x="70" y="299"/>
                  <a:pt x="60" y="296"/>
                  <a:pt x="50" y="292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50" y="292"/>
                  <a:pt x="49" y="292"/>
                  <a:pt x="49" y="292"/>
                </a:cubicBezTo>
                <a:cubicBezTo>
                  <a:pt x="49" y="292"/>
                  <a:pt x="49" y="292"/>
                  <a:pt x="49" y="292"/>
                </a:cubicBezTo>
                <a:cubicBezTo>
                  <a:pt x="48" y="291"/>
                  <a:pt x="46" y="291"/>
                  <a:pt x="45" y="290"/>
                </a:cubicBezTo>
                <a:cubicBezTo>
                  <a:pt x="44" y="290"/>
                  <a:pt x="42" y="289"/>
                  <a:pt x="40" y="288"/>
                </a:cubicBezTo>
                <a:cubicBezTo>
                  <a:pt x="39" y="287"/>
                  <a:pt x="38" y="285"/>
                  <a:pt x="37" y="284"/>
                </a:cubicBezTo>
                <a:cubicBezTo>
                  <a:pt x="48" y="290"/>
                  <a:pt x="59" y="295"/>
                  <a:pt x="59" y="293"/>
                </a:cubicBezTo>
                <a:cubicBezTo>
                  <a:pt x="59" y="293"/>
                  <a:pt x="47" y="288"/>
                  <a:pt x="35" y="283"/>
                </a:cubicBezTo>
                <a:cubicBezTo>
                  <a:pt x="35" y="282"/>
                  <a:pt x="35" y="282"/>
                  <a:pt x="34" y="281"/>
                </a:cubicBezTo>
                <a:cubicBezTo>
                  <a:pt x="46" y="287"/>
                  <a:pt x="58" y="292"/>
                  <a:pt x="71" y="295"/>
                </a:cubicBezTo>
                <a:cubicBezTo>
                  <a:pt x="95" y="302"/>
                  <a:pt x="119" y="305"/>
                  <a:pt x="143" y="306"/>
                </a:cubicBezTo>
                <a:cubicBezTo>
                  <a:pt x="187" y="308"/>
                  <a:pt x="232" y="299"/>
                  <a:pt x="273" y="284"/>
                </a:cubicBezTo>
                <a:cubicBezTo>
                  <a:pt x="281" y="282"/>
                  <a:pt x="288" y="279"/>
                  <a:pt x="295" y="275"/>
                </a:cubicBezTo>
                <a:cubicBezTo>
                  <a:pt x="291" y="278"/>
                  <a:pt x="286" y="281"/>
                  <a:pt x="282" y="283"/>
                </a:cubicBezTo>
                <a:cubicBezTo>
                  <a:pt x="282" y="283"/>
                  <a:pt x="283" y="283"/>
                  <a:pt x="283" y="283"/>
                </a:cubicBezTo>
                <a:cubicBezTo>
                  <a:pt x="283" y="283"/>
                  <a:pt x="276" y="285"/>
                  <a:pt x="268" y="288"/>
                </a:cubicBezTo>
                <a:cubicBezTo>
                  <a:pt x="261" y="290"/>
                  <a:pt x="254" y="293"/>
                  <a:pt x="253" y="293"/>
                </a:cubicBezTo>
                <a:cubicBezTo>
                  <a:pt x="254" y="293"/>
                  <a:pt x="264" y="290"/>
                  <a:pt x="264" y="290"/>
                </a:cubicBezTo>
                <a:cubicBezTo>
                  <a:pt x="264" y="291"/>
                  <a:pt x="237" y="299"/>
                  <a:pt x="238" y="300"/>
                </a:cubicBezTo>
                <a:cubicBezTo>
                  <a:pt x="240" y="306"/>
                  <a:pt x="304" y="275"/>
                  <a:pt x="312" y="273"/>
                </a:cubicBezTo>
                <a:cubicBezTo>
                  <a:pt x="321" y="270"/>
                  <a:pt x="328" y="263"/>
                  <a:pt x="337" y="259"/>
                </a:cubicBezTo>
                <a:cubicBezTo>
                  <a:pt x="345" y="255"/>
                  <a:pt x="358" y="247"/>
                  <a:pt x="364" y="241"/>
                </a:cubicBezTo>
                <a:cubicBezTo>
                  <a:pt x="375" y="228"/>
                  <a:pt x="391" y="218"/>
                  <a:pt x="403" y="207"/>
                </a:cubicBezTo>
                <a:cubicBezTo>
                  <a:pt x="433" y="177"/>
                  <a:pt x="461" y="143"/>
                  <a:pt x="479" y="104"/>
                </a:cubicBezTo>
                <a:cubicBezTo>
                  <a:pt x="485" y="90"/>
                  <a:pt x="491" y="76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8" y="60"/>
                  <a:pt x="500" y="56"/>
                  <a:pt x="501" y="53"/>
                </a:cubicBezTo>
                <a:cubicBezTo>
                  <a:pt x="505" y="45"/>
                  <a:pt x="507" y="37"/>
                  <a:pt x="511" y="29"/>
                </a:cubicBezTo>
                <a:cubicBezTo>
                  <a:pt x="511" y="28"/>
                  <a:pt x="517" y="13"/>
                  <a:pt x="517" y="13"/>
                </a:cubicBezTo>
                <a:cubicBezTo>
                  <a:pt x="510" y="19"/>
                  <a:pt x="504" y="30"/>
                  <a:pt x="501" y="39"/>
                </a:cubicBezTo>
                <a:close/>
                <a:moveTo>
                  <a:pt x="303" y="260"/>
                </a:moveTo>
                <a:cubicBezTo>
                  <a:pt x="304" y="260"/>
                  <a:pt x="305" y="260"/>
                  <a:pt x="303" y="260"/>
                </a:cubicBezTo>
                <a:close/>
                <a:moveTo>
                  <a:pt x="306" y="258"/>
                </a:moveTo>
                <a:cubicBezTo>
                  <a:pt x="305" y="258"/>
                  <a:pt x="306" y="259"/>
                  <a:pt x="306" y="258"/>
                </a:cubicBezTo>
                <a:close/>
                <a:moveTo>
                  <a:pt x="310" y="256"/>
                </a:moveTo>
                <a:cubicBezTo>
                  <a:pt x="307" y="257"/>
                  <a:pt x="312" y="255"/>
                  <a:pt x="312" y="255"/>
                </a:cubicBezTo>
                <a:lnTo>
                  <a:pt x="310" y="256"/>
                </a:lnTo>
                <a:close/>
                <a:moveTo>
                  <a:pt x="328" y="245"/>
                </a:moveTo>
                <a:cubicBezTo>
                  <a:pt x="329" y="245"/>
                  <a:pt x="329" y="244"/>
                  <a:pt x="330" y="244"/>
                </a:cubicBezTo>
                <a:cubicBezTo>
                  <a:pt x="330" y="245"/>
                  <a:pt x="329" y="245"/>
                  <a:pt x="328" y="245"/>
                </a:cubicBezTo>
                <a:close/>
                <a:moveTo>
                  <a:pt x="352" y="228"/>
                </a:moveTo>
                <a:cubicBezTo>
                  <a:pt x="352" y="228"/>
                  <a:pt x="353" y="228"/>
                  <a:pt x="353" y="228"/>
                </a:cubicBezTo>
                <a:cubicBezTo>
                  <a:pt x="352" y="228"/>
                  <a:pt x="352" y="228"/>
                  <a:pt x="352" y="228"/>
                </a:cubicBezTo>
                <a:close/>
                <a:moveTo>
                  <a:pt x="356" y="227"/>
                </a:moveTo>
                <a:cubicBezTo>
                  <a:pt x="357" y="226"/>
                  <a:pt x="359" y="224"/>
                  <a:pt x="361" y="224"/>
                </a:cubicBezTo>
                <a:cubicBezTo>
                  <a:pt x="361" y="224"/>
                  <a:pt x="355" y="229"/>
                  <a:pt x="356" y="227"/>
                </a:cubicBezTo>
                <a:close/>
                <a:moveTo>
                  <a:pt x="378" y="208"/>
                </a:moveTo>
                <a:cubicBezTo>
                  <a:pt x="377" y="207"/>
                  <a:pt x="380" y="206"/>
                  <a:pt x="380" y="206"/>
                </a:cubicBezTo>
                <a:cubicBezTo>
                  <a:pt x="379" y="207"/>
                  <a:pt x="379" y="208"/>
                  <a:pt x="378" y="208"/>
                </a:cubicBezTo>
                <a:close/>
                <a:moveTo>
                  <a:pt x="385" y="202"/>
                </a:moveTo>
                <a:cubicBezTo>
                  <a:pt x="383" y="203"/>
                  <a:pt x="386" y="201"/>
                  <a:pt x="386" y="201"/>
                </a:cubicBezTo>
                <a:cubicBezTo>
                  <a:pt x="386" y="201"/>
                  <a:pt x="385" y="202"/>
                  <a:pt x="385" y="202"/>
                </a:cubicBezTo>
                <a:close/>
                <a:moveTo>
                  <a:pt x="400" y="189"/>
                </a:moveTo>
                <a:cubicBezTo>
                  <a:pt x="400" y="188"/>
                  <a:pt x="401" y="188"/>
                  <a:pt x="402" y="187"/>
                </a:cubicBezTo>
                <a:cubicBezTo>
                  <a:pt x="402" y="188"/>
                  <a:pt x="401" y="189"/>
                  <a:pt x="400" y="189"/>
                </a:cubicBezTo>
                <a:close/>
                <a:moveTo>
                  <a:pt x="67" y="258"/>
                </a:moveTo>
                <a:cubicBezTo>
                  <a:pt x="67" y="259"/>
                  <a:pt x="67" y="257"/>
                  <a:pt x="67" y="258"/>
                </a:cubicBezTo>
                <a:close/>
                <a:moveTo>
                  <a:pt x="66" y="258"/>
                </a:moveTo>
                <a:cubicBezTo>
                  <a:pt x="67" y="258"/>
                  <a:pt x="66" y="257"/>
                  <a:pt x="66" y="258"/>
                </a:cubicBezTo>
                <a:close/>
                <a:moveTo>
                  <a:pt x="54" y="261"/>
                </a:moveTo>
                <a:cubicBezTo>
                  <a:pt x="54" y="262"/>
                  <a:pt x="54" y="260"/>
                  <a:pt x="54" y="261"/>
                </a:cubicBezTo>
                <a:close/>
                <a:moveTo>
                  <a:pt x="35" y="263"/>
                </a:moveTo>
                <a:cubicBezTo>
                  <a:pt x="34" y="264"/>
                  <a:pt x="36" y="262"/>
                  <a:pt x="35" y="263"/>
                </a:cubicBezTo>
                <a:close/>
                <a:moveTo>
                  <a:pt x="103" y="235"/>
                </a:moveTo>
                <a:cubicBezTo>
                  <a:pt x="103" y="236"/>
                  <a:pt x="103" y="234"/>
                  <a:pt x="103" y="235"/>
                </a:cubicBezTo>
                <a:close/>
                <a:moveTo>
                  <a:pt x="104" y="234"/>
                </a:moveTo>
                <a:cubicBezTo>
                  <a:pt x="104" y="235"/>
                  <a:pt x="104" y="234"/>
                  <a:pt x="104" y="234"/>
                </a:cubicBezTo>
                <a:close/>
                <a:moveTo>
                  <a:pt x="105" y="243"/>
                </a:moveTo>
                <a:cubicBezTo>
                  <a:pt x="104" y="243"/>
                  <a:pt x="105" y="243"/>
                  <a:pt x="105" y="243"/>
                </a:cubicBezTo>
                <a:close/>
                <a:moveTo>
                  <a:pt x="104" y="240"/>
                </a:moveTo>
                <a:cubicBezTo>
                  <a:pt x="104" y="241"/>
                  <a:pt x="103" y="239"/>
                  <a:pt x="104" y="240"/>
                </a:cubicBezTo>
                <a:close/>
                <a:moveTo>
                  <a:pt x="101" y="243"/>
                </a:moveTo>
                <a:cubicBezTo>
                  <a:pt x="101" y="244"/>
                  <a:pt x="101" y="242"/>
                  <a:pt x="101" y="243"/>
                </a:cubicBezTo>
                <a:close/>
                <a:moveTo>
                  <a:pt x="94" y="241"/>
                </a:moveTo>
                <a:cubicBezTo>
                  <a:pt x="96" y="242"/>
                  <a:pt x="94" y="240"/>
                  <a:pt x="94" y="241"/>
                </a:cubicBezTo>
                <a:close/>
                <a:moveTo>
                  <a:pt x="92" y="242"/>
                </a:moveTo>
                <a:cubicBezTo>
                  <a:pt x="92" y="242"/>
                  <a:pt x="95" y="243"/>
                  <a:pt x="95" y="243"/>
                </a:cubicBezTo>
                <a:cubicBezTo>
                  <a:pt x="95" y="243"/>
                  <a:pt x="92" y="243"/>
                  <a:pt x="92" y="244"/>
                </a:cubicBezTo>
                <a:cubicBezTo>
                  <a:pt x="92" y="246"/>
                  <a:pt x="91" y="242"/>
                  <a:pt x="92" y="242"/>
                </a:cubicBezTo>
                <a:close/>
                <a:moveTo>
                  <a:pt x="88" y="242"/>
                </a:moveTo>
                <a:cubicBezTo>
                  <a:pt x="89" y="243"/>
                  <a:pt x="88" y="240"/>
                  <a:pt x="88" y="242"/>
                </a:cubicBezTo>
                <a:close/>
                <a:moveTo>
                  <a:pt x="88" y="247"/>
                </a:moveTo>
                <a:cubicBezTo>
                  <a:pt x="88" y="248"/>
                  <a:pt x="88" y="246"/>
                  <a:pt x="88" y="247"/>
                </a:cubicBezTo>
                <a:close/>
                <a:moveTo>
                  <a:pt x="86" y="245"/>
                </a:moveTo>
                <a:cubicBezTo>
                  <a:pt x="84" y="245"/>
                  <a:pt x="87" y="245"/>
                  <a:pt x="86" y="245"/>
                </a:cubicBezTo>
                <a:close/>
                <a:moveTo>
                  <a:pt x="84" y="248"/>
                </a:moveTo>
                <a:cubicBezTo>
                  <a:pt x="84" y="249"/>
                  <a:pt x="84" y="247"/>
                  <a:pt x="84" y="248"/>
                </a:cubicBezTo>
                <a:close/>
                <a:moveTo>
                  <a:pt x="84" y="243"/>
                </a:moveTo>
                <a:cubicBezTo>
                  <a:pt x="84" y="243"/>
                  <a:pt x="84" y="242"/>
                  <a:pt x="84" y="243"/>
                </a:cubicBezTo>
                <a:close/>
                <a:moveTo>
                  <a:pt x="82" y="248"/>
                </a:moveTo>
                <a:cubicBezTo>
                  <a:pt x="83" y="248"/>
                  <a:pt x="82" y="247"/>
                  <a:pt x="82" y="248"/>
                </a:cubicBezTo>
                <a:close/>
                <a:moveTo>
                  <a:pt x="82" y="245"/>
                </a:moveTo>
                <a:cubicBezTo>
                  <a:pt x="82" y="246"/>
                  <a:pt x="82" y="244"/>
                  <a:pt x="82" y="245"/>
                </a:cubicBezTo>
                <a:close/>
                <a:moveTo>
                  <a:pt x="78" y="245"/>
                </a:moveTo>
                <a:cubicBezTo>
                  <a:pt x="78" y="246"/>
                  <a:pt x="78" y="244"/>
                  <a:pt x="78" y="245"/>
                </a:cubicBezTo>
                <a:close/>
                <a:moveTo>
                  <a:pt x="77" y="249"/>
                </a:moveTo>
                <a:cubicBezTo>
                  <a:pt x="77" y="250"/>
                  <a:pt x="77" y="249"/>
                  <a:pt x="77" y="249"/>
                </a:cubicBezTo>
                <a:close/>
                <a:moveTo>
                  <a:pt x="77" y="247"/>
                </a:moveTo>
                <a:cubicBezTo>
                  <a:pt x="77" y="248"/>
                  <a:pt x="76" y="245"/>
                  <a:pt x="77" y="247"/>
                </a:cubicBezTo>
                <a:close/>
                <a:moveTo>
                  <a:pt x="76" y="248"/>
                </a:moveTo>
                <a:cubicBezTo>
                  <a:pt x="76" y="249"/>
                  <a:pt x="76" y="247"/>
                  <a:pt x="76" y="248"/>
                </a:cubicBezTo>
                <a:close/>
                <a:moveTo>
                  <a:pt x="30" y="263"/>
                </a:moveTo>
                <a:cubicBezTo>
                  <a:pt x="31" y="263"/>
                  <a:pt x="30" y="263"/>
                  <a:pt x="30" y="263"/>
                </a:cubicBezTo>
                <a:close/>
                <a:moveTo>
                  <a:pt x="71" y="244"/>
                </a:moveTo>
                <a:cubicBezTo>
                  <a:pt x="70" y="244"/>
                  <a:pt x="71" y="243"/>
                  <a:pt x="71" y="244"/>
                </a:cubicBezTo>
                <a:close/>
                <a:moveTo>
                  <a:pt x="66" y="243"/>
                </a:moveTo>
                <a:cubicBezTo>
                  <a:pt x="67" y="243"/>
                  <a:pt x="66" y="243"/>
                  <a:pt x="66" y="243"/>
                </a:cubicBezTo>
                <a:close/>
                <a:moveTo>
                  <a:pt x="54" y="248"/>
                </a:moveTo>
                <a:cubicBezTo>
                  <a:pt x="51" y="248"/>
                  <a:pt x="57" y="247"/>
                  <a:pt x="54" y="248"/>
                </a:cubicBezTo>
                <a:close/>
                <a:moveTo>
                  <a:pt x="51" y="247"/>
                </a:moveTo>
                <a:cubicBezTo>
                  <a:pt x="51" y="249"/>
                  <a:pt x="51" y="246"/>
                  <a:pt x="51" y="247"/>
                </a:cubicBezTo>
                <a:close/>
                <a:moveTo>
                  <a:pt x="50" y="248"/>
                </a:moveTo>
                <a:cubicBezTo>
                  <a:pt x="50" y="249"/>
                  <a:pt x="50" y="247"/>
                  <a:pt x="50" y="248"/>
                </a:cubicBezTo>
                <a:close/>
                <a:moveTo>
                  <a:pt x="47" y="248"/>
                </a:moveTo>
                <a:cubicBezTo>
                  <a:pt x="47" y="250"/>
                  <a:pt x="47" y="248"/>
                  <a:pt x="47" y="248"/>
                </a:cubicBezTo>
                <a:close/>
                <a:moveTo>
                  <a:pt x="22" y="251"/>
                </a:moveTo>
                <a:cubicBezTo>
                  <a:pt x="22" y="251"/>
                  <a:pt x="22" y="250"/>
                  <a:pt x="22" y="251"/>
                </a:cubicBezTo>
                <a:close/>
                <a:moveTo>
                  <a:pt x="26" y="250"/>
                </a:moveTo>
                <a:cubicBezTo>
                  <a:pt x="26" y="251"/>
                  <a:pt x="26" y="249"/>
                  <a:pt x="26" y="250"/>
                </a:cubicBezTo>
                <a:close/>
                <a:moveTo>
                  <a:pt x="9" y="271"/>
                </a:moveTo>
                <a:cubicBezTo>
                  <a:pt x="7" y="269"/>
                  <a:pt x="4" y="266"/>
                  <a:pt x="3" y="266"/>
                </a:cubicBezTo>
                <a:cubicBezTo>
                  <a:pt x="4" y="265"/>
                  <a:pt x="7" y="268"/>
                  <a:pt x="10" y="270"/>
                </a:cubicBezTo>
                <a:cubicBezTo>
                  <a:pt x="10" y="270"/>
                  <a:pt x="9" y="271"/>
                  <a:pt x="9" y="271"/>
                </a:cubicBezTo>
                <a:close/>
                <a:moveTo>
                  <a:pt x="12" y="278"/>
                </a:moveTo>
                <a:cubicBezTo>
                  <a:pt x="10" y="278"/>
                  <a:pt x="13" y="278"/>
                  <a:pt x="12" y="278"/>
                </a:cubicBezTo>
                <a:close/>
                <a:moveTo>
                  <a:pt x="11" y="272"/>
                </a:moveTo>
                <a:cubicBezTo>
                  <a:pt x="11" y="272"/>
                  <a:pt x="11" y="272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0"/>
                </a:cubicBezTo>
                <a:cubicBezTo>
                  <a:pt x="12" y="270"/>
                  <a:pt x="12" y="270"/>
                  <a:pt x="12" y="271"/>
                </a:cubicBezTo>
                <a:cubicBezTo>
                  <a:pt x="12" y="271"/>
                  <a:pt x="11" y="272"/>
                  <a:pt x="11" y="272"/>
                </a:cubicBezTo>
                <a:close/>
                <a:moveTo>
                  <a:pt x="13" y="270"/>
                </a:move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lose/>
                <a:moveTo>
                  <a:pt x="19" y="285"/>
                </a:moveTo>
                <a:cubicBezTo>
                  <a:pt x="19" y="285"/>
                  <a:pt x="19" y="284"/>
                  <a:pt x="19" y="285"/>
                </a:cubicBezTo>
                <a:close/>
                <a:moveTo>
                  <a:pt x="20" y="288"/>
                </a:moveTo>
                <a:cubicBezTo>
                  <a:pt x="19" y="288"/>
                  <a:pt x="22" y="288"/>
                  <a:pt x="20" y="288"/>
                </a:cubicBezTo>
                <a:close/>
                <a:moveTo>
                  <a:pt x="33" y="308"/>
                </a:moveTo>
                <a:cubicBezTo>
                  <a:pt x="32" y="309"/>
                  <a:pt x="33" y="308"/>
                  <a:pt x="33" y="308"/>
                </a:cubicBezTo>
                <a:close/>
                <a:moveTo>
                  <a:pt x="28" y="301"/>
                </a:moveTo>
                <a:cubicBezTo>
                  <a:pt x="27" y="301"/>
                  <a:pt x="29" y="300"/>
                  <a:pt x="28" y="301"/>
                </a:cubicBezTo>
                <a:close/>
                <a:moveTo>
                  <a:pt x="28" y="297"/>
                </a:moveTo>
                <a:cubicBezTo>
                  <a:pt x="27" y="298"/>
                  <a:pt x="28" y="297"/>
                  <a:pt x="28" y="297"/>
                </a:cubicBezTo>
                <a:close/>
                <a:moveTo>
                  <a:pt x="27" y="297"/>
                </a:moveTo>
                <a:cubicBezTo>
                  <a:pt x="27" y="297"/>
                  <a:pt x="28" y="296"/>
                  <a:pt x="27" y="297"/>
                </a:cubicBezTo>
                <a:close/>
                <a:moveTo>
                  <a:pt x="25" y="296"/>
                </a:moveTo>
                <a:cubicBezTo>
                  <a:pt x="25" y="296"/>
                  <a:pt x="27" y="294"/>
                  <a:pt x="25" y="296"/>
                </a:cubicBezTo>
                <a:close/>
                <a:moveTo>
                  <a:pt x="21" y="274"/>
                </a:moveTo>
                <a:cubicBezTo>
                  <a:pt x="22" y="274"/>
                  <a:pt x="23" y="274"/>
                  <a:pt x="23" y="275"/>
                </a:cubicBezTo>
                <a:cubicBezTo>
                  <a:pt x="23" y="275"/>
                  <a:pt x="23" y="276"/>
                  <a:pt x="23" y="277"/>
                </a:cubicBezTo>
                <a:cubicBezTo>
                  <a:pt x="23" y="276"/>
                  <a:pt x="22" y="276"/>
                  <a:pt x="22" y="276"/>
                </a:cubicBezTo>
                <a:cubicBezTo>
                  <a:pt x="22" y="275"/>
                  <a:pt x="22" y="275"/>
                  <a:pt x="21" y="274"/>
                </a:cubicBezTo>
                <a:close/>
                <a:moveTo>
                  <a:pt x="22" y="276"/>
                </a:moveTo>
                <a:cubicBezTo>
                  <a:pt x="22" y="276"/>
                  <a:pt x="23" y="276"/>
                  <a:pt x="23" y="277"/>
                </a:cubicBezTo>
                <a:cubicBezTo>
                  <a:pt x="24" y="278"/>
                  <a:pt x="24" y="279"/>
                  <a:pt x="24" y="279"/>
                </a:cubicBezTo>
                <a:cubicBezTo>
                  <a:pt x="23" y="279"/>
                  <a:pt x="22" y="278"/>
                  <a:pt x="22" y="276"/>
                </a:cubicBezTo>
                <a:close/>
                <a:moveTo>
                  <a:pt x="24" y="276"/>
                </a:moveTo>
                <a:cubicBezTo>
                  <a:pt x="24" y="275"/>
                  <a:pt x="24" y="276"/>
                  <a:pt x="24" y="276"/>
                </a:cubicBezTo>
                <a:close/>
                <a:moveTo>
                  <a:pt x="58" y="334"/>
                </a:moveTo>
                <a:cubicBezTo>
                  <a:pt x="57" y="335"/>
                  <a:pt x="58" y="334"/>
                  <a:pt x="58" y="334"/>
                </a:cubicBezTo>
                <a:close/>
                <a:moveTo>
                  <a:pt x="57" y="334"/>
                </a:moveTo>
                <a:cubicBezTo>
                  <a:pt x="57" y="334"/>
                  <a:pt x="58" y="333"/>
                  <a:pt x="57" y="334"/>
                </a:cubicBezTo>
                <a:close/>
                <a:moveTo>
                  <a:pt x="54" y="333"/>
                </a:moveTo>
                <a:cubicBezTo>
                  <a:pt x="53" y="333"/>
                  <a:pt x="55" y="333"/>
                  <a:pt x="54" y="333"/>
                </a:cubicBezTo>
                <a:close/>
                <a:moveTo>
                  <a:pt x="51" y="333"/>
                </a:moveTo>
                <a:cubicBezTo>
                  <a:pt x="51" y="333"/>
                  <a:pt x="52" y="332"/>
                  <a:pt x="51" y="333"/>
                </a:cubicBezTo>
                <a:close/>
                <a:moveTo>
                  <a:pt x="47" y="318"/>
                </a:moveTo>
                <a:cubicBezTo>
                  <a:pt x="46" y="318"/>
                  <a:pt x="48" y="318"/>
                  <a:pt x="47" y="318"/>
                </a:cubicBezTo>
                <a:close/>
                <a:moveTo>
                  <a:pt x="50" y="336"/>
                </a:moveTo>
                <a:cubicBezTo>
                  <a:pt x="50" y="335"/>
                  <a:pt x="50" y="336"/>
                  <a:pt x="50" y="336"/>
                </a:cubicBezTo>
                <a:close/>
                <a:moveTo>
                  <a:pt x="51" y="330"/>
                </a:moveTo>
                <a:cubicBezTo>
                  <a:pt x="50" y="330"/>
                  <a:pt x="51" y="330"/>
                  <a:pt x="51" y="330"/>
                </a:cubicBezTo>
                <a:close/>
                <a:moveTo>
                  <a:pt x="50" y="326"/>
                </a:moveTo>
                <a:cubicBezTo>
                  <a:pt x="50" y="326"/>
                  <a:pt x="50" y="328"/>
                  <a:pt x="50" y="328"/>
                </a:cubicBezTo>
                <a:cubicBezTo>
                  <a:pt x="49" y="328"/>
                  <a:pt x="49" y="325"/>
                  <a:pt x="48" y="326"/>
                </a:cubicBezTo>
                <a:cubicBezTo>
                  <a:pt x="47" y="326"/>
                  <a:pt x="50" y="324"/>
                  <a:pt x="50" y="326"/>
                </a:cubicBezTo>
                <a:close/>
                <a:moveTo>
                  <a:pt x="48" y="317"/>
                </a:moveTo>
                <a:cubicBezTo>
                  <a:pt x="47" y="317"/>
                  <a:pt x="49" y="317"/>
                  <a:pt x="48" y="317"/>
                </a:cubicBezTo>
                <a:close/>
                <a:moveTo>
                  <a:pt x="48" y="320"/>
                </a:moveTo>
                <a:cubicBezTo>
                  <a:pt x="46" y="321"/>
                  <a:pt x="49" y="319"/>
                  <a:pt x="48" y="320"/>
                </a:cubicBezTo>
                <a:close/>
                <a:moveTo>
                  <a:pt x="47" y="314"/>
                </a:moveTo>
                <a:cubicBezTo>
                  <a:pt x="46" y="315"/>
                  <a:pt x="48" y="314"/>
                  <a:pt x="47" y="314"/>
                </a:cubicBezTo>
                <a:close/>
                <a:moveTo>
                  <a:pt x="46" y="314"/>
                </a:moveTo>
                <a:cubicBezTo>
                  <a:pt x="45" y="314"/>
                  <a:pt x="48" y="314"/>
                  <a:pt x="46" y="314"/>
                </a:cubicBezTo>
                <a:close/>
                <a:moveTo>
                  <a:pt x="46" y="319"/>
                </a:moveTo>
                <a:cubicBezTo>
                  <a:pt x="45" y="320"/>
                  <a:pt x="47" y="319"/>
                  <a:pt x="46" y="319"/>
                </a:cubicBezTo>
                <a:close/>
                <a:moveTo>
                  <a:pt x="44" y="320"/>
                </a:moveTo>
                <a:cubicBezTo>
                  <a:pt x="43" y="321"/>
                  <a:pt x="44" y="320"/>
                  <a:pt x="44" y="320"/>
                </a:cubicBezTo>
                <a:close/>
                <a:moveTo>
                  <a:pt x="44" y="320"/>
                </a:moveTo>
                <a:cubicBezTo>
                  <a:pt x="43" y="321"/>
                  <a:pt x="45" y="319"/>
                  <a:pt x="44" y="320"/>
                </a:cubicBezTo>
                <a:close/>
                <a:moveTo>
                  <a:pt x="44" y="319"/>
                </a:moveTo>
                <a:cubicBezTo>
                  <a:pt x="44" y="319"/>
                  <a:pt x="45" y="318"/>
                  <a:pt x="44" y="319"/>
                </a:cubicBezTo>
                <a:close/>
                <a:moveTo>
                  <a:pt x="28" y="282"/>
                </a:moveTo>
                <a:cubicBezTo>
                  <a:pt x="27" y="281"/>
                  <a:pt x="26" y="280"/>
                  <a:pt x="26" y="279"/>
                </a:cubicBezTo>
                <a:cubicBezTo>
                  <a:pt x="26" y="280"/>
                  <a:pt x="28" y="281"/>
                  <a:pt x="29" y="282"/>
                </a:cubicBezTo>
                <a:cubicBezTo>
                  <a:pt x="29" y="282"/>
                  <a:pt x="28" y="282"/>
                  <a:pt x="28" y="282"/>
                </a:cubicBezTo>
                <a:close/>
                <a:moveTo>
                  <a:pt x="45" y="303"/>
                </a:moveTo>
                <a:cubicBezTo>
                  <a:pt x="44" y="304"/>
                  <a:pt x="47" y="302"/>
                  <a:pt x="45" y="303"/>
                </a:cubicBezTo>
                <a:close/>
                <a:moveTo>
                  <a:pt x="47" y="309"/>
                </a:moveTo>
                <a:cubicBezTo>
                  <a:pt x="46" y="308"/>
                  <a:pt x="48" y="308"/>
                  <a:pt x="47" y="309"/>
                </a:cubicBezTo>
                <a:close/>
                <a:moveTo>
                  <a:pt x="47" y="305"/>
                </a:moveTo>
                <a:cubicBezTo>
                  <a:pt x="47" y="305"/>
                  <a:pt x="48" y="304"/>
                  <a:pt x="47" y="305"/>
                </a:cubicBezTo>
                <a:close/>
                <a:moveTo>
                  <a:pt x="43" y="297"/>
                </a:moveTo>
                <a:cubicBezTo>
                  <a:pt x="43" y="297"/>
                  <a:pt x="44" y="299"/>
                  <a:pt x="42" y="299"/>
                </a:cubicBezTo>
                <a:cubicBezTo>
                  <a:pt x="42" y="298"/>
                  <a:pt x="43" y="297"/>
                  <a:pt x="43" y="297"/>
                </a:cubicBezTo>
                <a:close/>
                <a:moveTo>
                  <a:pt x="40" y="295"/>
                </a:moveTo>
                <a:cubicBezTo>
                  <a:pt x="39" y="293"/>
                  <a:pt x="42" y="298"/>
                  <a:pt x="40" y="295"/>
                </a:cubicBezTo>
                <a:close/>
                <a:moveTo>
                  <a:pt x="40" y="293"/>
                </a:moveTo>
                <a:cubicBezTo>
                  <a:pt x="38" y="294"/>
                  <a:pt x="41" y="292"/>
                  <a:pt x="40" y="293"/>
                </a:cubicBezTo>
                <a:close/>
                <a:moveTo>
                  <a:pt x="39" y="292"/>
                </a:moveTo>
                <a:cubicBezTo>
                  <a:pt x="38" y="292"/>
                  <a:pt x="39" y="292"/>
                  <a:pt x="39" y="292"/>
                </a:cubicBezTo>
                <a:close/>
                <a:moveTo>
                  <a:pt x="37" y="290"/>
                </a:moveTo>
                <a:cubicBezTo>
                  <a:pt x="36" y="291"/>
                  <a:pt x="37" y="290"/>
                  <a:pt x="37" y="290"/>
                </a:cubicBezTo>
                <a:close/>
                <a:moveTo>
                  <a:pt x="60" y="286"/>
                </a:moveTo>
                <a:cubicBezTo>
                  <a:pt x="60" y="285"/>
                  <a:pt x="59" y="287"/>
                  <a:pt x="60" y="286"/>
                </a:cubicBezTo>
                <a:close/>
                <a:moveTo>
                  <a:pt x="45" y="283"/>
                </a:moveTo>
                <a:cubicBezTo>
                  <a:pt x="46" y="284"/>
                  <a:pt x="46" y="284"/>
                  <a:pt x="45" y="283"/>
                </a:cubicBezTo>
                <a:close/>
                <a:moveTo>
                  <a:pt x="38" y="280"/>
                </a:moveTo>
                <a:cubicBezTo>
                  <a:pt x="39" y="280"/>
                  <a:pt x="39" y="280"/>
                  <a:pt x="40" y="280"/>
                </a:cubicBezTo>
                <a:cubicBezTo>
                  <a:pt x="39" y="280"/>
                  <a:pt x="38" y="280"/>
                  <a:pt x="38" y="280"/>
                </a:cubicBezTo>
                <a:close/>
                <a:moveTo>
                  <a:pt x="39" y="277"/>
                </a:moveTo>
                <a:cubicBezTo>
                  <a:pt x="40" y="277"/>
                  <a:pt x="40" y="277"/>
                  <a:pt x="41" y="278"/>
                </a:cubicBezTo>
                <a:cubicBezTo>
                  <a:pt x="40" y="279"/>
                  <a:pt x="38" y="276"/>
                  <a:pt x="39" y="277"/>
                </a:cubicBezTo>
                <a:close/>
                <a:moveTo>
                  <a:pt x="43" y="285"/>
                </a:moveTo>
                <a:cubicBezTo>
                  <a:pt x="45" y="285"/>
                  <a:pt x="46" y="285"/>
                  <a:pt x="47" y="286"/>
                </a:cubicBezTo>
                <a:cubicBezTo>
                  <a:pt x="47" y="286"/>
                  <a:pt x="43" y="285"/>
                  <a:pt x="43" y="285"/>
                </a:cubicBezTo>
                <a:close/>
                <a:moveTo>
                  <a:pt x="58" y="290"/>
                </a:moveTo>
                <a:cubicBezTo>
                  <a:pt x="58" y="290"/>
                  <a:pt x="60" y="292"/>
                  <a:pt x="60" y="292"/>
                </a:cubicBezTo>
                <a:cubicBezTo>
                  <a:pt x="60" y="291"/>
                  <a:pt x="59" y="291"/>
                  <a:pt x="58" y="290"/>
                </a:cubicBezTo>
                <a:close/>
                <a:moveTo>
                  <a:pt x="68" y="291"/>
                </a:moveTo>
                <a:cubicBezTo>
                  <a:pt x="69" y="291"/>
                  <a:pt x="73" y="291"/>
                  <a:pt x="72" y="292"/>
                </a:cubicBezTo>
                <a:cubicBezTo>
                  <a:pt x="72" y="294"/>
                  <a:pt x="69" y="291"/>
                  <a:pt x="68" y="291"/>
                </a:cubicBezTo>
                <a:close/>
                <a:moveTo>
                  <a:pt x="78" y="294"/>
                </a:moveTo>
                <a:cubicBezTo>
                  <a:pt x="79" y="294"/>
                  <a:pt x="83" y="295"/>
                  <a:pt x="83" y="295"/>
                </a:cubicBezTo>
                <a:cubicBezTo>
                  <a:pt x="82" y="295"/>
                  <a:pt x="78" y="295"/>
                  <a:pt x="78" y="294"/>
                </a:cubicBezTo>
                <a:close/>
                <a:moveTo>
                  <a:pt x="88" y="297"/>
                </a:moveTo>
                <a:cubicBezTo>
                  <a:pt x="87" y="296"/>
                  <a:pt x="86" y="296"/>
                  <a:pt x="85" y="295"/>
                </a:cubicBezTo>
                <a:cubicBezTo>
                  <a:pt x="85" y="295"/>
                  <a:pt x="89" y="296"/>
                  <a:pt x="88" y="297"/>
                </a:cubicBezTo>
                <a:close/>
                <a:moveTo>
                  <a:pt x="89" y="297"/>
                </a:moveTo>
                <a:cubicBezTo>
                  <a:pt x="90" y="297"/>
                  <a:pt x="98" y="298"/>
                  <a:pt x="98" y="298"/>
                </a:cubicBezTo>
                <a:cubicBezTo>
                  <a:pt x="97" y="300"/>
                  <a:pt x="90" y="297"/>
                  <a:pt x="89" y="297"/>
                </a:cubicBezTo>
                <a:close/>
                <a:moveTo>
                  <a:pt x="100" y="300"/>
                </a:moveTo>
                <a:cubicBezTo>
                  <a:pt x="96" y="299"/>
                  <a:pt x="102" y="300"/>
                  <a:pt x="102" y="301"/>
                </a:cubicBezTo>
                <a:cubicBezTo>
                  <a:pt x="101" y="301"/>
                  <a:pt x="100" y="301"/>
                  <a:pt x="100" y="300"/>
                </a:cubicBezTo>
                <a:close/>
                <a:moveTo>
                  <a:pt x="115" y="301"/>
                </a:moveTo>
                <a:cubicBezTo>
                  <a:pt x="116" y="302"/>
                  <a:pt x="116" y="302"/>
                  <a:pt x="116" y="302"/>
                </a:cubicBezTo>
                <a:cubicBezTo>
                  <a:pt x="116" y="302"/>
                  <a:pt x="101" y="299"/>
                  <a:pt x="100" y="299"/>
                </a:cubicBezTo>
                <a:cubicBezTo>
                  <a:pt x="102" y="300"/>
                  <a:pt x="124" y="301"/>
                  <a:pt x="124" y="301"/>
                </a:cubicBezTo>
                <a:cubicBezTo>
                  <a:pt x="124" y="300"/>
                  <a:pt x="128" y="301"/>
                  <a:pt x="129" y="301"/>
                </a:cubicBezTo>
                <a:cubicBezTo>
                  <a:pt x="129" y="302"/>
                  <a:pt x="117" y="301"/>
                  <a:pt x="115" y="301"/>
                </a:cubicBezTo>
                <a:close/>
                <a:moveTo>
                  <a:pt x="153" y="305"/>
                </a:moveTo>
                <a:cubicBezTo>
                  <a:pt x="152" y="306"/>
                  <a:pt x="144" y="306"/>
                  <a:pt x="144" y="305"/>
                </a:cubicBezTo>
                <a:cubicBezTo>
                  <a:pt x="144" y="304"/>
                  <a:pt x="154" y="305"/>
                  <a:pt x="153" y="305"/>
                </a:cubicBezTo>
                <a:close/>
                <a:moveTo>
                  <a:pt x="162" y="303"/>
                </a:moveTo>
                <a:cubicBezTo>
                  <a:pt x="163" y="302"/>
                  <a:pt x="163" y="302"/>
                  <a:pt x="164" y="303"/>
                </a:cubicBezTo>
                <a:cubicBezTo>
                  <a:pt x="165" y="303"/>
                  <a:pt x="170" y="303"/>
                  <a:pt x="170" y="302"/>
                </a:cubicBezTo>
                <a:cubicBezTo>
                  <a:pt x="169" y="304"/>
                  <a:pt x="164" y="304"/>
                  <a:pt x="162" y="303"/>
                </a:cubicBezTo>
                <a:close/>
                <a:moveTo>
                  <a:pt x="176" y="299"/>
                </a:moveTo>
                <a:cubicBezTo>
                  <a:pt x="176" y="300"/>
                  <a:pt x="175" y="300"/>
                  <a:pt x="174" y="299"/>
                </a:cubicBezTo>
                <a:cubicBezTo>
                  <a:pt x="171" y="299"/>
                  <a:pt x="176" y="299"/>
                  <a:pt x="176" y="299"/>
                </a:cubicBezTo>
                <a:close/>
                <a:moveTo>
                  <a:pt x="175" y="303"/>
                </a:moveTo>
                <a:cubicBezTo>
                  <a:pt x="174" y="302"/>
                  <a:pt x="179" y="302"/>
                  <a:pt x="179" y="302"/>
                </a:cubicBezTo>
                <a:cubicBezTo>
                  <a:pt x="178" y="302"/>
                  <a:pt x="176" y="304"/>
                  <a:pt x="175" y="303"/>
                </a:cubicBezTo>
                <a:close/>
                <a:moveTo>
                  <a:pt x="177" y="304"/>
                </a:moveTo>
                <a:cubicBezTo>
                  <a:pt x="178" y="304"/>
                  <a:pt x="179" y="304"/>
                  <a:pt x="179" y="304"/>
                </a:cubicBezTo>
                <a:cubicBezTo>
                  <a:pt x="179" y="304"/>
                  <a:pt x="177" y="305"/>
                  <a:pt x="177" y="304"/>
                </a:cubicBezTo>
                <a:close/>
                <a:moveTo>
                  <a:pt x="181" y="299"/>
                </a:moveTo>
                <a:cubicBezTo>
                  <a:pt x="181" y="298"/>
                  <a:pt x="181" y="299"/>
                  <a:pt x="181" y="299"/>
                </a:cubicBezTo>
                <a:close/>
                <a:moveTo>
                  <a:pt x="185" y="301"/>
                </a:moveTo>
                <a:cubicBezTo>
                  <a:pt x="184" y="300"/>
                  <a:pt x="185" y="302"/>
                  <a:pt x="185" y="301"/>
                </a:cubicBezTo>
                <a:close/>
                <a:moveTo>
                  <a:pt x="184" y="299"/>
                </a:moveTo>
                <a:cubicBezTo>
                  <a:pt x="184" y="298"/>
                  <a:pt x="187" y="300"/>
                  <a:pt x="184" y="299"/>
                </a:cubicBezTo>
                <a:close/>
                <a:moveTo>
                  <a:pt x="189" y="302"/>
                </a:moveTo>
                <a:cubicBezTo>
                  <a:pt x="187" y="301"/>
                  <a:pt x="192" y="301"/>
                  <a:pt x="192" y="301"/>
                </a:cubicBezTo>
                <a:cubicBezTo>
                  <a:pt x="191" y="302"/>
                  <a:pt x="190" y="302"/>
                  <a:pt x="189" y="302"/>
                </a:cubicBezTo>
                <a:close/>
                <a:moveTo>
                  <a:pt x="193" y="301"/>
                </a:moveTo>
                <a:cubicBezTo>
                  <a:pt x="194" y="300"/>
                  <a:pt x="195" y="300"/>
                  <a:pt x="196" y="300"/>
                </a:cubicBezTo>
                <a:cubicBezTo>
                  <a:pt x="197" y="300"/>
                  <a:pt x="193" y="301"/>
                  <a:pt x="193" y="301"/>
                </a:cubicBezTo>
                <a:close/>
                <a:moveTo>
                  <a:pt x="196" y="302"/>
                </a:moveTo>
                <a:cubicBezTo>
                  <a:pt x="198" y="301"/>
                  <a:pt x="197" y="302"/>
                  <a:pt x="196" y="302"/>
                </a:cubicBezTo>
                <a:close/>
                <a:moveTo>
                  <a:pt x="228" y="295"/>
                </a:moveTo>
                <a:cubicBezTo>
                  <a:pt x="227" y="294"/>
                  <a:pt x="228" y="296"/>
                  <a:pt x="228" y="295"/>
                </a:cubicBezTo>
                <a:close/>
                <a:moveTo>
                  <a:pt x="209" y="299"/>
                </a:moveTo>
                <a:cubicBezTo>
                  <a:pt x="210" y="298"/>
                  <a:pt x="211" y="298"/>
                  <a:pt x="212" y="298"/>
                </a:cubicBezTo>
                <a:cubicBezTo>
                  <a:pt x="211" y="299"/>
                  <a:pt x="210" y="299"/>
                  <a:pt x="209" y="299"/>
                </a:cubicBezTo>
                <a:close/>
                <a:moveTo>
                  <a:pt x="213" y="299"/>
                </a:moveTo>
                <a:cubicBezTo>
                  <a:pt x="215" y="298"/>
                  <a:pt x="214" y="299"/>
                  <a:pt x="213" y="299"/>
                </a:cubicBezTo>
                <a:close/>
                <a:moveTo>
                  <a:pt x="215" y="296"/>
                </a:moveTo>
                <a:cubicBezTo>
                  <a:pt x="214" y="296"/>
                  <a:pt x="214" y="296"/>
                  <a:pt x="213" y="296"/>
                </a:cubicBezTo>
                <a:cubicBezTo>
                  <a:pt x="213" y="295"/>
                  <a:pt x="215" y="296"/>
                  <a:pt x="215" y="296"/>
                </a:cubicBezTo>
                <a:close/>
                <a:moveTo>
                  <a:pt x="221" y="295"/>
                </a:moveTo>
                <a:cubicBezTo>
                  <a:pt x="220" y="294"/>
                  <a:pt x="221" y="297"/>
                  <a:pt x="221" y="295"/>
                </a:cubicBezTo>
                <a:close/>
                <a:moveTo>
                  <a:pt x="222" y="293"/>
                </a:moveTo>
                <a:cubicBezTo>
                  <a:pt x="224" y="294"/>
                  <a:pt x="223" y="294"/>
                  <a:pt x="222" y="294"/>
                </a:cubicBezTo>
                <a:cubicBezTo>
                  <a:pt x="221" y="294"/>
                  <a:pt x="221" y="293"/>
                  <a:pt x="222" y="293"/>
                </a:cubicBezTo>
                <a:close/>
                <a:moveTo>
                  <a:pt x="222" y="297"/>
                </a:moveTo>
                <a:cubicBezTo>
                  <a:pt x="223" y="297"/>
                  <a:pt x="224" y="297"/>
                  <a:pt x="225" y="297"/>
                </a:cubicBezTo>
                <a:cubicBezTo>
                  <a:pt x="225" y="297"/>
                  <a:pt x="221" y="298"/>
                  <a:pt x="222" y="297"/>
                </a:cubicBezTo>
                <a:close/>
                <a:moveTo>
                  <a:pt x="226" y="296"/>
                </a:moveTo>
                <a:cubicBezTo>
                  <a:pt x="226" y="295"/>
                  <a:pt x="229" y="296"/>
                  <a:pt x="230" y="296"/>
                </a:cubicBezTo>
                <a:cubicBezTo>
                  <a:pt x="228" y="296"/>
                  <a:pt x="226" y="297"/>
                  <a:pt x="226" y="296"/>
                </a:cubicBezTo>
                <a:close/>
                <a:moveTo>
                  <a:pt x="234" y="294"/>
                </a:moveTo>
                <a:cubicBezTo>
                  <a:pt x="233" y="294"/>
                  <a:pt x="232" y="294"/>
                  <a:pt x="232" y="294"/>
                </a:cubicBezTo>
                <a:cubicBezTo>
                  <a:pt x="232" y="293"/>
                  <a:pt x="234" y="293"/>
                  <a:pt x="234" y="294"/>
                </a:cubicBezTo>
                <a:close/>
                <a:moveTo>
                  <a:pt x="233" y="291"/>
                </a:moveTo>
                <a:cubicBezTo>
                  <a:pt x="234" y="290"/>
                  <a:pt x="234" y="290"/>
                  <a:pt x="235" y="290"/>
                </a:cubicBezTo>
                <a:cubicBezTo>
                  <a:pt x="235" y="291"/>
                  <a:pt x="234" y="291"/>
                  <a:pt x="233" y="291"/>
                </a:cubicBezTo>
                <a:close/>
                <a:moveTo>
                  <a:pt x="257" y="283"/>
                </a:moveTo>
                <a:cubicBezTo>
                  <a:pt x="258" y="283"/>
                  <a:pt x="258" y="282"/>
                  <a:pt x="259" y="282"/>
                </a:cubicBezTo>
                <a:cubicBezTo>
                  <a:pt x="259" y="283"/>
                  <a:pt x="255" y="284"/>
                  <a:pt x="257" y="283"/>
                </a:cubicBezTo>
                <a:close/>
                <a:moveTo>
                  <a:pt x="494" y="29"/>
                </a:moveTo>
                <a:cubicBezTo>
                  <a:pt x="493" y="30"/>
                  <a:pt x="493" y="31"/>
                  <a:pt x="492" y="33"/>
                </a:cubicBezTo>
                <a:cubicBezTo>
                  <a:pt x="491" y="31"/>
                  <a:pt x="494" y="29"/>
                  <a:pt x="494" y="29"/>
                </a:cubicBezTo>
                <a:close/>
                <a:moveTo>
                  <a:pt x="486" y="47"/>
                </a:moveTo>
                <a:cubicBezTo>
                  <a:pt x="487" y="45"/>
                  <a:pt x="487" y="42"/>
                  <a:pt x="489" y="40"/>
                </a:cubicBezTo>
                <a:cubicBezTo>
                  <a:pt x="487" y="42"/>
                  <a:pt x="486" y="48"/>
                  <a:pt x="485" y="51"/>
                </a:cubicBezTo>
                <a:cubicBezTo>
                  <a:pt x="485" y="51"/>
                  <a:pt x="486" y="47"/>
                  <a:pt x="486" y="47"/>
                </a:cubicBezTo>
                <a:close/>
                <a:moveTo>
                  <a:pt x="483" y="59"/>
                </a:moveTo>
                <a:cubicBezTo>
                  <a:pt x="483" y="61"/>
                  <a:pt x="483" y="62"/>
                  <a:pt x="482" y="63"/>
                </a:cubicBezTo>
                <a:cubicBezTo>
                  <a:pt x="482" y="61"/>
                  <a:pt x="483" y="60"/>
                  <a:pt x="483" y="59"/>
                </a:cubicBezTo>
                <a:close/>
                <a:moveTo>
                  <a:pt x="474" y="81"/>
                </a:moveTo>
                <a:cubicBezTo>
                  <a:pt x="475" y="81"/>
                  <a:pt x="476" y="79"/>
                  <a:pt x="474" y="81"/>
                </a:cubicBezTo>
                <a:close/>
                <a:moveTo>
                  <a:pt x="471" y="88"/>
                </a:moveTo>
                <a:cubicBezTo>
                  <a:pt x="472" y="86"/>
                  <a:pt x="472" y="85"/>
                  <a:pt x="473" y="84"/>
                </a:cubicBezTo>
                <a:cubicBezTo>
                  <a:pt x="473" y="85"/>
                  <a:pt x="471" y="89"/>
                  <a:pt x="471" y="88"/>
                </a:cubicBezTo>
                <a:close/>
                <a:moveTo>
                  <a:pt x="468" y="95"/>
                </a:moveTo>
                <a:cubicBezTo>
                  <a:pt x="467" y="97"/>
                  <a:pt x="463" y="104"/>
                  <a:pt x="463" y="104"/>
                </a:cubicBezTo>
                <a:cubicBezTo>
                  <a:pt x="464" y="101"/>
                  <a:pt x="467" y="98"/>
                  <a:pt x="468" y="95"/>
                </a:cubicBezTo>
                <a:close/>
                <a:moveTo>
                  <a:pt x="460" y="107"/>
                </a:moveTo>
                <a:cubicBezTo>
                  <a:pt x="460" y="106"/>
                  <a:pt x="461" y="105"/>
                  <a:pt x="462" y="104"/>
                </a:cubicBezTo>
                <a:cubicBezTo>
                  <a:pt x="462" y="105"/>
                  <a:pt x="460" y="108"/>
                  <a:pt x="460" y="107"/>
                </a:cubicBezTo>
                <a:close/>
                <a:moveTo>
                  <a:pt x="425" y="161"/>
                </a:moveTo>
                <a:cubicBezTo>
                  <a:pt x="425" y="161"/>
                  <a:pt x="422" y="164"/>
                  <a:pt x="422" y="164"/>
                </a:cubicBezTo>
                <a:cubicBezTo>
                  <a:pt x="421" y="163"/>
                  <a:pt x="424" y="161"/>
                  <a:pt x="425" y="161"/>
                </a:cubicBezTo>
                <a:close/>
                <a:moveTo>
                  <a:pt x="419" y="166"/>
                </a:moveTo>
                <a:cubicBezTo>
                  <a:pt x="419" y="166"/>
                  <a:pt x="419" y="168"/>
                  <a:pt x="419" y="168"/>
                </a:cubicBezTo>
                <a:cubicBezTo>
                  <a:pt x="419" y="169"/>
                  <a:pt x="418" y="169"/>
                  <a:pt x="417" y="168"/>
                </a:cubicBezTo>
                <a:cubicBezTo>
                  <a:pt x="417" y="167"/>
                  <a:pt x="418" y="167"/>
                  <a:pt x="419" y="166"/>
                </a:cubicBezTo>
                <a:close/>
                <a:moveTo>
                  <a:pt x="416" y="172"/>
                </a:moveTo>
                <a:cubicBezTo>
                  <a:pt x="415" y="173"/>
                  <a:pt x="414" y="174"/>
                  <a:pt x="414" y="174"/>
                </a:cubicBezTo>
                <a:cubicBezTo>
                  <a:pt x="414" y="173"/>
                  <a:pt x="415" y="172"/>
                  <a:pt x="416" y="172"/>
                </a:cubicBezTo>
                <a:close/>
                <a:moveTo>
                  <a:pt x="411" y="178"/>
                </a:moveTo>
                <a:cubicBezTo>
                  <a:pt x="410" y="177"/>
                  <a:pt x="411" y="178"/>
                  <a:pt x="411" y="178"/>
                </a:cubicBezTo>
                <a:close/>
                <a:moveTo>
                  <a:pt x="409" y="180"/>
                </a:moveTo>
                <a:cubicBezTo>
                  <a:pt x="408" y="181"/>
                  <a:pt x="408" y="181"/>
                  <a:pt x="407" y="182"/>
                </a:cubicBezTo>
                <a:cubicBezTo>
                  <a:pt x="412" y="178"/>
                  <a:pt x="432" y="154"/>
                  <a:pt x="433" y="151"/>
                </a:cubicBezTo>
                <a:cubicBezTo>
                  <a:pt x="433" y="152"/>
                  <a:pt x="429" y="157"/>
                  <a:pt x="427" y="158"/>
                </a:cubicBezTo>
                <a:cubicBezTo>
                  <a:pt x="428" y="157"/>
                  <a:pt x="428" y="154"/>
                  <a:pt x="427" y="155"/>
                </a:cubicBezTo>
                <a:cubicBezTo>
                  <a:pt x="429" y="153"/>
                  <a:pt x="444" y="137"/>
                  <a:pt x="443" y="136"/>
                </a:cubicBezTo>
                <a:cubicBezTo>
                  <a:pt x="443" y="137"/>
                  <a:pt x="442" y="137"/>
                  <a:pt x="441" y="137"/>
                </a:cubicBezTo>
                <a:cubicBezTo>
                  <a:pt x="441" y="135"/>
                  <a:pt x="452" y="124"/>
                  <a:pt x="453" y="122"/>
                </a:cubicBezTo>
                <a:cubicBezTo>
                  <a:pt x="455" y="118"/>
                  <a:pt x="461" y="111"/>
                  <a:pt x="462" y="108"/>
                </a:cubicBezTo>
                <a:cubicBezTo>
                  <a:pt x="461" y="114"/>
                  <a:pt x="453" y="123"/>
                  <a:pt x="450" y="129"/>
                </a:cubicBezTo>
                <a:cubicBezTo>
                  <a:pt x="445" y="136"/>
                  <a:pt x="441" y="143"/>
                  <a:pt x="435" y="150"/>
                </a:cubicBezTo>
                <a:cubicBezTo>
                  <a:pt x="428" y="160"/>
                  <a:pt x="421" y="169"/>
                  <a:pt x="412" y="178"/>
                </a:cubicBezTo>
                <a:cubicBezTo>
                  <a:pt x="409" y="181"/>
                  <a:pt x="406" y="185"/>
                  <a:pt x="403" y="188"/>
                </a:cubicBezTo>
                <a:cubicBezTo>
                  <a:pt x="406" y="185"/>
                  <a:pt x="408" y="182"/>
                  <a:pt x="409" y="180"/>
                </a:cubicBezTo>
                <a:close/>
                <a:moveTo>
                  <a:pt x="287" y="281"/>
                </a:moveTo>
                <a:cubicBezTo>
                  <a:pt x="287" y="280"/>
                  <a:pt x="287" y="282"/>
                  <a:pt x="287" y="281"/>
                </a:cubicBezTo>
                <a:close/>
                <a:moveTo>
                  <a:pt x="293" y="278"/>
                </a:moveTo>
                <a:cubicBezTo>
                  <a:pt x="294" y="278"/>
                  <a:pt x="294" y="278"/>
                  <a:pt x="295" y="277"/>
                </a:cubicBezTo>
                <a:cubicBezTo>
                  <a:pt x="295" y="277"/>
                  <a:pt x="296" y="276"/>
                  <a:pt x="297" y="277"/>
                </a:cubicBezTo>
                <a:cubicBezTo>
                  <a:pt x="298" y="279"/>
                  <a:pt x="293" y="279"/>
                  <a:pt x="293" y="278"/>
                </a:cubicBezTo>
                <a:close/>
                <a:moveTo>
                  <a:pt x="299" y="276"/>
                </a:moveTo>
                <a:cubicBezTo>
                  <a:pt x="298" y="275"/>
                  <a:pt x="302" y="275"/>
                  <a:pt x="302" y="276"/>
                </a:cubicBezTo>
                <a:cubicBezTo>
                  <a:pt x="301" y="276"/>
                  <a:pt x="300" y="277"/>
                  <a:pt x="299" y="276"/>
                </a:cubicBezTo>
                <a:close/>
                <a:moveTo>
                  <a:pt x="316" y="268"/>
                </a:moveTo>
                <a:cubicBezTo>
                  <a:pt x="315" y="267"/>
                  <a:pt x="320" y="266"/>
                  <a:pt x="320" y="267"/>
                </a:cubicBezTo>
                <a:cubicBezTo>
                  <a:pt x="317" y="270"/>
                  <a:pt x="317" y="268"/>
                  <a:pt x="316" y="268"/>
                </a:cubicBezTo>
                <a:close/>
                <a:moveTo>
                  <a:pt x="356" y="243"/>
                </a:moveTo>
                <a:cubicBezTo>
                  <a:pt x="356" y="242"/>
                  <a:pt x="363" y="238"/>
                  <a:pt x="363" y="238"/>
                </a:cubicBezTo>
                <a:cubicBezTo>
                  <a:pt x="364" y="239"/>
                  <a:pt x="352" y="246"/>
                  <a:pt x="356" y="243"/>
                </a:cubicBezTo>
                <a:close/>
                <a:moveTo>
                  <a:pt x="372" y="231"/>
                </a:moveTo>
                <a:cubicBezTo>
                  <a:pt x="373" y="230"/>
                  <a:pt x="375" y="228"/>
                  <a:pt x="377" y="226"/>
                </a:cubicBezTo>
                <a:cubicBezTo>
                  <a:pt x="375" y="228"/>
                  <a:pt x="373" y="230"/>
                  <a:pt x="372" y="231"/>
                </a:cubicBezTo>
                <a:close/>
                <a:moveTo>
                  <a:pt x="386" y="220"/>
                </a:moveTo>
                <a:cubicBezTo>
                  <a:pt x="386" y="219"/>
                  <a:pt x="387" y="218"/>
                  <a:pt x="388" y="218"/>
                </a:cubicBezTo>
                <a:cubicBezTo>
                  <a:pt x="387" y="219"/>
                  <a:pt x="387" y="219"/>
                  <a:pt x="386" y="220"/>
                </a:cubicBezTo>
                <a:close/>
                <a:moveTo>
                  <a:pt x="395" y="212"/>
                </a:moveTo>
                <a:cubicBezTo>
                  <a:pt x="394" y="211"/>
                  <a:pt x="397" y="209"/>
                  <a:pt x="397" y="210"/>
                </a:cubicBezTo>
                <a:cubicBezTo>
                  <a:pt x="397" y="210"/>
                  <a:pt x="396" y="211"/>
                  <a:pt x="395" y="212"/>
                </a:cubicBezTo>
                <a:close/>
                <a:moveTo>
                  <a:pt x="401" y="205"/>
                </a:moveTo>
                <a:cubicBezTo>
                  <a:pt x="402" y="204"/>
                  <a:pt x="402" y="204"/>
                  <a:pt x="403" y="203"/>
                </a:cubicBezTo>
                <a:cubicBezTo>
                  <a:pt x="403" y="204"/>
                  <a:pt x="402" y="205"/>
                  <a:pt x="401" y="205"/>
                </a:cubicBezTo>
                <a:close/>
                <a:moveTo>
                  <a:pt x="415" y="190"/>
                </a:moveTo>
                <a:cubicBezTo>
                  <a:pt x="416" y="189"/>
                  <a:pt x="416" y="189"/>
                  <a:pt x="417" y="188"/>
                </a:cubicBezTo>
                <a:cubicBezTo>
                  <a:pt x="417" y="189"/>
                  <a:pt x="416" y="190"/>
                  <a:pt x="415" y="190"/>
                </a:cubicBezTo>
                <a:close/>
                <a:moveTo>
                  <a:pt x="466" y="119"/>
                </a:moveTo>
                <a:cubicBezTo>
                  <a:pt x="453" y="138"/>
                  <a:pt x="442" y="157"/>
                  <a:pt x="427" y="175"/>
                </a:cubicBezTo>
                <a:cubicBezTo>
                  <a:pt x="413" y="192"/>
                  <a:pt x="398" y="207"/>
                  <a:pt x="382" y="221"/>
                </a:cubicBezTo>
                <a:cubicBezTo>
                  <a:pt x="375" y="227"/>
                  <a:pt x="369" y="232"/>
                  <a:pt x="362" y="237"/>
                </a:cubicBezTo>
                <a:cubicBezTo>
                  <a:pt x="360" y="238"/>
                  <a:pt x="354" y="244"/>
                  <a:pt x="349" y="248"/>
                </a:cubicBezTo>
                <a:cubicBezTo>
                  <a:pt x="351" y="246"/>
                  <a:pt x="353" y="245"/>
                  <a:pt x="353" y="245"/>
                </a:cubicBezTo>
                <a:cubicBezTo>
                  <a:pt x="355" y="249"/>
                  <a:pt x="329" y="259"/>
                  <a:pt x="329" y="260"/>
                </a:cubicBezTo>
                <a:cubicBezTo>
                  <a:pt x="330" y="260"/>
                  <a:pt x="331" y="259"/>
                  <a:pt x="332" y="259"/>
                </a:cubicBezTo>
                <a:cubicBezTo>
                  <a:pt x="332" y="259"/>
                  <a:pt x="324" y="264"/>
                  <a:pt x="322" y="266"/>
                </a:cubicBezTo>
                <a:cubicBezTo>
                  <a:pt x="323" y="265"/>
                  <a:pt x="324" y="264"/>
                  <a:pt x="325" y="263"/>
                </a:cubicBezTo>
                <a:cubicBezTo>
                  <a:pt x="324" y="262"/>
                  <a:pt x="313" y="268"/>
                  <a:pt x="313" y="268"/>
                </a:cubicBezTo>
                <a:cubicBezTo>
                  <a:pt x="314" y="268"/>
                  <a:pt x="315" y="268"/>
                  <a:pt x="316" y="268"/>
                </a:cubicBezTo>
                <a:cubicBezTo>
                  <a:pt x="316" y="270"/>
                  <a:pt x="310" y="272"/>
                  <a:pt x="308" y="272"/>
                </a:cubicBezTo>
                <a:cubicBezTo>
                  <a:pt x="308" y="272"/>
                  <a:pt x="309" y="272"/>
                  <a:pt x="309" y="272"/>
                </a:cubicBezTo>
                <a:cubicBezTo>
                  <a:pt x="309" y="272"/>
                  <a:pt x="302" y="276"/>
                  <a:pt x="302" y="275"/>
                </a:cubicBezTo>
                <a:cubicBezTo>
                  <a:pt x="302" y="274"/>
                  <a:pt x="303" y="274"/>
                  <a:pt x="303" y="273"/>
                </a:cubicBezTo>
                <a:cubicBezTo>
                  <a:pt x="302" y="273"/>
                  <a:pt x="300" y="273"/>
                  <a:pt x="299" y="274"/>
                </a:cubicBezTo>
                <a:cubicBezTo>
                  <a:pt x="340" y="254"/>
                  <a:pt x="378" y="226"/>
                  <a:pt x="409" y="193"/>
                </a:cubicBezTo>
                <a:cubicBezTo>
                  <a:pt x="427" y="174"/>
                  <a:pt x="444" y="153"/>
                  <a:pt x="458" y="131"/>
                </a:cubicBezTo>
                <a:cubicBezTo>
                  <a:pt x="469" y="112"/>
                  <a:pt x="484" y="89"/>
                  <a:pt x="489" y="68"/>
                </a:cubicBezTo>
                <a:cubicBezTo>
                  <a:pt x="486" y="83"/>
                  <a:pt x="475" y="105"/>
                  <a:pt x="466" y="119"/>
                </a:cubicBezTo>
                <a:close/>
                <a:moveTo>
                  <a:pt x="490" y="38"/>
                </a:moveTo>
                <a:cubicBezTo>
                  <a:pt x="489" y="38"/>
                  <a:pt x="491" y="35"/>
                  <a:pt x="491" y="34"/>
                </a:cubicBezTo>
                <a:cubicBezTo>
                  <a:pt x="491" y="34"/>
                  <a:pt x="490" y="39"/>
                  <a:pt x="490" y="38"/>
                </a:cubicBezTo>
                <a:close/>
                <a:moveTo>
                  <a:pt x="504" y="39"/>
                </a:moveTo>
                <a:cubicBezTo>
                  <a:pt x="504" y="38"/>
                  <a:pt x="506" y="35"/>
                  <a:pt x="506" y="34"/>
                </a:cubicBezTo>
                <a:cubicBezTo>
                  <a:pt x="506" y="35"/>
                  <a:pt x="503" y="40"/>
                  <a:pt x="504" y="39"/>
                </a:cubicBezTo>
                <a:close/>
                <a:moveTo>
                  <a:pt x="510" y="23"/>
                </a:moveTo>
                <a:cubicBezTo>
                  <a:pt x="509" y="23"/>
                  <a:pt x="513" y="20"/>
                  <a:pt x="513" y="19"/>
                </a:cubicBezTo>
                <a:cubicBezTo>
                  <a:pt x="514" y="20"/>
                  <a:pt x="511" y="24"/>
                  <a:pt x="510" y="23"/>
                </a:cubicBezTo>
                <a:close/>
                <a:moveTo>
                  <a:pt x="244" y="295"/>
                </a:moveTo>
                <a:cubicBezTo>
                  <a:pt x="243" y="294"/>
                  <a:pt x="244" y="296"/>
                  <a:pt x="244" y="295"/>
                </a:cubicBezTo>
                <a:close/>
                <a:moveTo>
                  <a:pt x="72" y="297"/>
                </a:moveTo>
                <a:cubicBezTo>
                  <a:pt x="72" y="295"/>
                  <a:pt x="62" y="295"/>
                  <a:pt x="61" y="295"/>
                </a:cubicBezTo>
                <a:cubicBezTo>
                  <a:pt x="62" y="295"/>
                  <a:pt x="71" y="298"/>
                  <a:pt x="72" y="297"/>
                </a:cubicBezTo>
                <a:close/>
                <a:moveTo>
                  <a:pt x="250" y="294"/>
                </a:moveTo>
                <a:cubicBezTo>
                  <a:pt x="248" y="293"/>
                  <a:pt x="249" y="294"/>
                  <a:pt x="250" y="294"/>
                </a:cubicBezTo>
                <a:close/>
                <a:moveTo>
                  <a:pt x="349" y="248"/>
                </a:moveTo>
                <a:cubicBezTo>
                  <a:pt x="345" y="251"/>
                  <a:pt x="341" y="254"/>
                  <a:pt x="340" y="254"/>
                </a:cubicBezTo>
                <a:cubicBezTo>
                  <a:pt x="341" y="254"/>
                  <a:pt x="345" y="251"/>
                  <a:pt x="349" y="248"/>
                </a:cubicBezTo>
                <a:close/>
                <a:moveTo>
                  <a:pt x="95" y="303"/>
                </a:moveTo>
                <a:cubicBezTo>
                  <a:pt x="95" y="304"/>
                  <a:pt x="95" y="302"/>
                  <a:pt x="95" y="303"/>
                </a:cubicBezTo>
                <a:close/>
                <a:moveTo>
                  <a:pt x="311" y="270"/>
                </a:moveTo>
                <a:cubicBezTo>
                  <a:pt x="310" y="269"/>
                  <a:pt x="311" y="270"/>
                  <a:pt x="311" y="270"/>
                </a:cubicBezTo>
                <a:close/>
                <a:moveTo>
                  <a:pt x="334" y="257"/>
                </a:moveTo>
                <a:cubicBezTo>
                  <a:pt x="334" y="257"/>
                  <a:pt x="339" y="255"/>
                  <a:pt x="339" y="254"/>
                </a:cubicBezTo>
                <a:cubicBezTo>
                  <a:pt x="338" y="254"/>
                  <a:pt x="335" y="256"/>
                  <a:pt x="334" y="257"/>
                </a:cubicBezTo>
                <a:close/>
                <a:moveTo>
                  <a:pt x="308" y="272"/>
                </a:moveTo>
                <a:cubicBezTo>
                  <a:pt x="307" y="272"/>
                  <a:pt x="307" y="272"/>
                  <a:pt x="306" y="272"/>
                </a:cubicBezTo>
                <a:cubicBezTo>
                  <a:pt x="306" y="272"/>
                  <a:pt x="307" y="272"/>
                  <a:pt x="308" y="272"/>
                </a:cubicBezTo>
                <a:close/>
                <a:moveTo>
                  <a:pt x="55" y="259"/>
                </a:moveTo>
                <a:cubicBezTo>
                  <a:pt x="55" y="258"/>
                  <a:pt x="54" y="259"/>
                  <a:pt x="54" y="259"/>
                </a:cubicBezTo>
                <a:cubicBezTo>
                  <a:pt x="54" y="259"/>
                  <a:pt x="55" y="259"/>
                  <a:pt x="55" y="259"/>
                </a:cubicBezTo>
                <a:close/>
                <a:moveTo>
                  <a:pt x="106" y="233"/>
                </a:moveTo>
                <a:cubicBezTo>
                  <a:pt x="106" y="233"/>
                  <a:pt x="106" y="233"/>
                  <a:pt x="106" y="232"/>
                </a:cubicBezTo>
                <a:cubicBezTo>
                  <a:pt x="105" y="229"/>
                  <a:pt x="105" y="231"/>
                  <a:pt x="106" y="233"/>
                </a:cubicBezTo>
                <a:close/>
                <a:moveTo>
                  <a:pt x="54" y="259"/>
                </a:moveTo>
                <a:cubicBezTo>
                  <a:pt x="54" y="260"/>
                  <a:pt x="54" y="260"/>
                  <a:pt x="54" y="260"/>
                </a:cubicBezTo>
                <a:cubicBezTo>
                  <a:pt x="54" y="259"/>
                  <a:pt x="54" y="259"/>
                  <a:pt x="54" y="259"/>
                </a:cubicBezTo>
                <a:cubicBezTo>
                  <a:pt x="54" y="259"/>
                  <a:pt x="54" y="259"/>
                  <a:pt x="54" y="259"/>
                </a:cubicBezTo>
                <a:close/>
                <a:moveTo>
                  <a:pt x="67" y="245"/>
                </a:move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lose/>
                <a:moveTo>
                  <a:pt x="68" y="244"/>
                </a:moveTo>
                <a:cubicBezTo>
                  <a:pt x="68" y="244"/>
                  <a:pt x="68" y="244"/>
                  <a:pt x="68" y="244"/>
                </a:cubicBezTo>
                <a:cubicBezTo>
                  <a:pt x="68" y="245"/>
                  <a:pt x="68" y="244"/>
                  <a:pt x="68" y="244"/>
                </a:cubicBezTo>
                <a:close/>
                <a:moveTo>
                  <a:pt x="67" y="244"/>
                </a:moveTo>
                <a:cubicBezTo>
                  <a:pt x="67" y="244"/>
                  <a:pt x="67" y="244"/>
                  <a:pt x="67" y="244"/>
                </a:cubicBezTo>
                <a:cubicBezTo>
                  <a:pt x="67" y="245"/>
                  <a:pt x="67" y="245"/>
                  <a:pt x="67" y="244"/>
                </a:cubicBezTo>
                <a:close/>
                <a:moveTo>
                  <a:pt x="79" y="241"/>
                </a:moveTo>
                <a:cubicBezTo>
                  <a:pt x="79" y="240"/>
                  <a:pt x="79" y="242"/>
                  <a:pt x="79" y="241"/>
                </a:cubicBezTo>
                <a:close/>
                <a:moveTo>
                  <a:pt x="76" y="242"/>
                </a:moveTo>
                <a:cubicBezTo>
                  <a:pt x="76" y="243"/>
                  <a:pt x="76" y="241"/>
                  <a:pt x="76" y="242"/>
                </a:cubicBezTo>
                <a:close/>
                <a:moveTo>
                  <a:pt x="18" y="253"/>
                </a:moveTo>
                <a:cubicBezTo>
                  <a:pt x="16" y="251"/>
                  <a:pt x="18" y="254"/>
                  <a:pt x="18" y="253"/>
                </a:cubicBezTo>
                <a:close/>
                <a:moveTo>
                  <a:pt x="75" y="240"/>
                </a:moveTo>
                <a:cubicBezTo>
                  <a:pt x="75" y="241"/>
                  <a:pt x="75" y="239"/>
                  <a:pt x="75" y="240"/>
                </a:cubicBezTo>
                <a:close/>
                <a:moveTo>
                  <a:pt x="85" y="253"/>
                </a:moveTo>
                <a:cubicBezTo>
                  <a:pt x="86" y="254"/>
                  <a:pt x="85" y="251"/>
                  <a:pt x="85" y="253"/>
                </a:cubicBezTo>
                <a:close/>
                <a:moveTo>
                  <a:pt x="97" y="237"/>
                </a:moveTo>
                <a:cubicBezTo>
                  <a:pt x="97" y="238"/>
                  <a:pt x="99" y="237"/>
                  <a:pt x="98" y="236"/>
                </a:cubicBezTo>
                <a:cubicBezTo>
                  <a:pt x="98" y="236"/>
                  <a:pt x="97" y="237"/>
                  <a:pt x="97" y="237"/>
                </a:cubicBezTo>
                <a:close/>
                <a:moveTo>
                  <a:pt x="106" y="247"/>
                </a:moveTo>
                <a:cubicBezTo>
                  <a:pt x="105" y="246"/>
                  <a:pt x="106" y="247"/>
                  <a:pt x="106" y="247"/>
                </a:cubicBezTo>
                <a:close/>
                <a:moveTo>
                  <a:pt x="96" y="236"/>
                </a:moveTo>
                <a:cubicBezTo>
                  <a:pt x="96" y="235"/>
                  <a:pt x="98" y="235"/>
                  <a:pt x="99" y="234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101" y="234"/>
                  <a:pt x="102" y="233"/>
                  <a:pt x="103" y="232"/>
                </a:cubicBezTo>
                <a:cubicBezTo>
                  <a:pt x="103" y="232"/>
                  <a:pt x="103" y="232"/>
                  <a:pt x="103" y="232"/>
                </a:cubicBezTo>
                <a:cubicBezTo>
                  <a:pt x="103" y="233"/>
                  <a:pt x="103" y="232"/>
                  <a:pt x="103" y="232"/>
                </a:cubicBezTo>
                <a:cubicBezTo>
                  <a:pt x="103" y="232"/>
                  <a:pt x="103" y="232"/>
                  <a:pt x="103" y="231"/>
                </a:cubicBezTo>
                <a:cubicBezTo>
                  <a:pt x="103" y="232"/>
                  <a:pt x="90" y="235"/>
                  <a:pt x="90" y="235"/>
                </a:cubicBezTo>
                <a:cubicBezTo>
                  <a:pt x="90" y="235"/>
                  <a:pt x="90" y="237"/>
                  <a:pt x="90" y="237"/>
                </a:cubicBezTo>
                <a:cubicBezTo>
                  <a:pt x="92" y="237"/>
                  <a:pt x="94" y="236"/>
                  <a:pt x="96" y="236"/>
                </a:cubicBezTo>
                <a:close/>
                <a:moveTo>
                  <a:pt x="105" y="246"/>
                </a:moveTo>
                <a:cubicBezTo>
                  <a:pt x="106" y="245"/>
                  <a:pt x="109" y="248"/>
                  <a:pt x="110" y="248"/>
                </a:cubicBezTo>
                <a:cubicBezTo>
                  <a:pt x="112" y="248"/>
                  <a:pt x="106" y="242"/>
                  <a:pt x="105" y="246"/>
                </a:cubicBezTo>
                <a:close/>
                <a:moveTo>
                  <a:pt x="94" y="237"/>
                </a:moveTo>
                <a:cubicBezTo>
                  <a:pt x="94" y="238"/>
                  <a:pt x="94" y="237"/>
                  <a:pt x="94" y="237"/>
                </a:cubicBezTo>
                <a:close/>
                <a:moveTo>
                  <a:pt x="89" y="237"/>
                </a:moveTo>
                <a:cubicBezTo>
                  <a:pt x="91" y="233"/>
                  <a:pt x="78" y="239"/>
                  <a:pt x="79" y="240"/>
                </a:cubicBezTo>
                <a:cubicBezTo>
                  <a:pt x="79" y="240"/>
                  <a:pt x="89" y="237"/>
                  <a:pt x="89" y="237"/>
                </a:cubicBezTo>
                <a:close/>
                <a:moveTo>
                  <a:pt x="85" y="237"/>
                </a:moveTo>
                <a:cubicBezTo>
                  <a:pt x="85" y="238"/>
                  <a:pt x="85" y="236"/>
                  <a:pt x="85" y="237"/>
                </a:cubicBezTo>
                <a:close/>
                <a:moveTo>
                  <a:pt x="49" y="260"/>
                </a:moveTo>
                <a:cubicBezTo>
                  <a:pt x="49" y="260"/>
                  <a:pt x="49" y="261"/>
                  <a:pt x="49" y="260"/>
                </a:cubicBezTo>
                <a:close/>
                <a:moveTo>
                  <a:pt x="63" y="257"/>
                </a:moveTo>
                <a:cubicBezTo>
                  <a:pt x="64" y="256"/>
                  <a:pt x="63" y="257"/>
                  <a:pt x="63" y="257"/>
                </a:cubicBezTo>
                <a:close/>
                <a:moveTo>
                  <a:pt x="71" y="257"/>
                </a:moveTo>
                <a:cubicBezTo>
                  <a:pt x="71" y="257"/>
                  <a:pt x="73" y="256"/>
                  <a:pt x="73" y="256"/>
                </a:cubicBezTo>
                <a:cubicBezTo>
                  <a:pt x="73" y="256"/>
                  <a:pt x="70" y="255"/>
                  <a:pt x="71" y="257"/>
                </a:cubicBezTo>
                <a:close/>
                <a:moveTo>
                  <a:pt x="72" y="257"/>
                </a:moveTo>
                <a:cubicBezTo>
                  <a:pt x="73" y="258"/>
                  <a:pt x="72" y="256"/>
                  <a:pt x="72" y="257"/>
                </a:cubicBezTo>
                <a:close/>
                <a:moveTo>
                  <a:pt x="53" y="259"/>
                </a:moveTo>
                <a:cubicBezTo>
                  <a:pt x="53" y="258"/>
                  <a:pt x="53" y="260"/>
                  <a:pt x="53" y="259"/>
                </a:cubicBezTo>
                <a:close/>
                <a:moveTo>
                  <a:pt x="71" y="258"/>
                </a:moveTo>
                <a:cubicBezTo>
                  <a:pt x="69" y="258"/>
                  <a:pt x="73" y="258"/>
                  <a:pt x="71" y="258"/>
                </a:cubicBezTo>
                <a:close/>
                <a:moveTo>
                  <a:pt x="61" y="258"/>
                </a:moveTo>
                <a:cubicBezTo>
                  <a:pt x="61" y="258"/>
                  <a:pt x="61" y="258"/>
                  <a:pt x="61" y="257"/>
                </a:cubicBezTo>
                <a:cubicBezTo>
                  <a:pt x="61" y="257"/>
                  <a:pt x="61" y="257"/>
                  <a:pt x="61" y="258"/>
                </a:cubicBezTo>
                <a:close/>
                <a:moveTo>
                  <a:pt x="62" y="257"/>
                </a:moveTo>
                <a:cubicBezTo>
                  <a:pt x="62" y="258"/>
                  <a:pt x="62" y="256"/>
                  <a:pt x="62" y="257"/>
                </a:cubicBezTo>
                <a:close/>
                <a:moveTo>
                  <a:pt x="82" y="254"/>
                </a:moveTo>
                <a:cubicBezTo>
                  <a:pt x="82" y="255"/>
                  <a:pt x="82" y="254"/>
                  <a:pt x="82" y="254"/>
                </a:cubicBezTo>
                <a:close/>
                <a:moveTo>
                  <a:pt x="74" y="243"/>
                </a:moveTo>
                <a:cubicBezTo>
                  <a:pt x="75" y="244"/>
                  <a:pt x="74" y="242"/>
                  <a:pt x="74" y="243"/>
                </a:cubicBezTo>
                <a:close/>
                <a:moveTo>
                  <a:pt x="72" y="258"/>
                </a:moveTo>
                <a:cubicBezTo>
                  <a:pt x="73" y="258"/>
                  <a:pt x="70" y="257"/>
                  <a:pt x="72" y="258"/>
                </a:cubicBezTo>
                <a:close/>
                <a:moveTo>
                  <a:pt x="74" y="257"/>
                </a:moveTo>
                <a:cubicBezTo>
                  <a:pt x="74" y="256"/>
                  <a:pt x="74" y="257"/>
                  <a:pt x="74" y="257"/>
                </a:cubicBezTo>
                <a:close/>
                <a:moveTo>
                  <a:pt x="76" y="256"/>
                </a:moveTo>
                <a:cubicBezTo>
                  <a:pt x="75" y="255"/>
                  <a:pt x="76" y="257"/>
                  <a:pt x="76" y="256"/>
                </a:cubicBezTo>
                <a:close/>
                <a:moveTo>
                  <a:pt x="83" y="253"/>
                </a:moveTo>
                <a:cubicBezTo>
                  <a:pt x="84" y="254"/>
                  <a:pt x="83" y="252"/>
                  <a:pt x="83" y="253"/>
                </a:cubicBezTo>
                <a:close/>
                <a:moveTo>
                  <a:pt x="47" y="260"/>
                </a:moveTo>
                <a:cubicBezTo>
                  <a:pt x="47" y="261"/>
                  <a:pt x="47" y="260"/>
                  <a:pt x="47" y="260"/>
                </a:cubicBezTo>
                <a:close/>
                <a:moveTo>
                  <a:pt x="49" y="263"/>
                </a:moveTo>
                <a:cubicBezTo>
                  <a:pt x="49" y="264"/>
                  <a:pt x="49" y="262"/>
                  <a:pt x="49" y="263"/>
                </a:cubicBezTo>
                <a:close/>
                <a:moveTo>
                  <a:pt x="95" y="246"/>
                </a:moveTo>
                <a:cubicBezTo>
                  <a:pt x="94" y="244"/>
                  <a:pt x="95" y="247"/>
                  <a:pt x="95" y="246"/>
                </a:cubicBezTo>
                <a:close/>
                <a:moveTo>
                  <a:pt x="104" y="247"/>
                </a:moveTo>
                <a:cubicBezTo>
                  <a:pt x="105" y="249"/>
                  <a:pt x="104" y="245"/>
                  <a:pt x="104" y="247"/>
                </a:cubicBezTo>
                <a:close/>
                <a:moveTo>
                  <a:pt x="73" y="243"/>
                </a:moveTo>
                <a:cubicBezTo>
                  <a:pt x="73" y="242"/>
                  <a:pt x="74" y="243"/>
                  <a:pt x="73" y="243"/>
                </a:cubicBezTo>
                <a:close/>
                <a:moveTo>
                  <a:pt x="61" y="247"/>
                </a:moveTo>
                <a:cubicBezTo>
                  <a:pt x="60" y="245"/>
                  <a:pt x="61" y="248"/>
                  <a:pt x="61" y="247"/>
                </a:cubicBezTo>
                <a:close/>
                <a:moveTo>
                  <a:pt x="65" y="246"/>
                </a:moveTo>
                <a:cubicBezTo>
                  <a:pt x="65" y="247"/>
                  <a:pt x="65" y="245"/>
                  <a:pt x="65" y="246"/>
                </a:cubicBezTo>
                <a:close/>
                <a:moveTo>
                  <a:pt x="51" y="259"/>
                </a:moveTo>
                <a:cubicBezTo>
                  <a:pt x="51" y="260"/>
                  <a:pt x="51" y="259"/>
                  <a:pt x="51" y="259"/>
                </a:cubicBezTo>
                <a:close/>
                <a:moveTo>
                  <a:pt x="52" y="259"/>
                </a:moveTo>
                <a:cubicBezTo>
                  <a:pt x="51" y="259"/>
                  <a:pt x="52" y="260"/>
                  <a:pt x="52" y="259"/>
                </a:cubicBezTo>
                <a:close/>
                <a:moveTo>
                  <a:pt x="50" y="260"/>
                </a:moveTo>
                <a:cubicBezTo>
                  <a:pt x="50" y="259"/>
                  <a:pt x="50" y="261"/>
                  <a:pt x="50" y="260"/>
                </a:cubicBezTo>
                <a:close/>
                <a:moveTo>
                  <a:pt x="34" y="312"/>
                </a:moveTo>
                <a:cubicBezTo>
                  <a:pt x="34" y="313"/>
                  <a:pt x="35" y="312"/>
                  <a:pt x="34" y="312"/>
                </a:cubicBezTo>
                <a:close/>
                <a:moveTo>
                  <a:pt x="25" y="298"/>
                </a:moveTo>
                <a:cubicBezTo>
                  <a:pt x="24" y="298"/>
                  <a:pt x="26" y="297"/>
                  <a:pt x="25" y="298"/>
                </a:cubicBezTo>
                <a:close/>
                <a:moveTo>
                  <a:pt x="33" y="312"/>
                </a:moveTo>
                <a:cubicBezTo>
                  <a:pt x="33" y="311"/>
                  <a:pt x="34" y="313"/>
                  <a:pt x="33" y="312"/>
                </a:cubicBezTo>
                <a:close/>
                <a:moveTo>
                  <a:pt x="55" y="329"/>
                </a:moveTo>
                <a:cubicBezTo>
                  <a:pt x="57" y="328"/>
                  <a:pt x="55" y="329"/>
                  <a:pt x="55" y="329"/>
                </a:cubicBezTo>
                <a:close/>
                <a:moveTo>
                  <a:pt x="34" y="312"/>
                </a:moveTo>
                <a:cubicBezTo>
                  <a:pt x="33" y="314"/>
                  <a:pt x="35" y="310"/>
                  <a:pt x="34" y="312"/>
                </a:cubicBezTo>
                <a:close/>
                <a:moveTo>
                  <a:pt x="51" y="311"/>
                </a:moveTo>
                <a:cubicBezTo>
                  <a:pt x="53" y="311"/>
                  <a:pt x="50" y="312"/>
                  <a:pt x="51" y="311"/>
                </a:cubicBezTo>
                <a:close/>
                <a:moveTo>
                  <a:pt x="60" y="333"/>
                </a:moveTo>
                <a:cubicBezTo>
                  <a:pt x="60" y="333"/>
                  <a:pt x="61" y="333"/>
                  <a:pt x="61" y="333"/>
                </a:cubicBezTo>
                <a:cubicBezTo>
                  <a:pt x="60" y="333"/>
                  <a:pt x="57" y="323"/>
                  <a:pt x="57" y="323"/>
                </a:cubicBezTo>
                <a:cubicBezTo>
                  <a:pt x="57" y="323"/>
                  <a:pt x="56" y="323"/>
                  <a:pt x="56" y="323"/>
                </a:cubicBezTo>
                <a:cubicBezTo>
                  <a:pt x="56" y="323"/>
                  <a:pt x="57" y="327"/>
                  <a:pt x="57" y="327"/>
                </a:cubicBezTo>
                <a:cubicBezTo>
                  <a:pt x="57" y="328"/>
                  <a:pt x="57" y="329"/>
                  <a:pt x="58" y="330"/>
                </a:cubicBezTo>
                <a:cubicBezTo>
                  <a:pt x="58" y="330"/>
                  <a:pt x="59" y="330"/>
                  <a:pt x="58" y="330"/>
                </a:cubicBezTo>
                <a:cubicBezTo>
                  <a:pt x="58" y="330"/>
                  <a:pt x="58" y="330"/>
                  <a:pt x="58" y="330"/>
                </a:cubicBezTo>
                <a:cubicBezTo>
                  <a:pt x="59" y="331"/>
                  <a:pt x="59" y="332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lose/>
                <a:moveTo>
                  <a:pt x="35" y="312"/>
                </a:moveTo>
                <a:cubicBezTo>
                  <a:pt x="36" y="311"/>
                  <a:pt x="34" y="312"/>
                  <a:pt x="35" y="312"/>
                </a:cubicBezTo>
                <a:close/>
                <a:moveTo>
                  <a:pt x="52" y="314"/>
                </a:moveTo>
                <a:cubicBezTo>
                  <a:pt x="52" y="314"/>
                  <a:pt x="55" y="323"/>
                  <a:pt x="55" y="323"/>
                </a:cubicBezTo>
                <a:cubicBezTo>
                  <a:pt x="59" y="323"/>
                  <a:pt x="53" y="313"/>
                  <a:pt x="52" y="314"/>
                </a:cubicBezTo>
                <a:close/>
                <a:moveTo>
                  <a:pt x="55" y="319"/>
                </a:moveTo>
                <a:cubicBezTo>
                  <a:pt x="54" y="319"/>
                  <a:pt x="56" y="319"/>
                  <a:pt x="55" y="319"/>
                </a:cubicBezTo>
                <a:close/>
                <a:moveTo>
                  <a:pt x="55" y="326"/>
                </a:moveTo>
                <a:cubicBezTo>
                  <a:pt x="56" y="326"/>
                  <a:pt x="54" y="327"/>
                  <a:pt x="55" y="326"/>
                </a:cubicBezTo>
                <a:close/>
                <a:moveTo>
                  <a:pt x="47" y="328"/>
                </a:moveTo>
                <a:cubicBezTo>
                  <a:pt x="48" y="328"/>
                  <a:pt x="46" y="329"/>
                  <a:pt x="47" y="328"/>
                </a:cubicBezTo>
                <a:close/>
                <a:moveTo>
                  <a:pt x="30" y="299"/>
                </a:moveTo>
                <a:cubicBezTo>
                  <a:pt x="30" y="299"/>
                  <a:pt x="29" y="299"/>
                  <a:pt x="29" y="299"/>
                </a:cubicBezTo>
                <a:cubicBezTo>
                  <a:pt x="29" y="299"/>
                  <a:pt x="29" y="299"/>
                  <a:pt x="29" y="299"/>
                </a:cubicBezTo>
                <a:cubicBezTo>
                  <a:pt x="30" y="299"/>
                  <a:pt x="30" y="299"/>
                  <a:pt x="30" y="299"/>
                </a:cubicBezTo>
                <a:close/>
                <a:moveTo>
                  <a:pt x="46" y="306"/>
                </a:moveTo>
                <a:cubicBezTo>
                  <a:pt x="46" y="306"/>
                  <a:pt x="46" y="306"/>
                  <a:pt x="46" y="306"/>
                </a:cubicBezTo>
                <a:cubicBezTo>
                  <a:pt x="46" y="306"/>
                  <a:pt x="46" y="306"/>
                  <a:pt x="46" y="306"/>
                </a:cubicBezTo>
                <a:cubicBezTo>
                  <a:pt x="45" y="306"/>
                  <a:pt x="45" y="306"/>
                  <a:pt x="46" y="306"/>
                </a:cubicBezTo>
                <a:close/>
                <a:moveTo>
                  <a:pt x="29" y="300"/>
                </a:moveTo>
                <a:cubicBezTo>
                  <a:pt x="29" y="300"/>
                  <a:pt x="29" y="300"/>
                  <a:pt x="29" y="300"/>
                </a:cubicBezTo>
                <a:cubicBezTo>
                  <a:pt x="29" y="300"/>
                  <a:pt x="30" y="300"/>
                  <a:pt x="30" y="300"/>
                </a:cubicBezTo>
                <a:cubicBezTo>
                  <a:pt x="30" y="300"/>
                  <a:pt x="30" y="300"/>
                  <a:pt x="29" y="300"/>
                </a:cubicBezTo>
                <a:close/>
                <a:moveTo>
                  <a:pt x="46" y="305"/>
                </a:move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5" y="305"/>
                  <a:pt x="46" y="305"/>
                </a:cubicBezTo>
                <a:close/>
                <a:moveTo>
                  <a:pt x="34" y="306"/>
                </a:moveTo>
                <a:cubicBezTo>
                  <a:pt x="34" y="306"/>
                  <a:pt x="33" y="306"/>
                  <a:pt x="34" y="306"/>
                </a:cubicBezTo>
                <a:close/>
                <a:moveTo>
                  <a:pt x="33" y="305"/>
                </a:moveTo>
                <a:cubicBezTo>
                  <a:pt x="32" y="305"/>
                  <a:pt x="34" y="304"/>
                  <a:pt x="33" y="305"/>
                </a:cubicBezTo>
                <a:close/>
                <a:moveTo>
                  <a:pt x="33" y="304"/>
                </a:moveTo>
                <a:cubicBezTo>
                  <a:pt x="32" y="305"/>
                  <a:pt x="33" y="304"/>
                  <a:pt x="33" y="304"/>
                </a:cubicBezTo>
                <a:close/>
                <a:moveTo>
                  <a:pt x="31" y="300"/>
                </a:moveTo>
                <a:cubicBezTo>
                  <a:pt x="31" y="300"/>
                  <a:pt x="30" y="300"/>
                  <a:pt x="30" y="300"/>
                </a:cubicBezTo>
                <a:cubicBezTo>
                  <a:pt x="30" y="300"/>
                  <a:pt x="30" y="301"/>
                  <a:pt x="31" y="300"/>
                </a:cubicBezTo>
                <a:close/>
                <a:moveTo>
                  <a:pt x="27" y="296"/>
                </a:moveTo>
                <a:cubicBezTo>
                  <a:pt x="27" y="296"/>
                  <a:pt x="26" y="296"/>
                  <a:pt x="27" y="296"/>
                </a:cubicBezTo>
                <a:close/>
                <a:moveTo>
                  <a:pt x="29" y="298"/>
                </a:moveTo>
                <a:cubicBezTo>
                  <a:pt x="28" y="298"/>
                  <a:pt x="29" y="298"/>
                  <a:pt x="29" y="298"/>
                </a:cubicBezTo>
                <a:close/>
                <a:moveTo>
                  <a:pt x="26" y="295"/>
                </a:moveTo>
                <a:cubicBezTo>
                  <a:pt x="27" y="295"/>
                  <a:pt x="26" y="296"/>
                  <a:pt x="26" y="295"/>
                </a:cubicBezTo>
                <a:close/>
                <a:moveTo>
                  <a:pt x="43" y="301"/>
                </a:moveTo>
                <a:cubicBezTo>
                  <a:pt x="42" y="301"/>
                  <a:pt x="45" y="300"/>
                  <a:pt x="43" y="301"/>
                </a:cubicBezTo>
                <a:close/>
                <a:moveTo>
                  <a:pt x="35" y="314"/>
                </a:moveTo>
                <a:cubicBezTo>
                  <a:pt x="35" y="313"/>
                  <a:pt x="34" y="314"/>
                  <a:pt x="35" y="314"/>
                </a:cubicBezTo>
                <a:close/>
                <a:moveTo>
                  <a:pt x="29" y="298"/>
                </a:moveTo>
                <a:cubicBezTo>
                  <a:pt x="28" y="299"/>
                  <a:pt x="29" y="298"/>
                  <a:pt x="29" y="298"/>
                </a:cubicBezTo>
                <a:close/>
                <a:moveTo>
                  <a:pt x="33" y="310"/>
                </a:move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2" y="310"/>
                  <a:pt x="33" y="310"/>
                </a:cubicBezTo>
                <a:close/>
                <a:moveTo>
                  <a:pt x="46" y="336"/>
                </a:moveTo>
                <a:cubicBezTo>
                  <a:pt x="48" y="335"/>
                  <a:pt x="44" y="337"/>
                  <a:pt x="46" y="336"/>
                </a:cubicBezTo>
                <a:close/>
                <a:moveTo>
                  <a:pt x="44" y="304"/>
                </a:moveTo>
                <a:cubicBezTo>
                  <a:pt x="43" y="305"/>
                  <a:pt x="45" y="304"/>
                  <a:pt x="44" y="304"/>
                </a:cubicBezTo>
                <a:close/>
                <a:moveTo>
                  <a:pt x="39" y="320"/>
                </a:moveTo>
                <a:cubicBezTo>
                  <a:pt x="39" y="321"/>
                  <a:pt x="40" y="320"/>
                  <a:pt x="39" y="320"/>
                </a:cubicBezTo>
                <a:close/>
                <a:moveTo>
                  <a:pt x="46" y="337"/>
                </a:moveTo>
                <a:cubicBezTo>
                  <a:pt x="47" y="337"/>
                  <a:pt x="45" y="338"/>
                  <a:pt x="46" y="337"/>
                </a:cubicBezTo>
                <a:close/>
                <a:moveTo>
                  <a:pt x="36" y="315"/>
                </a:moveTo>
                <a:cubicBezTo>
                  <a:pt x="35" y="316"/>
                  <a:pt x="37" y="314"/>
                  <a:pt x="36" y="315"/>
                </a:cubicBezTo>
                <a:close/>
                <a:moveTo>
                  <a:pt x="40" y="322"/>
                </a:moveTo>
                <a:cubicBezTo>
                  <a:pt x="41" y="321"/>
                  <a:pt x="39" y="322"/>
                  <a:pt x="40" y="322"/>
                </a:cubicBezTo>
                <a:close/>
                <a:moveTo>
                  <a:pt x="38" y="320"/>
                </a:moveTo>
                <a:cubicBezTo>
                  <a:pt x="38" y="320"/>
                  <a:pt x="37" y="320"/>
                  <a:pt x="38" y="320"/>
                </a:cubicBezTo>
                <a:close/>
                <a:moveTo>
                  <a:pt x="45" y="341"/>
                </a:moveTo>
                <a:cubicBezTo>
                  <a:pt x="45" y="341"/>
                  <a:pt x="48" y="340"/>
                  <a:pt x="49" y="340"/>
                </a:cubicBezTo>
                <a:cubicBezTo>
                  <a:pt x="49" y="340"/>
                  <a:pt x="47" y="338"/>
                  <a:pt x="47" y="338"/>
                </a:cubicBezTo>
                <a:cubicBezTo>
                  <a:pt x="47" y="339"/>
                  <a:pt x="45" y="341"/>
                  <a:pt x="45" y="341"/>
                </a:cubicBezTo>
                <a:close/>
                <a:moveTo>
                  <a:pt x="49" y="312"/>
                </a:moveTo>
                <a:cubicBezTo>
                  <a:pt x="50" y="312"/>
                  <a:pt x="49" y="312"/>
                  <a:pt x="49" y="312"/>
                </a:cubicBezTo>
                <a:close/>
                <a:moveTo>
                  <a:pt x="48" y="310"/>
                </a:moveTo>
                <a:cubicBezTo>
                  <a:pt x="49" y="310"/>
                  <a:pt x="48" y="311"/>
                  <a:pt x="48" y="310"/>
                </a:cubicBezTo>
                <a:close/>
                <a:moveTo>
                  <a:pt x="48" y="311"/>
                </a:moveTo>
                <a:cubicBezTo>
                  <a:pt x="47" y="312"/>
                  <a:pt x="49" y="311"/>
                  <a:pt x="48" y="311"/>
                </a:cubicBezTo>
                <a:close/>
                <a:moveTo>
                  <a:pt x="46" y="337"/>
                </a:moveTo>
                <a:cubicBezTo>
                  <a:pt x="46" y="337"/>
                  <a:pt x="46" y="337"/>
                  <a:pt x="47" y="338"/>
                </a:cubicBezTo>
                <a:cubicBezTo>
                  <a:pt x="47" y="337"/>
                  <a:pt x="47" y="337"/>
                  <a:pt x="46" y="337"/>
                </a:cubicBezTo>
                <a:close/>
                <a:moveTo>
                  <a:pt x="52" y="312"/>
                </a:moveTo>
                <a:cubicBezTo>
                  <a:pt x="51" y="312"/>
                  <a:pt x="51" y="312"/>
                  <a:pt x="51" y="312"/>
                </a:cubicBezTo>
                <a:cubicBezTo>
                  <a:pt x="51" y="312"/>
                  <a:pt x="51" y="312"/>
                  <a:pt x="52" y="312"/>
                </a:cubicBezTo>
                <a:close/>
                <a:moveTo>
                  <a:pt x="50" y="315"/>
                </a:moveTo>
                <a:cubicBezTo>
                  <a:pt x="50" y="315"/>
                  <a:pt x="51" y="315"/>
                  <a:pt x="50" y="3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文本框 38"/>
          <p:cNvSpPr txBox="1"/>
          <p:nvPr/>
        </p:nvSpPr>
        <p:spPr>
          <a:xfrm>
            <a:off x="6348183" y="2754717"/>
            <a:ext cx="215069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29" name="文本框 39"/>
          <p:cNvSpPr txBox="1"/>
          <p:nvPr/>
        </p:nvSpPr>
        <p:spPr>
          <a:xfrm>
            <a:off x="6348183" y="3069961"/>
            <a:ext cx="2150696" cy="78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30" name="Freeform 6"/>
          <p:cNvSpPr>
            <a:spLocks noEditPoints="1"/>
          </p:cNvSpPr>
          <p:nvPr/>
        </p:nvSpPr>
        <p:spPr bwMode="auto">
          <a:xfrm flipH="1">
            <a:off x="5347901" y="3211966"/>
            <a:ext cx="858519" cy="472862"/>
          </a:xfrm>
          <a:custGeom>
            <a:avLst/>
            <a:gdLst>
              <a:gd name="T0" fmla="*/ 494 w 524"/>
              <a:gd name="T1" fmla="*/ 71 h 342"/>
              <a:gd name="T2" fmla="*/ 326 w 524"/>
              <a:gd name="T3" fmla="*/ 250 h 342"/>
              <a:gd name="T4" fmla="*/ 284 w 524"/>
              <a:gd name="T5" fmla="*/ 268 h 342"/>
              <a:gd name="T6" fmla="*/ 268 w 524"/>
              <a:gd name="T7" fmla="*/ 275 h 342"/>
              <a:gd name="T8" fmla="*/ 168 w 524"/>
              <a:gd name="T9" fmla="*/ 311 h 342"/>
              <a:gd name="T10" fmla="*/ 196 w 524"/>
              <a:gd name="T11" fmla="*/ 293 h 342"/>
              <a:gd name="T12" fmla="*/ 511 w 524"/>
              <a:gd name="T13" fmla="*/ 10 h 342"/>
              <a:gd name="T14" fmla="*/ 398 w 524"/>
              <a:gd name="T15" fmla="*/ 188 h 342"/>
              <a:gd name="T16" fmla="*/ 353 w 524"/>
              <a:gd name="T17" fmla="*/ 230 h 342"/>
              <a:gd name="T18" fmla="*/ 153 w 524"/>
              <a:gd name="T19" fmla="*/ 300 h 342"/>
              <a:gd name="T20" fmla="*/ 57 w 524"/>
              <a:gd name="T21" fmla="*/ 262 h 342"/>
              <a:gd name="T22" fmla="*/ 48 w 524"/>
              <a:gd name="T23" fmla="*/ 261 h 342"/>
              <a:gd name="T24" fmla="*/ 106 w 524"/>
              <a:gd name="T25" fmla="*/ 233 h 342"/>
              <a:gd name="T26" fmla="*/ 65 w 524"/>
              <a:gd name="T27" fmla="*/ 246 h 342"/>
              <a:gd name="T28" fmla="*/ 20 w 524"/>
              <a:gd name="T29" fmla="*/ 252 h 342"/>
              <a:gd name="T30" fmla="*/ 30 w 524"/>
              <a:gd name="T31" fmla="*/ 303 h 342"/>
              <a:gd name="T32" fmla="*/ 24 w 524"/>
              <a:gd name="T33" fmla="*/ 291 h 342"/>
              <a:gd name="T34" fmla="*/ 58 w 524"/>
              <a:gd name="T35" fmla="*/ 335 h 342"/>
              <a:gd name="T36" fmla="*/ 44 w 524"/>
              <a:gd name="T37" fmla="*/ 305 h 342"/>
              <a:gd name="T38" fmla="*/ 70 w 524"/>
              <a:gd name="T39" fmla="*/ 300 h 342"/>
              <a:gd name="T40" fmla="*/ 71 w 524"/>
              <a:gd name="T41" fmla="*/ 295 h 342"/>
              <a:gd name="T42" fmla="*/ 497 w 524"/>
              <a:gd name="T43" fmla="*/ 63 h 342"/>
              <a:gd name="T44" fmla="*/ 352 w 524"/>
              <a:gd name="T45" fmla="*/ 228 h 342"/>
              <a:gd name="T46" fmla="*/ 67 w 524"/>
              <a:gd name="T47" fmla="*/ 258 h 342"/>
              <a:gd name="T48" fmla="*/ 101 w 524"/>
              <a:gd name="T49" fmla="*/ 243 h 342"/>
              <a:gd name="T50" fmla="*/ 84 w 524"/>
              <a:gd name="T51" fmla="*/ 243 h 342"/>
              <a:gd name="T52" fmla="*/ 71 w 524"/>
              <a:gd name="T53" fmla="*/ 244 h 342"/>
              <a:gd name="T54" fmla="*/ 3 w 524"/>
              <a:gd name="T55" fmla="*/ 266 h 342"/>
              <a:gd name="T56" fmla="*/ 19 w 524"/>
              <a:gd name="T57" fmla="*/ 285 h 342"/>
              <a:gd name="T58" fmla="*/ 23 w 524"/>
              <a:gd name="T59" fmla="*/ 277 h 342"/>
              <a:gd name="T60" fmla="*/ 51 w 524"/>
              <a:gd name="T61" fmla="*/ 333 h 342"/>
              <a:gd name="T62" fmla="*/ 47 w 524"/>
              <a:gd name="T63" fmla="*/ 314 h 342"/>
              <a:gd name="T64" fmla="*/ 45 w 524"/>
              <a:gd name="T65" fmla="*/ 303 h 342"/>
              <a:gd name="T66" fmla="*/ 60 w 524"/>
              <a:gd name="T67" fmla="*/ 286 h 342"/>
              <a:gd name="T68" fmla="*/ 68 w 524"/>
              <a:gd name="T69" fmla="*/ 291 h 342"/>
              <a:gd name="T70" fmla="*/ 116 w 524"/>
              <a:gd name="T71" fmla="*/ 302 h 342"/>
              <a:gd name="T72" fmla="*/ 179 w 524"/>
              <a:gd name="T73" fmla="*/ 302 h 342"/>
              <a:gd name="T74" fmla="*/ 193 w 524"/>
              <a:gd name="T75" fmla="*/ 301 h 342"/>
              <a:gd name="T76" fmla="*/ 222 w 524"/>
              <a:gd name="T77" fmla="*/ 294 h 342"/>
              <a:gd name="T78" fmla="*/ 257 w 524"/>
              <a:gd name="T79" fmla="*/ 283 h 342"/>
              <a:gd name="T80" fmla="*/ 468 w 524"/>
              <a:gd name="T81" fmla="*/ 95 h 342"/>
              <a:gd name="T82" fmla="*/ 411 w 524"/>
              <a:gd name="T83" fmla="*/ 178 h 342"/>
              <a:gd name="T84" fmla="*/ 287 w 524"/>
              <a:gd name="T85" fmla="*/ 281 h 342"/>
              <a:gd name="T86" fmla="*/ 377 w 524"/>
              <a:gd name="T87" fmla="*/ 226 h 342"/>
              <a:gd name="T88" fmla="*/ 382 w 524"/>
              <a:gd name="T89" fmla="*/ 221 h 342"/>
              <a:gd name="T90" fmla="*/ 458 w 524"/>
              <a:gd name="T91" fmla="*/ 131 h 342"/>
              <a:gd name="T92" fmla="*/ 72 w 524"/>
              <a:gd name="T93" fmla="*/ 297 h 342"/>
              <a:gd name="T94" fmla="*/ 55 w 524"/>
              <a:gd name="T95" fmla="*/ 259 h 342"/>
              <a:gd name="T96" fmla="*/ 68 w 524"/>
              <a:gd name="T97" fmla="*/ 244 h 342"/>
              <a:gd name="T98" fmla="*/ 97 w 524"/>
              <a:gd name="T99" fmla="*/ 237 h 342"/>
              <a:gd name="T100" fmla="*/ 94 w 524"/>
              <a:gd name="T101" fmla="*/ 237 h 342"/>
              <a:gd name="T102" fmla="*/ 53 w 524"/>
              <a:gd name="T103" fmla="*/ 259 h 342"/>
              <a:gd name="T104" fmla="*/ 74 w 524"/>
              <a:gd name="T105" fmla="*/ 257 h 342"/>
              <a:gd name="T106" fmla="*/ 61 w 524"/>
              <a:gd name="T107" fmla="*/ 247 h 342"/>
              <a:gd name="T108" fmla="*/ 55 w 524"/>
              <a:gd name="T109" fmla="*/ 329 h 342"/>
              <a:gd name="T110" fmla="*/ 35 w 524"/>
              <a:gd name="T111" fmla="*/ 312 h 342"/>
              <a:gd name="T112" fmla="*/ 46 w 524"/>
              <a:gd name="T113" fmla="*/ 306 h 342"/>
              <a:gd name="T114" fmla="*/ 33 w 524"/>
              <a:gd name="T115" fmla="*/ 304 h 342"/>
              <a:gd name="T116" fmla="*/ 33 w 524"/>
              <a:gd name="T117" fmla="*/ 310 h 342"/>
              <a:gd name="T118" fmla="*/ 38 w 524"/>
              <a:gd name="T119" fmla="*/ 320 h 342"/>
              <a:gd name="T120" fmla="*/ 51 w 524"/>
              <a:gd name="T121" fmla="*/ 31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24" h="342">
                <a:moveTo>
                  <a:pt x="511" y="31"/>
                </a:moveTo>
                <a:cubicBezTo>
                  <a:pt x="510" y="32"/>
                  <a:pt x="510" y="33"/>
                  <a:pt x="509" y="34"/>
                </a:cubicBezTo>
                <a:cubicBezTo>
                  <a:pt x="510" y="33"/>
                  <a:pt x="511" y="32"/>
                  <a:pt x="511" y="31"/>
                </a:cubicBezTo>
                <a:close/>
                <a:moveTo>
                  <a:pt x="497" y="63"/>
                </a:moveTo>
                <a:cubicBezTo>
                  <a:pt x="497" y="63"/>
                  <a:pt x="497" y="63"/>
                  <a:pt x="497" y="63"/>
                </a:cubicBezTo>
                <a:close/>
                <a:moveTo>
                  <a:pt x="508" y="37"/>
                </a:moveTo>
                <a:cubicBezTo>
                  <a:pt x="508" y="38"/>
                  <a:pt x="508" y="39"/>
                  <a:pt x="508" y="37"/>
                </a:cubicBezTo>
                <a:close/>
                <a:moveTo>
                  <a:pt x="282" y="283"/>
                </a:moveTo>
                <a:cubicBezTo>
                  <a:pt x="281" y="283"/>
                  <a:pt x="281" y="283"/>
                  <a:pt x="280" y="284"/>
                </a:cubicBezTo>
                <a:cubicBezTo>
                  <a:pt x="281" y="284"/>
                  <a:pt x="281" y="283"/>
                  <a:pt x="282" y="283"/>
                </a:cubicBezTo>
                <a:close/>
                <a:moveTo>
                  <a:pt x="234" y="300"/>
                </a:moveTo>
                <a:cubicBezTo>
                  <a:pt x="233" y="300"/>
                  <a:pt x="232" y="300"/>
                  <a:pt x="232" y="301"/>
                </a:cubicBezTo>
                <a:cubicBezTo>
                  <a:pt x="233" y="301"/>
                  <a:pt x="233" y="301"/>
                  <a:pt x="234" y="300"/>
                </a:cubicBezTo>
                <a:close/>
                <a:moveTo>
                  <a:pt x="494" y="71"/>
                </a:moveTo>
                <a:cubicBezTo>
                  <a:pt x="493" y="72"/>
                  <a:pt x="493" y="73"/>
                  <a:pt x="493" y="74"/>
                </a:cubicBezTo>
                <a:cubicBezTo>
                  <a:pt x="494" y="73"/>
                  <a:pt x="494" y="72"/>
                  <a:pt x="494" y="71"/>
                </a:cubicBezTo>
                <a:close/>
                <a:moveTo>
                  <a:pt x="348" y="234"/>
                </a:moveTo>
                <a:cubicBezTo>
                  <a:pt x="348" y="234"/>
                  <a:pt x="347" y="234"/>
                  <a:pt x="347" y="234"/>
                </a:cubicBezTo>
                <a:cubicBezTo>
                  <a:pt x="350" y="233"/>
                  <a:pt x="352" y="232"/>
                  <a:pt x="353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3" y="231"/>
                  <a:pt x="350" y="233"/>
                  <a:pt x="348" y="234"/>
                </a:cubicBezTo>
                <a:close/>
                <a:moveTo>
                  <a:pt x="327" y="249"/>
                </a:moveTo>
                <a:cubicBezTo>
                  <a:pt x="328" y="248"/>
                  <a:pt x="334" y="246"/>
                  <a:pt x="334" y="245"/>
                </a:cubicBezTo>
                <a:cubicBezTo>
                  <a:pt x="333" y="244"/>
                  <a:pt x="328" y="248"/>
                  <a:pt x="327" y="249"/>
                </a:cubicBezTo>
                <a:close/>
                <a:moveTo>
                  <a:pt x="336" y="243"/>
                </a:moveTo>
                <a:cubicBezTo>
                  <a:pt x="336" y="243"/>
                  <a:pt x="340" y="240"/>
                  <a:pt x="340" y="240"/>
                </a:cubicBezTo>
                <a:cubicBezTo>
                  <a:pt x="339" y="240"/>
                  <a:pt x="336" y="242"/>
                  <a:pt x="336" y="243"/>
                </a:cubicBezTo>
                <a:close/>
                <a:moveTo>
                  <a:pt x="383" y="207"/>
                </a:moveTo>
                <a:cubicBezTo>
                  <a:pt x="384" y="206"/>
                  <a:pt x="385" y="205"/>
                  <a:pt x="386" y="204"/>
                </a:cubicBezTo>
                <a:cubicBezTo>
                  <a:pt x="386" y="204"/>
                  <a:pt x="383" y="207"/>
                  <a:pt x="383" y="207"/>
                </a:cubicBezTo>
                <a:close/>
                <a:moveTo>
                  <a:pt x="324" y="251"/>
                </a:moveTo>
                <a:cubicBezTo>
                  <a:pt x="324" y="251"/>
                  <a:pt x="325" y="251"/>
                  <a:pt x="326" y="250"/>
                </a:cubicBezTo>
                <a:cubicBezTo>
                  <a:pt x="327" y="249"/>
                  <a:pt x="324" y="251"/>
                  <a:pt x="324" y="251"/>
                </a:cubicBezTo>
                <a:close/>
                <a:moveTo>
                  <a:pt x="395" y="195"/>
                </a:moveTo>
                <a:cubicBezTo>
                  <a:pt x="395" y="195"/>
                  <a:pt x="393" y="199"/>
                  <a:pt x="395" y="195"/>
                </a:cubicBezTo>
                <a:close/>
                <a:moveTo>
                  <a:pt x="388" y="201"/>
                </a:moveTo>
                <a:cubicBezTo>
                  <a:pt x="388" y="201"/>
                  <a:pt x="391" y="198"/>
                  <a:pt x="391" y="198"/>
                </a:cubicBezTo>
                <a:cubicBezTo>
                  <a:pt x="390" y="199"/>
                  <a:pt x="389" y="200"/>
                  <a:pt x="388" y="201"/>
                </a:cubicBezTo>
                <a:close/>
                <a:moveTo>
                  <a:pt x="519" y="12"/>
                </a:move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2"/>
                </a:cubicBezTo>
                <a:close/>
                <a:moveTo>
                  <a:pt x="230" y="299"/>
                </a:moveTo>
                <a:cubicBezTo>
                  <a:pt x="232" y="299"/>
                  <a:pt x="233" y="299"/>
                  <a:pt x="234" y="298"/>
                </a:cubicBezTo>
                <a:cubicBezTo>
                  <a:pt x="233" y="298"/>
                  <a:pt x="231" y="298"/>
                  <a:pt x="230" y="299"/>
                </a:cubicBezTo>
                <a:close/>
                <a:moveTo>
                  <a:pt x="343" y="238"/>
                </a:moveTo>
                <a:cubicBezTo>
                  <a:pt x="343" y="238"/>
                  <a:pt x="345" y="236"/>
                  <a:pt x="347" y="234"/>
                </a:cubicBezTo>
                <a:cubicBezTo>
                  <a:pt x="345" y="236"/>
                  <a:pt x="343" y="237"/>
                  <a:pt x="343" y="238"/>
                </a:cubicBezTo>
                <a:close/>
                <a:moveTo>
                  <a:pt x="284" y="268"/>
                </a:moveTo>
                <a:cubicBezTo>
                  <a:pt x="283" y="267"/>
                  <a:pt x="282" y="268"/>
                  <a:pt x="281" y="268"/>
                </a:cubicBezTo>
                <a:cubicBezTo>
                  <a:pt x="280" y="269"/>
                  <a:pt x="279" y="269"/>
                  <a:pt x="277" y="270"/>
                </a:cubicBezTo>
                <a:cubicBezTo>
                  <a:pt x="278" y="271"/>
                  <a:pt x="284" y="269"/>
                  <a:pt x="284" y="268"/>
                </a:cubicBezTo>
                <a:close/>
                <a:moveTo>
                  <a:pt x="261" y="276"/>
                </a:moveTo>
                <a:cubicBezTo>
                  <a:pt x="262" y="276"/>
                  <a:pt x="262" y="276"/>
                  <a:pt x="263" y="276"/>
                </a:cubicBezTo>
                <a:cubicBezTo>
                  <a:pt x="262" y="276"/>
                  <a:pt x="261" y="276"/>
                  <a:pt x="261" y="276"/>
                </a:cubicBezTo>
                <a:close/>
                <a:moveTo>
                  <a:pt x="209" y="295"/>
                </a:moveTo>
                <a:cubicBezTo>
                  <a:pt x="208" y="294"/>
                  <a:pt x="208" y="295"/>
                  <a:pt x="207" y="295"/>
                </a:cubicBezTo>
                <a:cubicBezTo>
                  <a:pt x="208" y="295"/>
                  <a:pt x="209" y="295"/>
                  <a:pt x="209" y="295"/>
                </a:cubicBezTo>
                <a:close/>
                <a:moveTo>
                  <a:pt x="273" y="272"/>
                </a:moveTo>
                <a:cubicBezTo>
                  <a:pt x="273" y="272"/>
                  <a:pt x="271" y="272"/>
                  <a:pt x="273" y="272"/>
                </a:cubicBezTo>
                <a:close/>
                <a:moveTo>
                  <a:pt x="250" y="280"/>
                </a:moveTo>
                <a:cubicBezTo>
                  <a:pt x="249" y="280"/>
                  <a:pt x="249" y="280"/>
                  <a:pt x="248" y="280"/>
                </a:cubicBezTo>
                <a:cubicBezTo>
                  <a:pt x="248" y="281"/>
                  <a:pt x="250" y="280"/>
                  <a:pt x="250" y="280"/>
                </a:cubicBezTo>
                <a:close/>
                <a:moveTo>
                  <a:pt x="280" y="270"/>
                </a:moveTo>
                <a:cubicBezTo>
                  <a:pt x="278" y="270"/>
                  <a:pt x="268" y="275"/>
                  <a:pt x="268" y="275"/>
                </a:cubicBezTo>
                <a:cubicBezTo>
                  <a:pt x="269" y="276"/>
                  <a:pt x="281" y="271"/>
                  <a:pt x="280" y="270"/>
                </a:cubicBezTo>
                <a:close/>
                <a:moveTo>
                  <a:pt x="228" y="302"/>
                </a:moveTo>
                <a:cubicBezTo>
                  <a:pt x="229" y="302"/>
                  <a:pt x="232" y="301"/>
                  <a:pt x="229" y="301"/>
                </a:cubicBezTo>
                <a:cubicBezTo>
                  <a:pt x="229" y="301"/>
                  <a:pt x="226" y="302"/>
                  <a:pt x="228" y="302"/>
                </a:cubicBezTo>
                <a:close/>
                <a:moveTo>
                  <a:pt x="404" y="181"/>
                </a:moveTo>
                <a:cubicBezTo>
                  <a:pt x="403" y="181"/>
                  <a:pt x="404" y="182"/>
                  <a:pt x="404" y="181"/>
                </a:cubicBezTo>
                <a:close/>
                <a:moveTo>
                  <a:pt x="297" y="262"/>
                </a:moveTo>
                <a:cubicBezTo>
                  <a:pt x="298" y="262"/>
                  <a:pt x="298" y="262"/>
                  <a:pt x="299" y="261"/>
                </a:cubicBezTo>
                <a:cubicBezTo>
                  <a:pt x="298" y="261"/>
                  <a:pt x="297" y="262"/>
                  <a:pt x="297" y="262"/>
                </a:cubicBezTo>
                <a:close/>
                <a:moveTo>
                  <a:pt x="275" y="271"/>
                </a:moveTo>
                <a:cubicBezTo>
                  <a:pt x="272" y="272"/>
                  <a:pt x="278" y="270"/>
                  <a:pt x="275" y="271"/>
                </a:cubicBezTo>
                <a:close/>
                <a:moveTo>
                  <a:pt x="165" y="309"/>
                </a:moveTo>
                <a:cubicBezTo>
                  <a:pt x="152" y="310"/>
                  <a:pt x="139" y="309"/>
                  <a:pt x="126" y="309"/>
                </a:cubicBezTo>
                <a:cubicBezTo>
                  <a:pt x="126" y="309"/>
                  <a:pt x="127" y="310"/>
                  <a:pt x="128" y="311"/>
                </a:cubicBezTo>
                <a:cubicBezTo>
                  <a:pt x="133" y="312"/>
                  <a:pt x="139" y="311"/>
                  <a:pt x="143" y="311"/>
                </a:cubicBezTo>
                <a:cubicBezTo>
                  <a:pt x="150" y="311"/>
                  <a:pt x="161" y="313"/>
                  <a:pt x="168" y="311"/>
                </a:cubicBezTo>
                <a:cubicBezTo>
                  <a:pt x="171" y="309"/>
                  <a:pt x="182" y="308"/>
                  <a:pt x="186" y="309"/>
                </a:cubicBezTo>
                <a:cubicBezTo>
                  <a:pt x="190" y="310"/>
                  <a:pt x="197" y="305"/>
                  <a:pt x="201" y="307"/>
                </a:cubicBezTo>
                <a:cubicBezTo>
                  <a:pt x="202" y="308"/>
                  <a:pt x="210" y="305"/>
                  <a:pt x="207" y="305"/>
                </a:cubicBezTo>
                <a:cubicBezTo>
                  <a:pt x="194" y="304"/>
                  <a:pt x="179" y="309"/>
                  <a:pt x="165" y="309"/>
                </a:cubicBezTo>
                <a:close/>
                <a:moveTo>
                  <a:pt x="160" y="311"/>
                </a:moveTo>
                <a:cubicBezTo>
                  <a:pt x="160" y="310"/>
                  <a:pt x="160" y="312"/>
                  <a:pt x="160" y="311"/>
                </a:cubicBezTo>
                <a:close/>
                <a:moveTo>
                  <a:pt x="204" y="304"/>
                </a:moveTo>
                <a:cubicBezTo>
                  <a:pt x="205" y="304"/>
                  <a:pt x="206" y="304"/>
                  <a:pt x="206" y="304"/>
                </a:cubicBezTo>
                <a:cubicBezTo>
                  <a:pt x="205" y="303"/>
                  <a:pt x="205" y="304"/>
                  <a:pt x="204" y="304"/>
                </a:cubicBezTo>
                <a:close/>
                <a:moveTo>
                  <a:pt x="521" y="8"/>
                </a:moveTo>
                <a:cubicBezTo>
                  <a:pt x="520" y="9"/>
                  <a:pt x="520" y="11"/>
                  <a:pt x="519" y="12"/>
                </a:cubicBezTo>
                <a:cubicBezTo>
                  <a:pt x="520" y="11"/>
                  <a:pt x="520" y="10"/>
                  <a:pt x="521" y="10"/>
                </a:cubicBezTo>
                <a:cubicBezTo>
                  <a:pt x="520" y="11"/>
                  <a:pt x="520" y="11"/>
                  <a:pt x="520" y="12"/>
                </a:cubicBezTo>
                <a:cubicBezTo>
                  <a:pt x="520" y="12"/>
                  <a:pt x="524" y="6"/>
                  <a:pt x="521" y="8"/>
                </a:cubicBezTo>
                <a:close/>
                <a:moveTo>
                  <a:pt x="196" y="293"/>
                </a:moveTo>
                <a:cubicBezTo>
                  <a:pt x="195" y="292"/>
                  <a:pt x="196" y="294"/>
                  <a:pt x="196" y="293"/>
                </a:cubicBezTo>
                <a:close/>
                <a:moveTo>
                  <a:pt x="206" y="290"/>
                </a:moveTo>
                <a:cubicBezTo>
                  <a:pt x="206" y="290"/>
                  <a:pt x="202" y="291"/>
                  <a:pt x="201" y="291"/>
                </a:cubicBezTo>
                <a:cubicBezTo>
                  <a:pt x="202" y="291"/>
                  <a:pt x="206" y="291"/>
                  <a:pt x="206" y="290"/>
                </a:cubicBezTo>
                <a:close/>
                <a:moveTo>
                  <a:pt x="46" y="275"/>
                </a:moveTo>
                <a:cubicBezTo>
                  <a:pt x="46" y="276"/>
                  <a:pt x="49" y="278"/>
                  <a:pt x="50" y="277"/>
                </a:cubicBezTo>
                <a:cubicBezTo>
                  <a:pt x="50" y="276"/>
                  <a:pt x="46" y="275"/>
                  <a:pt x="46" y="275"/>
                </a:cubicBezTo>
                <a:close/>
                <a:moveTo>
                  <a:pt x="179" y="295"/>
                </a:moveTo>
                <a:cubicBezTo>
                  <a:pt x="180" y="295"/>
                  <a:pt x="181" y="294"/>
                  <a:pt x="182" y="294"/>
                </a:cubicBezTo>
                <a:cubicBezTo>
                  <a:pt x="182" y="293"/>
                  <a:pt x="179" y="295"/>
                  <a:pt x="179" y="295"/>
                </a:cubicBezTo>
                <a:close/>
                <a:moveTo>
                  <a:pt x="108" y="297"/>
                </a:moveTo>
                <a:cubicBezTo>
                  <a:pt x="108" y="298"/>
                  <a:pt x="108" y="296"/>
                  <a:pt x="108" y="297"/>
                </a:cubicBezTo>
                <a:close/>
                <a:moveTo>
                  <a:pt x="501" y="39"/>
                </a:moveTo>
                <a:cubicBezTo>
                  <a:pt x="499" y="45"/>
                  <a:pt x="491" y="56"/>
                  <a:pt x="490" y="63"/>
                </a:cubicBezTo>
                <a:cubicBezTo>
                  <a:pt x="491" y="56"/>
                  <a:pt x="498" y="46"/>
                  <a:pt x="500" y="40"/>
                </a:cubicBezTo>
                <a:cubicBezTo>
                  <a:pt x="502" y="34"/>
                  <a:pt x="504" y="29"/>
                  <a:pt x="507" y="24"/>
                </a:cubicBezTo>
                <a:cubicBezTo>
                  <a:pt x="509" y="20"/>
                  <a:pt x="510" y="11"/>
                  <a:pt x="511" y="10"/>
                </a:cubicBezTo>
                <a:cubicBezTo>
                  <a:pt x="516" y="1"/>
                  <a:pt x="510" y="6"/>
                  <a:pt x="509" y="3"/>
                </a:cubicBezTo>
                <a:cubicBezTo>
                  <a:pt x="509" y="2"/>
                  <a:pt x="509" y="1"/>
                  <a:pt x="509" y="0"/>
                </a:cubicBezTo>
                <a:cubicBezTo>
                  <a:pt x="506" y="3"/>
                  <a:pt x="493" y="23"/>
                  <a:pt x="494" y="27"/>
                </a:cubicBezTo>
                <a:cubicBezTo>
                  <a:pt x="492" y="22"/>
                  <a:pt x="503" y="9"/>
                  <a:pt x="505" y="5"/>
                </a:cubicBezTo>
                <a:cubicBezTo>
                  <a:pt x="504" y="4"/>
                  <a:pt x="504" y="4"/>
                  <a:pt x="503" y="5"/>
                </a:cubicBezTo>
                <a:cubicBezTo>
                  <a:pt x="498" y="11"/>
                  <a:pt x="495" y="20"/>
                  <a:pt x="492" y="27"/>
                </a:cubicBezTo>
                <a:cubicBezTo>
                  <a:pt x="489" y="33"/>
                  <a:pt x="482" y="43"/>
                  <a:pt x="482" y="51"/>
                </a:cubicBezTo>
                <a:cubicBezTo>
                  <a:pt x="483" y="50"/>
                  <a:pt x="483" y="49"/>
                  <a:pt x="484" y="49"/>
                </a:cubicBezTo>
                <a:cubicBezTo>
                  <a:pt x="486" y="48"/>
                  <a:pt x="481" y="54"/>
                  <a:pt x="482" y="54"/>
                </a:cubicBezTo>
                <a:cubicBezTo>
                  <a:pt x="482" y="53"/>
                  <a:pt x="482" y="53"/>
                  <a:pt x="482" y="52"/>
                </a:cubicBezTo>
                <a:cubicBezTo>
                  <a:pt x="478" y="53"/>
                  <a:pt x="469" y="80"/>
                  <a:pt x="467" y="86"/>
                </a:cubicBezTo>
                <a:cubicBezTo>
                  <a:pt x="464" y="95"/>
                  <a:pt x="458" y="104"/>
                  <a:pt x="453" y="114"/>
                </a:cubicBezTo>
                <a:cubicBezTo>
                  <a:pt x="454" y="113"/>
                  <a:pt x="425" y="159"/>
                  <a:pt x="424" y="159"/>
                </a:cubicBezTo>
                <a:cubicBezTo>
                  <a:pt x="424" y="158"/>
                  <a:pt x="424" y="158"/>
                  <a:pt x="424" y="157"/>
                </a:cubicBezTo>
                <a:cubicBezTo>
                  <a:pt x="420" y="159"/>
                  <a:pt x="413" y="171"/>
                  <a:pt x="410" y="175"/>
                </a:cubicBezTo>
                <a:cubicBezTo>
                  <a:pt x="407" y="180"/>
                  <a:pt x="401" y="185"/>
                  <a:pt x="398" y="188"/>
                </a:cubicBezTo>
                <a:cubicBezTo>
                  <a:pt x="396" y="191"/>
                  <a:pt x="365" y="218"/>
                  <a:pt x="365" y="218"/>
                </a:cubicBezTo>
                <a:cubicBezTo>
                  <a:pt x="365" y="218"/>
                  <a:pt x="365" y="217"/>
                  <a:pt x="366" y="217"/>
                </a:cubicBezTo>
                <a:cubicBezTo>
                  <a:pt x="364" y="217"/>
                  <a:pt x="361" y="225"/>
                  <a:pt x="359" y="224"/>
                </a:cubicBezTo>
                <a:cubicBezTo>
                  <a:pt x="359" y="223"/>
                  <a:pt x="360" y="223"/>
                  <a:pt x="360" y="222"/>
                </a:cubicBezTo>
                <a:cubicBezTo>
                  <a:pt x="359" y="221"/>
                  <a:pt x="356" y="225"/>
                  <a:pt x="354" y="227"/>
                </a:cubicBezTo>
                <a:cubicBezTo>
                  <a:pt x="349" y="229"/>
                  <a:pt x="342" y="235"/>
                  <a:pt x="339" y="237"/>
                </a:cubicBezTo>
                <a:cubicBezTo>
                  <a:pt x="334" y="241"/>
                  <a:pt x="327" y="245"/>
                  <a:pt x="321" y="248"/>
                </a:cubicBezTo>
                <a:cubicBezTo>
                  <a:pt x="319" y="250"/>
                  <a:pt x="295" y="264"/>
                  <a:pt x="295" y="263"/>
                </a:cubicBezTo>
                <a:cubicBezTo>
                  <a:pt x="294" y="263"/>
                  <a:pt x="288" y="266"/>
                  <a:pt x="285" y="268"/>
                </a:cubicBezTo>
                <a:cubicBezTo>
                  <a:pt x="289" y="265"/>
                  <a:pt x="302" y="261"/>
                  <a:pt x="305" y="260"/>
                </a:cubicBezTo>
                <a:cubicBezTo>
                  <a:pt x="313" y="256"/>
                  <a:pt x="320" y="252"/>
                  <a:pt x="327" y="247"/>
                </a:cubicBezTo>
                <a:cubicBezTo>
                  <a:pt x="331" y="244"/>
                  <a:pt x="339" y="241"/>
                  <a:pt x="342" y="237"/>
                </a:cubicBezTo>
                <a:cubicBezTo>
                  <a:pt x="343" y="237"/>
                  <a:pt x="345" y="235"/>
                  <a:pt x="348" y="234"/>
                </a:cubicBezTo>
                <a:cubicBezTo>
                  <a:pt x="350" y="233"/>
                  <a:pt x="351" y="232"/>
                  <a:pt x="353" y="230"/>
                </a:cubicBezTo>
                <a:cubicBezTo>
                  <a:pt x="354" y="230"/>
                  <a:pt x="354" y="230"/>
                  <a:pt x="354" y="230"/>
                </a:cubicBezTo>
                <a:cubicBezTo>
                  <a:pt x="354" y="230"/>
                  <a:pt x="354" y="230"/>
                  <a:pt x="353" y="230"/>
                </a:cubicBezTo>
                <a:cubicBezTo>
                  <a:pt x="361" y="225"/>
                  <a:pt x="370" y="219"/>
                  <a:pt x="370" y="218"/>
                </a:cubicBezTo>
                <a:cubicBezTo>
                  <a:pt x="369" y="218"/>
                  <a:pt x="368" y="219"/>
                  <a:pt x="367" y="219"/>
                </a:cubicBezTo>
                <a:cubicBezTo>
                  <a:pt x="370" y="217"/>
                  <a:pt x="378" y="208"/>
                  <a:pt x="379" y="209"/>
                </a:cubicBezTo>
                <a:cubicBezTo>
                  <a:pt x="379" y="210"/>
                  <a:pt x="372" y="215"/>
                  <a:pt x="372" y="216"/>
                </a:cubicBezTo>
                <a:cubicBezTo>
                  <a:pt x="373" y="216"/>
                  <a:pt x="381" y="209"/>
                  <a:pt x="381" y="208"/>
                </a:cubicBezTo>
                <a:cubicBezTo>
                  <a:pt x="381" y="208"/>
                  <a:pt x="380" y="208"/>
                  <a:pt x="380" y="208"/>
                </a:cubicBezTo>
                <a:cubicBezTo>
                  <a:pt x="381" y="206"/>
                  <a:pt x="398" y="191"/>
                  <a:pt x="398" y="191"/>
                </a:cubicBezTo>
                <a:cubicBezTo>
                  <a:pt x="398" y="191"/>
                  <a:pt x="396" y="194"/>
                  <a:pt x="396" y="194"/>
                </a:cubicBezTo>
                <a:cubicBezTo>
                  <a:pt x="398" y="193"/>
                  <a:pt x="400" y="191"/>
                  <a:pt x="402" y="189"/>
                </a:cubicBezTo>
                <a:cubicBezTo>
                  <a:pt x="386" y="206"/>
                  <a:pt x="368" y="222"/>
                  <a:pt x="348" y="236"/>
                </a:cubicBezTo>
                <a:cubicBezTo>
                  <a:pt x="321" y="256"/>
                  <a:pt x="293" y="269"/>
                  <a:pt x="262" y="281"/>
                </a:cubicBezTo>
                <a:cubicBezTo>
                  <a:pt x="250" y="286"/>
                  <a:pt x="236" y="288"/>
                  <a:pt x="224" y="292"/>
                </a:cubicBezTo>
                <a:cubicBezTo>
                  <a:pt x="218" y="294"/>
                  <a:pt x="203" y="298"/>
                  <a:pt x="201" y="296"/>
                </a:cubicBezTo>
                <a:cubicBezTo>
                  <a:pt x="200" y="295"/>
                  <a:pt x="194" y="298"/>
                  <a:pt x="192" y="297"/>
                </a:cubicBezTo>
                <a:cubicBezTo>
                  <a:pt x="187" y="294"/>
                  <a:pt x="167" y="299"/>
                  <a:pt x="161" y="299"/>
                </a:cubicBezTo>
                <a:cubicBezTo>
                  <a:pt x="159" y="299"/>
                  <a:pt x="156" y="300"/>
                  <a:pt x="153" y="300"/>
                </a:cubicBezTo>
                <a:cubicBezTo>
                  <a:pt x="153" y="300"/>
                  <a:pt x="153" y="301"/>
                  <a:pt x="153" y="300"/>
                </a:cubicBezTo>
                <a:cubicBezTo>
                  <a:pt x="153" y="300"/>
                  <a:pt x="153" y="300"/>
                  <a:pt x="153" y="300"/>
                </a:cubicBezTo>
                <a:cubicBezTo>
                  <a:pt x="146" y="301"/>
                  <a:pt x="138" y="301"/>
                  <a:pt x="136" y="299"/>
                </a:cubicBezTo>
                <a:cubicBezTo>
                  <a:pt x="137" y="299"/>
                  <a:pt x="139" y="300"/>
                  <a:pt x="141" y="300"/>
                </a:cubicBezTo>
                <a:cubicBezTo>
                  <a:pt x="139" y="299"/>
                  <a:pt x="125" y="298"/>
                  <a:pt x="121" y="298"/>
                </a:cubicBezTo>
                <a:cubicBezTo>
                  <a:pt x="116" y="298"/>
                  <a:pt x="98" y="298"/>
                  <a:pt x="93" y="295"/>
                </a:cubicBezTo>
                <a:cubicBezTo>
                  <a:pt x="94" y="294"/>
                  <a:pt x="95" y="294"/>
                  <a:pt x="96" y="294"/>
                </a:cubicBezTo>
                <a:cubicBezTo>
                  <a:pt x="84" y="295"/>
                  <a:pt x="69" y="288"/>
                  <a:pt x="59" y="284"/>
                </a:cubicBezTo>
                <a:cubicBezTo>
                  <a:pt x="47" y="280"/>
                  <a:pt x="35" y="274"/>
                  <a:pt x="25" y="268"/>
                </a:cubicBezTo>
                <a:cubicBezTo>
                  <a:pt x="25" y="268"/>
                  <a:pt x="26" y="267"/>
                  <a:pt x="26" y="267"/>
                </a:cubicBezTo>
                <a:cubicBezTo>
                  <a:pt x="25" y="267"/>
                  <a:pt x="26" y="267"/>
                  <a:pt x="27" y="267"/>
                </a:cubicBezTo>
                <a:cubicBezTo>
                  <a:pt x="33" y="270"/>
                  <a:pt x="39" y="273"/>
                  <a:pt x="41" y="274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2" y="274"/>
                  <a:pt x="43" y="274"/>
                  <a:pt x="43" y="274"/>
                </a:cubicBezTo>
                <a:cubicBezTo>
                  <a:pt x="43" y="274"/>
                  <a:pt x="35" y="270"/>
                  <a:pt x="29" y="267"/>
                </a:cubicBezTo>
                <a:cubicBezTo>
                  <a:pt x="37" y="265"/>
                  <a:pt x="56" y="260"/>
                  <a:pt x="57" y="262"/>
                </a:cubicBezTo>
                <a:cubicBezTo>
                  <a:pt x="57" y="262"/>
                  <a:pt x="57" y="261"/>
                  <a:pt x="57" y="260"/>
                </a:cubicBezTo>
                <a:cubicBezTo>
                  <a:pt x="58" y="261"/>
                  <a:pt x="59" y="262"/>
                  <a:pt x="59" y="261"/>
                </a:cubicBezTo>
                <a:cubicBezTo>
                  <a:pt x="59" y="261"/>
                  <a:pt x="59" y="260"/>
                  <a:pt x="59" y="260"/>
                </a:cubicBezTo>
                <a:cubicBezTo>
                  <a:pt x="61" y="261"/>
                  <a:pt x="66" y="259"/>
                  <a:pt x="68" y="258"/>
                </a:cubicBezTo>
                <a:cubicBezTo>
                  <a:pt x="68" y="258"/>
                  <a:pt x="68" y="258"/>
                  <a:pt x="68" y="258"/>
                </a:cubicBezTo>
                <a:cubicBezTo>
                  <a:pt x="68" y="259"/>
                  <a:pt x="68" y="258"/>
                  <a:pt x="68" y="258"/>
                </a:cubicBezTo>
                <a:cubicBezTo>
                  <a:pt x="69" y="258"/>
                  <a:pt x="69" y="258"/>
                  <a:pt x="68" y="257"/>
                </a:cubicBezTo>
                <a:cubicBezTo>
                  <a:pt x="69" y="258"/>
                  <a:pt x="70" y="259"/>
                  <a:pt x="70" y="259"/>
                </a:cubicBezTo>
                <a:cubicBezTo>
                  <a:pt x="70" y="258"/>
                  <a:pt x="70" y="256"/>
                  <a:pt x="70" y="256"/>
                </a:cubicBezTo>
                <a:cubicBezTo>
                  <a:pt x="68" y="257"/>
                  <a:pt x="60" y="260"/>
                  <a:pt x="59" y="259"/>
                </a:cubicBezTo>
                <a:cubicBezTo>
                  <a:pt x="58" y="258"/>
                  <a:pt x="61" y="258"/>
                  <a:pt x="61" y="258"/>
                </a:cubicBezTo>
                <a:cubicBezTo>
                  <a:pt x="61" y="257"/>
                  <a:pt x="56" y="258"/>
                  <a:pt x="56" y="258"/>
                </a:cubicBezTo>
                <a:cubicBezTo>
                  <a:pt x="56" y="259"/>
                  <a:pt x="56" y="259"/>
                  <a:pt x="56" y="259"/>
                </a:cubicBezTo>
                <a:cubicBezTo>
                  <a:pt x="57" y="259"/>
                  <a:pt x="54" y="260"/>
                  <a:pt x="54" y="260"/>
                </a:cubicBezTo>
                <a:cubicBezTo>
                  <a:pt x="54" y="260"/>
                  <a:pt x="54" y="260"/>
                  <a:pt x="54" y="260"/>
                </a:cubicBezTo>
                <a:cubicBezTo>
                  <a:pt x="54" y="260"/>
                  <a:pt x="49" y="261"/>
                  <a:pt x="48" y="261"/>
                </a:cubicBezTo>
                <a:cubicBezTo>
                  <a:pt x="48" y="261"/>
                  <a:pt x="47" y="261"/>
                  <a:pt x="47" y="261"/>
                </a:cubicBezTo>
                <a:cubicBezTo>
                  <a:pt x="47" y="261"/>
                  <a:pt x="47" y="260"/>
                  <a:pt x="47" y="261"/>
                </a:cubicBezTo>
                <a:cubicBezTo>
                  <a:pt x="45" y="260"/>
                  <a:pt x="42" y="260"/>
                  <a:pt x="42" y="261"/>
                </a:cubicBezTo>
                <a:cubicBezTo>
                  <a:pt x="43" y="261"/>
                  <a:pt x="43" y="261"/>
                  <a:pt x="44" y="261"/>
                </a:cubicBezTo>
                <a:cubicBezTo>
                  <a:pt x="44" y="261"/>
                  <a:pt x="43" y="263"/>
                  <a:pt x="43" y="263"/>
                </a:cubicBezTo>
                <a:cubicBezTo>
                  <a:pt x="42" y="263"/>
                  <a:pt x="40" y="261"/>
                  <a:pt x="40" y="261"/>
                </a:cubicBezTo>
                <a:cubicBezTo>
                  <a:pt x="40" y="261"/>
                  <a:pt x="40" y="263"/>
                  <a:pt x="40" y="263"/>
                </a:cubicBezTo>
                <a:cubicBezTo>
                  <a:pt x="39" y="262"/>
                  <a:pt x="35" y="261"/>
                  <a:pt x="35" y="262"/>
                </a:cubicBezTo>
                <a:cubicBezTo>
                  <a:pt x="36" y="258"/>
                  <a:pt x="65" y="255"/>
                  <a:pt x="69" y="254"/>
                </a:cubicBezTo>
                <a:cubicBezTo>
                  <a:pt x="73" y="252"/>
                  <a:pt x="80" y="250"/>
                  <a:pt x="82" y="249"/>
                </a:cubicBezTo>
                <a:cubicBezTo>
                  <a:pt x="84" y="249"/>
                  <a:pt x="88" y="248"/>
                  <a:pt x="89" y="248"/>
                </a:cubicBezTo>
                <a:cubicBezTo>
                  <a:pt x="88" y="248"/>
                  <a:pt x="92" y="246"/>
                  <a:pt x="91" y="247"/>
                </a:cubicBezTo>
                <a:cubicBezTo>
                  <a:pt x="90" y="248"/>
                  <a:pt x="96" y="243"/>
                  <a:pt x="97" y="245"/>
                </a:cubicBezTo>
                <a:cubicBezTo>
                  <a:pt x="97" y="246"/>
                  <a:pt x="109" y="244"/>
                  <a:pt x="110" y="241"/>
                </a:cubicBezTo>
                <a:cubicBezTo>
                  <a:pt x="111" y="238"/>
                  <a:pt x="107" y="237"/>
                  <a:pt x="106" y="235"/>
                </a:cubicBezTo>
                <a:cubicBezTo>
                  <a:pt x="106" y="234"/>
                  <a:pt x="106" y="234"/>
                  <a:pt x="106" y="233"/>
                </a:cubicBezTo>
                <a:cubicBezTo>
                  <a:pt x="104" y="235"/>
                  <a:pt x="98" y="235"/>
                  <a:pt x="99" y="237"/>
                </a:cubicBezTo>
                <a:cubicBezTo>
                  <a:pt x="99" y="237"/>
                  <a:pt x="105" y="235"/>
                  <a:pt x="105" y="235"/>
                </a:cubicBezTo>
                <a:cubicBezTo>
                  <a:pt x="106" y="235"/>
                  <a:pt x="104" y="237"/>
                  <a:pt x="105" y="237"/>
                </a:cubicBezTo>
                <a:cubicBezTo>
                  <a:pt x="104" y="237"/>
                  <a:pt x="104" y="237"/>
                  <a:pt x="103" y="237"/>
                </a:cubicBezTo>
                <a:cubicBezTo>
                  <a:pt x="103" y="237"/>
                  <a:pt x="103" y="237"/>
                  <a:pt x="103" y="237"/>
                </a:cubicBezTo>
                <a:cubicBezTo>
                  <a:pt x="94" y="238"/>
                  <a:pt x="83" y="242"/>
                  <a:pt x="74" y="245"/>
                </a:cubicBezTo>
                <a:cubicBezTo>
                  <a:pt x="65" y="248"/>
                  <a:pt x="56" y="250"/>
                  <a:pt x="47" y="251"/>
                </a:cubicBezTo>
                <a:cubicBezTo>
                  <a:pt x="45" y="252"/>
                  <a:pt x="31" y="253"/>
                  <a:pt x="28" y="255"/>
                </a:cubicBezTo>
                <a:cubicBezTo>
                  <a:pt x="33" y="251"/>
                  <a:pt x="61" y="248"/>
                  <a:pt x="60" y="246"/>
                </a:cubicBezTo>
                <a:cubicBezTo>
                  <a:pt x="60" y="246"/>
                  <a:pt x="58" y="246"/>
                  <a:pt x="58" y="246"/>
                </a:cubicBezTo>
                <a:cubicBezTo>
                  <a:pt x="58" y="246"/>
                  <a:pt x="61" y="245"/>
                  <a:pt x="61" y="245"/>
                </a:cubicBezTo>
                <a:cubicBezTo>
                  <a:pt x="61" y="246"/>
                  <a:pt x="61" y="246"/>
                  <a:pt x="62" y="247"/>
                </a:cubicBezTo>
                <a:cubicBezTo>
                  <a:pt x="62" y="247"/>
                  <a:pt x="63" y="244"/>
                  <a:pt x="63" y="244"/>
                </a:cubicBezTo>
                <a:cubicBezTo>
                  <a:pt x="63" y="245"/>
                  <a:pt x="65" y="247"/>
                  <a:pt x="65" y="246"/>
                </a:cubicBezTo>
                <a:cubicBezTo>
                  <a:pt x="65" y="246"/>
                  <a:pt x="64" y="244"/>
                  <a:pt x="64" y="244"/>
                </a:cubicBezTo>
                <a:cubicBezTo>
                  <a:pt x="65" y="244"/>
                  <a:pt x="65" y="246"/>
                  <a:pt x="65" y="246"/>
                </a:cubicBezTo>
                <a:cubicBezTo>
                  <a:pt x="65" y="245"/>
                  <a:pt x="65" y="245"/>
                  <a:pt x="65" y="244"/>
                </a:cubicBezTo>
                <a:cubicBezTo>
                  <a:pt x="66" y="244"/>
                  <a:pt x="66" y="244"/>
                  <a:pt x="67" y="244"/>
                </a:cubicBezTo>
                <a:cubicBezTo>
                  <a:pt x="67" y="244"/>
                  <a:pt x="67" y="245"/>
                  <a:pt x="67" y="245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67" y="245"/>
                  <a:pt x="68" y="245"/>
                  <a:pt x="68" y="244"/>
                </a:cubicBezTo>
                <a:cubicBezTo>
                  <a:pt x="68" y="244"/>
                  <a:pt x="69" y="244"/>
                  <a:pt x="69" y="243"/>
                </a:cubicBezTo>
                <a:cubicBezTo>
                  <a:pt x="68" y="246"/>
                  <a:pt x="73" y="243"/>
                  <a:pt x="73" y="243"/>
                </a:cubicBezTo>
                <a:cubicBezTo>
                  <a:pt x="73" y="243"/>
                  <a:pt x="72" y="243"/>
                  <a:pt x="72" y="243"/>
                </a:cubicBezTo>
                <a:cubicBezTo>
                  <a:pt x="71" y="243"/>
                  <a:pt x="75" y="240"/>
                  <a:pt x="74" y="240"/>
                </a:cubicBezTo>
                <a:cubicBezTo>
                  <a:pt x="73" y="239"/>
                  <a:pt x="55" y="243"/>
                  <a:pt x="53" y="245"/>
                </a:cubicBezTo>
                <a:cubicBezTo>
                  <a:pt x="48" y="247"/>
                  <a:pt x="40" y="247"/>
                  <a:pt x="34" y="248"/>
                </a:cubicBezTo>
                <a:cubicBezTo>
                  <a:pt x="33" y="248"/>
                  <a:pt x="30" y="249"/>
                  <a:pt x="27" y="249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25" y="250"/>
                  <a:pt x="23" y="250"/>
                  <a:pt x="21" y="251"/>
                </a:cubicBezTo>
                <a:cubicBezTo>
                  <a:pt x="21" y="251"/>
                  <a:pt x="21" y="250"/>
                  <a:pt x="21" y="251"/>
                </a:cubicBezTo>
                <a:cubicBezTo>
                  <a:pt x="20" y="251"/>
                  <a:pt x="20" y="252"/>
                  <a:pt x="20" y="252"/>
                </a:cubicBezTo>
                <a:cubicBezTo>
                  <a:pt x="17" y="258"/>
                  <a:pt x="27" y="256"/>
                  <a:pt x="27" y="256"/>
                </a:cubicBezTo>
                <a:cubicBezTo>
                  <a:pt x="26" y="257"/>
                  <a:pt x="23" y="258"/>
                  <a:pt x="21" y="259"/>
                </a:cubicBezTo>
                <a:cubicBezTo>
                  <a:pt x="18" y="258"/>
                  <a:pt x="11" y="257"/>
                  <a:pt x="12" y="258"/>
                </a:cubicBezTo>
                <a:cubicBezTo>
                  <a:pt x="12" y="258"/>
                  <a:pt x="14" y="260"/>
                  <a:pt x="18" y="262"/>
                </a:cubicBezTo>
                <a:cubicBezTo>
                  <a:pt x="17" y="262"/>
                  <a:pt x="17" y="263"/>
                  <a:pt x="17" y="263"/>
                </a:cubicBezTo>
                <a:cubicBezTo>
                  <a:pt x="13" y="260"/>
                  <a:pt x="5" y="254"/>
                  <a:pt x="3" y="259"/>
                </a:cubicBezTo>
                <a:cubicBezTo>
                  <a:pt x="4" y="259"/>
                  <a:pt x="4" y="260"/>
                  <a:pt x="5" y="261"/>
                </a:cubicBezTo>
                <a:cubicBezTo>
                  <a:pt x="4" y="261"/>
                  <a:pt x="3" y="261"/>
                  <a:pt x="2" y="261"/>
                </a:cubicBezTo>
                <a:cubicBezTo>
                  <a:pt x="3" y="262"/>
                  <a:pt x="11" y="267"/>
                  <a:pt x="10" y="268"/>
                </a:cubicBezTo>
                <a:cubicBezTo>
                  <a:pt x="10" y="268"/>
                  <a:pt x="0" y="263"/>
                  <a:pt x="1" y="263"/>
                </a:cubicBezTo>
                <a:cubicBezTo>
                  <a:pt x="3" y="268"/>
                  <a:pt x="4" y="271"/>
                  <a:pt x="9" y="274"/>
                </a:cubicBezTo>
                <a:cubicBezTo>
                  <a:pt x="9" y="278"/>
                  <a:pt x="10" y="282"/>
                  <a:pt x="13" y="282"/>
                </a:cubicBezTo>
                <a:cubicBezTo>
                  <a:pt x="12" y="282"/>
                  <a:pt x="29" y="301"/>
                  <a:pt x="28" y="303"/>
                </a:cubicBezTo>
                <a:cubicBezTo>
                  <a:pt x="28" y="303"/>
                  <a:pt x="30" y="303"/>
                  <a:pt x="30" y="303"/>
                </a:cubicBezTo>
                <a:cubicBezTo>
                  <a:pt x="29" y="303"/>
                  <a:pt x="29" y="303"/>
                  <a:pt x="29" y="304"/>
                </a:cubicBezTo>
                <a:cubicBezTo>
                  <a:pt x="29" y="304"/>
                  <a:pt x="29" y="303"/>
                  <a:pt x="30" y="303"/>
                </a:cubicBezTo>
                <a:cubicBezTo>
                  <a:pt x="29" y="305"/>
                  <a:pt x="31" y="309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4" y="310"/>
                </a:cubicBezTo>
                <a:cubicBezTo>
                  <a:pt x="34" y="310"/>
                  <a:pt x="33" y="311"/>
                  <a:pt x="33" y="311"/>
                </a:cubicBezTo>
                <a:cubicBezTo>
                  <a:pt x="33" y="311"/>
                  <a:pt x="34" y="311"/>
                  <a:pt x="35" y="311"/>
                </a:cubicBezTo>
                <a:cubicBezTo>
                  <a:pt x="35" y="311"/>
                  <a:pt x="31" y="304"/>
                  <a:pt x="31" y="304"/>
                </a:cubicBezTo>
                <a:cubicBezTo>
                  <a:pt x="31" y="304"/>
                  <a:pt x="31" y="303"/>
                  <a:pt x="31" y="303"/>
                </a:cubicBezTo>
                <a:cubicBezTo>
                  <a:pt x="32" y="302"/>
                  <a:pt x="32" y="304"/>
                  <a:pt x="32" y="304"/>
                </a:cubicBezTo>
                <a:cubicBezTo>
                  <a:pt x="33" y="304"/>
                  <a:pt x="31" y="301"/>
                  <a:pt x="31" y="301"/>
                </a:cubicBezTo>
                <a:cubicBezTo>
                  <a:pt x="30" y="301"/>
                  <a:pt x="29" y="300"/>
                  <a:pt x="29" y="300"/>
                </a:cubicBezTo>
                <a:cubicBezTo>
                  <a:pt x="29" y="300"/>
                  <a:pt x="29" y="300"/>
                  <a:pt x="29" y="300"/>
                </a:cubicBezTo>
                <a:cubicBezTo>
                  <a:pt x="28" y="300"/>
                  <a:pt x="28" y="298"/>
                  <a:pt x="29" y="298"/>
                </a:cubicBezTo>
                <a:cubicBezTo>
                  <a:pt x="30" y="296"/>
                  <a:pt x="26" y="296"/>
                  <a:pt x="26" y="296"/>
                </a:cubicBezTo>
                <a:cubicBezTo>
                  <a:pt x="26" y="296"/>
                  <a:pt x="27" y="294"/>
                  <a:pt x="25" y="292"/>
                </a:cubicBezTo>
                <a:cubicBezTo>
                  <a:pt x="25" y="293"/>
                  <a:pt x="24" y="295"/>
                  <a:pt x="23" y="294"/>
                </a:cubicBezTo>
                <a:cubicBezTo>
                  <a:pt x="23" y="294"/>
                  <a:pt x="24" y="291"/>
                  <a:pt x="24" y="291"/>
                </a:cubicBezTo>
                <a:cubicBezTo>
                  <a:pt x="24" y="291"/>
                  <a:pt x="22" y="292"/>
                  <a:pt x="22" y="292"/>
                </a:cubicBezTo>
                <a:cubicBezTo>
                  <a:pt x="22" y="291"/>
                  <a:pt x="23" y="289"/>
                  <a:pt x="22" y="288"/>
                </a:cubicBezTo>
                <a:cubicBezTo>
                  <a:pt x="28" y="291"/>
                  <a:pt x="39" y="313"/>
                  <a:pt x="43" y="317"/>
                </a:cubicBezTo>
                <a:cubicBezTo>
                  <a:pt x="43" y="318"/>
                  <a:pt x="43" y="318"/>
                  <a:pt x="43" y="318"/>
                </a:cubicBezTo>
                <a:cubicBezTo>
                  <a:pt x="42" y="318"/>
                  <a:pt x="42" y="318"/>
                  <a:pt x="43" y="318"/>
                </a:cubicBezTo>
                <a:cubicBezTo>
                  <a:pt x="43" y="318"/>
                  <a:pt x="44" y="318"/>
                  <a:pt x="44" y="318"/>
                </a:cubicBezTo>
                <a:cubicBezTo>
                  <a:pt x="43" y="318"/>
                  <a:pt x="43" y="318"/>
                  <a:pt x="43" y="319"/>
                </a:cubicBezTo>
                <a:cubicBezTo>
                  <a:pt x="43" y="320"/>
                  <a:pt x="44" y="324"/>
                  <a:pt x="45" y="324"/>
                </a:cubicBezTo>
                <a:cubicBezTo>
                  <a:pt x="44" y="323"/>
                  <a:pt x="46" y="326"/>
                  <a:pt x="45" y="325"/>
                </a:cubicBezTo>
                <a:cubicBezTo>
                  <a:pt x="45" y="325"/>
                  <a:pt x="49" y="329"/>
                  <a:pt x="48" y="330"/>
                </a:cubicBezTo>
                <a:cubicBezTo>
                  <a:pt x="47" y="330"/>
                  <a:pt x="49" y="335"/>
                  <a:pt x="49" y="336"/>
                </a:cubicBezTo>
                <a:cubicBezTo>
                  <a:pt x="52" y="342"/>
                  <a:pt x="52" y="338"/>
                  <a:pt x="56" y="338"/>
                </a:cubicBezTo>
                <a:cubicBezTo>
                  <a:pt x="56" y="338"/>
                  <a:pt x="63" y="334"/>
                  <a:pt x="62" y="334"/>
                </a:cubicBezTo>
                <a:cubicBezTo>
                  <a:pt x="62" y="334"/>
                  <a:pt x="58" y="336"/>
                  <a:pt x="59" y="335"/>
                </a:cubicBezTo>
                <a:cubicBezTo>
                  <a:pt x="59" y="335"/>
                  <a:pt x="56" y="330"/>
                  <a:pt x="56" y="330"/>
                </a:cubicBezTo>
                <a:cubicBezTo>
                  <a:pt x="55" y="331"/>
                  <a:pt x="58" y="334"/>
                  <a:pt x="58" y="335"/>
                </a:cubicBezTo>
                <a:cubicBezTo>
                  <a:pt x="57" y="336"/>
                  <a:pt x="55" y="335"/>
                  <a:pt x="55" y="335"/>
                </a:cubicBezTo>
                <a:cubicBezTo>
                  <a:pt x="55" y="335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4" y="328"/>
                  <a:pt x="50" y="320"/>
                  <a:pt x="48" y="314"/>
                </a:cubicBezTo>
                <a:cubicBezTo>
                  <a:pt x="45" y="308"/>
                  <a:pt x="41" y="301"/>
                  <a:pt x="38" y="296"/>
                </a:cubicBezTo>
                <a:cubicBezTo>
                  <a:pt x="37" y="295"/>
                  <a:pt x="34" y="289"/>
                  <a:pt x="30" y="284"/>
                </a:cubicBezTo>
                <a:cubicBezTo>
                  <a:pt x="30" y="284"/>
                  <a:pt x="31" y="284"/>
                  <a:pt x="31" y="285"/>
                </a:cubicBezTo>
                <a:cubicBezTo>
                  <a:pt x="36" y="291"/>
                  <a:pt x="43" y="301"/>
                  <a:pt x="43" y="301"/>
                </a:cubicBezTo>
                <a:cubicBezTo>
                  <a:pt x="43" y="300"/>
                  <a:pt x="43" y="299"/>
                  <a:pt x="43" y="299"/>
                </a:cubicBezTo>
                <a:cubicBezTo>
                  <a:pt x="44" y="299"/>
                  <a:pt x="45" y="301"/>
                  <a:pt x="45" y="301"/>
                </a:cubicBezTo>
                <a:cubicBezTo>
                  <a:pt x="44" y="301"/>
                  <a:pt x="44" y="301"/>
                  <a:pt x="43" y="302"/>
                </a:cubicBezTo>
                <a:cubicBezTo>
                  <a:pt x="43" y="302"/>
                  <a:pt x="46" y="302"/>
                  <a:pt x="46" y="302"/>
                </a:cubicBezTo>
                <a:cubicBezTo>
                  <a:pt x="46" y="302"/>
                  <a:pt x="42" y="302"/>
                  <a:pt x="44" y="304"/>
                </a:cubicBezTo>
                <a:cubicBezTo>
                  <a:pt x="44" y="304"/>
                  <a:pt x="46" y="303"/>
                  <a:pt x="46" y="303"/>
                </a:cubicBezTo>
                <a:cubicBezTo>
                  <a:pt x="46" y="304"/>
                  <a:pt x="44" y="304"/>
                  <a:pt x="44" y="305"/>
                </a:cubicBezTo>
                <a:cubicBezTo>
                  <a:pt x="45" y="304"/>
                  <a:pt x="46" y="304"/>
                  <a:pt x="46" y="304"/>
                </a:cubicBezTo>
                <a:cubicBezTo>
                  <a:pt x="46" y="304"/>
                  <a:pt x="46" y="305"/>
                  <a:pt x="46" y="305"/>
                </a:cubicBezTo>
                <a:cubicBezTo>
                  <a:pt x="46" y="305"/>
                  <a:pt x="47" y="305"/>
                  <a:pt x="46" y="305"/>
                </a:cubicBezTo>
                <a:cubicBezTo>
                  <a:pt x="46" y="305"/>
                  <a:pt x="46" y="306"/>
                  <a:pt x="46" y="306"/>
                </a:cubicBezTo>
                <a:cubicBezTo>
                  <a:pt x="46" y="306"/>
                  <a:pt x="47" y="305"/>
                  <a:pt x="46" y="306"/>
                </a:cubicBezTo>
                <a:cubicBezTo>
                  <a:pt x="45" y="306"/>
                  <a:pt x="45" y="306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7" y="307"/>
                  <a:pt x="47" y="307"/>
                </a:cubicBezTo>
                <a:cubicBezTo>
                  <a:pt x="45" y="306"/>
                  <a:pt x="47" y="311"/>
                  <a:pt x="48" y="310"/>
                </a:cubicBezTo>
                <a:cubicBezTo>
                  <a:pt x="48" y="310"/>
                  <a:pt x="48" y="310"/>
                  <a:pt x="48" y="309"/>
                </a:cubicBezTo>
                <a:cubicBezTo>
                  <a:pt x="48" y="308"/>
                  <a:pt x="51" y="312"/>
                  <a:pt x="52" y="311"/>
                </a:cubicBezTo>
                <a:cubicBezTo>
                  <a:pt x="53" y="308"/>
                  <a:pt x="41" y="296"/>
                  <a:pt x="42" y="293"/>
                </a:cubicBezTo>
                <a:cubicBezTo>
                  <a:pt x="43" y="292"/>
                  <a:pt x="42" y="291"/>
                  <a:pt x="40" y="289"/>
                </a:cubicBezTo>
                <a:cubicBezTo>
                  <a:pt x="53" y="294"/>
                  <a:pt x="68" y="300"/>
                  <a:pt x="70" y="301"/>
                </a:cubicBezTo>
                <a:cubicBezTo>
                  <a:pt x="70" y="300"/>
                  <a:pt x="70" y="300"/>
                  <a:pt x="70" y="300"/>
                </a:cubicBezTo>
                <a:cubicBezTo>
                  <a:pt x="75" y="301"/>
                  <a:pt x="113" y="311"/>
                  <a:pt x="113" y="309"/>
                </a:cubicBezTo>
                <a:cubicBezTo>
                  <a:pt x="113" y="310"/>
                  <a:pt x="119" y="310"/>
                  <a:pt x="118" y="310"/>
                </a:cubicBezTo>
                <a:cubicBezTo>
                  <a:pt x="118" y="310"/>
                  <a:pt x="118" y="309"/>
                  <a:pt x="118" y="309"/>
                </a:cubicBezTo>
                <a:cubicBezTo>
                  <a:pt x="118" y="309"/>
                  <a:pt x="122" y="309"/>
                  <a:pt x="122" y="309"/>
                </a:cubicBezTo>
                <a:cubicBezTo>
                  <a:pt x="110" y="304"/>
                  <a:pt x="93" y="305"/>
                  <a:pt x="80" y="301"/>
                </a:cubicBezTo>
                <a:cubicBezTo>
                  <a:pt x="70" y="299"/>
                  <a:pt x="60" y="296"/>
                  <a:pt x="50" y="292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50" y="292"/>
                  <a:pt x="49" y="292"/>
                  <a:pt x="49" y="292"/>
                </a:cubicBezTo>
                <a:cubicBezTo>
                  <a:pt x="49" y="292"/>
                  <a:pt x="49" y="292"/>
                  <a:pt x="49" y="292"/>
                </a:cubicBezTo>
                <a:cubicBezTo>
                  <a:pt x="48" y="291"/>
                  <a:pt x="46" y="291"/>
                  <a:pt x="45" y="290"/>
                </a:cubicBezTo>
                <a:cubicBezTo>
                  <a:pt x="44" y="290"/>
                  <a:pt x="42" y="289"/>
                  <a:pt x="40" y="288"/>
                </a:cubicBezTo>
                <a:cubicBezTo>
                  <a:pt x="39" y="287"/>
                  <a:pt x="38" y="285"/>
                  <a:pt x="37" y="284"/>
                </a:cubicBezTo>
                <a:cubicBezTo>
                  <a:pt x="48" y="290"/>
                  <a:pt x="59" y="295"/>
                  <a:pt x="59" y="293"/>
                </a:cubicBezTo>
                <a:cubicBezTo>
                  <a:pt x="59" y="293"/>
                  <a:pt x="47" y="288"/>
                  <a:pt x="35" y="283"/>
                </a:cubicBezTo>
                <a:cubicBezTo>
                  <a:pt x="35" y="282"/>
                  <a:pt x="35" y="282"/>
                  <a:pt x="34" y="281"/>
                </a:cubicBezTo>
                <a:cubicBezTo>
                  <a:pt x="46" y="287"/>
                  <a:pt x="58" y="292"/>
                  <a:pt x="71" y="295"/>
                </a:cubicBezTo>
                <a:cubicBezTo>
                  <a:pt x="95" y="302"/>
                  <a:pt x="119" y="305"/>
                  <a:pt x="143" y="306"/>
                </a:cubicBezTo>
                <a:cubicBezTo>
                  <a:pt x="187" y="308"/>
                  <a:pt x="232" y="299"/>
                  <a:pt x="273" y="284"/>
                </a:cubicBezTo>
                <a:cubicBezTo>
                  <a:pt x="281" y="282"/>
                  <a:pt x="288" y="279"/>
                  <a:pt x="295" y="275"/>
                </a:cubicBezTo>
                <a:cubicBezTo>
                  <a:pt x="291" y="278"/>
                  <a:pt x="286" y="281"/>
                  <a:pt x="282" y="283"/>
                </a:cubicBezTo>
                <a:cubicBezTo>
                  <a:pt x="282" y="283"/>
                  <a:pt x="283" y="283"/>
                  <a:pt x="283" y="283"/>
                </a:cubicBezTo>
                <a:cubicBezTo>
                  <a:pt x="283" y="283"/>
                  <a:pt x="276" y="285"/>
                  <a:pt x="268" y="288"/>
                </a:cubicBezTo>
                <a:cubicBezTo>
                  <a:pt x="261" y="290"/>
                  <a:pt x="254" y="293"/>
                  <a:pt x="253" y="293"/>
                </a:cubicBezTo>
                <a:cubicBezTo>
                  <a:pt x="254" y="293"/>
                  <a:pt x="264" y="290"/>
                  <a:pt x="264" y="290"/>
                </a:cubicBezTo>
                <a:cubicBezTo>
                  <a:pt x="264" y="291"/>
                  <a:pt x="237" y="299"/>
                  <a:pt x="238" y="300"/>
                </a:cubicBezTo>
                <a:cubicBezTo>
                  <a:pt x="240" y="306"/>
                  <a:pt x="304" y="275"/>
                  <a:pt x="312" y="273"/>
                </a:cubicBezTo>
                <a:cubicBezTo>
                  <a:pt x="321" y="270"/>
                  <a:pt x="328" y="263"/>
                  <a:pt x="337" y="259"/>
                </a:cubicBezTo>
                <a:cubicBezTo>
                  <a:pt x="345" y="255"/>
                  <a:pt x="358" y="247"/>
                  <a:pt x="364" y="241"/>
                </a:cubicBezTo>
                <a:cubicBezTo>
                  <a:pt x="375" y="228"/>
                  <a:pt x="391" y="218"/>
                  <a:pt x="403" y="207"/>
                </a:cubicBezTo>
                <a:cubicBezTo>
                  <a:pt x="433" y="177"/>
                  <a:pt x="461" y="143"/>
                  <a:pt x="479" y="104"/>
                </a:cubicBezTo>
                <a:cubicBezTo>
                  <a:pt x="485" y="90"/>
                  <a:pt x="491" y="76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8" y="60"/>
                  <a:pt x="500" y="56"/>
                  <a:pt x="501" y="53"/>
                </a:cubicBezTo>
                <a:cubicBezTo>
                  <a:pt x="505" y="45"/>
                  <a:pt x="507" y="37"/>
                  <a:pt x="511" y="29"/>
                </a:cubicBezTo>
                <a:cubicBezTo>
                  <a:pt x="511" y="28"/>
                  <a:pt x="517" y="13"/>
                  <a:pt x="517" y="13"/>
                </a:cubicBezTo>
                <a:cubicBezTo>
                  <a:pt x="510" y="19"/>
                  <a:pt x="504" y="30"/>
                  <a:pt x="501" y="39"/>
                </a:cubicBezTo>
                <a:close/>
                <a:moveTo>
                  <a:pt x="303" y="260"/>
                </a:moveTo>
                <a:cubicBezTo>
                  <a:pt x="304" y="260"/>
                  <a:pt x="305" y="260"/>
                  <a:pt x="303" y="260"/>
                </a:cubicBezTo>
                <a:close/>
                <a:moveTo>
                  <a:pt x="306" y="258"/>
                </a:moveTo>
                <a:cubicBezTo>
                  <a:pt x="305" y="258"/>
                  <a:pt x="306" y="259"/>
                  <a:pt x="306" y="258"/>
                </a:cubicBezTo>
                <a:close/>
                <a:moveTo>
                  <a:pt x="310" y="256"/>
                </a:moveTo>
                <a:cubicBezTo>
                  <a:pt x="307" y="257"/>
                  <a:pt x="312" y="255"/>
                  <a:pt x="312" y="255"/>
                </a:cubicBezTo>
                <a:lnTo>
                  <a:pt x="310" y="256"/>
                </a:lnTo>
                <a:close/>
                <a:moveTo>
                  <a:pt x="328" y="245"/>
                </a:moveTo>
                <a:cubicBezTo>
                  <a:pt x="329" y="245"/>
                  <a:pt x="329" y="244"/>
                  <a:pt x="330" y="244"/>
                </a:cubicBezTo>
                <a:cubicBezTo>
                  <a:pt x="330" y="245"/>
                  <a:pt x="329" y="245"/>
                  <a:pt x="328" y="245"/>
                </a:cubicBezTo>
                <a:close/>
                <a:moveTo>
                  <a:pt x="352" y="228"/>
                </a:moveTo>
                <a:cubicBezTo>
                  <a:pt x="352" y="228"/>
                  <a:pt x="353" y="228"/>
                  <a:pt x="353" y="228"/>
                </a:cubicBezTo>
                <a:cubicBezTo>
                  <a:pt x="352" y="228"/>
                  <a:pt x="352" y="228"/>
                  <a:pt x="352" y="228"/>
                </a:cubicBezTo>
                <a:close/>
                <a:moveTo>
                  <a:pt x="356" y="227"/>
                </a:moveTo>
                <a:cubicBezTo>
                  <a:pt x="357" y="226"/>
                  <a:pt x="359" y="224"/>
                  <a:pt x="361" y="224"/>
                </a:cubicBezTo>
                <a:cubicBezTo>
                  <a:pt x="361" y="224"/>
                  <a:pt x="355" y="229"/>
                  <a:pt x="356" y="227"/>
                </a:cubicBezTo>
                <a:close/>
                <a:moveTo>
                  <a:pt x="378" y="208"/>
                </a:moveTo>
                <a:cubicBezTo>
                  <a:pt x="377" y="207"/>
                  <a:pt x="380" y="206"/>
                  <a:pt x="380" y="206"/>
                </a:cubicBezTo>
                <a:cubicBezTo>
                  <a:pt x="379" y="207"/>
                  <a:pt x="379" y="208"/>
                  <a:pt x="378" y="208"/>
                </a:cubicBezTo>
                <a:close/>
                <a:moveTo>
                  <a:pt x="385" y="202"/>
                </a:moveTo>
                <a:cubicBezTo>
                  <a:pt x="383" y="203"/>
                  <a:pt x="386" y="201"/>
                  <a:pt x="386" y="201"/>
                </a:cubicBezTo>
                <a:cubicBezTo>
                  <a:pt x="386" y="201"/>
                  <a:pt x="385" y="202"/>
                  <a:pt x="385" y="202"/>
                </a:cubicBezTo>
                <a:close/>
                <a:moveTo>
                  <a:pt x="400" y="189"/>
                </a:moveTo>
                <a:cubicBezTo>
                  <a:pt x="400" y="188"/>
                  <a:pt x="401" y="188"/>
                  <a:pt x="402" y="187"/>
                </a:cubicBezTo>
                <a:cubicBezTo>
                  <a:pt x="402" y="188"/>
                  <a:pt x="401" y="189"/>
                  <a:pt x="400" y="189"/>
                </a:cubicBezTo>
                <a:close/>
                <a:moveTo>
                  <a:pt x="67" y="258"/>
                </a:moveTo>
                <a:cubicBezTo>
                  <a:pt x="67" y="259"/>
                  <a:pt x="67" y="257"/>
                  <a:pt x="67" y="258"/>
                </a:cubicBezTo>
                <a:close/>
                <a:moveTo>
                  <a:pt x="66" y="258"/>
                </a:moveTo>
                <a:cubicBezTo>
                  <a:pt x="67" y="258"/>
                  <a:pt x="66" y="257"/>
                  <a:pt x="66" y="258"/>
                </a:cubicBezTo>
                <a:close/>
                <a:moveTo>
                  <a:pt x="54" y="261"/>
                </a:moveTo>
                <a:cubicBezTo>
                  <a:pt x="54" y="262"/>
                  <a:pt x="54" y="260"/>
                  <a:pt x="54" y="261"/>
                </a:cubicBezTo>
                <a:close/>
                <a:moveTo>
                  <a:pt x="35" y="263"/>
                </a:moveTo>
                <a:cubicBezTo>
                  <a:pt x="34" y="264"/>
                  <a:pt x="36" y="262"/>
                  <a:pt x="35" y="263"/>
                </a:cubicBezTo>
                <a:close/>
                <a:moveTo>
                  <a:pt x="103" y="235"/>
                </a:moveTo>
                <a:cubicBezTo>
                  <a:pt x="103" y="236"/>
                  <a:pt x="103" y="234"/>
                  <a:pt x="103" y="235"/>
                </a:cubicBezTo>
                <a:close/>
                <a:moveTo>
                  <a:pt x="104" y="234"/>
                </a:moveTo>
                <a:cubicBezTo>
                  <a:pt x="104" y="235"/>
                  <a:pt x="104" y="234"/>
                  <a:pt x="104" y="234"/>
                </a:cubicBezTo>
                <a:close/>
                <a:moveTo>
                  <a:pt x="105" y="243"/>
                </a:moveTo>
                <a:cubicBezTo>
                  <a:pt x="104" y="243"/>
                  <a:pt x="105" y="243"/>
                  <a:pt x="105" y="243"/>
                </a:cubicBezTo>
                <a:close/>
                <a:moveTo>
                  <a:pt x="104" y="240"/>
                </a:moveTo>
                <a:cubicBezTo>
                  <a:pt x="104" y="241"/>
                  <a:pt x="103" y="239"/>
                  <a:pt x="104" y="240"/>
                </a:cubicBezTo>
                <a:close/>
                <a:moveTo>
                  <a:pt x="101" y="243"/>
                </a:moveTo>
                <a:cubicBezTo>
                  <a:pt x="101" y="244"/>
                  <a:pt x="101" y="242"/>
                  <a:pt x="101" y="243"/>
                </a:cubicBezTo>
                <a:close/>
                <a:moveTo>
                  <a:pt x="94" y="241"/>
                </a:moveTo>
                <a:cubicBezTo>
                  <a:pt x="96" y="242"/>
                  <a:pt x="94" y="240"/>
                  <a:pt x="94" y="241"/>
                </a:cubicBezTo>
                <a:close/>
                <a:moveTo>
                  <a:pt x="92" y="242"/>
                </a:moveTo>
                <a:cubicBezTo>
                  <a:pt x="92" y="242"/>
                  <a:pt x="95" y="243"/>
                  <a:pt x="95" y="243"/>
                </a:cubicBezTo>
                <a:cubicBezTo>
                  <a:pt x="95" y="243"/>
                  <a:pt x="92" y="243"/>
                  <a:pt x="92" y="244"/>
                </a:cubicBezTo>
                <a:cubicBezTo>
                  <a:pt x="92" y="246"/>
                  <a:pt x="91" y="242"/>
                  <a:pt x="92" y="242"/>
                </a:cubicBezTo>
                <a:close/>
                <a:moveTo>
                  <a:pt x="88" y="242"/>
                </a:moveTo>
                <a:cubicBezTo>
                  <a:pt x="89" y="243"/>
                  <a:pt x="88" y="240"/>
                  <a:pt x="88" y="242"/>
                </a:cubicBezTo>
                <a:close/>
                <a:moveTo>
                  <a:pt x="88" y="247"/>
                </a:moveTo>
                <a:cubicBezTo>
                  <a:pt x="88" y="248"/>
                  <a:pt x="88" y="246"/>
                  <a:pt x="88" y="247"/>
                </a:cubicBezTo>
                <a:close/>
                <a:moveTo>
                  <a:pt x="86" y="245"/>
                </a:moveTo>
                <a:cubicBezTo>
                  <a:pt x="84" y="245"/>
                  <a:pt x="87" y="245"/>
                  <a:pt x="86" y="245"/>
                </a:cubicBezTo>
                <a:close/>
                <a:moveTo>
                  <a:pt x="84" y="248"/>
                </a:moveTo>
                <a:cubicBezTo>
                  <a:pt x="84" y="249"/>
                  <a:pt x="84" y="247"/>
                  <a:pt x="84" y="248"/>
                </a:cubicBezTo>
                <a:close/>
                <a:moveTo>
                  <a:pt x="84" y="243"/>
                </a:moveTo>
                <a:cubicBezTo>
                  <a:pt x="84" y="243"/>
                  <a:pt x="84" y="242"/>
                  <a:pt x="84" y="243"/>
                </a:cubicBezTo>
                <a:close/>
                <a:moveTo>
                  <a:pt x="82" y="248"/>
                </a:moveTo>
                <a:cubicBezTo>
                  <a:pt x="83" y="248"/>
                  <a:pt x="82" y="247"/>
                  <a:pt x="82" y="248"/>
                </a:cubicBezTo>
                <a:close/>
                <a:moveTo>
                  <a:pt x="82" y="245"/>
                </a:moveTo>
                <a:cubicBezTo>
                  <a:pt x="82" y="246"/>
                  <a:pt x="82" y="244"/>
                  <a:pt x="82" y="245"/>
                </a:cubicBezTo>
                <a:close/>
                <a:moveTo>
                  <a:pt x="78" y="245"/>
                </a:moveTo>
                <a:cubicBezTo>
                  <a:pt x="78" y="246"/>
                  <a:pt x="78" y="244"/>
                  <a:pt x="78" y="245"/>
                </a:cubicBezTo>
                <a:close/>
                <a:moveTo>
                  <a:pt x="77" y="249"/>
                </a:moveTo>
                <a:cubicBezTo>
                  <a:pt x="77" y="250"/>
                  <a:pt x="77" y="249"/>
                  <a:pt x="77" y="249"/>
                </a:cubicBezTo>
                <a:close/>
                <a:moveTo>
                  <a:pt x="77" y="247"/>
                </a:moveTo>
                <a:cubicBezTo>
                  <a:pt x="77" y="248"/>
                  <a:pt x="76" y="245"/>
                  <a:pt x="77" y="247"/>
                </a:cubicBezTo>
                <a:close/>
                <a:moveTo>
                  <a:pt x="76" y="248"/>
                </a:moveTo>
                <a:cubicBezTo>
                  <a:pt x="76" y="249"/>
                  <a:pt x="76" y="247"/>
                  <a:pt x="76" y="248"/>
                </a:cubicBezTo>
                <a:close/>
                <a:moveTo>
                  <a:pt x="30" y="263"/>
                </a:moveTo>
                <a:cubicBezTo>
                  <a:pt x="31" y="263"/>
                  <a:pt x="30" y="263"/>
                  <a:pt x="30" y="263"/>
                </a:cubicBezTo>
                <a:close/>
                <a:moveTo>
                  <a:pt x="71" y="244"/>
                </a:moveTo>
                <a:cubicBezTo>
                  <a:pt x="70" y="244"/>
                  <a:pt x="71" y="243"/>
                  <a:pt x="71" y="244"/>
                </a:cubicBezTo>
                <a:close/>
                <a:moveTo>
                  <a:pt x="66" y="243"/>
                </a:moveTo>
                <a:cubicBezTo>
                  <a:pt x="67" y="243"/>
                  <a:pt x="66" y="243"/>
                  <a:pt x="66" y="243"/>
                </a:cubicBezTo>
                <a:close/>
                <a:moveTo>
                  <a:pt x="54" y="248"/>
                </a:moveTo>
                <a:cubicBezTo>
                  <a:pt x="51" y="248"/>
                  <a:pt x="57" y="247"/>
                  <a:pt x="54" y="248"/>
                </a:cubicBezTo>
                <a:close/>
                <a:moveTo>
                  <a:pt x="51" y="247"/>
                </a:moveTo>
                <a:cubicBezTo>
                  <a:pt x="51" y="249"/>
                  <a:pt x="51" y="246"/>
                  <a:pt x="51" y="247"/>
                </a:cubicBezTo>
                <a:close/>
                <a:moveTo>
                  <a:pt x="50" y="248"/>
                </a:moveTo>
                <a:cubicBezTo>
                  <a:pt x="50" y="249"/>
                  <a:pt x="50" y="247"/>
                  <a:pt x="50" y="248"/>
                </a:cubicBezTo>
                <a:close/>
                <a:moveTo>
                  <a:pt x="47" y="248"/>
                </a:moveTo>
                <a:cubicBezTo>
                  <a:pt x="47" y="250"/>
                  <a:pt x="47" y="248"/>
                  <a:pt x="47" y="248"/>
                </a:cubicBezTo>
                <a:close/>
                <a:moveTo>
                  <a:pt x="22" y="251"/>
                </a:moveTo>
                <a:cubicBezTo>
                  <a:pt x="22" y="251"/>
                  <a:pt x="22" y="250"/>
                  <a:pt x="22" y="251"/>
                </a:cubicBezTo>
                <a:close/>
                <a:moveTo>
                  <a:pt x="26" y="250"/>
                </a:moveTo>
                <a:cubicBezTo>
                  <a:pt x="26" y="251"/>
                  <a:pt x="26" y="249"/>
                  <a:pt x="26" y="250"/>
                </a:cubicBezTo>
                <a:close/>
                <a:moveTo>
                  <a:pt x="9" y="271"/>
                </a:moveTo>
                <a:cubicBezTo>
                  <a:pt x="7" y="269"/>
                  <a:pt x="4" y="266"/>
                  <a:pt x="3" y="266"/>
                </a:cubicBezTo>
                <a:cubicBezTo>
                  <a:pt x="4" y="265"/>
                  <a:pt x="7" y="268"/>
                  <a:pt x="10" y="270"/>
                </a:cubicBezTo>
                <a:cubicBezTo>
                  <a:pt x="10" y="270"/>
                  <a:pt x="9" y="271"/>
                  <a:pt x="9" y="271"/>
                </a:cubicBezTo>
                <a:close/>
                <a:moveTo>
                  <a:pt x="12" y="278"/>
                </a:moveTo>
                <a:cubicBezTo>
                  <a:pt x="10" y="278"/>
                  <a:pt x="13" y="278"/>
                  <a:pt x="12" y="278"/>
                </a:cubicBezTo>
                <a:close/>
                <a:moveTo>
                  <a:pt x="11" y="272"/>
                </a:moveTo>
                <a:cubicBezTo>
                  <a:pt x="11" y="272"/>
                  <a:pt x="11" y="272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0"/>
                </a:cubicBezTo>
                <a:cubicBezTo>
                  <a:pt x="12" y="270"/>
                  <a:pt x="12" y="270"/>
                  <a:pt x="12" y="271"/>
                </a:cubicBezTo>
                <a:cubicBezTo>
                  <a:pt x="12" y="271"/>
                  <a:pt x="11" y="272"/>
                  <a:pt x="11" y="272"/>
                </a:cubicBezTo>
                <a:close/>
                <a:moveTo>
                  <a:pt x="13" y="270"/>
                </a:move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lose/>
                <a:moveTo>
                  <a:pt x="19" y="285"/>
                </a:moveTo>
                <a:cubicBezTo>
                  <a:pt x="19" y="285"/>
                  <a:pt x="19" y="284"/>
                  <a:pt x="19" y="285"/>
                </a:cubicBezTo>
                <a:close/>
                <a:moveTo>
                  <a:pt x="20" y="288"/>
                </a:moveTo>
                <a:cubicBezTo>
                  <a:pt x="19" y="288"/>
                  <a:pt x="22" y="288"/>
                  <a:pt x="20" y="288"/>
                </a:cubicBezTo>
                <a:close/>
                <a:moveTo>
                  <a:pt x="33" y="308"/>
                </a:moveTo>
                <a:cubicBezTo>
                  <a:pt x="32" y="309"/>
                  <a:pt x="33" y="308"/>
                  <a:pt x="33" y="308"/>
                </a:cubicBezTo>
                <a:close/>
                <a:moveTo>
                  <a:pt x="28" y="301"/>
                </a:moveTo>
                <a:cubicBezTo>
                  <a:pt x="27" y="301"/>
                  <a:pt x="29" y="300"/>
                  <a:pt x="28" y="301"/>
                </a:cubicBezTo>
                <a:close/>
                <a:moveTo>
                  <a:pt x="28" y="297"/>
                </a:moveTo>
                <a:cubicBezTo>
                  <a:pt x="27" y="298"/>
                  <a:pt x="28" y="297"/>
                  <a:pt x="28" y="297"/>
                </a:cubicBezTo>
                <a:close/>
                <a:moveTo>
                  <a:pt x="27" y="297"/>
                </a:moveTo>
                <a:cubicBezTo>
                  <a:pt x="27" y="297"/>
                  <a:pt x="28" y="296"/>
                  <a:pt x="27" y="297"/>
                </a:cubicBezTo>
                <a:close/>
                <a:moveTo>
                  <a:pt x="25" y="296"/>
                </a:moveTo>
                <a:cubicBezTo>
                  <a:pt x="25" y="296"/>
                  <a:pt x="27" y="294"/>
                  <a:pt x="25" y="296"/>
                </a:cubicBezTo>
                <a:close/>
                <a:moveTo>
                  <a:pt x="21" y="274"/>
                </a:moveTo>
                <a:cubicBezTo>
                  <a:pt x="22" y="274"/>
                  <a:pt x="23" y="274"/>
                  <a:pt x="23" y="275"/>
                </a:cubicBezTo>
                <a:cubicBezTo>
                  <a:pt x="23" y="275"/>
                  <a:pt x="23" y="276"/>
                  <a:pt x="23" y="277"/>
                </a:cubicBezTo>
                <a:cubicBezTo>
                  <a:pt x="23" y="276"/>
                  <a:pt x="22" y="276"/>
                  <a:pt x="22" y="276"/>
                </a:cubicBezTo>
                <a:cubicBezTo>
                  <a:pt x="22" y="275"/>
                  <a:pt x="22" y="275"/>
                  <a:pt x="21" y="274"/>
                </a:cubicBezTo>
                <a:close/>
                <a:moveTo>
                  <a:pt x="22" y="276"/>
                </a:moveTo>
                <a:cubicBezTo>
                  <a:pt x="22" y="276"/>
                  <a:pt x="23" y="276"/>
                  <a:pt x="23" y="277"/>
                </a:cubicBezTo>
                <a:cubicBezTo>
                  <a:pt x="24" y="278"/>
                  <a:pt x="24" y="279"/>
                  <a:pt x="24" y="279"/>
                </a:cubicBezTo>
                <a:cubicBezTo>
                  <a:pt x="23" y="279"/>
                  <a:pt x="22" y="278"/>
                  <a:pt x="22" y="276"/>
                </a:cubicBezTo>
                <a:close/>
                <a:moveTo>
                  <a:pt x="24" y="276"/>
                </a:moveTo>
                <a:cubicBezTo>
                  <a:pt x="24" y="275"/>
                  <a:pt x="24" y="276"/>
                  <a:pt x="24" y="276"/>
                </a:cubicBezTo>
                <a:close/>
                <a:moveTo>
                  <a:pt x="58" y="334"/>
                </a:moveTo>
                <a:cubicBezTo>
                  <a:pt x="57" y="335"/>
                  <a:pt x="58" y="334"/>
                  <a:pt x="58" y="334"/>
                </a:cubicBezTo>
                <a:close/>
                <a:moveTo>
                  <a:pt x="57" y="334"/>
                </a:moveTo>
                <a:cubicBezTo>
                  <a:pt x="57" y="334"/>
                  <a:pt x="58" y="333"/>
                  <a:pt x="57" y="334"/>
                </a:cubicBezTo>
                <a:close/>
                <a:moveTo>
                  <a:pt x="54" y="333"/>
                </a:moveTo>
                <a:cubicBezTo>
                  <a:pt x="53" y="333"/>
                  <a:pt x="55" y="333"/>
                  <a:pt x="54" y="333"/>
                </a:cubicBezTo>
                <a:close/>
                <a:moveTo>
                  <a:pt x="51" y="333"/>
                </a:moveTo>
                <a:cubicBezTo>
                  <a:pt x="51" y="333"/>
                  <a:pt x="52" y="332"/>
                  <a:pt x="51" y="333"/>
                </a:cubicBezTo>
                <a:close/>
                <a:moveTo>
                  <a:pt x="47" y="318"/>
                </a:moveTo>
                <a:cubicBezTo>
                  <a:pt x="46" y="318"/>
                  <a:pt x="48" y="318"/>
                  <a:pt x="47" y="318"/>
                </a:cubicBezTo>
                <a:close/>
                <a:moveTo>
                  <a:pt x="50" y="336"/>
                </a:moveTo>
                <a:cubicBezTo>
                  <a:pt x="50" y="335"/>
                  <a:pt x="50" y="336"/>
                  <a:pt x="50" y="336"/>
                </a:cubicBezTo>
                <a:close/>
                <a:moveTo>
                  <a:pt x="51" y="330"/>
                </a:moveTo>
                <a:cubicBezTo>
                  <a:pt x="50" y="330"/>
                  <a:pt x="51" y="330"/>
                  <a:pt x="51" y="330"/>
                </a:cubicBezTo>
                <a:close/>
                <a:moveTo>
                  <a:pt x="50" y="326"/>
                </a:moveTo>
                <a:cubicBezTo>
                  <a:pt x="50" y="326"/>
                  <a:pt x="50" y="328"/>
                  <a:pt x="50" y="328"/>
                </a:cubicBezTo>
                <a:cubicBezTo>
                  <a:pt x="49" y="328"/>
                  <a:pt x="49" y="325"/>
                  <a:pt x="48" y="326"/>
                </a:cubicBezTo>
                <a:cubicBezTo>
                  <a:pt x="47" y="326"/>
                  <a:pt x="50" y="324"/>
                  <a:pt x="50" y="326"/>
                </a:cubicBezTo>
                <a:close/>
                <a:moveTo>
                  <a:pt x="48" y="317"/>
                </a:moveTo>
                <a:cubicBezTo>
                  <a:pt x="47" y="317"/>
                  <a:pt x="49" y="317"/>
                  <a:pt x="48" y="317"/>
                </a:cubicBezTo>
                <a:close/>
                <a:moveTo>
                  <a:pt x="48" y="320"/>
                </a:moveTo>
                <a:cubicBezTo>
                  <a:pt x="46" y="321"/>
                  <a:pt x="49" y="319"/>
                  <a:pt x="48" y="320"/>
                </a:cubicBezTo>
                <a:close/>
                <a:moveTo>
                  <a:pt x="47" y="314"/>
                </a:moveTo>
                <a:cubicBezTo>
                  <a:pt x="46" y="315"/>
                  <a:pt x="48" y="314"/>
                  <a:pt x="47" y="314"/>
                </a:cubicBezTo>
                <a:close/>
                <a:moveTo>
                  <a:pt x="46" y="314"/>
                </a:moveTo>
                <a:cubicBezTo>
                  <a:pt x="45" y="314"/>
                  <a:pt x="48" y="314"/>
                  <a:pt x="46" y="314"/>
                </a:cubicBezTo>
                <a:close/>
                <a:moveTo>
                  <a:pt x="46" y="319"/>
                </a:moveTo>
                <a:cubicBezTo>
                  <a:pt x="45" y="320"/>
                  <a:pt x="47" y="319"/>
                  <a:pt x="46" y="319"/>
                </a:cubicBezTo>
                <a:close/>
                <a:moveTo>
                  <a:pt x="44" y="320"/>
                </a:moveTo>
                <a:cubicBezTo>
                  <a:pt x="43" y="321"/>
                  <a:pt x="44" y="320"/>
                  <a:pt x="44" y="320"/>
                </a:cubicBezTo>
                <a:close/>
                <a:moveTo>
                  <a:pt x="44" y="320"/>
                </a:moveTo>
                <a:cubicBezTo>
                  <a:pt x="43" y="321"/>
                  <a:pt x="45" y="319"/>
                  <a:pt x="44" y="320"/>
                </a:cubicBezTo>
                <a:close/>
                <a:moveTo>
                  <a:pt x="44" y="319"/>
                </a:moveTo>
                <a:cubicBezTo>
                  <a:pt x="44" y="319"/>
                  <a:pt x="45" y="318"/>
                  <a:pt x="44" y="319"/>
                </a:cubicBezTo>
                <a:close/>
                <a:moveTo>
                  <a:pt x="28" y="282"/>
                </a:moveTo>
                <a:cubicBezTo>
                  <a:pt x="27" y="281"/>
                  <a:pt x="26" y="280"/>
                  <a:pt x="26" y="279"/>
                </a:cubicBezTo>
                <a:cubicBezTo>
                  <a:pt x="26" y="280"/>
                  <a:pt x="28" y="281"/>
                  <a:pt x="29" y="282"/>
                </a:cubicBezTo>
                <a:cubicBezTo>
                  <a:pt x="29" y="282"/>
                  <a:pt x="28" y="282"/>
                  <a:pt x="28" y="282"/>
                </a:cubicBezTo>
                <a:close/>
                <a:moveTo>
                  <a:pt x="45" y="303"/>
                </a:moveTo>
                <a:cubicBezTo>
                  <a:pt x="44" y="304"/>
                  <a:pt x="47" y="302"/>
                  <a:pt x="45" y="303"/>
                </a:cubicBezTo>
                <a:close/>
                <a:moveTo>
                  <a:pt x="47" y="309"/>
                </a:moveTo>
                <a:cubicBezTo>
                  <a:pt x="46" y="308"/>
                  <a:pt x="48" y="308"/>
                  <a:pt x="47" y="309"/>
                </a:cubicBezTo>
                <a:close/>
                <a:moveTo>
                  <a:pt x="47" y="305"/>
                </a:moveTo>
                <a:cubicBezTo>
                  <a:pt x="47" y="305"/>
                  <a:pt x="48" y="304"/>
                  <a:pt x="47" y="305"/>
                </a:cubicBezTo>
                <a:close/>
                <a:moveTo>
                  <a:pt x="43" y="297"/>
                </a:moveTo>
                <a:cubicBezTo>
                  <a:pt x="43" y="297"/>
                  <a:pt x="44" y="299"/>
                  <a:pt x="42" y="299"/>
                </a:cubicBezTo>
                <a:cubicBezTo>
                  <a:pt x="42" y="298"/>
                  <a:pt x="43" y="297"/>
                  <a:pt x="43" y="297"/>
                </a:cubicBezTo>
                <a:close/>
                <a:moveTo>
                  <a:pt x="40" y="295"/>
                </a:moveTo>
                <a:cubicBezTo>
                  <a:pt x="39" y="293"/>
                  <a:pt x="42" y="298"/>
                  <a:pt x="40" y="295"/>
                </a:cubicBezTo>
                <a:close/>
                <a:moveTo>
                  <a:pt x="40" y="293"/>
                </a:moveTo>
                <a:cubicBezTo>
                  <a:pt x="38" y="294"/>
                  <a:pt x="41" y="292"/>
                  <a:pt x="40" y="293"/>
                </a:cubicBezTo>
                <a:close/>
                <a:moveTo>
                  <a:pt x="39" y="292"/>
                </a:moveTo>
                <a:cubicBezTo>
                  <a:pt x="38" y="292"/>
                  <a:pt x="39" y="292"/>
                  <a:pt x="39" y="292"/>
                </a:cubicBezTo>
                <a:close/>
                <a:moveTo>
                  <a:pt x="37" y="290"/>
                </a:moveTo>
                <a:cubicBezTo>
                  <a:pt x="36" y="291"/>
                  <a:pt x="37" y="290"/>
                  <a:pt x="37" y="290"/>
                </a:cubicBezTo>
                <a:close/>
                <a:moveTo>
                  <a:pt x="60" y="286"/>
                </a:moveTo>
                <a:cubicBezTo>
                  <a:pt x="60" y="285"/>
                  <a:pt x="59" y="287"/>
                  <a:pt x="60" y="286"/>
                </a:cubicBezTo>
                <a:close/>
                <a:moveTo>
                  <a:pt x="45" y="283"/>
                </a:moveTo>
                <a:cubicBezTo>
                  <a:pt x="46" y="284"/>
                  <a:pt x="46" y="284"/>
                  <a:pt x="45" y="283"/>
                </a:cubicBezTo>
                <a:close/>
                <a:moveTo>
                  <a:pt x="38" y="280"/>
                </a:moveTo>
                <a:cubicBezTo>
                  <a:pt x="39" y="280"/>
                  <a:pt x="39" y="280"/>
                  <a:pt x="40" y="280"/>
                </a:cubicBezTo>
                <a:cubicBezTo>
                  <a:pt x="39" y="280"/>
                  <a:pt x="38" y="280"/>
                  <a:pt x="38" y="280"/>
                </a:cubicBezTo>
                <a:close/>
                <a:moveTo>
                  <a:pt x="39" y="277"/>
                </a:moveTo>
                <a:cubicBezTo>
                  <a:pt x="40" y="277"/>
                  <a:pt x="40" y="277"/>
                  <a:pt x="41" y="278"/>
                </a:cubicBezTo>
                <a:cubicBezTo>
                  <a:pt x="40" y="279"/>
                  <a:pt x="38" y="276"/>
                  <a:pt x="39" y="277"/>
                </a:cubicBezTo>
                <a:close/>
                <a:moveTo>
                  <a:pt x="43" y="285"/>
                </a:moveTo>
                <a:cubicBezTo>
                  <a:pt x="45" y="285"/>
                  <a:pt x="46" y="285"/>
                  <a:pt x="47" y="286"/>
                </a:cubicBezTo>
                <a:cubicBezTo>
                  <a:pt x="47" y="286"/>
                  <a:pt x="43" y="285"/>
                  <a:pt x="43" y="285"/>
                </a:cubicBezTo>
                <a:close/>
                <a:moveTo>
                  <a:pt x="58" y="290"/>
                </a:moveTo>
                <a:cubicBezTo>
                  <a:pt x="58" y="290"/>
                  <a:pt x="60" y="292"/>
                  <a:pt x="60" y="292"/>
                </a:cubicBezTo>
                <a:cubicBezTo>
                  <a:pt x="60" y="291"/>
                  <a:pt x="59" y="291"/>
                  <a:pt x="58" y="290"/>
                </a:cubicBezTo>
                <a:close/>
                <a:moveTo>
                  <a:pt x="68" y="291"/>
                </a:moveTo>
                <a:cubicBezTo>
                  <a:pt x="69" y="291"/>
                  <a:pt x="73" y="291"/>
                  <a:pt x="72" y="292"/>
                </a:cubicBezTo>
                <a:cubicBezTo>
                  <a:pt x="72" y="294"/>
                  <a:pt x="69" y="291"/>
                  <a:pt x="68" y="291"/>
                </a:cubicBezTo>
                <a:close/>
                <a:moveTo>
                  <a:pt x="78" y="294"/>
                </a:moveTo>
                <a:cubicBezTo>
                  <a:pt x="79" y="294"/>
                  <a:pt x="83" y="295"/>
                  <a:pt x="83" y="295"/>
                </a:cubicBezTo>
                <a:cubicBezTo>
                  <a:pt x="82" y="295"/>
                  <a:pt x="78" y="295"/>
                  <a:pt x="78" y="294"/>
                </a:cubicBezTo>
                <a:close/>
                <a:moveTo>
                  <a:pt x="88" y="297"/>
                </a:moveTo>
                <a:cubicBezTo>
                  <a:pt x="87" y="296"/>
                  <a:pt x="86" y="296"/>
                  <a:pt x="85" y="295"/>
                </a:cubicBezTo>
                <a:cubicBezTo>
                  <a:pt x="85" y="295"/>
                  <a:pt x="89" y="296"/>
                  <a:pt x="88" y="297"/>
                </a:cubicBezTo>
                <a:close/>
                <a:moveTo>
                  <a:pt x="89" y="297"/>
                </a:moveTo>
                <a:cubicBezTo>
                  <a:pt x="90" y="297"/>
                  <a:pt x="98" y="298"/>
                  <a:pt x="98" y="298"/>
                </a:cubicBezTo>
                <a:cubicBezTo>
                  <a:pt x="97" y="300"/>
                  <a:pt x="90" y="297"/>
                  <a:pt x="89" y="297"/>
                </a:cubicBezTo>
                <a:close/>
                <a:moveTo>
                  <a:pt x="100" y="300"/>
                </a:moveTo>
                <a:cubicBezTo>
                  <a:pt x="96" y="299"/>
                  <a:pt x="102" y="300"/>
                  <a:pt x="102" y="301"/>
                </a:cubicBezTo>
                <a:cubicBezTo>
                  <a:pt x="101" y="301"/>
                  <a:pt x="100" y="301"/>
                  <a:pt x="100" y="300"/>
                </a:cubicBezTo>
                <a:close/>
                <a:moveTo>
                  <a:pt x="115" y="301"/>
                </a:moveTo>
                <a:cubicBezTo>
                  <a:pt x="116" y="302"/>
                  <a:pt x="116" y="302"/>
                  <a:pt x="116" y="302"/>
                </a:cubicBezTo>
                <a:cubicBezTo>
                  <a:pt x="116" y="302"/>
                  <a:pt x="101" y="299"/>
                  <a:pt x="100" y="299"/>
                </a:cubicBezTo>
                <a:cubicBezTo>
                  <a:pt x="102" y="300"/>
                  <a:pt x="124" y="301"/>
                  <a:pt x="124" y="301"/>
                </a:cubicBezTo>
                <a:cubicBezTo>
                  <a:pt x="124" y="300"/>
                  <a:pt x="128" y="301"/>
                  <a:pt x="129" y="301"/>
                </a:cubicBezTo>
                <a:cubicBezTo>
                  <a:pt x="129" y="302"/>
                  <a:pt x="117" y="301"/>
                  <a:pt x="115" y="301"/>
                </a:cubicBezTo>
                <a:close/>
                <a:moveTo>
                  <a:pt x="153" y="305"/>
                </a:moveTo>
                <a:cubicBezTo>
                  <a:pt x="152" y="306"/>
                  <a:pt x="144" y="306"/>
                  <a:pt x="144" y="305"/>
                </a:cubicBezTo>
                <a:cubicBezTo>
                  <a:pt x="144" y="304"/>
                  <a:pt x="154" y="305"/>
                  <a:pt x="153" y="305"/>
                </a:cubicBezTo>
                <a:close/>
                <a:moveTo>
                  <a:pt x="162" y="303"/>
                </a:moveTo>
                <a:cubicBezTo>
                  <a:pt x="163" y="302"/>
                  <a:pt x="163" y="302"/>
                  <a:pt x="164" y="303"/>
                </a:cubicBezTo>
                <a:cubicBezTo>
                  <a:pt x="165" y="303"/>
                  <a:pt x="170" y="303"/>
                  <a:pt x="170" y="302"/>
                </a:cubicBezTo>
                <a:cubicBezTo>
                  <a:pt x="169" y="304"/>
                  <a:pt x="164" y="304"/>
                  <a:pt x="162" y="303"/>
                </a:cubicBezTo>
                <a:close/>
                <a:moveTo>
                  <a:pt x="176" y="299"/>
                </a:moveTo>
                <a:cubicBezTo>
                  <a:pt x="176" y="300"/>
                  <a:pt x="175" y="300"/>
                  <a:pt x="174" y="299"/>
                </a:cubicBezTo>
                <a:cubicBezTo>
                  <a:pt x="171" y="299"/>
                  <a:pt x="176" y="299"/>
                  <a:pt x="176" y="299"/>
                </a:cubicBezTo>
                <a:close/>
                <a:moveTo>
                  <a:pt x="175" y="303"/>
                </a:moveTo>
                <a:cubicBezTo>
                  <a:pt x="174" y="302"/>
                  <a:pt x="179" y="302"/>
                  <a:pt x="179" y="302"/>
                </a:cubicBezTo>
                <a:cubicBezTo>
                  <a:pt x="178" y="302"/>
                  <a:pt x="176" y="304"/>
                  <a:pt x="175" y="303"/>
                </a:cubicBezTo>
                <a:close/>
                <a:moveTo>
                  <a:pt x="177" y="304"/>
                </a:moveTo>
                <a:cubicBezTo>
                  <a:pt x="178" y="304"/>
                  <a:pt x="179" y="304"/>
                  <a:pt x="179" y="304"/>
                </a:cubicBezTo>
                <a:cubicBezTo>
                  <a:pt x="179" y="304"/>
                  <a:pt x="177" y="305"/>
                  <a:pt x="177" y="304"/>
                </a:cubicBezTo>
                <a:close/>
                <a:moveTo>
                  <a:pt x="181" y="299"/>
                </a:moveTo>
                <a:cubicBezTo>
                  <a:pt x="181" y="298"/>
                  <a:pt x="181" y="299"/>
                  <a:pt x="181" y="299"/>
                </a:cubicBezTo>
                <a:close/>
                <a:moveTo>
                  <a:pt x="185" y="301"/>
                </a:moveTo>
                <a:cubicBezTo>
                  <a:pt x="184" y="300"/>
                  <a:pt x="185" y="302"/>
                  <a:pt x="185" y="301"/>
                </a:cubicBezTo>
                <a:close/>
                <a:moveTo>
                  <a:pt x="184" y="299"/>
                </a:moveTo>
                <a:cubicBezTo>
                  <a:pt x="184" y="298"/>
                  <a:pt x="187" y="300"/>
                  <a:pt x="184" y="299"/>
                </a:cubicBezTo>
                <a:close/>
                <a:moveTo>
                  <a:pt x="189" y="302"/>
                </a:moveTo>
                <a:cubicBezTo>
                  <a:pt x="187" y="301"/>
                  <a:pt x="192" y="301"/>
                  <a:pt x="192" y="301"/>
                </a:cubicBezTo>
                <a:cubicBezTo>
                  <a:pt x="191" y="302"/>
                  <a:pt x="190" y="302"/>
                  <a:pt x="189" y="302"/>
                </a:cubicBezTo>
                <a:close/>
                <a:moveTo>
                  <a:pt x="193" y="301"/>
                </a:moveTo>
                <a:cubicBezTo>
                  <a:pt x="194" y="300"/>
                  <a:pt x="195" y="300"/>
                  <a:pt x="196" y="300"/>
                </a:cubicBezTo>
                <a:cubicBezTo>
                  <a:pt x="197" y="300"/>
                  <a:pt x="193" y="301"/>
                  <a:pt x="193" y="301"/>
                </a:cubicBezTo>
                <a:close/>
                <a:moveTo>
                  <a:pt x="196" y="302"/>
                </a:moveTo>
                <a:cubicBezTo>
                  <a:pt x="198" y="301"/>
                  <a:pt x="197" y="302"/>
                  <a:pt x="196" y="302"/>
                </a:cubicBezTo>
                <a:close/>
                <a:moveTo>
                  <a:pt x="228" y="295"/>
                </a:moveTo>
                <a:cubicBezTo>
                  <a:pt x="227" y="294"/>
                  <a:pt x="228" y="296"/>
                  <a:pt x="228" y="295"/>
                </a:cubicBezTo>
                <a:close/>
                <a:moveTo>
                  <a:pt x="209" y="299"/>
                </a:moveTo>
                <a:cubicBezTo>
                  <a:pt x="210" y="298"/>
                  <a:pt x="211" y="298"/>
                  <a:pt x="212" y="298"/>
                </a:cubicBezTo>
                <a:cubicBezTo>
                  <a:pt x="211" y="299"/>
                  <a:pt x="210" y="299"/>
                  <a:pt x="209" y="299"/>
                </a:cubicBezTo>
                <a:close/>
                <a:moveTo>
                  <a:pt x="213" y="299"/>
                </a:moveTo>
                <a:cubicBezTo>
                  <a:pt x="215" y="298"/>
                  <a:pt x="214" y="299"/>
                  <a:pt x="213" y="299"/>
                </a:cubicBezTo>
                <a:close/>
                <a:moveTo>
                  <a:pt x="215" y="296"/>
                </a:moveTo>
                <a:cubicBezTo>
                  <a:pt x="214" y="296"/>
                  <a:pt x="214" y="296"/>
                  <a:pt x="213" y="296"/>
                </a:cubicBezTo>
                <a:cubicBezTo>
                  <a:pt x="213" y="295"/>
                  <a:pt x="215" y="296"/>
                  <a:pt x="215" y="296"/>
                </a:cubicBezTo>
                <a:close/>
                <a:moveTo>
                  <a:pt x="221" y="295"/>
                </a:moveTo>
                <a:cubicBezTo>
                  <a:pt x="220" y="294"/>
                  <a:pt x="221" y="297"/>
                  <a:pt x="221" y="295"/>
                </a:cubicBezTo>
                <a:close/>
                <a:moveTo>
                  <a:pt x="222" y="293"/>
                </a:moveTo>
                <a:cubicBezTo>
                  <a:pt x="224" y="294"/>
                  <a:pt x="223" y="294"/>
                  <a:pt x="222" y="294"/>
                </a:cubicBezTo>
                <a:cubicBezTo>
                  <a:pt x="221" y="294"/>
                  <a:pt x="221" y="293"/>
                  <a:pt x="222" y="293"/>
                </a:cubicBezTo>
                <a:close/>
                <a:moveTo>
                  <a:pt x="222" y="297"/>
                </a:moveTo>
                <a:cubicBezTo>
                  <a:pt x="223" y="297"/>
                  <a:pt x="224" y="297"/>
                  <a:pt x="225" y="297"/>
                </a:cubicBezTo>
                <a:cubicBezTo>
                  <a:pt x="225" y="297"/>
                  <a:pt x="221" y="298"/>
                  <a:pt x="222" y="297"/>
                </a:cubicBezTo>
                <a:close/>
                <a:moveTo>
                  <a:pt x="226" y="296"/>
                </a:moveTo>
                <a:cubicBezTo>
                  <a:pt x="226" y="295"/>
                  <a:pt x="229" y="296"/>
                  <a:pt x="230" y="296"/>
                </a:cubicBezTo>
                <a:cubicBezTo>
                  <a:pt x="228" y="296"/>
                  <a:pt x="226" y="297"/>
                  <a:pt x="226" y="296"/>
                </a:cubicBezTo>
                <a:close/>
                <a:moveTo>
                  <a:pt x="234" y="294"/>
                </a:moveTo>
                <a:cubicBezTo>
                  <a:pt x="233" y="294"/>
                  <a:pt x="232" y="294"/>
                  <a:pt x="232" y="294"/>
                </a:cubicBezTo>
                <a:cubicBezTo>
                  <a:pt x="232" y="293"/>
                  <a:pt x="234" y="293"/>
                  <a:pt x="234" y="294"/>
                </a:cubicBezTo>
                <a:close/>
                <a:moveTo>
                  <a:pt x="233" y="291"/>
                </a:moveTo>
                <a:cubicBezTo>
                  <a:pt x="234" y="290"/>
                  <a:pt x="234" y="290"/>
                  <a:pt x="235" y="290"/>
                </a:cubicBezTo>
                <a:cubicBezTo>
                  <a:pt x="235" y="291"/>
                  <a:pt x="234" y="291"/>
                  <a:pt x="233" y="291"/>
                </a:cubicBezTo>
                <a:close/>
                <a:moveTo>
                  <a:pt x="257" y="283"/>
                </a:moveTo>
                <a:cubicBezTo>
                  <a:pt x="258" y="283"/>
                  <a:pt x="258" y="282"/>
                  <a:pt x="259" y="282"/>
                </a:cubicBezTo>
                <a:cubicBezTo>
                  <a:pt x="259" y="283"/>
                  <a:pt x="255" y="284"/>
                  <a:pt x="257" y="283"/>
                </a:cubicBezTo>
                <a:close/>
                <a:moveTo>
                  <a:pt x="494" y="29"/>
                </a:moveTo>
                <a:cubicBezTo>
                  <a:pt x="493" y="30"/>
                  <a:pt x="493" y="31"/>
                  <a:pt x="492" y="33"/>
                </a:cubicBezTo>
                <a:cubicBezTo>
                  <a:pt x="491" y="31"/>
                  <a:pt x="494" y="29"/>
                  <a:pt x="494" y="29"/>
                </a:cubicBezTo>
                <a:close/>
                <a:moveTo>
                  <a:pt x="486" y="47"/>
                </a:moveTo>
                <a:cubicBezTo>
                  <a:pt x="487" y="45"/>
                  <a:pt x="487" y="42"/>
                  <a:pt x="489" y="40"/>
                </a:cubicBezTo>
                <a:cubicBezTo>
                  <a:pt x="487" y="42"/>
                  <a:pt x="486" y="48"/>
                  <a:pt x="485" y="51"/>
                </a:cubicBezTo>
                <a:cubicBezTo>
                  <a:pt x="485" y="51"/>
                  <a:pt x="486" y="47"/>
                  <a:pt x="486" y="47"/>
                </a:cubicBezTo>
                <a:close/>
                <a:moveTo>
                  <a:pt x="483" y="59"/>
                </a:moveTo>
                <a:cubicBezTo>
                  <a:pt x="483" y="61"/>
                  <a:pt x="483" y="62"/>
                  <a:pt x="482" y="63"/>
                </a:cubicBezTo>
                <a:cubicBezTo>
                  <a:pt x="482" y="61"/>
                  <a:pt x="483" y="60"/>
                  <a:pt x="483" y="59"/>
                </a:cubicBezTo>
                <a:close/>
                <a:moveTo>
                  <a:pt x="474" y="81"/>
                </a:moveTo>
                <a:cubicBezTo>
                  <a:pt x="475" y="81"/>
                  <a:pt x="476" y="79"/>
                  <a:pt x="474" y="81"/>
                </a:cubicBezTo>
                <a:close/>
                <a:moveTo>
                  <a:pt x="471" y="88"/>
                </a:moveTo>
                <a:cubicBezTo>
                  <a:pt x="472" y="86"/>
                  <a:pt x="472" y="85"/>
                  <a:pt x="473" y="84"/>
                </a:cubicBezTo>
                <a:cubicBezTo>
                  <a:pt x="473" y="85"/>
                  <a:pt x="471" y="89"/>
                  <a:pt x="471" y="88"/>
                </a:cubicBezTo>
                <a:close/>
                <a:moveTo>
                  <a:pt x="468" y="95"/>
                </a:moveTo>
                <a:cubicBezTo>
                  <a:pt x="467" y="97"/>
                  <a:pt x="463" y="104"/>
                  <a:pt x="463" y="104"/>
                </a:cubicBezTo>
                <a:cubicBezTo>
                  <a:pt x="464" y="101"/>
                  <a:pt x="467" y="98"/>
                  <a:pt x="468" y="95"/>
                </a:cubicBezTo>
                <a:close/>
                <a:moveTo>
                  <a:pt x="460" y="107"/>
                </a:moveTo>
                <a:cubicBezTo>
                  <a:pt x="460" y="106"/>
                  <a:pt x="461" y="105"/>
                  <a:pt x="462" y="104"/>
                </a:cubicBezTo>
                <a:cubicBezTo>
                  <a:pt x="462" y="105"/>
                  <a:pt x="460" y="108"/>
                  <a:pt x="460" y="107"/>
                </a:cubicBezTo>
                <a:close/>
                <a:moveTo>
                  <a:pt x="425" y="161"/>
                </a:moveTo>
                <a:cubicBezTo>
                  <a:pt x="425" y="161"/>
                  <a:pt x="422" y="164"/>
                  <a:pt x="422" y="164"/>
                </a:cubicBezTo>
                <a:cubicBezTo>
                  <a:pt x="421" y="163"/>
                  <a:pt x="424" y="161"/>
                  <a:pt x="425" y="161"/>
                </a:cubicBezTo>
                <a:close/>
                <a:moveTo>
                  <a:pt x="419" y="166"/>
                </a:moveTo>
                <a:cubicBezTo>
                  <a:pt x="419" y="166"/>
                  <a:pt x="419" y="168"/>
                  <a:pt x="419" y="168"/>
                </a:cubicBezTo>
                <a:cubicBezTo>
                  <a:pt x="419" y="169"/>
                  <a:pt x="418" y="169"/>
                  <a:pt x="417" y="168"/>
                </a:cubicBezTo>
                <a:cubicBezTo>
                  <a:pt x="417" y="167"/>
                  <a:pt x="418" y="167"/>
                  <a:pt x="419" y="166"/>
                </a:cubicBezTo>
                <a:close/>
                <a:moveTo>
                  <a:pt x="416" y="172"/>
                </a:moveTo>
                <a:cubicBezTo>
                  <a:pt x="415" y="173"/>
                  <a:pt x="414" y="174"/>
                  <a:pt x="414" y="174"/>
                </a:cubicBezTo>
                <a:cubicBezTo>
                  <a:pt x="414" y="173"/>
                  <a:pt x="415" y="172"/>
                  <a:pt x="416" y="172"/>
                </a:cubicBezTo>
                <a:close/>
                <a:moveTo>
                  <a:pt x="411" y="178"/>
                </a:moveTo>
                <a:cubicBezTo>
                  <a:pt x="410" y="177"/>
                  <a:pt x="411" y="178"/>
                  <a:pt x="411" y="178"/>
                </a:cubicBezTo>
                <a:close/>
                <a:moveTo>
                  <a:pt x="409" y="180"/>
                </a:moveTo>
                <a:cubicBezTo>
                  <a:pt x="408" y="181"/>
                  <a:pt x="408" y="181"/>
                  <a:pt x="407" y="182"/>
                </a:cubicBezTo>
                <a:cubicBezTo>
                  <a:pt x="412" y="178"/>
                  <a:pt x="432" y="154"/>
                  <a:pt x="433" y="151"/>
                </a:cubicBezTo>
                <a:cubicBezTo>
                  <a:pt x="433" y="152"/>
                  <a:pt x="429" y="157"/>
                  <a:pt x="427" y="158"/>
                </a:cubicBezTo>
                <a:cubicBezTo>
                  <a:pt x="428" y="157"/>
                  <a:pt x="428" y="154"/>
                  <a:pt x="427" y="155"/>
                </a:cubicBezTo>
                <a:cubicBezTo>
                  <a:pt x="429" y="153"/>
                  <a:pt x="444" y="137"/>
                  <a:pt x="443" y="136"/>
                </a:cubicBezTo>
                <a:cubicBezTo>
                  <a:pt x="443" y="137"/>
                  <a:pt x="442" y="137"/>
                  <a:pt x="441" y="137"/>
                </a:cubicBezTo>
                <a:cubicBezTo>
                  <a:pt x="441" y="135"/>
                  <a:pt x="452" y="124"/>
                  <a:pt x="453" y="122"/>
                </a:cubicBezTo>
                <a:cubicBezTo>
                  <a:pt x="455" y="118"/>
                  <a:pt x="461" y="111"/>
                  <a:pt x="462" y="108"/>
                </a:cubicBezTo>
                <a:cubicBezTo>
                  <a:pt x="461" y="114"/>
                  <a:pt x="453" y="123"/>
                  <a:pt x="450" y="129"/>
                </a:cubicBezTo>
                <a:cubicBezTo>
                  <a:pt x="445" y="136"/>
                  <a:pt x="441" y="143"/>
                  <a:pt x="435" y="150"/>
                </a:cubicBezTo>
                <a:cubicBezTo>
                  <a:pt x="428" y="160"/>
                  <a:pt x="421" y="169"/>
                  <a:pt x="412" y="178"/>
                </a:cubicBezTo>
                <a:cubicBezTo>
                  <a:pt x="409" y="181"/>
                  <a:pt x="406" y="185"/>
                  <a:pt x="403" y="188"/>
                </a:cubicBezTo>
                <a:cubicBezTo>
                  <a:pt x="406" y="185"/>
                  <a:pt x="408" y="182"/>
                  <a:pt x="409" y="180"/>
                </a:cubicBezTo>
                <a:close/>
                <a:moveTo>
                  <a:pt x="287" y="281"/>
                </a:moveTo>
                <a:cubicBezTo>
                  <a:pt x="287" y="280"/>
                  <a:pt x="287" y="282"/>
                  <a:pt x="287" y="281"/>
                </a:cubicBezTo>
                <a:close/>
                <a:moveTo>
                  <a:pt x="293" y="278"/>
                </a:moveTo>
                <a:cubicBezTo>
                  <a:pt x="294" y="278"/>
                  <a:pt x="294" y="278"/>
                  <a:pt x="295" y="277"/>
                </a:cubicBezTo>
                <a:cubicBezTo>
                  <a:pt x="295" y="277"/>
                  <a:pt x="296" y="276"/>
                  <a:pt x="297" y="277"/>
                </a:cubicBezTo>
                <a:cubicBezTo>
                  <a:pt x="298" y="279"/>
                  <a:pt x="293" y="279"/>
                  <a:pt x="293" y="278"/>
                </a:cubicBezTo>
                <a:close/>
                <a:moveTo>
                  <a:pt x="299" y="276"/>
                </a:moveTo>
                <a:cubicBezTo>
                  <a:pt x="298" y="275"/>
                  <a:pt x="302" y="275"/>
                  <a:pt x="302" y="276"/>
                </a:cubicBezTo>
                <a:cubicBezTo>
                  <a:pt x="301" y="276"/>
                  <a:pt x="300" y="277"/>
                  <a:pt x="299" y="276"/>
                </a:cubicBezTo>
                <a:close/>
                <a:moveTo>
                  <a:pt x="316" y="268"/>
                </a:moveTo>
                <a:cubicBezTo>
                  <a:pt x="315" y="267"/>
                  <a:pt x="320" y="266"/>
                  <a:pt x="320" y="267"/>
                </a:cubicBezTo>
                <a:cubicBezTo>
                  <a:pt x="317" y="270"/>
                  <a:pt x="317" y="268"/>
                  <a:pt x="316" y="268"/>
                </a:cubicBezTo>
                <a:close/>
                <a:moveTo>
                  <a:pt x="356" y="243"/>
                </a:moveTo>
                <a:cubicBezTo>
                  <a:pt x="356" y="242"/>
                  <a:pt x="363" y="238"/>
                  <a:pt x="363" y="238"/>
                </a:cubicBezTo>
                <a:cubicBezTo>
                  <a:pt x="364" y="239"/>
                  <a:pt x="352" y="246"/>
                  <a:pt x="356" y="243"/>
                </a:cubicBezTo>
                <a:close/>
                <a:moveTo>
                  <a:pt x="372" y="231"/>
                </a:moveTo>
                <a:cubicBezTo>
                  <a:pt x="373" y="230"/>
                  <a:pt x="375" y="228"/>
                  <a:pt x="377" y="226"/>
                </a:cubicBezTo>
                <a:cubicBezTo>
                  <a:pt x="375" y="228"/>
                  <a:pt x="373" y="230"/>
                  <a:pt x="372" y="231"/>
                </a:cubicBezTo>
                <a:close/>
                <a:moveTo>
                  <a:pt x="386" y="220"/>
                </a:moveTo>
                <a:cubicBezTo>
                  <a:pt x="386" y="219"/>
                  <a:pt x="387" y="218"/>
                  <a:pt x="388" y="218"/>
                </a:cubicBezTo>
                <a:cubicBezTo>
                  <a:pt x="387" y="219"/>
                  <a:pt x="387" y="219"/>
                  <a:pt x="386" y="220"/>
                </a:cubicBezTo>
                <a:close/>
                <a:moveTo>
                  <a:pt x="395" y="212"/>
                </a:moveTo>
                <a:cubicBezTo>
                  <a:pt x="394" y="211"/>
                  <a:pt x="397" y="209"/>
                  <a:pt x="397" y="210"/>
                </a:cubicBezTo>
                <a:cubicBezTo>
                  <a:pt x="397" y="210"/>
                  <a:pt x="396" y="211"/>
                  <a:pt x="395" y="212"/>
                </a:cubicBezTo>
                <a:close/>
                <a:moveTo>
                  <a:pt x="401" y="205"/>
                </a:moveTo>
                <a:cubicBezTo>
                  <a:pt x="402" y="204"/>
                  <a:pt x="402" y="204"/>
                  <a:pt x="403" y="203"/>
                </a:cubicBezTo>
                <a:cubicBezTo>
                  <a:pt x="403" y="204"/>
                  <a:pt x="402" y="205"/>
                  <a:pt x="401" y="205"/>
                </a:cubicBezTo>
                <a:close/>
                <a:moveTo>
                  <a:pt x="415" y="190"/>
                </a:moveTo>
                <a:cubicBezTo>
                  <a:pt x="416" y="189"/>
                  <a:pt x="416" y="189"/>
                  <a:pt x="417" y="188"/>
                </a:cubicBezTo>
                <a:cubicBezTo>
                  <a:pt x="417" y="189"/>
                  <a:pt x="416" y="190"/>
                  <a:pt x="415" y="190"/>
                </a:cubicBezTo>
                <a:close/>
                <a:moveTo>
                  <a:pt x="466" y="119"/>
                </a:moveTo>
                <a:cubicBezTo>
                  <a:pt x="453" y="138"/>
                  <a:pt x="442" y="157"/>
                  <a:pt x="427" y="175"/>
                </a:cubicBezTo>
                <a:cubicBezTo>
                  <a:pt x="413" y="192"/>
                  <a:pt x="398" y="207"/>
                  <a:pt x="382" y="221"/>
                </a:cubicBezTo>
                <a:cubicBezTo>
                  <a:pt x="375" y="227"/>
                  <a:pt x="369" y="232"/>
                  <a:pt x="362" y="237"/>
                </a:cubicBezTo>
                <a:cubicBezTo>
                  <a:pt x="360" y="238"/>
                  <a:pt x="354" y="244"/>
                  <a:pt x="349" y="248"/>
                </a:cubicBezTo>
                <a:cubicBezTo>
                  <a:pt x="351" y="246"/>
                  <a:pt x="353" y="245"/>
                  <a:pt x="353" y="245"/>
                </a:cubicBezTo>
                <a:cubicBezTo>
                  <a:pt x="355" y="249"/>
                  <a:pt x="329" y="259"/>
                  <a:pt x="329" y="260"/>
                </a:cubicBezTo>
                <a:cubicBezTo>
                  <a:pt x="330" y="260"/>
                  <a:pt x="331" y="259"/>
                  <a:pt x="332" y="259"/>
                </a:cubicBezTo>
                <a:cubicBezTo>
                  <a:pt x="332" y="259"/>
                  <a:pt x="324" y="264"/>
                  <a:pt x="322" y="266"/>
                </a:cubicBezTo>
                <a:cubicBezTo>
                  <a:pt x="323" y="265"/>
                  <a:pt x="324" y="264"/>
                  <a:pt x="325" y="263"/>
                </a:cubicBezTo>
                <a:cubicBezTo>
                  <a:pt x="324" y="262"/>
                  <a:pt x="313" y="268"/>
                  <a:pt x="313" y="268"/>
                </a:cubicBezTo>
                <a:cubicBezTo>
                  <a:pt x="314" y="268"/>
                  <a:pt x="315" y="268"/>
                  <a:pt x="316" y="268"/>
                </a:cubicBezTo>
                <a:cubicBezTo>
                  <a:pt x="316" y="270"/>
                  <a:pt x="310" y="272"/>
                  <a:pt x="308" y="272"/>
                </a:cubicBezTo>
                <a:cubicBezTo>
                  <a:pt x="308" y="272"/>
                  <a:pt x="309" y="272"/>
                  <a:pt x="309" y="272"/>
                </a:cubicBezTo>
                <a:cubicBezTo>
                  <a:pt x="309" y="272"/>
                  <a:pt x="302" y="276"/>
                  <a:pt x="302" y="275"/>
                </a:cubicBezTo>
                <a:cubicBezTo>
                  <a:pt x="302" y="274"/>
                  <a:pt x="303" y="274"/>
                  <a:pt x="303" y="273"/>
                </a:cubicBezTo>
                <a:cubicBezTo>
                  <a:pt x="302" y="273"/>
                  <a:pt x="300" y="273"/>
                  <a:pt x="299" y="274"/>
                </a:cubicBezTo>
                <a:cubicBezTo>
                  <a:pt x="340" y="254"/>
                  <a:pt x="378" y="226"/>
                  <a:pt x="409" y="193"/>
                </a:cubicBezTo>
                <a:cubicBezTo>
                  <a:pt x="427" y="174"/>
                  <a:pt x="444" y="153"/>
                  <a:pt x="458" y="131"/>
                </a:cubicBezTo>
                <a:cubicBezTo>
                  <a:pt x="469" y="112"/>
                  <a:pt x="484" y="89"/>
                  <a:pt x="489" y="68"/>
                </a:cubicBezTo>
                <a:cubicBezTo>
                  <a:pt x="486" y="83"/>
                  <a:pt x="475" y="105"/>
                  <a:pt x="466" y="119"/>
                </a:cubicBezTo>
                <a:close/>
                <a:moveTo>
                  <a:pt x="490" y="38"/>
                </a:moveTo>
                <a:cubicBezTo>
                  <a:pt x="489" y="38"/>
                  <a:pt x="491" y="35"/>
                  <a:pt x="491" y="34"/>
                </a:cubicBezTo>
                <a:cubicBezTo>
                  <a:pt x="491" y="34"/>
                  <a:pt x="490" y="39"/>
                  <a:pt x="490" y="38"/>
                </a:cubicBezTo>
                <a:close/>
                <a:moveTo>
                  <a:pt x="504" y="39"/>
                </a:moveTo>
                <a:cubicBezTo>
                  <a:pt x="504" y="38"/>
                  <a:pt x="506" y="35"/>
                  <a:pt x="506" y="34"/>
                </a:cubicBezTo>
                <a:cubicBezTo>
                  <a:pt x="506" y="35"/>
                  <a:pt x="503" y="40"/>
                  <a:pt x="504" y="39"/>
                </a:cubicBezTo>
                <a:close/>
                <a:moveTo>
                  <a:pt x="510" y="23"/>
                </a:moveTo>
                <a:cubicBezTo>
                  <a:pt x="509" y="23"/>
                  <a:pt x="513" y="20"/>
                  <a:pt x="513" y="19"/>
                </a:cubicBezTo>
                <a:cubicBezTo>
                  <a:pt x="514" y="20"/>
                  <a:pt x="511" y="24"/>
                  <a:pt x="510" y="23"/>
                </a:cubicBezTo>
                <a:close/>
                <a:moveTo>
                  <a:pt x="244" y="295"/>
                </a:moveTo>
                <a:cubicBezTo>
                  <a:pt x="243" y="294"/>
                  <a:pt x="244" y="296"/>
                  <a:pt x="244" y="295"/>
                </a:cubicBezTo>
                <a:close/>
                <a:moveTo>
                  <a:pt x="72" y="297"/>
                </a:moveTo>
                <a:cubicBezTo>
                  <a:pt x="72" y="295"/>
                  <a:pt x="62" y="295"/>
                  <a:pt x="61" y="295"/>
                </a:cubicBezTo>
                <a:cubicBezTo>
                  <a:pt x="62" y="295"/>
                  <a:pt x="71" y="298"/>
                  <a:pt x="72" y="297"/>
                </a:cubicBezTo>
                <a:close/>
                <a:moveTo>
                  <a:pt x="250" y="294"/>
                </a:moveTo>
                <a:cubicBezTo>
                  <a:pt x="248" y="293"/>
                  <a:pt x="249" y="294"/>
                  <a:pt x="250" y="294"/>
                </a:cubicBezTo>
                <a:close/>
                <a:moveTo>
                  <a:pt x="349" y="248"/>
                </a:moveTo>
                <a:cubicBezTo>
                  <a:pt x="345" y="251"/>
                  <a:pt x="341" y="254"/>
                  <a:pt x="340" y="254"/>
                </a:cubicBezTo>
                <a:cubicBezTo>
                  <a:pt x="341" y="254"/>
                  <a:pt x="345" y="251"/>
                  <a:pt x="349" y="248"/>
                </a:cubicBezTo>
                <a:close/>
                <a:moveTo>
                  <a:pt x="95" y="303"/>
                </a:moveTo>
                <a:cubicBezTo>
                  <a:pt x="95" y="304"/>
                  <a:pt x="95" y="302"/>
                  <a:pt x="95" y="303"/>
                </a:cubicBezTo>
                <a:close/>
                <a:moveTo>
                  <a:pt x="311" y="270"/>
                </a:moveTo>
                <a:cubicBezTo>
                  <a:pt x="310" y="269"/>
                  <a:pt x="311" y="270"/>
                  <a:pt x="311" y="270"/>
                </a:cubicBezTo>
                <a:close/>
                <a:moveTo>
                  <a:pt x="334" y="257"/>
                </a:moveTo>
                <a:cubicBezTo>
                  <a:pt x="334" y="257"/>
                  <a:pt x="339" y="255"/>
                  <a:pt x="339" y="254"/>
                </a:cubicBezTo>
                <a:cubicBezTo>
                  <a:pt x="338" y="254"/>
                  <a:pt x="335" y="256"/>
                  <a:pt x="334" y="257"/>
                </a:cubicBezTo>
                <a:close/>
                <a:moveTo>
                  <a:pt x="308" y="272"/>
                </a:moveTo>
                <a:cubicBezTo>
                  <a:pt x="307" y="272"/>
                  <a:pt x="307" y="272"/>
                  <a:pt x="306" y="272"/>
                </a:cubicBezTo>
                <a:cubicBezTo>
                  <a:pt x="306" y="272"/>
                  <a:pt x="307" y="272"/>
                  <a:pt x="308" y="272"/>
                </a:cubicBezTo>
                <a:close/>
                <a:moveTo>
                  <a:pt x="55" y="259"/>
                </a:moveTo>
                <a:cubicBezTo>
                  <a:pt x="55" y="258"/>
                  <a:pt x="54" y="259"/>
                  <a:pt x="54" y="259"/>
                </a:cubicBezTo>
                <a:cubicBezTo>
                  <a:pt x="54" y="259"/>
                  <a:pt x="55" y="259"/>
                  <a:pt x="55" y="259"/>
                </a:cubicBezTo>
                <a:close/>
                <a:moveTo>
                  <a:pt x="106" y="233"/>
                </a:moveTo>
                <a:cubicBezTo>
                  <a:pt x="106" y="233"/>
                  <a:pt x="106" y="233"/>
                  <a:pt x="106" y="232"/>
                </a:cubicBezTo>
                <a:cubicBezTo>
                  <a:pt x="105" y="229"/>
                  <a:pt x="105" y="231"/>
                  <a:pt x="106" y="233"/>
                </a:cubicBezTo>
                <a:close/>
                <a:moveTo>
                  <a:pt x="54" y="259"/>
                </a:moveTo>
                <a:cubicBezTo>
                  <a:pt x="54" y="260"/>
                  <a:pt x="54" y="260"/>
                  <a:pt x="54" y="260"/>
                </a:cubicBezTo>
                <a:cubicBezTo>
                  <a:pt x="54" y="259"/>
                  <a:pt x="54" y="259"/>
                  <a:pt x="54" y="259"/>
                </a:cubicBezTo>
                <a:cubicBezTo>
                  <a:pt x="54" y="259"/>
                  <a:pt x="54" y="259"/>
                  <a:pt x="54" y="259"/>
                </a:cubicBezTo>
                <a:close/>
                <a:moveTo>
                  <a:pt x="67" y="245"/>
                </a:move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lose/>
                <a:moveTo>
                  <a:pt x="68" y="244"/>
                </a:moveTo>
                <a:cubicBezTo>
                  <a:pt x="68" y="244"/>
                  <a:pt x="68" y="244"/>
                  <a:pt x="68" y="244"/>
                </a:cubicBezTo>
                <a:cubicBezTo>
                  <a:pt x="68" y="245"/>
                  <a:pt x="68" y="244"/>
                  <a:pt x="68" y="244"/>
                </a:cubicBezTo>
                <a:close/>
                <a:moveTo>
                  <a:pt x="67" y="244"/>
                </a:moveTo>
                <a:cubicBezTo>
                  <a:pt x="67" y="244"/>
                  <a:pt x="67" y="244"/>
                  <a:pt x="67" y="244"/>
                </a:cubicBezTo>
                <a:cubicBezTo>
                  <a:pt x="67" y="245"/>
                  <a:pt x="67" y="245"/>
                  <a:pt x="67" y="244"/>
                </a:cubicBezTo>
                <a:close/>
                <a:moveTo>
                  <a:pt x="79" y="241"/>
                </a:moveTo>
                <a:cubicBezTo>
                  <a:pt x="79" y="240"/>
                  <a:pt x="79" y="242"/>
                  <a:pt x="79" y="241"/>
                </a:cubicBezTo>
                <a:close/>
                <a:moveTo>
                  <a:pt x="76" y="242"/>
                </a:moveTo>
                <a:cubicBezTo>
                  <a:pt x="76" y="243"/>
                  <a:pt x="76" y="241"/>
                  <a:pt x="76" y="242"/>
                </a:cubicBezTo>
                <a:close/>
                <a:moveTo>
                  <a:pt x="18" y="253"/>
                </a:moveTo>
                <a:cubicBezTo>
                  <a:pt x="16" y="251"/>
                  <a:pt x="18" y="254"/>
                  <a:pt x="18" y="253"/>
                </a:cubicBezTo>
                <a:close/>
                <a:moveTo>
                  <a:pt x="75" y="240"/>
                </a:moveTo>
                <a:cubicBezTo>
                  <a:pt x="75" y="241"/>
                  <a:pt x="75" y="239"/>
                  <a:pt x="75" y="240"/>
                </a:cubicBezTo>
                <a:close/>
                <a:moveTo>
                  <a:pt x="85" y="253"/>
                </a:moveTo>
                <a:cubicBezTo>
                  <a:pt x="86" y="254"/>
                  <a:pt x="85" y="251"/>
                  <a:pt x="85" y="253"/>
                </a:cubicBezTo>
                <a:close/>
                <a:moveTo>
                  <a:pt x="97" y="237"/>
                </a:moveTo>
                <a:cubicBezTo>
                  <a:pt x="97" y="238"/>
                  <a:pt x="99" y="237"/>
                  <a:pt x="98" y="236"/>
                </a:cubicBezTo>
                <a:cubicBezTo>
                  <a:pt x="98" y="236"/>
                  <a:pt x="97" y="237"/>
                  <a:pt x="97" y="237"/>
                </a:cubicBezTo>
                <a:close/>
                <a:moveTo>
                  <a:pt x="106" y="247"/>
                </a:moveTo>
                <a:cubicBezTo>
                  <a:pt x="105" y="246"/>
                  <a:pt x="106" y="247"/>
                  <a:pt x="106" y="247"/>
                </a:cubicBezTo>
                <a:close/>
                <a:moveTo>
                  <a:pt x="96" y="236"/>
                </a:moveTo>
                <a:cubicBezTo>
                  <a:pt x="96" y="235"/>
                  <a:pt x="98" y="235"/>
                  <a:pt x="99" y="234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101" y="234"/>
                  <a:pt x="102" y="233"/>
                  <a:pt x="103" y="232"/>
                </a:cubicBezTo>
                <a:cubicBezTo>
                  <a:pt x="103" y="232"/>
                  <a:pt x="103" y="232"/>
                  <a:pt x="103" y="232"/>
                </a:cubicBezTo>
                <a:cubicBezTo>
                  <a:pt x="103" y="233"/>
                  <a:pt x="103" y="232"/>
                  <a:pt x="103" y="232"/>
                </a:cubicBezTo>
                <a:cubicBezTo>
                  <a:pt x="103" y="232"/>
                  <a:pt x="103" y="232"/>
                  <a:pt x="103" y="231"/>
                </a:cubicBezTo>
                <a:cubicBezTo>
                  <a:pt x="103" y="232"/>
                  <a:pt x="90" y="235"/>
                  <a:pt x="90" y="235"/>
                </a:cubicBezTo>
                <a:cubicBezTo>
                  <a:pt x="90" y="235"/>
                  <a:pt x="90" y="237"/>
                  <a:pt x="90" y="237"/>
                </a:cubicBezTo>
                <a:cubicBezTo>
                  <a:pt x="92" y="237"/>
                  <a:pt x="94" y="236"/>
                  <a:pt x="96" y="236"/>
                </a:cubicBezTo>
                <a:close/>
                <a:moveTo>
                  <a:pt x="105" y="246"/>
                </a:moveTo>
                <a:cubicBezTo>
                  <a:pt x="106" y="245"/>
                  <a:pt x="109" y="248"/>
                  <a:pt x="110" y="248"/>
                </a:cubicBezTo>
                <a:cubicBezTo>
                  <a:pt x="112" y="248"/>
                  <a:pt x="106" y="242"/>
                  <a:pt x="105" y="246"/>
                </a:cubicBezTo>
                <a:close/>
                <a:moveTo>
                  <a:pt x="94" y="237"/>
                </a:moveTo>
                <a:cubicBezTo>
                  <a:pt x="94" y="238"/>
                  <a:pt x="94" y="237"/>
                  <a:pt x="94" y="237"/>
                </a:cubicBezTo>
                <a:close/>
                <a:moveTo>
                  <a:pt x="89" y="237"/>
                </a:moveTo>
                <a:cubicBezTo>
                  <a:pt x="91" y="233"/>
                  <a:pt x="78" y="239"/>
                  <a:pt x="79" y="240"/>
                </a:cubicBezTo>
                <a:cubicBezTo>
                  <a:pt x="79" y="240"/>
                  <a:pt x="89" y="237"/>
                  <a:pt x="89" y="237"/>
                </a:cubicBezTo>
                <a:close/>
                <a:moveTo>
                  <a:pt x="85" y="237"/>
                </a:moveTo>
                <a:cubicBezTo>
                  <a:pt x="85" y="238"/>
                  <a:pt x="85" y="236"/>
                  <a:pt x="85" y="237"/>
                </a:cubicBezTo>
                <a:close/>
                <a:moveTo>
                  <a:pt x="49" y="260"/>
                </a:moveTo>
                <a:cubicBezTo>
                  <a:pt x="49" y="260"/>
                  <a:pt x="49" y="261"/>
                  <a:pt x="49" y="260"/>
                </a:cubicBezTo>
                <a:close/>
                <a:moveTo>
                  <a:pt x="63" y="257"/>
                </a:moveTo>
                <a:cubicBezTo>
                  <a:pt x="64" y="256"/>
                  <a:pt x="63" y="257"/>
                  <a:pt x="63" y="257"/>
                </a:cubicBezTo>
                <a:close/>
                <a:moveTo>
                  <a:pt x="71" y="257"/>
                </a:moveTo>
                <a:cubicBezTo>
                  <a:pt x="71" y="257"/>
                  <a:pt x="73" y="256"/>
                  <a:pt x="73" y="256"/>
                </a:cubicBezTo>
                <a:cubicBezTo>
                  <a:pt x="73" y="256"/>
                  <a:pt x="70" y="255"/>
                  <a:pt x="71" y="257"/>
                </a:cubicBezTo>
                <a:close/>
                <a:moveTo>
                  <a:pt x="72" y="257"/>
                </a:moveTo>
                <a:cubicBezTo>
                  <a:pt x="73" y="258"/>
                  <a:pt x="72" y="256"/>
                  <a:pt x="72" y="257"/>
                </a:cubicBezTo>
                <a:close/>
                <a:moveTo>
                  <a:pt x="53" y="259"/>
                </a:moveTo>
                <a:cubicBezTo>
                  <a:pt x="53" y="258"/>
                  <a:pt x="53" y="260"/>
                  <a:pt x="53" y="259"/>
                </a:cubicBezTo>
                <a:close/>
                <a:moveTo>
                  <a:pt x="71" y="258"/>
                </a:moveTo>
                <a:cubicBezTo>
                  <a:pt x="69" y="258"/>
                  <a:pt x="73" y="258"/>
                  <a:pt x="71" y="258"/>
                </a:cubicBezTo>
                <a:close/>
                <a:moveTo>
                  <a:pt x="61" y="258"/>
                </a:moveTo>
                <a:cubicBezTo>
                  <a:pt x="61" y="258"/>
                  <a:pt x="61" y="258"/>
                  <a:pt x="61" y="257"/>
                </a:cubicBezTo>
                <a:cubicBezTo>
                  <a:pt x="61" y="257"/>
                  <a:pt x="61" y="257"/>
                  <a:pt x="61" y="258"/>
                </a:cubicBezTo>
                <a:close/>
                <a:moveTo>
                  <a:pt x="62" y="257"/>
                </a:moveTo>
                <a:cubicBezTo>
                  <a:pt x="62" y="258"/>
                  <a:pt x="62" y="256"/>
                  <a:pt x="62" y="257"/>
                </a:cubicBezTo>
                <a:close/>
                <a:moveTo>
                  <a:pt x="82" y="254"/>
                </a:moveTo>
                <a:cubicBezTo>
                  <a:pt x="82" y="255"/>
                  <a:pt x="82" y="254"/>
                  <a:pt x="82" y="254"/>
                </a:cubicBezTo>
                <a:close/>
                <a:moveTo>
                  <a:pt x="74" y="243"/>
                </a:moveTo>
                <a:cubicBezTo>
                  <a:pt x="75" y="244"/>
                  <a:pt x="74" y="242"/>
                  <a:pt x="74" y="243"/>
                </a:cubicBezTo>
                <a:close/>
                <a:moveTo>
                  <a:pt x="72" y="258"/>
                </a:moveTo>
                <a:cubicBezTo>
                  <a:pt x="73" y="258"/>
                  <a:pt x="70" y="257"/>
                  <a:pt x="72" y="258"/>
                </a:cubicBezTo>
                <a:close/>
                <a:moveTo>
                  <a:pt x="74" y="257"/>
                </a:moveTo>
                <a:cubicBezTo>
                  <a:pt x="74" y="256"/>
                  <a:pt x="74" y="257"/>
                  <a:pt x="74" y="257"/>
                </a:cubicBezTo>
                <a:close/>
                <a:moveTo>
                  <a:pt x="76" y="256"/>
                </a:moveTo>
                <a:cubicBezTo>
                  <a:pt x="75" y="255"/>
                  <a:pt x="76" y="257"/>
                  <a:pt x="76" y="256"/>
                </a:cubicBezTo>
                <a:close/>
                <a:moveTo>
                  <a:pt x="83" y="253"/>
                </a:moveTo>
                <a:cubicBezTo>
                  <a:pt x="84" y="254"/>
                  <a:pt x="83" y="252"/>
                  <a:pt x="83" y="253"/>
                </a:cubicBezTo>
                <a:close/>
                <a:moveTo>
                  <a:pt x="47" y="260"/>
                </a:moveTo>
                <a:cubicBezTo>
                  <a:pt x="47" y="261"/>
                  <a:pt x="47" y="260"/>
                  <a:pt x="47" y="260"/>
                </a:cubicBezTo>
                <a:close/>
                <a:moveTo>
                  <a:pt x="49" y="263"/>
                </a:moveTo>
                <a:cubicBezTo>
                  <a:pt x="49" y="264"/>
                  <a:pt x="49" y="262"/>
                  <a:pt x="49" y="263"/>
                </a:cubicBezTo>
                <a:close/>
                <a:moveTo>
                  <a:pt x="95" y="246"/>
                </a:moveTo>
                <a:cubicBezTo>
                  <a:pt x="94" y="244"/>
                  <a:pt x="95" y="247"/>
                  <a:pt x="95" y="246"/>
                </a:cubicBezTo>
                <a:close/>
                <a:moveTo>
                  <a:pt x="104" y="247"/>
                </a:moveTo>
                <a:cubicBezTo>
                  <a:pt x="105" y="249"/>
                  <a:pt x="104" y="245"/>
                  <a:pt x="104" y="247"/>
                </a:cubicBezTo>
                <a:close/>
                <a:moveTo>
                  <a:pt x="73" y="243"/>
                </a:moveTo>
                <a:cubicBezTo>
                  <a:pt x="73" y="242"/>
                  <a:pt x="74" y="243"/>
                  <a:pt x="73" y="243"/>
                </a:cubicBezTo>
                <a:close/>
                <a:moveTo>
                  <a:pt x="61" y="247"/>
                </a:moveTo>
                <a:cubicBezTo>
                  <a:pt x="60" y="245"/>
                  <a:pt x="61" y="248"/>
                  <a:pt x="61" y="247"/>
                </a:cubicBezTo>
                <a:close/>
                <a:moveTo>
                  <a:pt x="65" y="246"/>
                </a:moveTo>
                <a:cubicBezTo>
                  <a:pt x="65" y="247"/>
                  <a:pt x="65" y="245"/>
                  <a:pt x="65" y="246"/>
                </a:cubicBezTo>
                <a:close/>
                <a:moveTo>
                  <a:pt x="51" y="259"/>
                </a:moveTo>
                <a:cubicBezTo>
                  <a:pt x="51" y="260"/>
                  <a:pt x="51" y="259"/>
                  <a:pt x="51" y="259"/>
                </a:cubicBezTo>
                <a:close/>
                <a:moveTo>
                  <a:pt x="52" y="259"/>
                </a:moveTo>
                <a:cubicBezTo>
                  <a:pt x="51" y="259"/>
                  <a:pt x="52" y="260"/>
                  <a:pt x="52" y="259"/>
                </a:cubicBezTo>
                <a:close/>
                <a:moveTo>
                  <a:pt x="50" y="260"/>
                </a:moveTo>
                <a:cubicBezTo>
                  <a:pt x="50" y="259"/>
                  <a:pt x="50" y="261"/>
                  <a:pt x="50" y="260"/>
                </a:cubicBezTo>
                <a:close/>
                <a:moveTo>
                  <a:pt x="34" y="312"/>
                </a:moveTo>
                <a:cubicBezTo>
                  <a:pt x="34" y="313"/>
                  <a:pt x="35" y="312"/>
                  <a:pt x="34" y="312"/>
                </a:cubicBezTo>
                <a:close/>
                <a:moveTo>
                  <a:pt x="25" y="298"/>
                </a:moveTo>
                <a:cubicBezTo>
                  <a:pt x="24" y="298"/>
                  <a:pt x="26" y="297"/>
                  <a:pt x="25" y="298"/>
                </a:cubicBezTo>
                <a:close/>
                <a:moveTo>
                  <a:pt x="33" y="312"/>
                </a:moveTo>
                <a:cubicBezTo>
                  <a:pt x="33" y="311"/>
                  <a:pt x="34" y="313"/>
                  <a:pt x="33" y="312"/>
                </a:cubicBezTo>
                <a:close/>
                <a:moveTo>
                  <a:pt x="55" y="329"/>
                </a:moveTo>
                <a:cubicBezTo>
                  <a:pt x="57" y="328"/>
                  <a:pt x="55" y="329"/>
                  <a:pt x="55" y="329"/>
                </a:cubicBezTo>
                <a:close/>
                <a:moveTo>
                  <a:pt x="34" y="312"/>
                </a:moveTo>
                <a:cubicBezTo>
                  <a:pt x="33" y="314"/>
                  <a:pt x="35" y="310"/>
                  <a:pt x="34" y="312"/>
                </a:cubicBezTo>
                <a:close/>
                <a:moveTo>
                  <a:pt x="51" y="311"/>
                </a:moveTo>
                <a:cubicBezTo>
                  <a:pt x="53" y="311"/>
                  <a:pt x="50" y="312"/>
                  <a:pt x="51" y="311"/>
                </a:cubicBezTo>
                <a:close/>
                <a:moveTo>
                  <a:pt x="60" y="333"/>
                </a:moveTo>
                <a:cubicBezTo>
                  <a:pt x="60" y="333"/>
                  <a:pt x="61" y="333"/>
                  <a:pt x="61" y="333"/>
                </a:cubicBezTo>
                <a:cubicBezTo>
                  <a:pt x="60" y="333"/>
                  <a:pt x="57" y="323"/>
                  <a:pt x="57" y="323"/>
                </a:cubicBezTo>
                <a:cubicBezTo>
                  <a:pt x="57" y="323"/>
                  <a:pt x="56" y="323"/>
                  <a:pt x="56" y="323"/>
                </a:cubicBezTo>
                <a:cubicBezTo>
                  <a:pt x="56" y="323"/>
                  <a:pt x="57" y="327"/>
                  <a:pt x="57" y="327"/>
                </a:cubicBezTo>
                <a:cubicBezTo>
                  <a:pt x="57" y="328"/>
                  <a:pt x="57" y="329"/>
                  <a:pt x="58" y="330"/>
                </a:cubicBezTo>
                <a:cubicBezTo>
                  <a:pt x="58" y="330"/>
                  <a:pt x="59" y="330"/>
                  <a:pt x="58" y="330"/>
                </a:cubicBezTo>
                <a:cubicBezTo>
                  <a:pt x="58" y="330"/>
                  <a:pt x="58" y="330"/>
                  <a:pt x="58" y="330"/>
                </a:cubicBezTo>
                <a:cubicBezTo>
                  <a:pt x="59" y="331"/>
                  <a:pt x="59" y="332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lose/>
                <a:moveTo>
                  <a:pt x="35" y="312"/>
                </a:moveTo>
                <a:cubicBezTo>
                  <a:pt x="36" y="311"/>
                  <a:pt x="34" y="312"/>
                  <a:pt x="35" y="312"/>
                </a:cubicBezTo>
                <a:close/>
                <a:moveTo>
                  <a:pt x="52" y="314"/>
                </a:moveTo>
                <a:cubicBezTo>
                  <a:pt x="52" y="314"/>
                  <a:pt x="55" y="323"/>
                  <a:pt x="55" y="323"/>
                </a:cubicBezTo>
                <a:cubicBezTo>
                  <a:pt x="59" y="323"/>
                  <a:pt x="53" y="313"/>
                  <a:pt x="52" y="314"/>
                </a:cubicBezTo>
                <a:close/>
                <a:moveTo>
                  <a:pt x="55" y="319"/>
                </a:moveTo>
                <a:cubicBezTo>
                  <a:pt x="54" y="319"/>
                  <a:pt x="56" y="319"/>
                  <a:pt x="55" y="319"/>
                </a:cubicBezTo>
                <a:close/>
                <a:moveTo>
                  <a:pt x="55" y="326"/>
                </a:moveTo>
                <a:cubicBezTo>
                  <a:pt x="56" y="326"/>
                  <a:pt x="54" y="327"/>
                  <a:pt x="55" y="326"/>
                </a:cubicBezTo>
                <a:close/>
                <a:moveTo>
                  <a:pt x="47" y="328"/>
                </a:moveTo>
                <a:cubicBezTo>
                  <a:pt x="48" y="328"/>
                  <a:pt x="46" y="329"/>
                  <a:pt x="47" y="328"/>
                </a:cubicBezTo>
                <a:close/>
                <a:moveTo>
                  <a:pt x="30" y="299"/>
                </a:moveTo>
                <a:cubicBezTo>
                  <a:pt x="30" y="299"/>
                  <a:pt x="29" y="299"/>
                  <a:pt x="29" y="299"/>
                </a:cubicBezTo>
                <a:cubicBezTo>
                  <a:pt x="29" y="299"/>
                  <a:pt x="29" y="299"/>
                  <a:pt x="29" y="299"/>
                </a:cubicBezTo>
                <a:cubicBezTo>
                  <a:pt x="30" y="299"/>
                  <a:pt x="30" y="299"/>
                  <a:pt x="30" y="299"/>
                </a:cubicBezTo>
                <a:close/>
                <a:moveTo>
                  <a:pt x="46" y="306"/>
                </a:moveTo>
                <a:cubicBezTo>
                  <a:pt x="46" y="306"/>
                  <a:pt x="46" y="306"/>
                  <a:pt x="46" y="306"/>
                </a:cubicBezTo>
                <a:cubicBezTo>
                  <a:pt x="46" y="306"/>
                  <a:pt x="46" y="306"/>
                  <a:pt x="46" y="306"/>
                </a:cubicBezTo>
                <a:cubicBezTo>
                  <a:pt x="45" y="306"/>
                  <a:pt x="45" y="306"/>
                  <a:pt x="46" y="306"/>
                </a:cubicBezTo>
                <a:close/>
                <a:moveTo>
                  <a:pt x="29" y="300"/>
                </a:moveTo>
                <a:cubicBezTo>
                  <a:pt x="29" y="300"/>
                  <a:pt x="29" y="300"/>
                  <a:pt x="29" y="300"/>
                </a:cubicBezTo>
                <a:cubicBezTo>
                  <a:pt x="29" y="300"/>
                  <a:pt x="30" y="300"/>
                  <a:pt x="30" y="300"/>
                </a:cubicBezTo>
                <a:cubicBezTo>
                  <a:pt x="30" y="300"/>
                  <a:pt x="30" y="300"/>
                  <a:pt x="29" y="300"/>
                </a:cubicBezTo>
                <a:close/>
                <a:moveTo>
                  <a:pt x="46" y="305"/>
                </a:move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5" y="305"/>
                  <a:pt x="46" y="305"/>
                </a:cubicBezTo>
                <a:close/>
                <a:moveTo>
                  <a:pt x="34" y="306"/>
                </a:moveTo>
                <a:cubicBezTo>
                  <a:pt x="34" y="306"/>
                  <a:pt x="33" y="306"/>
                  <a:pt x="34" y="306"/>
                </a:cubicBezTo>
                <a:close/>
                <a:moveTo>
                  <a:pt x="33" y="305"/>
                </a:moveTo>
                <a:cubicBezTo>
                  <a:pt x="32" y="305"/>
                  <a:pt x="34" y="304"/>
                  <a:pt x="33" y="305"/>
                </a:cubicBezTo>
                <a:close/>
                <a:moveTo>
                  <a:pt x="33" y="304"/>
                </a:moveTo>
                <a:cubicBezTo>
                  <a:pt x="32" y="305"/>
                  <a:pt x="33" y="304"/>
                  <a:pt x="33" y="304"/>
                </a:cubicBezTo>
                <a:close/>
                <a:moveTo>
                  <a:pt x="31" y="300"/>
                </a:moveTo>
                <a:cubicBezTo>
                  <a:pt x="31" y="300"/>
                  <a:pt x="30" y="300"/>
                  <a:pt x="30" y="300"/>
                </a:cubicBezTo>
                <a:cubicBezTo>
                  <a:pt x="30" y="300"/>
                  <a:pt x="30" y="301"/>
                  <a:pt x="31" y="300"/>
                </a:cubicBezTo>
                <a:close/>
                <a:moveTo>
                  <a:pt x="27" y="296"/>
                </a:moveTo>
                <a:cubicBezTo>
                  <a:pt x="27" y="296"/>
                  <a:pt x="26" y="296"/>
                  <a:pt x="27" y="296"/>
                </a:cubicBezTo>
                <a:close/>
                <a:moveTo>
                  <a:pt x="29" y="298"/>
                </a:moveTo>
                <a:cubicBezTo>
                  <a:pt x="28" y="298"/>
                  <a:pt x="29" y="298"/>
                  <a:pt x="29" y="298"/>
                </a:cubicBezTo>
                <a:close/>
                <a:moveTo>
                  <a:pt x="26" y="295"/>
                </a:moveTo>
                <a:cubicBezTo>
                  <a:pt x="27" y="295"/>
                  <a:pt x="26" y="296"/>
                  <a:pt x="26" y="295"/>
                </a:cubicBezTo>
                <a:close/>
                <a:moveTo>
                  <a:pt x="43" y="301"/>
                </a:moveTo>
                <a:cubicBezTo>
                  <a:pt x="42" y="301"/>
                  <a:pt x="45" y="300"/>
                  <a:pt x="43" y="301"/>
                </a:cubicBezTo>
                <a:close/>
                <a:moveTo>
                  <a:pt x="35" y="314"/>
                </a:moveTo>
                <a:cubicBezTo>
                  <a:pt x="35" y="313"/>
                  <a:pt x="34" y="314"/>
                  <a:pt x="35" y="314"/>
                </a:cubicBezTo>
                <a:close/>
                <a:moveTo>
                  <a:pt x="29" y="298"/>
                </a:moveTo>
                <a:cubicBezTo>
                  <a:pt x="28" y="299"/>
                  <a:pt x="29" y="298"/>
                  <a:pt x="29" y="298"/>
                </a:cubicBezTo>
                <a:close/>
                <a:moveTo>
                  <a:pt x="33" y="310"/>
                </a:move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2" y="310"/>
                  <a:pt x="33" y="310"/>
                </a:cubicBezTo>
                <a:close/>
                <a:moveTo>
                  <a:pt x="46" y="336"/>
                </a:moveTo>
                <a:cubicBezTo>
                  <a:pt x="48" y="335"/>
                  <a:pt x="44" y="337"/>
                  <a:pt x="46" y="336"/>
                </a:cubicBezTo>
                <a:close/>
                <a:moveTo>
                  <a:pt x="44" y="304"/>
                </a:moveTo>
                <a:cubicBezTo>
                  <a:pt x="43" y="305"/>
                  <a:pt x="45" y="304"/>
                  <a:pt x="44" y="304"/>
                </a:cubicBezTo>
                <a:close/>
                <a:moveTo>
                  <a:pt x="39" y="320"/>
                </a:moveTo>
                <a:cubicBezTo>
                  <a:pt x="39" y="321"/>
                  <a:pt x="40" y="320"/>
                  <a:pt x="39" y="320"/>
                </a:cubicBezTo>
                <a:close/>
                <a:moveTo>
                  <a:pt x="46" y="337"/>
                </a:moveTo>
                <a:cubicBezTo>
                  <a:pt x="47" y="337"/>
                  <a:pt x="45" y="338"/>
                  <a:pt x="46" y="337"/>
                </a:cubicBezTo>
                <a:close/>
                <a:moveTo>
                  <a:pt x="36" y="315"/>
                </a:moveTo>
                <a:cubicBezTo>
                  <a:pt x="35" y="316"/>
                  <a:pt x="37" y="314"/>
                  <a:pt x="36" y="315"/>
                </a:cubicBezTo>
                <a:close/>
                <a:moveTo>
                  <a:pt x="40" y="322"/>
                </a:moveTo>
                <a:cubicBezTo>
                  <a:pt x="41" y="321"/>
                  <a:pt x="39" y="322"/>
                  <a:pt x="40" y="322"/>
                </a:cubicBezTo>
                <a:close/>
                <a:moveTo>
                  <a:pt x="38" y="320"/>
                </a:moveTo>
                <a:cubicBezTo>
                  <a:pt x="38" y="320"/>
                  <a:pt x="37" y="320"/>
                  <a:pt x="38" y="320"/>
                </a:cubicBezTo>
                <a:close/>
                <a:moveTo>
                  <a:pt x="45" y="341"/>
                </a:moveTo>
                <a:cubicBezTo>
                  <a:pt x="45" y="341"/>
                  <a:pt x="48" y="340"/>
                  <a:pt x="49" y="340"/>
                </a:cubicBezTo>
                <a:cubicBezTo>
                  <a:pt x="49" y="340"/>
                  <a:pt x="47" y="338"/>
                  <a:pt x="47" y="338"/>
                </a:cubicBezTo>
                <a:cubicBezTo>
                  <a:pt x="47" y="339"/>
                  <a:pt x="45" y="341"/>
                  <a:pt x="45" y="341"/>
                </a:cubicBezTo>
                <a:close/>
                <a:moveTo>
                  <a:pt x="49" y="312"/>
                </a:moveTo>
                <a:cubicBezTo>
                  <a:pt x="50" y="312"/>
                  <a:pt x="49" y="312"/>
                  <a:pt x="49" y="312"/>
                </a:cubicBezTo>
                <a:close/>
                <a:moveTo>
                  <a:pt x="48" y="310"/>
                </a:moveTo>
                <a:cubicBezTo>
                  <a:pt x="49" y="310"/>
                  <a:pt x="48" y="311"/>
                  <a:pt x="48" y="310"/>
                </a:cubicBezTo>
                <a:close/>
                <a:moveTo>
                  <a:pt x="48" y="311"/>
                </a:moveTo>
                <a:cubicBezTo>
                  <a:pt x="47" y="312"/>
                  <a:pt x="49" y="311"/>
                  <a:pt x="48" y="311"/>
                </a:cubicBezTo>
                <a:close/>
                <a:moveTo>
                  <a:pt x="46" y="337"/>
                </a:moveTo>
                <a:cubicBezTo>
                  <a:pt x="46" y="337"/>
                  <a:pt x="46" y="337"/>
                  <a:pt x="47" y="338"/>
                </a:cubicBezTo>
                <a:cubicBezTo>
                  <a:pt x="47" y="337"/>
                  <a:pt x="47" y="337"/>
                  <a:pt x="46" y="337"/>
                </a:cubicBezTo>
                <a:close/>
                <a:moveTo>
                  <a:pt x="52" y="312"/>
                </a:moveTo>
                <a:cubicBezTo>
                  <a:pt x="51" y="312"/>
                  <a:pt x="51" y="312"/>
                  <a:pt x="51" y="312"/>
                </a:cubicBezTo>
                <a:cubicBezTo>
                  <a:pt x="51" y="312"/>
                  <a:pt x="51" y="312"/>
                  <a:pt x="52" y="312"/>
                </a:cubicBezTo>
                <a:close/>
                <a:moveTo>
                  <a:pt x="50" y="315"/>
                </a:moveTo>
                <a:cubicBezTo>
                  <a:pt x="50" y="315"/>
                  <a:pt x="51" y="315"/>
                  <a:pt x="50" y="3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文本框 1"/>
          <p:cNvSpPr txBox="1"/>
          <p:nvPr/>
        </p:nvSpPr>
        <p:spPr>
          <a:xfrm>
            <a:off x="3657373" y="1554942"/>
            <a:ext cx="5464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42%</a:t>
            </a:r>
            <a:endParaRPr lang="zh-CN" altLang="en-US" sz="21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5375652" y="2339219"/>
            <a:ext cx="5464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25%</a:t>
            </a:r>
            <a:endParaRPr lang="zh-CN" altLang="en-US" sz="21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文本框 30"/>
          <p:cNvSpPr txBox="1"/>
          <p:nvPr/>
        </p:nvSpPr>
        <p:spPr>
          <a:xfrm>
            <a:off x="4859615" y="3291425"/>
            <a:ext cx="5464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23%</a:t>
            </a:r>
            <a:endParaRPr lang="zh-CN" altLang="en-US" sz="21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34"/>
          <p:cNvSpPr txBox="1"/>
          <p:nvPr/>
        </p:nvSpPr>
        <p:spPr>
          <a:xfrm>
            <a:off x="3325550" y="2970160"/>
            <a:ext cx="5464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10%</a:t>
            </a:r>
            <a:endParaRPr lang="zh-CN" altLang="en-US" sz="21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研究思路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4146">
        <p14:flash/>
      </p:transition>
    </mc:Choice>
    <mc:Fallback xmlns="">
      <p:transition spd="slow" advTm="14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Graphic spid="22" grpId="0">
        <p:bldAsOne/>
      </p:bldGraphic>
      <p:bldP spid="23" grpId="0"/>
      <p:bldP spid="24" grpId="0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573088" y="1528763"/>
            <a:ext cx="1830387" cy="550862"/>
            <a:chOff x="533400" y="1528997"/>
            <a:chExt cx="1829490" cy="550887"/>
          </a:xfrm>
        </p:grpSpPr>
        <p:sp>
          <p:nvSpPr>
            <p:cNvPr id="7" name="五边形 6"/>
            <p:cNvSpPr/>
            <p:nvPr/>
          </p:nvSpPr>
          <p:spPr>
            <a:xfrm>
              <a:off x="533400" y="1528997"/>
              <a:ext cx="1829490" cy="550887"/>
            </a:xfrm>
            <a:prstGeom prst="homePlat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897" name="文本框 17"/>
            <p:cNvSpPr txBox="1">
              <a:spLocks noChangeArrowheads="1"/>
            </p:cNvSpPr>
            <p:nvPr/>
          </p:nvSpPr>
          <p:spPr bwMode="auto">
            <a:xfrm>
              <a:off x="861747" y="1648179"/>
              <a:ext cx="108132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/>
              <a:r>
                <a:rPr lang="zh-CN" altLang="en-US" sz="1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步骤一</a:t>
              </a: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2306638" y="1528763"/>
            <a:ext cx="1641475" cy="550862"/>
            <a:chOff x="2283957" y="1528997"/>
            <a:chExt cx="1640420" cy="550887"/>
          </a:xfrm>
        </p:grpSpPr>
        <p:sp>
          <p:nvSpPr>
            <p:cNvPr id="11" name="任意多边形 10"/>
            <p:cNvSpPr/>
            <p:nvPr/>
          </p:nvSpPr>
          <p:spPr>
            <a:xfrm>
              <a:off x="2283957" y="1528997"/>
              <a:ext cx="1640420" cy="550887"/>
            </a:xfrm>
            <a:custGeom>
              <a:avLst/>
              <a:gdLst>
                <a:gd name="connsiteX0" fmla="*/ 0 w 2008682"/>
                <a:gd name="connsiteY0" fmla="*/ 0 h 674557"/>
                <a:gd name="connsiteX1" fmla="*/ 1671404 w 2008682"/>
                <a:gd name="connsiteY1" fmla="*/ 0 h 674557"/>
                <a:gd name="connsiteX2" fmla="*/ 2008682 w 2008682"/>
                <a:gd name="connsiteY2" fmla="*/ 337279 h 674557"/>
                <a:gd name="connsiteX3" fmla="*/ 1671404 w 2008682"/>
                <a:gd name="connsiteY3" fmla="*/ 674557 h 674557"/>
                <a:gd name="connsiteX4" fmla="*/ 137114 w 2008682"/>
                <a:gd name="connsiteY4" fmla="*/ 674557 h 674557"/>
                <a:gd name="connsiteX5" fmla="*/ 468146 w 2008682"/>
                <a:gd name="connsiteY5" fmla="*/ 343525 h 674557"/>
                <a:gd name="connsiteX6" fmla="*/ 130868 w 2008682"/>
                <a:gd name="connsiteY6" fmla="*/ 6246 h 674557"/>
                <a:gd name="connsiteX7" fmla="*/ 0 w 2008682"/>
                <a:gd name="connsiteY7" fmla="*/ 6246 h 674557"/>
                <a:gd name="connsiteX8" fmla="*/ 0 w 2008682"/>
                <a:gd name="connsiteY8" fmla="*/ 0 h 6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8682" h="674557">
                  <a:moveTo>
                    <a:pt x="0" y="0"/>
                  </a:moveTo>
                  <a:lnTo>
                    <a:pt x="1671404" y="0"/>
                  </a:lnTo>
                  <a:lnTo>
                    <a:pt x="2008682" y="337279"/>
                  </a:lnTo>
                  <a:lnTo>
                    <a:pt x="1671404" y="674557"/>
                  </a:lnTo>
                  <a:lnTo>
                    <a:pt x="137114" y="674557"/>
                  </a:lnTo>
                  <a:lnTo>
                    <a:pt x="468146" y="343525"/>
                  </a:lnTo>
                  <a:lnTo>
                    <a:pt x="130868" y="6246"/>
                  </a:lnTo>
                  <a:lnTo>
                    <a:pt x="0" y="624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rgbClr val="06417E"/>
                </a:solidFill>
                <a:cs typeface="+mn-ea"/>
                <a:sym typeface="+mn-lt"/>
              </a:endParaRPr>
            </a:p>
          </p:txBody>
        </p:sp>
        <p:sp>
          <p:nvSpPr>
            <p:cNvPr id="36895" name="文本框 18"/>
            <p:cNvSpPr txBox="1">
              <a:spLocks noChangeArrowheads="1"/>
            </p:cNvSpPr>
            <p:nvPr/>
          </p:nvSpPr>
          <p:spPr bwMode="auto">
            <a:xfrm>
              <a:off x="2720597" y="1652040"/>
              <a:ext cx="9459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/>
              <a:r>
                <a:rPr lang="zh-CN" altLang="en-US" sz="1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步骤二</a:t>
              </a: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3825875" y="1528763"/>
            <a:ext cx="1639888" cy="550862"/>
            <a:chOff x="3785566" y="1528997"/>
            <a:chExt cx="1640420" cy="550887"/>
          </a:xfrm>
        </p:grpSpPr>
        <p:sp>
          <p:nvSpPr>
            <p:cNvPr id="13" name="任意多边形 12"/>
            <p:cNvSpPr/>
            <p:nvPr/>
          </p:nvSpPr>
          <p:spPr>
            <a:xfrm>
              <a:off x="3785566" y="1528997"/>
              <a:ext cx="1640420" cy="550887"/>
            </a:xfrm>
            <a:custGeom>
              <a:avLst/>
              <a:gdLst>
                <a:gd name="connsiteX0" fmla="*/ 0 w 2008682"/>
                <a:gd name="connsiteY0" fmla="*/ 0 h 674557"/>
                <a:gd name="connsiteX1" fmla="*/ 1671404 w 2008682"/>
                <a:gd name="connsiteY1" fmla="*/ 0 h 674557"/>
                <a:gd name="connsiteX2" fmla="*/ 2008682 w 2008682"/>
                <a:gd name="connsiteY2" fmla="*/ 337279 h 674557"/>
                <a:gd name="connsiteX3" fmla="*/ 1671404 w 2008682"/>
                <a:gd name="connsiteY3" fmla="*/ 674557 h 674557"/>
                <a:gd name="connsiteX4" fmla="*/ 137114 w 2008682"/>
                <a:gd name="connsiteY4" fmla="*/ 674557 h 674557"/>
                <a:gd name="connsiteX5" fmla="*/ 468146 w 2008682"/>
                <a:gd name="connsiteY5" fmla="*/ 343525 h 674557"/>
                <a:gd name="connsiteX6" fmla="*/ 130868 w 2008682"/>
                <a:gd name="connsiteY6" fmla="*/ 6246 h 674557"/>
                <a:gd name="connsiteX7" fmla="*/ 0 w 2008682"/>
                <a:gd name="connsiteY7" fmla="*/ 6246 h 674557"/>
                <a:gd name="connsiteX8" fmla="*/ 0 w 2008682"/>
                <a:gd name="connsiteY8" fmla="*/ 0 h 6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8682" h="674557">
                  <a:moveTo>
                    <a:pt x="0" y="0"/>
                  </a:moveTo>
                  <a:lnTo>
                    <a:pt x="1671404" y="0"/>
                  </a:lnTo>
                  <a:lnTo>
                    <a:pt x="2008682" y="337279"/>
                  </a:lnTo>
                  <a:lnTo>
                    <a:pt x="1671404" y="674557"/>
                  </a:lnTo>
                  <a:lnTo>
                    <a:pt x="137114" y="674557"/>
                  </a:lnTo>
                  <a:lnTo>
                    <a:pt x="468146" y="343525"/>
                  </a:lnTo>
                  <a:lnTo>
                    <a:pt x="130868" y="6246"/>
                  </a:lnTo>
                  <a:lnTo>
                    <a:pt x="0" y="624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893" name="文本框 19"/>
            <p:cNvSpPr txBox="1">
              <a:spLocks noChangeArrowheads="1"/>
            </p:cNvSpPr>
            <p:nvPr/>
          </p:nvSpPr>
          <p:spPr bwMode="auto">
            <a:xfrm>
              <a:off x="4265266" y="1652040"/>
              <a:ext cx="94583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/>
              <a:r>
                <a:rPr lang="zh-CN" altLang="en-US" sz="1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步骤三</a:t>
              </a: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5340350" y="1528763"/>
            <a:ext cx="1639888" cy="550862"/>
            <a:chOff x="5299151" y="1528997"/>
            <a:chExt cx="1640420" cy="550887"/>
          </a:xfrm>
        </p:grpSpPr>
        <p:sp>
          <p:nvSpPr>
            <p:cNvPr id="14" name="任意多边形 13"/>
            <p:cNvSpPr/>
            <p:nvPr/>
          </p:nvSpPr>
          <p:spPr>
            <a:xfrm>
              <a:off x="5299151" y="1528997"/>
              <a:ext cx="1640420" cy="550887"/>
            </a:xfrm>
            <a:custGeom>
              <a:avLst/>
              <a:gdLst>
                <a:gd name="connsiteX0" fmla="*/ 0 w 2008682"/>
                <a:gd name="connsiteY0" fmla="*/ 0 h 674557"/>
                <a:gd name="connsiteX1" fmla="*/ 1671404 w 2008682"/>
                <a:gd name="connsiteY1" fmla="*/ 0 h 674557"/>
                <a:gd name="connsiteX2" fmla="*/ 2008682 w 2008682"/>
                <a:gd name="connsiteY2" fmla="*/ 337279 h 674557"/>
                <a:gd name="connsiteX3" fmla="*/ 1671404 w 2008682"/>
                <a:gd name="connsiteY3" fmla="*/ 674557 h 674557"/>
                <a:gd name="connsiteX4" fmla="*/ 137114 w 2008682"/>
                <a:gd name="connsiteY4" fmla="*/ 674557 h 674557"/>
                <a:gd name="connsiteX5" fmla="*/ 468146 w 2008682"/>
                <a:gd name="connsiteY5" fmla="*/ 343525 h 674557"/>
                <a:gd name="connsiteX6" fmla="*/ 130868 w 2008682"/>
                <a:gd name="connsiteY6" fmla="*/ 6246 h 674557"/>
                <a:gd name="connsiteX7" fmla="*/ 0 w 2008682"/>
                <a:gd name="connsiteY7" fmla="*/ 6246 h 674557"/>
                <a:gd name="connsiteX8" fmla="*/ 0 w 2008682"/>
                <a:gd name="connsiteY8" fmla="*/ 0 h 6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8682" h="674557">
                  <a:moveTo>
                    <a:pt x="0" y="0"/>
                  </a:moveTo>
                  <a:lnTo>
                    <a:pt x="1671404" y="0"/>
                  </a:lnTo>
                  <a:lnTo>
                    <a:pt x="2008682" y="337279"/>
                  </a:lnTo>
                  <a:lnTo>
                    <a:pt x="1671404" y="674557"/>
                  </a:lnTo>
                  <a:lnTo>
                    <a:pt x="137114" y="674557"/>
                  </a:lnTo>
                  <a:lnTo>
                    <a:pt x="468146" y="343525"/>
                  </a:lnTo>
                  <a:lnTo>
                    <a:pt x="130868" y="6246"/>
                  </a:lnTo>
                  <a:lnTo>
                    <a:pt x="0" y="624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891" name="文本框 20"/>
            <p:cNvSpPr txBox="1">
              <a:spLocks noChangeArrowheads="1"/>
            </p:cNvSpPr>
            <p:nvPr/>
          </p:nvSpPr>
          <p:spPr bwMode="auto">
            <a:xfrm>
              <a:off x="5735042" y="1652040"/>
              <a:ext cx="9346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/>
              <a:r>
                <a:rPr lang="zh-CN" altLang="en-US" sz="1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步骤四</a:t>
              </a: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6816725" y="1528763"/>
            <a:ext cx="1641475" cy="550862"/>
            <a:chOff x="6776809" y="1528997"/>
            <a:chExt cx="1640420" cy="550887"/>
          </a:xfrm>
        </p:grpSpPr>
        <p:sp>
          <p:nvSpPr>
            <p:cNvPr id="15" name="任意多边形 14"/>
            <p:cNvSpPr/>
            <p:nvPr/>
          </p:nvSpPr>
          <p:spPr>
            <a:xfrm>
              <a:off x="6776809" y="1528997"/>
              <a:ext cx="1640420" cy="550887"/>
            </a:xfrm>
            <a:custGeom>
              <a:avLst/>
              <a:gdLst>
                <a:gd name="connsiteX0" fmla="*/ 0 w 2008682"/>
                <a:gd name="connsiteY0" fmla="*/ 0 h 674557"/>
                <a:gd name="connsiteX1" fmla="*/ 1671404 w 2008682"/>
                <a:gd name="connsiteY1" fmla="*/ 0 h 674557"/>
                <a:gd name="connsiteX2" fmla="*/ 2008682 w 2008682"/>
                <a:gd name="connsiteY2" fmla="*/ 337279 h 674557"/>
                <a:gd name="connsiteX3" fmla="*/ 1671404 w 2008682"/>
                <a:gd name="connsiteY3" fmla="*/ 674557 h 674557"/>
                <a:gd name="connsiteX4" fmla="*/ 137114 w 2008682"/>
                <a:gd name="connsiteY4" fmla="*/ 674557 h 674557"/>
                <a:gd name="connsiteX5" fmla="*/ 468146 w 2008682"/>
                <a:gd name="connsiteY5" fmla="*/ 343525 h 674557"/>
                <a:gd name="connsiteX6" fmla="*/ 130868 w 2008682"/>
                <a:gd name="connsiteY6" fmla="*/ 6246 h 674557"/>
                <a:gd name="connsiteX7" fmla="*/ 0 w 2008682"/>
                <a:gd name="connsiteY7" fmla="*/ 6246 h 674557"/>
                <a:gd name="connsiteX8" fmla="*/ 0 w 2008682"/>
                <a:gd name="connsiteY8" fmla="*/ 0 h 6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8682" h="674557">
                  <a:moveTo>
                    <a:pt x="0" y="0"/>
                  </a:moveTo>
                  <a:lnTo>
                    <a:pt x="1671404" y="0"/>
                  </a:lnTo>
                  <a:lnTo>
                    <a:pt x="2008682" y="337279"/>
                  </a:lnTo>
                  <a:lnTo>
                    <a:pt x="1671404" y="674557"/>
                  </a:lnTo>
                  <a:lnTo>
                    <a:pt x="137114" y="674557"/>
                  </a:lnTo>
                  <a:lnTo>
                    <a:pt x="468146" y="343525"/>
                  </a:lnTo>
                  <a:lnTo>
                    <a:pt x="130868" y="6246"/>
                  </a:lnTo>
                  <a:lnTo>
                    <a:pt x="0" y="624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889" name="文本框 21"/>
            <p:cNvSpPr txBox="1">
              <a:spLocks noChangeArrowheads="1"/>
            </p:cNvSpPr>
            <p:nvPr/>
          </p:nvSpPr>
          <p:spPr bwMode="auto">
            <a:xfrm>
              <a:off x="7242600" y="1652040"/>
              <a:ext cx="921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eaLnBrk="1" hangingPunct="1"/>
              <a:r>
                <a:rPr lang="zh-CN" altLang="en-US" sz="1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步骤五</a:t>
              </a: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573088" y="2355850"/>
            <a:ext cx="1519237" cy="1086585"/>
            <a:chOff x="1034229" y="1255861"/>
            <a:chExt cx="1789697" cy="1086134"/>
          </a:xfrm>
        </p:grpSpPr>
        <p:sp>
          <p:nvSpPr>
            <p:cNvPr id="42" name="矩形 13"/>
            <p:cNvSpPr>
              <a:spLocks noChangeArrowheads="1"/>
            </p:cNvSpPr>
            <p:nvPr/>
          </p:nvSpPr>
          <p:spPr bwMode="auto">
            <a:xfrm>
              <a:off x="1034229" y="1511343"/>
              <a:ext cx="1789697" cy="830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文本框 83"/>
            <p:cNvSpPr txBox="1">
              <a:spLocks noChangeArrowheads="1"/>
            </p:cNvSpPr>
            <p:nvPr/>
          </p:nvSpPr>
          <p:spPr bwMode="auto">
            <a:xfrm>
              <a:off x="1260512" y="1255861"/>
              <a:ext cx="1357702" cy="261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2252663" y="2355850"/>
            <a:ext cx="1519237" cy="1086585"/>
            <a:chOff x="1034229" y="1255861"/>
            <a:chExt cx="1789697" cy="1086134"/>
          </a:xfrm>
        </p:grpSpPr>
        <p:sp>
          <p:nvSpPr>
            <p:cNvPr id="45" name="矩形 13"/>
            <p:cNvSpPr>
              <a:spLocks noChangeArrowheads="1"/>
            </p:cNvSpPr>
            <p:nvPr/>
          </p:nvSpPr>
          <p:spPr bwMode="auto">
            <a:xfrm>
              <a:off x="1034229" y="1511343"/>
              <a:ext cx="1789697" cy="830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文本框 83"/>
            <p:cNvSpPr txBox="1">
              <a:spLocks noChangeArrowheads="1"/>
            </p:cNvSpPr>
            <p:nvPr/>
          </p:nvSpPr>
          <p:spPr bwMode="auto">
            <a:xfrm>
              <a:off x="1260512" y="1255861"/>
              <a:ext cx="1357702" cy="261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3948113" y="2355850"/>
            <a:ext cx="1519237" cy="1086585"/>
            <a:chOff x="1034229" y="1255861"/>
            <a:chExt cx="1789697" cy="1086134"/>
          </a:xfrm>
        </p:grpSpPr>
        <p:sp>
          <p:nvSpPr>
            <p:cNvPr id="48" name="矩形 13"/>
            <p:cNvSpPr>
              <a:spLocks noChangeArrowheads="1"/>
            </p:cNvSpPr>
            <p:nvPr/>
          </p:nvSpPr>
          <p:spPr bwMode="auto">
            <a:xfrm>
              <a:off x="1034229" y="1511343"/>
              <a:ext cx="1789697" cy="830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文本框 83"/>
            <p:cNvSpPr txBox="1">
              <a:spLocks noChangeArrowheads="1"/>
            </p:cNvSpPr>
            <p:nvPr/>
          </p:nvSpPr>
          <p:spPr bwMode="auto">
            <a:xfrm>
              <a:off x="1260512" y="1255861"/>
              <a:ext cx="1357702" cy="261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 bwMode="auto">
          <a:xfrm>
            <a:off x="5453063" y="2373313"/>
            <a:ext cx="1517650" cy="1086584"/>
            <a:chOff x="1034229" y="1255861"/>
            <a:chExt cx="1789697" cy="1087239"/>
          </a:xfrm>
        </p:grpSpPr>
        <p:sp>
          <p:nvSpPr>
            <p:cNvPr id="51" name="矩形 13"/>
            <p:cNvSpPr>
              <a:spLocks noChangeArrowheads="1"/>
            </p:cNvSpPr>
            <p:nvPr/>
          </p:nvSpPr>
          <p:spPr bwMode="auto">
            <a:xfrm>
              <a:off x="1034229" y="1511602"/>
              <a:ext cx="1789697" cy="83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文本框 83"/>
            <p:cNvSpPr txBox="1">
              <a:spLocks noChangeArrowheads="1"/>
            </p:cNvSpPr>
            <p:nvPr/>
          </p:nvSpPr>
          <p:spPr bwMode="auto">
            <a:xfrm>
              <a:off x="1258877" y="1255861"/>
              <a:ext cx="1359121" cy="26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 bwMode="auto">
          <a:xfrm>
            <a:off x="6878638" y="2373313"/>
            <a:ext cx="1517650" cy="1086584"/>
            <a:chOff x="1034229" y="1255861"/>
            <a:chExt cx="1789697" cy="1087239"/>
          </a:xfrm>
        </p:grpSpPr>
        <p:sp>
          <p:nvSpPr>
            <p:cNvPr id="54" name="矩形 13"/>
            <p:cNvSpPr>
              <a:spLocks noChangeArrowheads="1"/>
            </p:cNvSpPr>
            <p:nvPr/>
          </p:nvSpPr>
          <p:spPr bwMode="auto">
            <a:xfrm>
              <a:off x="1034229" y="1511602"/>
              <a:ext cx="1789697" cy="83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文本框 83"/>
            <p:cNvSpPr txBox="1">
              <a:spLocks noChangeArrowheads="1"/>
            </p:cNvSpPr>
            <p:nvPr/>
          </p:nvSpPr>
          <p:spPr bwMode="auto">
            <a:xfrm>
              <a:off x="1258877" y="1255861"/>
              <a:ext cx="1359121" cy="26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36876" name="图片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文本框 32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研究步骤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1629795" y="1448737"/>
            <a:ext cx="1269176" cy="1329791"/>
          </a:xfrm>
          <a:prstGeom prst="flowChartOffpageConnector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7200" b="1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7200" b="1" kern="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051371" y="2086190"/>
            <a:ext cx="4314825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6" name="文本框 32"/>
          <p:cNvSpPr txBox="1"/>
          <p:nvPr/>
        </p:nvSpPr>
        <p:spPr>
          <a:xfrm>
            <a:off x="3424139" y="1459308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关键技术与实践难点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494185" y="2409978"/>
            <a:ext cx="153608" cy="1303868"/>
            <a:chOff x="6962660" y="2067973"/>
            <a:chExt cx="200967" cy="1705866"/>
          </a:xfrm>
          <a:solidFill>
            <a:srgbClr val="F2F2F2"/>
          </a:solidFill>
        </p:grpSpPr>
        <p:cxnSp>
          <p:nvCxnSpPr>
            <p:cNvPr id="8" name="直接连接符 7"/>
            <p:cNvCxnSpPr>
              <a:endCxn id="12" idx="4"/>
            </p:cNvCxnSpPr>
            <p:nvPr/>
          </p:nvCxnSpPr>
          <p:spPr>
            <a:xfrm>
              <a:off x="7063143" y="2219103"/>
              <a:ext cx="1" cy="1554736"/>
            </a:xfrm>
            <a:prstGeom prst="line">
              <a:avLst/>
            </a:prstGeom>
            <a:grpFill/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</p:cxnSp>
        <p:sp>
          <p:nvSpPr>
            <p:cNvPr id="9" name="椭圆 8"/>
            <p:cNvSpPr/>
            <p:nvPr/>
          </p:nvSpPr>
          <p:spPr>
            <a:xfrm>
              <a:off x="6962660" y="206797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962660" y="256103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962660" y="3066910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962660" y="3572872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矩形 122"/>
          <p:cNvSpPr>
            <a:spLocks noChangeArrowheads="1"/>
          </p:cNvSpPr>
          <p:nvPr/>
        </p:nvSpPr>
        <p:spPr bwMode="auto">
          <a:xfrm>
            <a:off x="3775243" y="2337478"/>
            <a:ext cx="2401790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关键技术</a:t>
            </a:r>
          </a:p>
        </p:txBody>
      </p:sp>
      <p:sp>
        <p:nvSpPr>
          <p:cNvPr id="14" name="矩形 122"/>
          <p:cNvSpPr>
            <a:spLocks noChangeArrowheads="1"/>
          </p:cNvSpPr>
          <p:nvPr/>
        </p:nvSpPr>
        <p:spPr bwMode="auto">
          <a:xfrm>
            <a:off x="3775244" y="2693482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实践难点</a:t>
            </a:r>
          </a:p>
        </p:txBody>
      </p:sp>
      <p:sp>
        <p:nvSpPr>
          <p:cNvPr id="15" name="矩形 122"/>
          <p:cNvSpPr>
            <a:spLocks noChangeArrowheads="1"/>
          </p:cNvSpPr>
          <p:nvPr/>
        </p:nvSpPr>
        <p:spPr bwMode="auto">
          <a:xfrm>
            <a:off x="3775244" y="3086296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市场调研分析</a:t>
            </a:r>
          </a:p>
        </p:txBody>
      </p:sp>
      <p:sp>
        <p:nvSpPr>
          <p:cNvPr id="16" name="矩形 122"/>
          <p:cNvSpPr>
            <a:spLocks noChangeArrowheads="1"/>
          </p:cNvSpPr>
          <p:nvPr/>
        </p:nvSpPr>
        <p:spPr bwMode="auto">
          <a:xfrm>
            <a:off x="3775244" y="3472471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案例对比分析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357">
        <p14:flash/>
      </p:transition>
    </mc:Choice>
    <mc:Fallback xmlns="">
      <p:transition spd="slow" advTm="43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关键技术</a:t>
            </a:r>
          </a:p>
        </p:txBody>
      </p:sp>
      <p:sp>
        <p:nvSpPr>
          <p:cNvPr id="4" name="Freeform 2"/>
          <p:cNvSpPr/>
          <p:nvPr/>
        </p:nvSpPr>
        <p:spPr bwMode="auto">
          <a:xfrm>
            <a:off x="941388" y="1884363"/>
            <a:ext cx="7261225" cy="1117600"/>
          </a:xfrm>
          <a:custGeom>
            <a:avLst/>
            <a:gdLst>
              <a:gd name="T0" fmla="*/ 2134 w 2522"/>
              <a:gd name="T1" fmla="*/ 0 h 388"/>
              <a:gd name="T2" fmla="*/ 1749 w 2522"/>
              <a:gd name="T3" fmla="*/ 341 h 388"/>
              <a:gd name="T4" fmla="*/ 0 w 2522"/>
              <a:gd name="T5" fmla="*/ 341 h 388"/>
              <a:gd name="T6" fmla="*/ 0 w 2522"/>
              <a:gd name="T7" fmla="*/ 388 h 388"/>
              <a:gd name="T8" fmla="*/ 1746 w 2522"/>
              <a:gd name="T9" fmla="*/ 388 h 388"/>
              <a:gd name="T10" fmla="*/ 1803 w 2522"/>
              <a:gd name="T11" fmla="*/ 388 h 388"/>
              <a:gd name="T12" fmla="*/ 2522 w 2522"/>
              <a:gd name="T13" fmla="*/ 388 h 388"/>
              <a:gd name="T14" fmla="*/ 2134 w 2522"/>
              <a:gd name="T15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0"/>
                </a:moveTo>
                <a:cubicBezTo>
                  <a:pt x="1936" y="0"/>
                  <a:pt x="1772" y="149"/>
                  <a:pt x="1749" y="341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88"/>
                  <a:pt x="0" y="388"/>
                  <a:pt x="0" y="388"/>
                </a:cubicBezTo>
                <a:cubicBezTo>
                  <a:pt x="1746" y="388"/>
                  <a:pt x="1746" y="388"/>
                  <a:pt x="1746" y="388"/>
                </a:cubicBezTo>
                <a:cubicBezTo>
                  <a:pt x="1803" y="388"/>
                  <a:pt x="1803" y="388"/>
                  <a:pt x="1803" y="388"/>
                </a:cubicBezTo>
                <a:cubicBezTo>
                  <a:pt x="2522" y="388"/>
                  <a:pt x="2522" y="388"/>
                  <a:pt x="2522" y="388"/>
                </a:cubicBezTo>
                <a:cubicBezTo>
                  <a:pt x="2522" y="174"/>
                  <a:pt x="2348" y="0"/>
                  <a:pt x="2134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3"/>
          <p:cNvSpPr/>
          <p:nvPr/>
        </p:nvSpPr>
        <p:spPr bwMode="auto">
          <a:xfrm>
            <a:off x="941388" y="3044825"/>
            <a:ext cx="7261225" cy="1117600"/>
          </a:xfrm>
          <a:custGeom>
            <a:avLst/>
            <a:gdLst>
              <a:gd name="T0" fmla="*/ 2134 w 2522"/>
              <a:gd name="T1" fmla="*/ 388 h 388"/>
              <a:gd name="T2" fmla="*/ 1749 w 2522"/>
              <a:gd name="T3" fmla="*/ 48 h 388"/>
              <a:gd name="T4" fmla="*/ 0 w 2522"/>
              <a:gd name="T5" fmla="*/ 48 h 388"/>
              <a:gd name="T6" fmla="*/ 0 w 2522"/>
              <a:gd name="T7" fmla="*/ 0 h 388"/>
              <a:gd name="T8" fmla="*/ 1746 w 2522"/>
              <a:gd name="T9" fmla="*/ 0 h 388"/>
              <a:gd name="T10" fmla="*/ 1803 w 2522"/>
              <a:gd name="T11" fmla="*/ 0 h 388"/>
              <a:gd name="T12" fmla="*/ 2522 w 2522"/>
              <a:gd name="T13" fmla="*/ 0 h 388"/>
              <a:gd name="T14" fmla="*/ 2134 w 2522"/>
              <a:gd name="T15" fmla="*/ 38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388"/>
                </a:moveTo>
                <a:cubicBezTo>
                  <a:pt x="1936" y="388"/>
                  <a:pt x="1772" y="240"/>
                  <a:pt x="174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746" y="0"/>
                  <a:pt x="1746" y="0"/>
                  <a:pt x="1746" y="0"/>
                </a:cubicBezTo>
                <a:cubicBezTo>
                  <a:pt x="1803" y="0"/>
                  <a:pt x="1803" y="0"/>
                  <a:pt x="1803" y="0"/>
                </a:cubicBezTo>
                <a:cubicBezTo>
                  <a:pt x="2522" y="0"/>
                  <a:pt x="2522" y="0"/>
                  <a:pt x="2522" y="0"/>
                </a:cubicBezTo>
                <a:cubicBezTo>
                  <a:pt x="2522" y="215"/>
                  <a:pt x="2348" y="388"/>
                  <a:pt x="2134" y="388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Freeform 4"/>
          <p:cNvSpPr/>
          <p:nvPr/>
        </p:nvSpPr>
        <p:spPr bwMode="auto">
          <a:xfrm>
            <a:off x="941388" y="1603375"/>
            <a:ext cx="6164262" cy="280988"/>
          </a:xfrm>
          <a:custGeom>
            <a:avLst/>
            <a:gdLst>
              <a:gd name="T0" fmla="*/ 0 w 3883"/>
              <a:gd name="T1" fmla="*/ 0 h 177"/>
              <a:gd name="T2" fmla="*/ 3883 w 3883"/>
              <a:gd name="T3" fmla="*/ 0 h 177"/>
              <a:gd name="T4" fmla="*/ 3883 w 3883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7">
                <a:moveTo>
                  <a:pt x="0" y="0"/>
                </a:moveTo>
                <a:lnTo>
                  <a:pt x="3883" y="0"/>
                </a:lnTo>
                <a:lnTo>
                  <a:pt x="3883" y="177"/>
                </a:lnTo>
              </a:path>
            </a:pathLst>
          </a:custGeom>
          <a:noFill/>
          <a:ln w="12700" cap="flat" cmpd="sng">
            <a:solidFill>
              <a:srgbClr val="95D4F6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941388" y="4162425"/>
            <a:ext cx="6164262" cy="279400"/>
          </a:xfrm>
          <a:custGeom>
            <a:avLst/>
            <a:gdLst>
              <a:gd name="T0" fmla="*/ 0 w 3883"/>
              <a:gd name="T1" fmla="*/ 176 h 176"/>
              <a:gd name="T2" fmla="*/ 3883 w 3883"/>
              <a:gd name="T3" fmla="*/ 176 h 176"/>
              <a:gd name="T4" fmla="*/ 3883 w 3883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6">
                <a:moveTo>
                  <a:pt x="0" y="176"/>
                </a:moveTo>
                <a:lnTo>
                  <a:pt x="3883" y="176"/>
                </a:lnTo>
                <a:lnTo>
                  <a:pt x="3883" y="0"/>
                </a:lnTo>
              </a:path>
            </a:pathLst>
          </a:custGeom>
          <a:noFill/>
          <a:ln w="12700" cap="flat" cmpd="sng">
            <a:solidFill>
              <a:srgbClr val="F18189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523038" y="2184400"/>
            <a:ext cx="1154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523038" y="3262313"/>
            <a:ext cx="1154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 Box 65"/>
          <p:cNvSpPr txBox="1">
            <a:spLocks noChangeArrowheads="1"/>
          </p:cNvSpPr>
          <p:nvPr/>
        </p:nvSpPr>
        <p:spPr bwMode="auto">
          <a:xfrm>
            <a:off x="877888" y="1751013"/>
            <a:ext cx="3670300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1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亮亮图文旗舰店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https://liangliangtuwen.tmall.com</a:t>
            </a:r>
            <a:endParaRPr lang="en-US" altLang="zh-CN" sz="1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 Box 65"/>
          <p:cNvSpPr txBox="1">
            <a:spLocks noChangeArrowheads="1"/>
          </p:cNvSpPr>
          <p:nvPr/>
        </p:nvSpPr>
        <p:spPr bwMode="auto">
          <a:xfrm>
            <a:off x="877888" y="3405188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103"/>
          <p:cNvSpPr>
            <a:spLocks noEditPoints="1" noChangeArrowheads="1"/>
          </p:cNvSpPr>
          <p:nvPr/>
        </p:nvSpPr>
        <p:spPr bwMode="auto">
          <a:xfrm>
            <a:off x="6838950" y="2533650"/>
            <a:ext cx="465138" cy="358775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33"/>
          <p:cNvSpPr>
            <a:spLocks noEditPoints="1" noChangeArrowheads="1"/>
          </p:cNvSpPr>
          <p:nvPr/>
        </p:nvSpPr>
        <p:spPr bwMode="auto">
          <a:xfrm>
            <a:off x="6899275" y="3673475"/>
            <a:ext cx="412750" cy="266700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关键难点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036638" y="857250"/>
            <a:ext cx="3516312" cy="3659188"/>
            <a:chOff x="839089" y="1015825"/>
            <a:chExt cx="4688114" cy="4877531"/>
          </a:xfrm>
        </p:grpSpPr>
        <p:grpSp>
          <p:nvGrpSpPr>
            <p:cNvPr id="43022" name="组合 4"/>
            <p:cNvGrpSpPr/>
            <p:nvPr/>
          </p:nvGrpSpPr>
          <p:grpSpPr bwMode="auto">
            <a:xfrm rot="-297887">
              <a:off x="2313380" y="1015825"/>
              <a:ext cx="1482151" cy="1487649"/>
              <a:chOff x="3130077" y="1143064"/>
              <a:chExt cx="1735225" cy="1741663"/>
            </a:xfrm>
          </p:grpSpPr>
          <p:cxnSp>
            <p:nvCxnSpPr>
              <p:cNvPr id="7" name="直接连接符 6"/>
              <p:cNvCxnSpPr>
                <a:endCxn id="9" idx="3"/>
              </p:cNvCxnSpPr>
              <p:nvPr/>
            </p:nvCxnSpPr>
            <p:spPr>
              <a:xfrm rot="297887" flipV="1">
                <a:off x="3130693" y="2229711"/>
                <a:ext cx="810282" cy="569797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直接连接符 7"/>
              <p:cNvCxnSpPr>
                <a:stCxn id="9" idx="5"/>
              </p:cNvCxnSpPr>
              <p:nvPr/>
            </p:nvCxnSpPr>
            <p:spPr>
              <a:xfrm rot="297887">
                <a:off x="4141275" y="2296341"/>
                <a:ext cx="723553" cy="587138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9" name="椭圆 8"/>
              <p:cNvSpPr/>
              <p:nvPr/>
            </p:nvSpPr>
            <p:spPr>
              <a:xfrm>
                <a:off x="3920599" y="1140701"/>
                <a:ext cx="289916" cy="131796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/>
                </a:solidFill>
              </a:ln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39089" y="2463214"/>
              <a:ext cx="4688114" cy="3430142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95388" y="2370138"/>
            <a:ext cx="3119437" cy="7294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5388" y="3298825"/>
            <a:ext cx="3119437" cy="7294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5283200" y="1011238"/>
            <a:ext cx="2601913" cy="2855912"/>
            <a:chOff x="6502470" y="1193017"/>
            <a:chExt cx="3467440" cy="3807479"/>
          </a:xfrm>
        </p:grpSpPr>
        <p:grpSp>
          <p:nvGrpSpPr>
            <p:cNvPr id="43017" name="组合 12"/>
            <p:cNvGrpSpPr/>
            <p:nvPr/>
          </p:nvGrpSpPr>
          <p:grpSpPr bwMode="auto">
            <a:xfrm rot="-297887">
              <a:off x="7513178" y="1193017"/>
              <a:ext cx="1250297" cy="1304594"/>
              <a:chOff x="3103525" y="996074"/>
              <a:chExt cx="1790434" cy="1868188"/>
            </a:xfrm>
          </p:grpSpPr>
          <p:cxnSp>
            <p:nvCxnSpPr>
              <p:cNvPr id="15" name="直接连接符 14"/>
              <p:cNvCxnSpPr>
                <a:endCxn id="17" idx="3"/>
              </p:cNvCxnSpPr>
              <p:nvPr/>
            </p:nvCxnSpPr>
            <p:spPr>
              <a:xfrm rot="297887" flipV="1">
                <a:off x="3103298" y="2330272"/>
                <a:ext cx="842209" cy="442491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6" name="直接连接符 15"/>
              <p:cNvCxnSpPr>
                <a:stCxn id="17" idx="5"/>
              </p:cNvCxnSpPr>
              <p:nvPr/>
            </p:nvCxnSpPr>
            <p:spPr>
              <a:xfrm rot="297887">
                <a:off x="4145266" y="2401567"/>
                <a:ext cx="748293" cy="460676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3921666" y="995310"/>
                <a:ext cx="287806" cy="160933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/>
                </a:solidFill>
              </a:ln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998"/>
              <a:ext cx="3467440" cy="253549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434013" y="2235200"/>
            <a:ext cx="2300287" cy="116998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306254" y="1177494"/>
          <a:ext cx="4566539" cy="3129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文本框 22"/>
          <p:cNvSpPr txBox="1"/>
          <p:nvPr/>
        </p:nvSpPr>
        <p:spPr>
          <a:xfrm>
            <a:off x="5179047" y="2068434"/>
            <a:ext cx="20968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8" name="文本框 23"/>
          <p:cNvSpPr txBox="1"/>
          <p:nvPr/>
        </p:nvSpPr>
        <p:spPr>
          <a:xfrm>
            <a:off x="5179048" y="2460850"/>
            <a:ext cx="3300926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您的内容打在这里，或者通过复制您的文本后，在此框中选择粘贴，并选择只保留文字；您的内容打在</a:t>
            </a:r>
            <a:r>
              <a:rPr lang="zh-CN" altLang="en-US" sz="105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这亮亮图文旗舰店</a:t>
            </a: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关键难点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262">
        <p14:flash/>
      </p:transition>
    </mc:Choice>
    <mc:Fallback xmlns="">
      <p:transition spd="slow" advTm="52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category"/>
        </p:bldSub>
      </p:bldGraphic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29"/>
          <p:cNvSpPr txBox="1"/>
          <p:nvPr/>
        </p:nvSpPr>
        <p:spPr>
          <a:xfrm>
            <a:off x="5807999" y="2854134"/>
            <a:ext cx="21965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7" name="文本框 30"/>
          <p:cNvSpPr txBox="1"/>
          <p:nvPr/>
        </p:nvSpPr>
        <p:spPr>
          <a:xfrm>
            <a:off x="5808000" y="3160473"/>
            <a:ext cx="2627171" cy="78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8" name="Freeform 152"/>
          <p:cNvSpPr>
            <a:spLocks noEditPoints="1"/>
          </p:cNvSpPr>
          <p:nvPr/>
        </p:nvSpPr>
        <p:spPr bwMode="auto">
          <a:xfrm>
            <a:off x="5070118" y="3050343"/>
            <a:ext cx="737882" cy="739955"/>
          </a:xfrm>
          <a:custGeom>
            <a:avLst/>
            <a:gdLst>
              <a:gd name="T0" fmla="*/ 612 w 662"/>
              <a:gd name="T1" fmla="*/ 615 h 663"/>
              <a:gd name="T2" fmla="*/ 617 w 662"/>
              <a:gd name="T3" fmla="*/ 476 h 663"/>
              <a:gd name="T4" fmla="*/ 631 w 662"/>
              <a:gd name="T5" fmla="*/ 322 h 663"/>
              <a:gd name="T6" fmla="*/ 505 w 662"/>
              <a:gd name="T7" fmla="*/ 154 h 663"/>
              <a:gd name="T8" fmla="*/ 191 w 662"/>
              <a:gd name="T9" fmla="*/ 34 h 663"/>
              <a:gd name="T10" fmla="*/ 9 w 662"/>
              <a:gd name="T11" fmla="*/ 117 h 663"/>
              <a:gd name="T12" fmla="*/ 109 w 662"/>
              <a:gd name="T13" fmla="*/ 207 h 663"/>
              <a:gd name="T14" fmla="*/ 153 w 662"/>
              <a:gd name="T15" fmla="*/ 359 h 663"/>
              <a:gd name="T16" fmla="*/ 428 w 662"/>
              <a:gd name="T17" fmla="*/ 363 h 663"/>
              <a:gd name="T18" fmla="*/ 570 w 662"/>
              <a:gd name="T19" fmla="*/ 324 h 663"/>
              <a:gd name="T20" fmla="*/ 590 w 662"/>
              <a:gd name="T21" fmla="*/ 365 h 663"/>
              <a:gd name="T22" fmla="*/ 566 w 662"/>
              <a:gd name="T23" fmla="*/ 420 h 663"/>
              <a:gd name="T24" fmla="*/ 462 w 662"/>
              <a:gd name="T25" fmla="*/ 587 h 663"/>
              <a:gd name="T26" fmla="*/ 510 w 662"/>
              <a:gd name="T27" fmla="*/ 628 h 663"/>
              <a:gd name="T28" fmla="*/ 509 w 662"/>
              <a:gd name="T29" fmla="*/ 552 h 663"/>
              <a:gd name="T30" fmla="*/ 596 w 662"/>
              <a:gd name="T31" fmla="*/ 428 h 663"/>
              <a:gd name="T32" fmla="*/ 577 w 662"/>
              <a:gd name="T33" fmla="*/ 622 h 663"/>
              <a:gd name="T34" fmla="*/ 649 w 662"/>
              <a:gd name="T35" fmla="*/ 628 h 663"/>
              <a:gd name="T36" fmla="*/ 214 w 662"/>
              <a:gd name="T37" fmla="*/ 355 h 663"/>
              <a:gd name="T38" fmla="*/ 120 w 662"/>
              <a:gd name="T39" fmla="*/ 232 h 663"/>
              <a:gd name="T40" fmla="*/ 138 w 662"/>
              <a:gd name="T41" fmla="*/ 216 h 663"/>
              <a:gd name="T42" fmla="*/ 367 w 662"/>
              <a:gd name="T43" fmla="*/ 372 h 663"/>
              <a:gd name="T44" fmla="*/ 388 w 662"/>
              <a:gd name="T45" fmla="*/ 257 h 663"/>
              <a:gd name="T46" fmla="*/ 275 w 662"/>
              <a:gd name="T47" fmla="*/ 172 h 663"/>
              <a:gd name="T48" fmla="*/ 436 w 662"/>
              <a:gd name="T49" fmla="*/ 280 h 663"/>
              <a:gd name="T50" fmla="*/ 437 w 662"/>
              <a:gd name="T51" fmla="*/ 334 h 663"/>
              <a:gd name="T52" fmla="*/ 330 w 662"/>
              <a:gd name="T53" fmla="*/ 163 h 663"/>
              <a:gd name="T54" fmla="*/ 130 w 662"/>
              <a:gd name="T55" fmla="*/ 186 h 663"/>
              <a:gd name="T56" fmla="*/ 178 w 662"/>
              <a:gd name="T57" fmla="*/ 72 h 663"/>
              <a:gd name="T58" fmla="*/ 409 w 662"/>
              <a:gd name="T59" fmla="*/ 90 h 663"/>
              <a:gd name="T60" fmla="*/ 548 w 662"/>
              <a:gd name="T61" fmla="*/ 238 h 663"/>
              <a:gd name="T62" fmla="*/ 437 w 662"/>
              <a:gd name="T63" fmla="*/ 334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2" h="663">
                <a:moveTo>
                  <a:pt x="649" y="628"/>
                </a:moveTo>
                <a:cubicBezTo>
                  <a:pt x="636" y="623"/>
                  <a:pt x="622" y="624"/>
                  <a:pt x="612" y="615"/>
                </a:cubicBezTo>
                <a:cubicBezTo>
                  <a:pt x="603" y="607"/>
                  <a:pt x="602" y="593"/>
                  <a:pt x="601" y="582"/>
                </a:cubicBezTo>
                <a:cubicBezTo>
                  <a:pt x="600" y="546"/>
                  <a:pt x="609" y="510"/>
                  <a:pt x="617" y="476"/>
                </a:cubicBezTo>
                <a:cubicBezTo>
                  <a:pt x="624" y="442"/>
                  <a:pt x="654" y="346"/>
                  <a:pt x="612" y="321"/>
                </a:cubicBezTo>
                <a:cubicBezTo>
                  <a:pt x="619" y="321"/>
                  <a:pt x="625" y="321"/>
                  <a:pt x="631" y="322"/>
                </a:cubicBezTo>
                <a:cubicBezTo>
                  <a:pt x="640" y="323"/>
                  <a:pt x="645" y="311"/>
                  <a:pt x="641" y="304"/>
                </a:cubicBezTo>
                <a:cubicBezTo>
                  <a:pt x="608" y="246"/>
                  <a:pt x="548" y="206"/>
                  <a:pt x="505" y="154"/>
                </a:cubicBezTo>
                <a:cubicBezTo>
                  <a:pt x="465" y="107"/>
                  <a:pt x="419" y="41"/>
                  <a:pt x="358" y="19"/>
                </a:cubicBezTo>
                <a:cubicBezTo>
                  <a:pt x="304" y="0"/>
                  <a:pt x="243" y="18"/>
                  <a:pt x="191" y="34"/>
                </a:cubicBezTo>
                <a:cubicBezTo>
                  <a:pt x="133" y="53"/>
                  <a:pt x="77" y="81"/>
                  <a:pt x="16" y="90"/>
                </a:cubicBezTo>
                <a:cubicBezTo>
                  <a:pt x="4" y="92"/>
                  <a:pt x="0" y="110"/>
                  <a:pt x="9" y="117"/>
                </a:cubicBezTo>
                <a:cubicBezTo>
                  <a:pt x="42" y="146"/>
                  <a:pt x="80" y="167"/>
                  <a:pt x="113" y="195"/>
                </a:cubicBezTo>
                <a:cubicBezTo>
                  <a:pt x="110" y="199"/>
                  <a:pt x="109" y="203"/>
                  <a:pt x="109" y="207"/>
                </a:cubicBezTo>
                <a:cubicBezTo>
                  <a:pt x="93" y="219"/>
                  <a:pt x="86" y="241"/>
                  <a:pt x="88" y="265"/>
                </a:cubicBezTo>
                <a:cubicBezTo>
                  <a:pt x="93" y="306"/>
                  <a:pt x="121" y="336"/>
                  <a:pt x="153" y="359"/>
                </a:cubicBezTo>
                <a:cubicBezTo>
                  <a:pt x="214" y="403"/>
                  <a:pt x="298" y="425"/>
                  <a:pt x="371" y="405"/>
                </a:cubicBezTo>
                <a:cubicBezTo>
                  <a:pt x="395" y="399"/>
                  <a:pt x="418" y="385"/>
                  <a:pt x="428" y="363"/>
                </a:cubicBezTo>
                <a:cubicBezTo>
                  <a:pt x="431" y="364"/>
                  <a:pt x="433" y="364"/>
                  <a:pt x="436" y="363"/>
                </a:cubicBezTo>
                <a:cubicBezTo>
                  <a:pt x="477" y="348"/>
                  <a:pt x="524" y="331"/>
                  <a:pt x="570" y="324"/>
                </a:cubicBezTo>
                <a:cubicBezTo>
                  <a:pt x="574" y="329"/>
                  <a:pt x="579" y="333"/>
                  <a:pt x="585" y="338"/>
                </a:cubicBezTo>
                <a:cubicBezTo>
                  <a:pt x="586" y="347"/>
                  <a:pt x="588" y="356"/>
                  <a:pt x="590" y="365"/>
                </a:cubicBezTo>
                <a:cubicBezTo>
                  <a:pt x="590" y="365"/>
                  <a:pt x="590" y="365"/>
                  <a:pt x="591" y="365"/>
                </a:cubicBezTo>
                <a:cubicBezTo>
                  <a:pt x="584" y="387"/>
                  <a:pt x="571" y="413"/>
                  <a:pt x="566" y="420"/>
                </a:cubicBezTo>
                <a:cubicBezTo>
                  <a:pt x="546" y="447"/>
                  <a:pt x="523" y="472"/>
                  <a:pt x="503" y="500"/>
                </a:cubicBezTo>
                <a:cubicBezTo>
                  <a:pt x="485" y="525"/>
                  <a:pt x="466" y="555"/>
                  <a:pt x="462" y="587"/>
                </a:cubicBezTo>
                <a:cubicBezTo>
                  <a:pt x="459" y="611"/>
                  <a:pt x="470" y="641"/>
                  <a:pt x="497" y="645"/>
                </a:cubicBezTo>
                <a:cubicBezTo>
                  <a:pt x="507" y="646"/>
                  <a:pt x="516" y="638"/>
                  <a:pt x="510" y="628"/>
                </a:cubicBezTo>
                <a:cubicBezTo>
                  <a:pt x="503" y="617"/>
                  <a:pt x="495" y="609"/>
                  <a:pt x="495" y="595"/>
                </a:cubicBezTo>
                <a:cubicBezTo>
                  <a:pt x="494" y="580"/>
                  <a:pt x="502" y="565"/>
                  <a:pt x="509" y="552"/>
                </a:cubicBezTo>
                <a:cubicBezTo>
                  <a:pt x="527" y="518"/>
                  <a:pt x="552" y="489"/>
                  <a:pt x="575" y="459"/>
                </a:cubicBezTo>
                <a:cubicBezTo>
                  <a:pt x="583" y="449"/>
                  <a:pt x="590" y="439"/>
                  <a:pt x="596" y="428"/>
                </a:cubicBezTo>
                <a:cubicBezTo>
                  <a:pt x="588" y="461"/>
                  <a:pt x="579" y="494"/>
                  <a:pt x="573" y="528"/>
                </a:cubicBezTo>
                <a:cubicBezTo>
                  <a:pt x="568" y="558"/>
                  <a:pt x="564" y="593"/>
                  <a:pt x="577" y="622"/>
                </a:cubicBezTo>
                <a:cubicBezTo>
                  <a:pt x="591" y="648"/>
                  <a:pt x="624" y="663"/>
                  <a:pt x="652" y="650"/>
                </a:cubicBezTo>
                <a:cubicBezTo>
                  <a:pt x="662" y="645"/>
                  <a:pt x="658" y="631"/>
                  <a:pt x="649" y="628"/>
                </a:cubicBezTo>
                <a:moveTo>
                  <a:pt x="367" y="372"/>
                </a:moveTo>
                <a:cubicBezTo>
                  <a:pt x="316" y="389"/>
                  <a:pt x="261" y="376"/>
                  <a:pt x="214" y="355"/>
                </a:cubicBezTo>
                <a:cubicBezTo>
                  <a:pt x="184" y="343"/>
                  <a:pt x="157" y="326"/>
                  <a:pt x="136" y="302"/>
                </a:cubicBezTo>
                <a:cubicBezTo>
                  <a:pt x="120" y="284"/>
                  <a:pt x="110" y="253"/>
                  <a:pt x="120" y="232"/>
                </a:cubicBezTo>
                <a:cubicBezTo>
                  <a:pt x="126" y="228"/>
                  <a:pt x="132" y="222"/>
                  <a:pt x="137" y="216"/>
                </a:cubicBezTo>
                <a:cubicBezTo>
                  <a:pt x="138" y="216"/>
                  <a:pt x="138" y="216"/>
                  <a:pt x="138" y="216"/>
                </a:cubicBezTo>
                <a:cubicBezTo>
                  <a:pt x="204" y="200"/>
                  <a:pt x="276" y="218"/>
                  <a:pt x="333" y="253"/>
                </a:cubicBezTo>
                <a:cubicBezTo>
                  <a:pt x="372" y="278"/>
                  <a:pt x="440" y="347"/>
                  <a:pt x="367" y="372"/>
                </a:cubicBezTo>
                <a:moveTo>
                  <a:pt x="424" y="302"/>
                </a:moveTo>
                <a:cubicBezTo>
                  <a:pt x="415" y="285"/>
                  <a:pt x="401" y="269"/>
                  <a:pt x="388" y="257"/>
                </a:cubicBezTo>
                <a:cubicBezTo>
                  <a:pt x="332" y="203"/>
                  <a:pt x="245" y="174"/>
                  <a:pt x="166" y="182"/>
                </a:cubicBezTo>
                <a:cubicBezTo>
                  <a:pt x="197" y="155"/>
                  <a:pt x="234" y="159"/>
                  <a:pt x="275" y="172"/>
                </a:cubicBezTo>
                <a:cubicBezTo>
                  <a:pt x="316" y="186"/>
                  <a:pt x="359" y="199"/>
                  <a:pt x="397" y="221"/>
                </a:cubicBezTo>
                <a:cubicBezTo>
                  <a:pt x="415" y="232"/>
                  <a:pt x="448" y="255"/>
                  <a:pt x="436" y="280"/>
                </a:cubicBezTo>
                <a:cubicBezTo>
                  <a:pt x="433" y="288"/>
                  <a:pt x="428" y="295"/>
                  <a:pt x="424" y="302"/>
                </a:cubicBezTo>
                <a:moveTo>
                  <a:pt x="437" y="334"/>
                </a:moveTo>
                <a:cubicBezTo>
                  <a:pt x="455" y="304"/>
                  <a:pt x="481" y="277"/>
                  <a:pt x="459" y="240"/>
                </a:cubicBezTo>
                <a:cubicBezTo>
                  <a:pt x="434" y="196"/>
                  <a:pt x="375" y="178"/>
                  <a:pt x="330" y="163"/>
                </a:cubicBezTo>
                <a:cubicBezTo>
                  <a:pt x="286" y="148"/>
                  <a:pt x="230" y="123"/>
                  <a:pt x="184" y="142"/>
                </a:cubicBezTo>
                <a:cubicBezTo>
                  <a:pt x="162" y="152"/>
                  <a:pt x="145" y="168"/>
                  <a:pt x="130" y="186"/>
                </a:cubicBezTo>
                <a:cubicBezTo>
                  <a:pt x="114" y="155"/>
                  <a:pt x="85" y="135"/>
                  <a:pt x="57" y="114"/>
                </a:cubicBezTo>
                <a:cubicBezTo>
                  <a:pt x="98" y="103"/>
                  <a:pt x="138" y="86"/>
                  <a:pt x="178" y="72"/>
                </a:cubicBezTo>
                <a:cubicBezTo>
                  <a:pt x="227" y="54"/>
                  <a:pt x="286" y="32"/>
                  <a:pt x="339" y="43"/>
                </a:cubicBezTo>
                <a:cubicBezTo>
                  <a:pt x="367" y="49"/>
                  <a:pt x="389" y="71"/>
                  <a:pt x="409" y="90"/>
                </a:cubicBezTo>
                <a:cubicBezTo>
                  <a:pt x="434" y="114"/>
                  <a:pt x="457" y="141"/>
                  <a:pt x="480" y="168"/>
                </a:cubicBezTo>
                <a:cubicBezTo>
                  <a:pt x="501" y="193"/>
                  <a:pt x="523" y="216"/>
                  <a:pt x="548" y="238"/>
                </a:cubicBezTo>
                <a:cubicBezTo>
                  <a:pt x="569" y="256"/>
                  <a:pt x="591" y="275"/>
                  <a:pt x="608" y="297"/>
                </a:cubicBezTo>
                <a:cubicBezTo>
                  <a:pt x="550" y="296"/>
                  <a:pt x="490" y="316"/>
                  <a:pt x="437" y="334"/>
                </a:cubicBezTo>
              </a:path>
            </a:pathLst>
          </a:custGeom>
          <a:solidFill>
            <a:srgbClr val="FFA9F8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26"/>
          <p:cNvSpPr txBox="1"/>
          <p:nvPr/>
        </p:nvSpPr>
        <p:spPr>
          <a:xfrm>
            <a:off x="1787998" y="1285201"/>
            <a:ext cx="2123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0" name="文本框 27"/>
          <p:cNvSpPr txBox="1"/>
          <p:nvPr/>
        </p:nvSpPr>
        <p:spPr>
          <a:xfrm>
            <a:off x="1787998" y="1591540"/>
            <a:ext cx="2647437" cy="78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02427" y="1373842"/>
            <a:ext cx="910953" cy="880898"/>
            <a:chOff x="2716213" y="4478338"/>
            <a:chExt cx="1395413" cy="1349375"/>
          </a:xfrm>
        </p:grpSpPr>
        <p:sp>
          <p:nvSpPr>
            <p:cNvPr id="12" name="Freeform 154"/>
            <p:cNvSpPr>
              <a:spLocks noEditPoints="1"/>
            </p:cNvSpPr>
            <p:nvPr/>
          </p:nvSpPr>
          <p:spPr bwMode="auto">
            <a:xfrm>
              <a:off x="2716213" y="4478338"/>
              <a:ext cx="1395413" cy="1349375"/>
            </a:xfrm>
            <a:custGeom>
              <a:avLst/>
              <a:gdLst>
                <a:gd name="T0" fmla="*/ 764 w 816"/>
                <a:gd name="T1" fmla="*/ 514 h 790"/>
                <a:gd name="T2" fmla="*/ 727 w 816"/>
                <a:gd name="T3" fmla="*/ 396 h 790"/>
                <a:gd name="T4" fmla="*/ 583 w 816"/>
                <a:gd name="T5" fmla="*/ 206 h 790"/>
                <a:gd name="T6" fmla="*/ 363 w 816"/>
                <a:gd name="T7" fmla="*/ 15 h 790"/>
                <a:gd name="T8" fmla="*/ 133 w 816"/>
                <a:gd name="T9" fmla="*/ 195 h 790"/>
                <a:gd name="T10" fmla="*/ 81 w 816"/>
                <a:gd name="T11" fmla="*/ 466 h 790"/>
                <a:gd name="T12" fmla="*/ 224 w 816"/>
                <a:gd name="T13" fmla="*/ 623 h 790"/>
                <a:gd name="T14" fmla="*/ 345 w 816"/>
                <a:gd name="T15" fmla="*/ 749 h 790"/>
                <a:gd name="T16" fmla="*/ 70 w 816"/>
                <a:gd name="T17" fmla="*/ 412 h 790"/>
                <a:gd name="T18" fmla="*/ 105 w 816"/>
                <a:gd name="T19" fmla="*/ 247 h 790"/>
                <a:gd name="T20" fmla="*/ 342 w 816"/>
                <a:gd name="T21" fmla="*/ 60 h 790"/>
                <a:gd name="T22" fmla="*/ 457 w 816"/>
                <a:gd name="T23" fmla="*/ 85 h 790"/>
                <a:gd name="T24" fmla="*/ 697 w 816"/>
                <a:gd name="T25" fmla="*/ 388 h 790"/>
                <a:gd name="T26" fmla="*/ 535 w 816"/>
                <a:gd name="T27" fmla="*/ 455 h 790"/>
                <a:gd name="T28" fmla="*/ 343 w 816"/>
                <a:gd name="T29" fmla="*/ 594 h 790"/>
                <a:gd name="T30" fmla="*/ 83 w 816"/>
                <a:gd name="T31" fmla="*/ 321 h 790"/>
                <a:gd name="T32" fmla="*/ 331 w 816"/>
                <a:gd name="T33" fmla="*/ 658 h 790"/>
                <a:gd name="T34" fmla="*/ 409 w 816"/>
                <a:gd name="T35" fmla="*/ 780 h 790"/>
                <a:gd name="T36" fmla="*/ 603 w 816"/>
                <a:gd name="T37" fmla="*/ 667 h 790"/>
                <a:gd name="T38" fmla="*/ 806 w 816"/>
                <a:gd name="T39" fmla="*/ 520 h 790"/>
                <a:gd name="T40" fmla="*/ 685 w 816"/>
                <a:gd name="T41" fmla="*/ 571 h 790"/>
                <a:gd name="T42" fmla="*/ 460 w 816"/>
                <a:gd name="T43" fmla="*/ 710 h 790"/>
                <a:gd name="T44" fmla="*/ 361 w 816"/>
                <a:gd name="T45" fmla="*/ 637 h 790"/>
                <a:gd name="T46" fmla="*/ 628 w 816"/>
                <a:gd name="T47" fmla="*/ 441 h 790"/>
                <a:gd name="T48" fmla="*/ 689 w 816"/>
                <a:gd name="T49" fmla="*/ 452 h 790"/>
                <a:gd name="T50" fmla="*/ 528 w 816"/>
                <a:gd name="T51" fmla="*/ 531 h 790"/>
                <a:gd name="T52" fmla="*/ 379 w 816"/>
                <a:gd name="T53" fmla="*/ 636 h 790"/>
                <a:gd name="T54" fmla="*/ 691 w 816"/>
                <a:gd name="T55" fmla="*/ 472 h 790"/>
                <a:gd name="T56" fmla="*/ 698 w 816"/>
                <a:gd name="T57" fmla="*/ 473 h 790"/>
                <a:gd name="T58" fmla="*/ 435 w 816"/>
                <a:gd name="T59" fmla="*/ 621 h 790"/>
                <a:gd name="T60" fmla="*/ 410 w 816"/>
                <a:gd name="T61" fmla="*/ 661 h 790"/>
                <a:gd name="T62" fmla="*/ 563 w 816"/>
                <a:gd name="T63" fmla="*/ 576 h 790"/>
                <a:gd name="T64" fmla="*/ 720 w 816"/>
                <a:gd name="T65" fmla="*/ 504 h 790"/>
                <a:gd name="T66" fmla="*/ 433 w 816"/>
                <a:gd name="T67" fmla="*/ 676 h 790"/>
                <a:gd name="T68" fmla="*/ 588 w 816"/>
                <a:gd name="T69" fmla="*/ 623 h 790"/>
                <a:gd name="T70" fmla="*/ 741 w 816"/>
                <a:gd name="T71" fmla="*/ 522 h 790"/>
                <a:gd name="T72" fmla="*/ 685 w 816"/>
                <a:gd name="T73" fmla="*/ 571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6" h="790">
                  <a:moveTo>
                    <a:pt x="790" y="499"/>
                  </a:moveTo>
                  <a:cubicBezTo>
                    <a:pt x="781" y="504"/>
                    <a:pt x="773" y="509"/>
                    <a:pt x="764" y="514"/>
                  </a:cubicBezTo>
                  <a:cubicBezTo>
                    <a:pt x="738" y="480"/>
                    <a:pt x="696" y="443"/>
                    <a:pt x="726" y="398"/>
                  </a:cubicBezTo>
                  <a:cubicBezTo>
                    <a:pt x="726" y="398"/>
                    <a:pt x="726" y="397"/>
                    <a:pt x="727" y="396"/>
                  </a:cubicBezTo>
                  <a:cubicBezTo>
                    <a:pt x="733" y="391"/>
                    <a:pt x="735" y="382"/>
                    <a:pt x="728" y="375"/>
                  </a:cubicBezTo>
                  <a:cubicBezTo>
                    <a:pt x="675" y="325"/>
                    <a:pt x="624" y="267"/>
                    <a:pt x="583" y="206"/>
                  </a:cubicBezTo>
                  <a:cubicBezTo>
                    <a:pt x="549" y="155"/>
                    <a:pt x="518" y="101"/>
                    <a:pt x="475" y="57"/>
                  </a:cubicBezTo>
                  <a:cubicBezTo>
                    <a:pt x="445" y="25"/>
                    <a:pt x="407" y="0"/>
                    <a:pt x="363" y="15"/>
                  </a:cubicBezTo>
                  <a:cubicBezTo>
                    <a:pt x="317" y="30"/>
                    <a:pt x="277" y="68"/>
                    <a:pt x="242" y="100"/>
                  </a:cubicBezTo>
                  <a:cubicBezTo>
                    <a:pt x="207" y="132"/>
                    <a:pt x="174" y="170"/>
                    <a:pt x="133" y="195"/>
                  </a:cubicBezTo>
                  <a:cubicBezTo>
                    <a:pt x="87" y="223"/>
                    <a:pt x="35" y="257"/>
                    <a:pt x="18" y="311"/>
                  </a:cubicBezTo>
                  <a:cubicBezTo>
                    <a:pt x="0" y="369"/>
                    <a:pt x="45" y="426"/>
                    <a:pt x="81" y="466"/>
                  </a:cubicBezTo>
                  <a:cubicBezTo>
                    <a:pt x="103" y="490"/>
                    <a:pt x="128" y="513"/>
                    <a:pt x="151" y="536"/>
                  </a:cubicBezTo>
                  <a:cubicBezTo>
                    <a:pt x="178" y="563"/>
                    <a:pt x="200" y="594"/>
                    <a:pt x="224" y="623"/>
                  </a:cubicBezTo>
                  <a:cubicBezTo>
                    <a:pt x="261" y="668"/>
                    <a:pt x="299" y="711"/>
                    <a:pt x="334" y="757"/>
                  </a:cubicBezTo>
                  <a:cubicBezTo>
                    <a:pt x="339" y="763"/>
                    <a:pt x="348" y="755"/>
                    <a:pt x="345" y="749"/>
                  </a:cubicBezTo>
                  <a:cubicBezTo>
                    <a:pt x="306" y="679"/>
                    <a:pt x="253" y="620"/>
                    <a:pt x="204" y="558"/>
                  </a:cubicBezTo>
                  <a:cubicBezTo>
                    <a:pt x="163" y="506"/>
                    <a:pt x="109" y="465"/>
                    <a:pt x="70" y="412"/>
                  </a:cubicBezTo>
                  <a:cubicBezTo>
                    <a:pt x="50" y="385"/>
                    <a:pt x="36" y="352"/>
                    <a:pt x="44" y="318"/>
                  </a:cubicBezTo>
                  <a:cubicBezTo>
                    <a:pt x="51" y="287"/>
                    <a:pt x="80" y="264"/>
                    <a:pt x="105" y="247"/>
                  </a:cubicBezTo>
                  <a:cubicBezTo>
                    <a:pt x="144" y="218"/>
                    <a:pt x="182" y="194"/>
                    <a:pt x="218" y="162"/>
                  </a:cubicBezTo>
                  <a:cubicBezTo>
                    <a:pt x="258" y="126"/>
                    <a:pt x="297" y="88"/>
                    <a:pt x="342" y="60"/>
                  </a:cubicBezTo>
                  <a:cubicBezTo>
                    <a:pt x="358" y="50"/>
                    <a:pt x="377" y="40"/>
                    <a:pt x="396" y="41"/>
                  </a:cubicBezTo>
                  <a:cubicBezTo>
                    <a:pt x="419" y="43"/>
                    <a:pt x="443" y="70"/>
                    <a:pt x="457" y="85"/>
                  </a:cubicBezTo>
                  <a:cubicBezTo>
                    <a:pt x="499" y="129"/>
                    <a:pt x="528" y="184"/>
                    <a:pt x="562" y="234"/>
                  </a:cubicBezTo>
                  <a:cubicBezTo>
                    <a:pt x="599" y="289"/>
                    <a:pt x="646" y="344"/>
                    <a:pt x="697" y="388"/>
                  </a:cubicBezTo>
                  <a:cubicBezTo>
                    <a:pt x="685" y="402"/>
                    <a:pt x="642" y="404"/>
                    <a:pt x="629" y="408"/>
                  </a:cubicBezTo>
                  <a:cubicBezTo>
                    <a:pt x="595" y="417"/>
                    <a:pt x="564" y="436"/>
                    <a:pt x="535" y="455"/>
                  </a:cubicBezTo>
                  <a:cubicBezTo>
                    <a:pt x="485" y="487"/>
                    <a:pt x="431" y="514"/>
                    <a:pt x="384" y="550"/>
                  </a:cubicBezTo>
                  <a:cubicBezTo>
                    <a:pt x="367" y="564"/>
                    <a:pt x="353" y="578"/>
                    <a:pt x="343" y="594"/>
                  </a:cubicBezTo>
                  <a:cubicBezTo>
                    <a:pt x="263" y="498"/>
                    <a:pt x="188" y="392"/>
                    <a:pt x="95" y="309"/>
                  </a:cubicBezTo>
                  <a:cubicBezTo>
                    <a:pt x="87" y="301"/>
                    <a:pt x="77" y="312"/>
                    <a:pt x="83" y="321"/>
                  </a:cubicBezTo>
                  <a:cubicBezTo>
                    <a:pt x="162" y="422"/>
                    <a:pt x="244" y="527"/>
                    <a:pt x="332" y="621"/>
                  </a:cubicBezTo>
                  <a:cubicBezTo>
                    <a:pt x="330" y="632"/>
                    <a:pt x="329" y="645"/>
                    <a:pt x="331" y="658"/>
                  </a:cubicBezTo>
                  <a:cubicBezTo>
                    <a:pt x="337" y="699"/>
                    <a:pt x="351" y="756"/>
                    <a:pt x="385" y="783"/>
                  </a:cubicBezTo>
                  <a:cubicBezTo>
                    <a:pt x="393" y="790"/>
                    <a:pt x="403" y="788"/>
                    <a:pt x="409" y="780"/>
                  </a:cubicBezTo>
                  <a:cubicBezTo>
                    <a:pt x="430" y="752"/>
                    <a:pt x="466" y="741"/>
                    <a:pt x="496" y="728"/>
                  </a:cubicBezTo>
                  <a:cubicBezTo>
                    <a:pt x="533" y="712"/>
                    <a:pt x="568" y="689"/>
                    <a:pt x="603" y="667"/>
                  </a:cubicBezTo>
                  <a:cubicBezTo>
                    <a:pt x="639" y="644"/>
                    <a:pt x="674" y="617"/>
                    <a:pt x="709" y="593"/>
                  </a:cubicBezTo>
                  <a:cubicBezTo>
                    <a:pt x="742" y="570"/>
                    <a:pt x="779" y="549"/>
                    <a:pt x="806" y="520"/>
                  </a:cubicBezTo>
                  <a:cubicBezTo>
                    <a:pt x="816" y="509"/>
                    <a:pt x="803" y="492"/>
                    <a:pt x="790" y="499"/>
                  </a:cubicBezTo>
                  <a:moveTo>
                    <a:pt x="685" y="571"/>
                  </a:moveTo>
                  <a:cubicBezTo>
                    <a:pt x="647" y="598"/>
                    <a:pt x="609" y="626"/>
                    <a:pt x="570" y="651"/>
                  </a:cubicBezTo>
                  <a:cubicBezTo>
                    <a:pt x="534" y="674"/>
                    <a:pt x="499" y="694"/>
                    <a:pt x="460" y="710"/>
                  </a:cubicBezTo>
                  <a:cubicBezTo>
                    <a:pt x="436" y="720"/>
                    <a:pt x="414" y="732"/>
                    <a:pt x="395" y="750"/>
                  </a:cubicBezTo>
                  <a:cubicBezTo>
                    <a:pt x="372" y="720"/>
                    <a:pt x="362" y="670"/>
                    <a:pt x="361" y="637"/>
                  </a:cubicBezTo>
                  <a:cubicBezTo>
                    <a:pt x="360" y="588"/>
                    <a:pt x="435" y="553"/>
                    <a:pt x="471" y="532"/>
                  </a:cubicBezTo>
                  <a:cubicBezTo>
                    <a:pt x="523" y="502"/>
                    <a:pt x="572" y="464"/>
                    <a:pt x="628" y="441"/>
                  </a:cubicBezTo>
                  <a:cubicBezTo>
                    <a:pt x="641" y="436"/>
                    <a:pt x="665" y="432"/>
                    <a:pt x="684" y="425"/>
                  </a:cubicBezTo>
                  <a:cubicBezTo>
                    <a:pt x="684" y="434"/>
                    <a:pt x="686" y="443"/>
                    <a:pt x="689" y="452"/>
                  </a:cubicBezTo>
                  <a:cubicBezTo>
                    <a:pt x="686" y="451"/>
                    <a:pt x="683" y="451"/>
                    <a:pt x="680" y="453"/>
                  </a:cubicBezTo>
                  <a:cubicBezTo>
                    <a:pt x="628" y="476"/>
                    <a:pt x="578" y="504"/>
                    <a:pt x="528" y="531"/>
                  </a:cubicBezTo>
                  <a:cubicBezTo>
                    <a:pt x="476" y="560"/>
                    <a:pt x="422" y="590"/>
                    <a:pt x="373" y="624"/>
                  </a:cubicBezTo>
                  <a:cubicBezTo>
                    <a:pt x="366" y="629"/>
                    <a:pt x="372" y="639"/>
                    <a:pt x="379" y="636"/>
                  </a:cubicBezTo>
                  <a:cubicBezTo>
                    <a:pt x="431" y="613"/>
                    <a:pt x="481" y="584"/>
                    <a:pt x="531" y="557"/>
                  </a:cubicBezTo>
                  <a:cubicBezTo>
                    <a:pt x="584" y="528"/>
                    <a:pt x="638" y="501"/>
                    <a:pt x="691" y="472"/>
                  </a:cubicBezTo>
                  <a:cubicBezTo>
                    <a:pt x="693" y="471"/>
                    <a:pt x="694" y="470"/>
                    <a:pt x="695" y="469"/>
                  </a:cubicBezTo>
                  <a:cubicBezTo>
                    <a:pt x="696" y="470"/>
                    <a:pt x="697" y="472"/>
                    <a:pt x="698" y="473"/>
                  </a:cubicBezTo>
                  <a:cubicBezTo>
                    <a:pt x="645" y="504"/>
                    <a:pt x="590" y="530"/>
                    <a:pt x="537" y="560"/>
                  </a:cubicBezTo>
                  <a:cubicBezTo>
                    <a:pt x="503" y="580"/>
                    <a:pt x="468" y="599"/>
                    <a:pt x="435" y="621"/>
                  </a:cubicBezTo>
                  <a:cubicBezTo>
                    <a:pt x="425" y="628"/>
                    <a:pt x="393" y="646"/>
                    <a:pt x="399" y="663"/>
                  </a:cubicBezTo>
                  <a:cubicBezTo>
                    <a:pt x="401" y="669"/>
                    <a:pt x="410" y="668"/>
                    <a:pt x="410" y="661"/>
                  </a:cubicBezTo>
                  <a:cubicBezTo>
                    <a:pt x="411" y="655"/>
                    <a:pt x="463" y="630"/>
                    <a:pt x="471" y="626"/>
                  </a:cubicBezTo>
                  <a:cubicBezTo>
                    <a:pt x="502" y="609"/>
                    <a:pt x="533" y="592"/>
                    <a:pt x="563" y="576"/>
                  </a:cubicBezTo>
                  <a:cubicBezTo>
                    <a:pt x="612" y="548"/>
                    <a:pt x="664" y="526"/>
                    <a:pt x="712" y="496"/>
                  </a:cubicBezTo>
                  <a:cubicBezTo>
                    <a:pt x="715" y="499"/>
                    <a:pt x="717" y="501"/>
                    <a:pt x="720" y="504"/>
                  </a:cubicBezTo>
                  <a:cubicBezTo>
                    <a:pt x="673" y="534"/>
                    <a:pt x="626" y="561"/>
                    <a:pt x="581" y="594"/>
                  </a:cubicBezTo>
                  <a:cubicBezTo>
                    <a:pt x="535" y="627"/>
                    <a:pt x="487" y="656"/>
                    <a:pt x="433" y="676"/>
                  </a:cubicBezTo>
                  <a:cubicBezTo>
                    <a:pt x="423" y="679"/>
                    <a:pt x="427" y="694"/>
                    <a:pt x="438" y="692"/>
                  </a:cubicBezTo>
                  <a:cubicBezTo>
                    <a:pt x="492" y="682"/>
                    <a:pt x="543" y="653"/>
                    <a:pt x="588" y="623"/>
                  </a:cubicBezTo>
                  <a:cubicBezTo>
                    <a:pt x="614" y="605"/>
                    <a:pt x="639" y="587"/>
                    <a:pt x="667" y="570"/>
                  </a:cubicBezTo>
                  <a:cubicBezTo>
                    <a:pt x="692" y="555"/>
                    <a:pt x="718" y="541"/>
                    <a:pt x="741" y="522"/>
                  </a:cubicBezTo>
                  <a:cubicBezTo>
                    <a:pt x="743" y="523"/>
                    <a:pt x="745" y="525"/>
                    <a:pt x="747" y="526"/>
                  </a:cubicBezTo>
                  <a:cubicBezTo>
                    <a:pt x="726" y="541"/>
                    <a:pt x="706" y="557"/>
                    <a:pt x="685" y="571"/>
                  </a:cubicBezTo>
                </a:path>
              </a:pathLst>
            </a:custGeom>
            <a:solidFill>
              <a:srgbClr val="F1818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155"/>
            <p:cNvSpPr>
              <a:spLocks noEditPoints="1"/>
            </p:cNvSpPr>
            <p:nvPr/>
          </p:nvSpPr>
          <p:spPr bwMode="auto">
            <a:xfrm>
              <a:off x="2998788" y="4695826"/>
              <a:ext cx="569913" cy="501650"/>
            </a:xfrm>
            <a:custGeom>
              <a:avLst/>
              <a:gdLst>
                <a:gd name="T0" fmla="*/ 327 w 334"/>
                <a:gd name="T1" fmla="*/ 96 h 293"/>
                <a:gd name="T2" fmla="*/ 247 w 334"/>
                <a:gd name="T3" fmla="*/ 20 h 293"/>
                <a:gd name="T4" fmla="*/ 164 w 334"/>
                <a:gd name="T5" fmla="*/ 39 h 293"/>
                <a:gd name="T6" fmla="*/ 72 w 334"/>
                <a:gd name="T7" fmla="*/ 93 h 293"/>
                <a:gd name="T8" fmla="*/ 13 w 334"/>
                <a:gd name="T9" fmla="*/ 143 h 293"/>
                <a:gd name="T10" fmla="*/ 13 w 334"/>
                <a:gd name="T11" fmla="*/ 153 h 293"/>
                <a:gd name="T12" fmla="*/ 3 w 334"/>
                <a:gd name="T13" fmla="*/ 162 h 293"/>
                <a:gd name="T14" fmla="*/ 127 w 334"/>
                <a:gd name="T15" fmla="*/ 255 h 293"/>
                <a:gd name="T16" fmla="*/ 327 w 334"/>
                <a:gd name="T17" fmla="*/ 118 h 293"/>
                <a:gd name="T18" fmla="*/ 327 w 334"/>
                <a:gd name="T19" fmla="*/ 96 h 293"/>
                <a:gd name="T20" fmla="*/ 119 w 334"/>
                <a:gd name="T21" fmla="*/ 225 h 293"/>
                <a:gd name="T22" fmla="*/ 84 w 334"/>
                <a:gd name="T23" fmla="*/ 229 h 293"/>
                <a:gd name="T24" fmla="*/ 17 w 334"/>
                <a:gd name="T25" fmla="*/ 158 h 293"/>
                <a:gd name="T26" fmla="*/ 36 w 334"/>
                <a:gd name="T27" fmla="*/ 157 h 293"/>
                <a:gd name="T28" fmla="*/ 160 w 334"/>
                <a:gd name="T29" fmla="*/ 82 h 293"/>
                <a:gd name="T30" fmla="*/ 186 w 334"/>
                <a:gd name="T31" fmla="*/ 62 h 293"/>
                <a:gd name="T32" fmla="*/ 237 w 334"/>
                <a:gd name="T33" fmla="*/ 50 h 293"/>
                <a:gd name="T34" fmla="*/ 294 w 334"/>
                <a:gd name="T35" fmla="*/ 108 h 293"/>
                <a:gd name="T36" fmla="*/ 153 w 334"/>
                <a:gd name="T37" fmla="*/ 203 h 293"/>
                <a:gd name="T38" fmla="*/ 119 w 334"/>
                <a:gd name="T39" fmla="*/ 22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4" h="293">
                  <a:moveTo>
                    <a:pt x="327" y="96"/>
                  </a:moveTo>
                  <a:cubicBezTo>
                    <a:pt x="299" y="72"/>
                    <a:pt x="280" y="38"/>
                    <a:pt x="247" y="20"/>
                  </a:cubicBezTo>
                  <a:cubicBezTo>
                    <a:pt x="214" y="0"/>
                    <a:pt x="190" y="17"/>
                    <a:pt x="164" y="39"/>
                  </a:cubicBezTo>
                  <a:cubicBezTo>
                    <a:pt x="136" y="62"/>
                    <a:pt x="103" y="77"/>
                    <a:pt x="72" y="93"/>
                  </a:cubicBezTo>
                  <a:cubicBezTo>
                    <a:pt x="51" y="105"/>
                    <a:pt x="20" y="118"/>
                    <a:pt x="13" y="143"/>
                  </a:cubicBezTo>
                  <a:cubicBezTo>
                    <a:pt x="12" y="147"/>
                    <a:pt x="12" y="150"/>
                    <a:pt x="13" y="153"/>
                  </a:cubicBezTo>
                  <a:cubicBezTo>
                    <a:pt x="8" y="149"/>
                    <a:pt x="0" y="155"/>
                    <a:pt x="3" y="162"/>
                  </a:cubicBezTo>
                  <a:cubicBezTo>
                    <a:pt x="21" y="201"/>
                    <a:pt x="75" y="293"/>
                    <a:pt x="127" y="255"/>
                  </a:cubicBezTo>
                  <a:cubicBezTo>
                    <a:pt x="192" y="207"/>
                    <a:pt x="273" y="181"/>
                    <a:pt x="327" y="118"/>
                  </a:cubicBezTo>
                  <a:cubicBezTo>
                    <a:pt x="333" y="112"/>
                    <a:pt x="334" y="102"/>
                    <a:pt x="327" y="96"/>
                  </a:cubicBezTo>
                  <a:moveTo>
                    <a:pt x="119" y="225"/>
                  </a:moveTo>
                  <a:cubicBezTo>
                    <a:pt x="103" y="237"/>
                    <a:pt x="103" y="238"/>
                    <a:pt x="84" y="229"/>
                  </a:cubicBezTo>
                  <a:cubicBezTo>
                    <a:pt x="57" y="216"/>
                    <a:pt x="35" y="182"/>
                    <a:pt x="17" y="158"/>
                  </a:cubicBezTo>
                  <a:cubicBezTo>
                    <a:pt x="23" y="161"/>
                    <a:pt x="31" y="162"/>
                    <a:pt x="36" y="157"/>
                  </a:cubicBezTo>
                  <a:cubicBezTo>
                    <a:pt x="74" y="126"/>
                    <a:pt x="120" y="109"/>
                    <a:pt x="160" y="82"/>
                  </a:cubicBezTo>
                  <a:cubicBezTo>
                    <a:pt x="169" y="76"/>
                    <a:pt x="178" y="69"/>
                    <a:pt x="186" y="62"/>
                  </a:cubicBezTo>
                  <a:cubicBezTo>
                    <a:pt x="205" y="47"/>
                    <a:pt x="213" y="37"/>
                    <a:pt x="237" y="50"/>
                  </a:cubicBezTo>
                  <a:cubicBezTo>
                    <a:pt x="260" y="63"/>
                    <a:pt x="275" y="88"/>
                    <a:pt x="294" y="108"/>
                  </a:cubicBezTo>
                  <a:cubicBezTo>
                    <a:pt x="253" y="148"/>
                    <a:pt x="200" y="174"/>
                    <a:pt x="153" y="203"/>
                  </a:cubicBezTo>
                  <a:cubicBezTo>
                    <a:pt x="141" y="210"/>
                    <a:pt x="130" y="217"/>
                    <a:pt x="119" y="225"/>
                  </a:cubicBezTo>
                </a:path>
              </a:pathLst>
            </a:custGeom>
            <a:solidFill>
              <a:srgbClr val="F1818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4" name="文本框 15"/>
          <p:cNvSpPr txBox="1"/>
          <p:nvPr/>
        </p:nvSpPr>
        <p:spPr>
          <a:xfrm>
            <a:off x="5771396" y="1285201"/>
            <a:ext cx="21153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5" name="文本框 16"/>
          <p:cNvSpPr txBox="1"/>
          <p:nvPr/>
        </p:nvSpPr>
        <p:spPr>
          <a:xfrm>
            <a:off x="5771396" y="1591540"/>
            <a:ext cx="2663775" cy="786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070117" y="1427181"/>
            <a:ext cx="679847" cy="830118"/>
            <a:chOff x="6448425" y="1033463"/>
            <a:chExt cx="1041400" cy="1271588"/>
          </a:xfrm>
          <a:solidFill>
            <a:srgbClr val="FBAA67"/>
          </a:solidFill>
        </p:grpSpPr>
        <p:sp>
          <p:nvSpPr>
            <p:cNvPr id="17" name="Freeform 157"/>
            <p:cNvSpPr>
              <a:spLocks noEditPoints="1"/>
            </p:cNvSpPr>
            <p:nvPr/>
          </p:nvSpPr>
          <p:spPr bwMode="auto">
            <a:xfrm>
              <a:off x="6448425" y="1033463"/>
              <a:ext cx="1041400" cy="1271588"/>
            </a:xfrm>
            <a:custGeom>
              <a:avLst/>
              <a:gdLst>
                <a:gd name="T0" fmla="*/ 587 w 609"/>
                <a:gd name="T1" fmla="*/ 619 h 744"/>
                <a:gd name="T2" fmla="*/ 523 w 609"/>
                <a:gd name="T3" fmla="*/ 514 h 744"/>
                <a:gd name="T4" fmla="*/ 399 w 609"/>
                <a:gd name="T5" fmla="*/ 353 h 744"/>
                <a:gd name="T6" fmla="*/ 448 w 609"/>
                <a:gd name="T7" fmla="*/ 320 h 744"/>
                <a:gd name="T8" fmla="*/ 474 w 609"/>
                <a:gd name="T9" fmla="*/ 180 h 744"/>
                <a:gd name="T10" fmla="*/ 471 w 609"/>
                <a:gd name="T11" fmla="*/ 179 h 744"/>
                <a:gd name="T12" fmla="*/ 466 w 609"/>
                <a:gd name="T13" fmla="*/ 154 h 744"/>
                <a:gd name="T14" fmla="*/ 244 w 609"/>
                <a:gd name="T15" fmla="*/ 13 h 744"/>
                <a:gd name="T16" fmla="*/ 171 w 609"/>
                <a:gd name="T17" fmla="*/ 5 h 744"/>
                <a:gd name="T18" fmla="*/ 168 w 609"/>
                <a:gd name="T19" fmla="*/ 4 h 744"/>
                <a:gd name="T20" fmla="*/ 57 w 609"/>
                <a:gd name="T21" fmla="*/ 89 h 744"/>
                <a:gd name="T22" fmla="*/ 32 w 609"/>
                <a:gd name="T23" fmla="*/ 177 h 744"/>
                <a:gd name="T24" fmla="*/ 29 w 609"/>
                <a:gd name="T25" fmla="*/ 181 h 744"/>
                <a:gd name="T26" fmla="*/ 106 w 609"/>
                <a:gd name="T27" fmla="*/ 377 h 744"/>
                <a:gd name="T28" fmla="*/ 292 w 609"/>
                <a:gd name="T29" fmla="*/ 392 h 744"/>
                <a:gd name="T30" fmla="*/ 312 w 609"/>
                <a:gd name="T31" fmla="*/ 387 h 744"/>
                <a:gd name="T32" fmla="*/ 375 w 609"/>
                <a:gd name="T33" fmla="*/ 557 h 744"/>
                <a:gd name="T34" fmla="*/ 447 w 609"/>
                <a:gd name="T35" fmla="*/ 673 h 744"/>
                <a:gd name="T36" fmla="*/ 541 w 609"/>
                <a:gd name="T37" fmla="*/ 741 h 744"/>
                <a:gd name="T38" fmla="*/ 602 w 609"/>
                <a:gd name="T39" fmla="*/ 698 h 744"/>
                <a:gd name="T40" fmla="*/ 587 w 609"/>
                <a:gd name="T41" fmla="*/ 619 h 744"/>
                <a:gd name="T42" fmla="*/ 75 w 609"/>
                <a:gd name="T43" fmla="*/ 127 h 744"/>
                <a:gd name="T44" fmla="*/ 154 w 609"/>
                <a:gd name="T45" fmla="*/ 29 h 744"/>
                <a:gd name="T46" fmla="*/ 160 w 609"/>
                <a:gd name="T47" fmla="*/ 31 h 744"/>
                <a:gd name="T48" fmla="*/ 393 w 609"/>
                <a:gd name="T49" fmla="*/ 106 h 744"/>
                <a:gd name="T50" fmla="*/ 441 w 609"/>
                <a:gd name="T51" fmla="*/ 195 h 744"/>
                <a:gd name="T52" fmla="*/ 354 w 609"/>
                <a:gd name="T53" fmla="*/ 305 h 744"/>
                <a:gd name="T54" fmla="*/ 92 w 609"/>
                <a:gd name="T55" fmla="*/ 260 h 744"/>
                <a:gd name="T56" fmla="*/ 75 w 609"/>
                <a:gd name="T57" fmla="*/ 127 h 744"/>
                <a:gd name="T58" fmla="*/ 298 w 609"/>
                <a:gd name="T59" fmla="*/ 368 h 744"/>
                <a:gd name="T60" fmla="*/ 145 w 609"/>
                <a:gd name="T61" fmla="*/ 374 h 744"/>
                <a:gd name="T62" fmla="*/ 39 w 609"/>
                <a:gd name="T63" fmla="*/ 232 h 744"/>
                <a:gd name="T64" fmla="*/ 42 w 609"/>
                <a:gd name="T65" fmla="*/ 241 h 744"/>
                <a:gd name="T66" fmla="*/ 306 w 609"/>
                <a:gd name="T67" fmla="*/ 352 h 744"/>
                <a:gd name="T68" fmla="*/ 465 w 609"/>
                <a:gd name="T69" fmla="*/ 228 h 744"/>
                <a:gd name="T70" fmla="*/ 463 w 609"/>
                <a:gd name="T71" fmla="*/ 250 h 744"/>
                <a:gd name="T72" fmla="*/ 426 w 609"/>
                <a:gd name="T73" fmla="*/ 306 h 744"/>
                <a:gd name="T74" fmla="*/ 298 w 609"/>
                <a:gd name="T75" fmla="*/ 368 h 744"/>
                <a:gd name="T76" fmla="*/ 379 w 609"/>
                <a:gd name="T77" fmla="*/ 364 h 744"/>
                <a:gd name="T78" fmla="*/ 411 w 609"/>
                <a:gd name="T79" fmla="*/ 415 h 744"/>
                <a:gd name="T80" fmla="*/ 396 w 609"/>
                <a:gd name="T81" fmla="*/ 428 h 744"/>
                <a:gd name="T82" fmla="*/ 360 w 609"/>
                <a:gd name="T83" fmla="*/ 440 h 744"/>
                <a:gd name="T84" fmla="*/ 322 w 609"/>
                <a:gd name="T85" fmla="*/ 384 h 744"/>
                <a:gd name="T86" fmla="*/ 379 w 609"/>
                <a:gd name="T87" fmla="*/ 364 h 744"/>
                <a:gd name="T88" fmla="*/ 541 w 609"/>
                <a:gd name="T89" fmla="*/ 713 h 744"/>
                <a:gd name="T90" fmla="*/ 450 w 609"/>
                <a:gd name="T91" fmla="*/ 630 h 744"/>
                <a:gd name="T92" fmla="*/ 386 w 609"/>
                <a:gd name="T93" fmla="*/ 509 h 744"/>
                <a:gd name="T94" fmla="*/ 369 w 609"/>
                <a:gd name="T95" fmla="*/ 462 h 744"/>
                <a:gd name="T96" fmla="*/ 400 w 609"/>
                <a:gd name="T97" fmla="*/ 455 h 744"/>
                <a:gd name="T98" fmla="*/ 428 w 609"/>
                <a:gd name="T99" fmla="*/ 437 h 744"/>
                <a:gd name="T100" fmla="*/ 478 w 609"/>
                <a:gd name="T101" fmla="*/ 498 h 744"/>
                <a:gd name="T102" fmla="*/ 575 w 609"/>
                <a:gd name="T103" fmla="*/ 671 h 744"/>
                <a:gd name="T104" fmla="*/ 541 w 609"/>
                <a:gd name="T105" fmla="*/ 713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9" h="744">
                  <a:moveTo>
                    <a:pt x="587" y="619"/>
                  </a:moveTo>
                  <a:cubicBezTo>
                    <a:pt x="570" y="582"/>
                    <a:pt x="547" y="547"/>
                    <a:pt x="523" y="514"/>
                  </a:cubicBezTo>
                  <a:cubicBezTo>
                    <a:pt x="484" y="459"/>
                    <a:pt x="439" y="408"/>
                    <a:pt x="399" y="353"/>
                  </a:cubicBezTo>
                  <a:cubicBezTo>
                    <a:pt x="417" y="344"/>
                    <a:pt x="433" y="333"/>
                    <a:pt x="448" y="320"/>
                  </a:cubicBezTo>
                  <a:cubicBezTo>
                    <a:pt x="483" y="290"/>
                    <a:pt x="516" y="219"/>
                    <a:pt x="474" y="180"/>
                  </a:cubicBezTo>
                  <a:cubicBezTo>
                    <a:pt x="473" y="180"/>
                    <a:pt x="472" y="179"/>
                    <a:pt x="471" y="179"/>
                  </a:cubicBezTo>
                  <a:cubicBezTo>
                    <a:pt x="470" y="171"/>
                    <a:pt x="469" y="162"/>
                    <a:pt x="466" y="154"/>
                  </a:cubicBezTo>
                  <a:cubicBezTo>
                    <a:pt x="438" y="69"/>
                    <a:pt x="322" y="30"/>
                    <a:pt x="244" y="13"/>
                  </a:cubicBezTo>
                  <a:cubicBezTo>
                    <a:pt x="220" y="8"/>
                    <a:pt x="196" y="5"/>
                    <a:pt x="171" y="5"/>
                  </a:cubicBezTo>
                  <a:cubicBezTo>
                    <a:pt x="170" y="4"/>
                    <a:pt x="169" y="4"/>
                    <a:pt x="168" y="4"/>
                  </a:cubicBezTo>
                  <a:cubicBezTo>
                    <a:pt x="118" y="0"/>
                    <a:pt x="78" y="49"/>
                    <a:pt x="57" y="89"/>
                  </a:cubicBezTo>
                  <a:cubicBezTo>
                    <a:pt x="42" y="115"/>
                    <a:pt x="33" y="146"/>
                    <a:pt x="32" y="177"/>
                  </a:cubicBezTo>
                  <a:cubicBezTo>
                    <a:pt x="31" y="178"/>
                    <a:pt x="29" y="179"/>
                    <a:pt x="29" y="181"/>
                  </a:cubicBezTo>
                  <a:cubicBezTo>
                    <a:pt x="0" y="252"/>
                    <a:pt x="48" y="334"/>
                    <a:pt x="106" y="377"/>
                  </a:cubicBezTo>
                  <a:cubicBezTo>
                    <a:pt x="158" y="416"/>
                    <a:pt x="233" y="405"/>
                    <a:pt x="292" y="392"/>
                  </a:cubicBezTo>
                  <a:cubicBezTo>
                    <a:pt x="299" y="390"/>
                    <a:pt x="305" y="389"/>
                    <a:pt x="312" y="387"/>
                  </a:cubicBezTo>
                  <a:cubicBezTo>
                    <a:pt x="342" y="439"/>
                    <a:pt x="353" y="501"/>
                    <a:pt x="375" y="557"/>
                  </a:cubicBezTo>
                  <a:cubicBezTo>
                    <a:pt x="391" y="599"/>
                    <a:pt x="419" y="638"/>
                    <a:pt x="447" y="673"/>
                  </a:cubicBezTo>
                  <a:cubicBezTo>
                    <a:pt x="471" y="704"/>
                    <a:pt x="501" y="736"/>
                    <a:pt x="541" y="741"/>
                  </a:cubicBezTo>
                  <a:cubicBezTo>
                    <a:pt x="569" y="744"/>
                    <a:pt x="595" y="724"/>
                    <a:pt x="602" y="698"/>
                  </a:cubicBezTo>
                  <a:cubicBezTo>
                    <a:pt x="609" y="672"/>
                    <a:pt x="597" y="643"/>
                    <a:pt x="587" y="619"/>
                  </a:cubicBezTo>
                  <a:moveTo>
                    <a:pt x="75" y="127"/>
                  </a:moveTo>
                  <a:cubicBezTo>
                    <a:pt x="90" y="84"/>
                    <a:pt x="117" y="52"/>
                    <a:pt x="154" y="29"/>
                  </a:cubicBezTo>
                  <a:cubicBezTo>
                    <a:pt x="155" y="30"/>
                    <a:pt x="157" y="31"/>
                    <a:pt x="160" y="31"/>
                  </a:cubicBezTo>
                  <a:cubicBezTo>
                    <a:pt x="239" y="32"/>
                    <a:pt x="331" y="56"/>
                    <a:pt x="393" y="106"/>
                  </a:cubicBezTo>
                  <a:cubicBezTo>
                    <a:pt x="421" y="128"/>
                    <a:pt x="443" y="158"/>
                    <a:pt x="441" y="195"/>
                  </a:cubicBezTo>
                  <a:cubicBezTo>
                    <a:pt x="438" y="241"/>
                    <a:pt x="392" y="285"/>
                    <a:pt x="354" y="305"/>
                  </a:cubicBezTo>
                  <a:cubicBezTo>
                    <a:pt x="273" y="347"/>
                    <a:pt x="153" y="327"/>
                    <a:pt x="92" y="260"/>
                  </a:cubicBezTo>
                  <a:cubicBezTo>
                    <a:pt x="58" y="223"/>
                    <a:pt x="60" y="172"/>
                    <a:pt x="75" y="127"/>
                  </a:cubicBezTo>
                  <a:moveTo>
                    <a:pt x="298" y="368"/>
                  </a:moveTo>
                  <a:cubicBezTo>
                    <a:pt x="249" y="381"/>
                    <a:pt x="193" y="390"/>
                    <a:pt x="145" y="374"/>
                  </a:cubicBezTo>
                  <a:cubicBezTo>
                    <a:pt x="90" y="356"/>
                    <a:pt x="47" y="292"/>
                    <a:pt x="39" y="232"/>
                  </a:cubicBezTo>
                  <a:cubicBezTo>
                    <a:pt x="40" y="235"/>
                    <a:pt x="41" y="238"/>
                    <a:pt x="42" y="241"/>
                  </a:cubicBezTo>
                  <a:cubicBezTo>
                    <a:pt x="82" y="339"/>
                    <a:pt x="212" y="367"/>
                    <a:pt x="306" y="352"/>
                  </a:cubicBezTo>
                  <a:cubicBezTo>
                    <a:pt x="369" y="342"/>
                    <a:pt x="442" y="292"/>
                    <a:pt x="465" y="228"/>
                  </a:cubicBezTo>
                  <a:cubicBezTo>
                    <a:pt x="465" y="235"/>
                    <a:pt x="465" y="242"/>
                    <a:pt x="463" y="250"/>
                  </a:cubicBezTo>
                  <a:cubicBezTo>
                    <a:pt x="458" y="272"/>
                    <a:pt x="442" y="290"/>
                    <a:pt x="426" y="306"/>
                  </a:cubicBezTo>
                  <a:cubicBezTo>
                    <a:pt x="391" y="337"/>
                    <a:pt x="343" y="356"/>
                    <a:pt x="298" y="368"/>
                  </a:cubicBezTo>
                  <a:moveTo>
                    <a:pt x="379" y="364"/>
                  </a:moveTo>
                  <a:cubicBezTo>
                    <a:pt x="387" y="381"/>
                    <a:pt x="399" y="398"/>
                    <a:pt x="411" y="415"/>
                  </a:cubicBezTo>
                  <a:cubicBezTo>
                    <a:pt x="406" y="420"/>
                    <a:pt x="401" y="425"/>
                    <a:pt x="396" y="428"/>
                  </a:cubicBezTo>
                  <a:cubicBezTo>
                    <a:pt x="385" y="435"/>
                    <a:pt x="373" y="440"/>
                    <a:pt x="360" y="440"/>
                  </a:cubicBezTo>
                  <a:cubicBezTo>
                    <a:pt x="350" y="420"/>
                    <a:pt x="338" y="401"/>
                    <a:pt x="322" y="384"/>
                  </a:cubicBezTo>
                  <a:cubicBezTo>
                    <a:pt x="341" y="379"/>
                    <a:pt x="360" y="372"/>
                    <a:pt x="379" y="364"/>
                  </a:cubicBezTo>
                  <a:moveTo>
                    <a:pt x="541" y="713"/>
                  </a:moveTo>
                  <a:cubicBezTo>
                    <a:pt x="504" y="712"/>
                    <a:pt x="469" y="657"/>
                    <a:pt x="450" y="630"/>
                  </a:cubicBezTo>
                  <a:cubicBezTo>
                    <a:pt x="423" y="592"/>
                    <a:pt x="402" y="553"/>
                    <a:pt x="386" y="509"/>
                  </a:cubicBezTo>
                  <a:cubicBezTo>
                    <a:pt x="381" y="493"/>
                    <a:pt x="375" y="477"/>
                    <a:pt x="369" y="462"/>
                  </a:cubicBezTo>
                  <a:cubicBezTo>
                    <a:pt x="380" y="462"/>
                    <a:pt x="391" y="459"/>
                    <a:pt x="400" y="455"/>
                  </a:cubicBezTo>
                  <a:cubicBezTo>
                    <a:pt x="409" y="451"/>
                    <a:pt x="420" y="445"/>
                    <a:pt x="428" y="437"/>
                  </a:cubicBezTo>
                  <a:cubicBezTo>
                    <a:pt x="445" y="458"/>
                    <a:pt x="463" y="478"/>
                    <a:pt x="478" y="498"/>
                  </a:cubicBezTo>
                  <a:cubicBezTo>
                    <a:pt x="516" y="549"/>
                    <a:pt x="562" y="607"/>
                    <a:pt x="575" y="671"/>
                  </a:cubicBezTo>
                  <a:cubicBezTo>
                    <a:pt x="579" y="695"/>
                    <a:pt x="567" y="714"/>
                    <a:pt x="541" y="71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58"/>
            <p:cNvSpPr/>
            <p:nvPr/>
          </p:nvSpPr>
          <p:spPr bwMode="auto">
            <a:xfrm>
              <a:off x="6562725" y="1185863"/>
              <a:ext cx="212725" cy="282575"/>
            </a:xfrm>
            <a:custGeom>
              <a:avLst/>
              <a:gdLst>
                <a:gd name="T0" fmla="*/ 107 w 124"/>
                <a:gd name="T1" fmla="*/ 2 h 165"/>
                <a:gd name="T2" fmla="*/ 78 w 124"/>
                <a:gd name="T3" fmla="*/ 160 h 165"/>
                <a:gd name="T4" fmla="*/ 92 w 124"/>
                <a:gd name="T5" fmla="*/ 142 h 165"/>
                <a:gd name="T6" fmla="*/ 63 w 124"/>
                <a:gd name="T7" fmla="*/ 77 h 165"/>
                <a:gd name="T8" fmla="*/ 114 w 124"/>
                <a:gd name="T9" fmla="*/ 19 h 165"/>
                <a:gd name="T10" fmla="*/ 107 w 124"/>
                <a:gd name="T11" fmla="*/ 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65">
                  <a:moveTo>
                    <a:pt x="107" y="2"/>
                  </a:moveTo>
                  <a:cubicBezTo>
                    <a:pt x="33" y="17"/>
                    <a:pt x="0" y="124"/>
                    <a:pt x="78" y="160"/>
                  </a:cubicBezTo>
                  <a:cubicBezTo>
                    <a:pt x="90" y="165"/>
                    <a:pt x="101" y="152"/>
                    <a:pt x="92" y="142"/>
                  </a:cubicBezTo>
                  <a:cubicBezTo>
                    <a:pt x="76" y="123"/>
                    <a:pt x="59" y="104"/>
                    <a:pt x="63" y="77"/>
                  </a:cubicBezTo>
                  <a:cubicBezTo>
                    <a:pt x="68" y="48"/>
                    <a:pt x="91" y="32"/>
                    <a:pt x="114" y="19"/>
                  </a:cubicBezTo>
                  <a:cubicBezTo>
                    <a:pt x="124" y="14"/>
                    <a:pt x="117" y="0"/>
                    <a:pt x="107" y="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" name="文本框 36"/>
          <p:cNvSpPr txBox="1"/>
          <p:nvPr/>
        </p:nvSpPr>
        <p:spPr>
          <a:xfrm>
            <a:off x="1682386" y="2854134"/>
            <a:ext cx="21538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spc="4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20" name="文本框 37"/>
          <p:cNvSpPr txBox="1"/>
          <p:nvPr/>
        </p:nvSpPr>
        <p:spPr>
          <a:xfrm>
            <a:off x="1682387" y="3160473"/>
            <a:ext cx="2548199" cy="54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亮亮图文旗舰店</a:t>
            </a: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https://liangliangtuwen.tmall.com</a:t>
            </a:r>
            <a:endParaRPr lang="en-US" altLang="zh-CN" sz="105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02426" y="2957277"/>
            <a:ext cx="523358" cy="831154"/>
            <a:chOff x="6711950" y="3167063"/>
            <a:chExt cx="801688" cy="1273176"/>
          </a:xfrm>
          <a:solidFill>
            <a:srgbClr val="95D4F6"/>
          </a:solidFill>
        </p:grpSpPr>
        <p:sp>
          <p:nvSpPr>
            <p:cNvPr id="22" name="Freeform 176"/>
            <p:cNvSpPr>
              <a:spLocks noEditPoints="1"/>
            </p:cNvSpPr>
            <p:nvPr/>
          </p:nvSpPr>
          <p:spPr bwMode="auto">
            <a:xfrm>
              <a:off x="6719888" y="3167063"/>
              <a:ext cx="793750" cy="1119188"/>
            </a:xfrm>
            <a:custGeom>
              <a:avLst/>
              <a:gdLst>
                <a:gd name="T0" fmla="*/ 303 w 464"/>
                <a:gd name="T1" fmla="*/ 330 h 655"/>
                <a:gd name="T2" fmla="*/ 435 w 464"/>
                <a:gd name="T3" fmla="*/ 61 h 655"/>
                <a:gd name="T4" fmla="*/ 307 w 464"/>
                <a:gd name="T5" fmla="*/ 42 h 655"/>
                <a:gd name="T6" fmla="*/ 411 w 464"/>
                <a:gd name="T7" fmla="*/ 108 h 655"/>
                <a:gd name="T8" fmla="*/ 273 w 464"/>
                <a:gd name="T9" fmla="*/ 329 h 655"/>
                <a:gd name="T10" fmla="*/ 198 w 464"/>
                <a:gd name="T11" fmla="*/ 275 h 655"/>
                <a:gd name="T12" fmla="*/ 280 w 464"/>
                <a:gd name="T13" fmla="*/ 39 h 655"/>
                <a:gd name="T14" fmla="*/ 207 w 464"/>
                <a:gd name="T15" fmla="*/ 168 h 655"/>
                <a:gd name="T16" fmla="*/ 3 w 464"/>
                <a:gd name="T17" fmla="*/ 609 h 655"/>
                <a:gd name="T18" fmla="*/ 170 w 464"/>
                <a:gd name="T19" fmla="*/ 357 h 655"/>
                <a:gd name="T20" fmla="*/ 205 w 464"/>
                <a:gd name="T21" fmla="*/ 366 h 655"/>
                <a:gd name="T22" fmla="*/ 237 w 464"/>
                <a:gd name="T23" fmla="*/ 398 h 655"/>
                <a:gd name="T24" fmla="*/ 228 w 464"/>
                <a:gd name="T25" fmla="*/ 430 h 655"/>
                <a:gd name="T26" fmla="*/ 192 w 464"/>
                <a:gd name="T27" fmla="*/ 649 h 655"/>
                <a:gd name="T28" fmla="*/ 260 w 464"/>
                <a:gd name="T29" fmla="*/ 646 h 655"/>
                <a:gd name="T30" fmla="*/ 259 w 464"/>
                <a:gd name="T31" fmla="*/ 511 h 655"/>
                <a:gd name="T32" fmla="*/ 286 w 464"/>
                <a:gd name="T33" fmla="*/ 585 h 655"/>
                <a:gd name="T34" fmla="*/ 286 w 464"/>
                <a:gd name="T35" fmla="*/ 472 h 655"/>
                <a:gd name="T36" fmla="*/ 372 w 464"/>
                <a:gd name="T37" fmla="*/ 539 h 655"/>
                <a:gd name="T38" fmla="*/ 329 w 464"/>
                <a:gd name="T39" fmla="*/ 385 h 655"/>
                <a:gd name="T40" fmla="*/ 437 w 464"/>
                <a:gd name="T41" fmla="*/ 366 h 655"/>
                <a:gd name="T42" fmla="*/ 193 w 464"/>
                <a:gd name="T43" fmla="*/ 288 h 655"/>
                <a:gd name="T44" fmla="*/ 249 w 464"/>
                <a:gd name="T45" fmla="*/ 333 h 655"/>
                <a:gd name="T46" fmla="*/ 193 w 464"/>
                <a:gd name="T47" fmla="*/ 288 h 655"/>
                <a:gd name="T48" fmla="*/ 177 w 464"/>
                <a:gd name="T49" fmla="*/ 336 h 655"/>
                <a:gd name="T50" fmla="*/ 182 w 464"/>
                <a:gd name="T51" fmla="*/ 326 h 655"/>
                <a:gd name="T52" fmla="*/ 256 w 464"/>
                <a:gd name="T53" fmla="*/ 365 h 655"/>
                <a:gd name="T54" fmla="*/ 219 w 464"/>
                <a:gd name="T55" fmla="*/ 352 h 655"/>
                <a:gd name="T56" fmla="*/ 315 w 464"/>
                <a:gd name="T57" fmla="*/ 454 h 655"/>
                <a:gd name="T58" fmla="*/ 302 w 464"/>
                <a:gd name="T59" fmla="*/ 392 h 655"/>
                <a:gd name="T60" fmla="*/ 403 w 464"/>
                <a:gd name="T61" fmla="*/ 360 h 655"/>
                <a:gd name="T62" fmla="*/ 383 w 464"/>
                <a:gd name="T63" fmla="*/ 329 h 655"/>
                <a:gd name="T64" fmla="*/ 403 w 464"/>
                <a:gd name="T65" fmla="*/ 36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4" h="655">
                  <a:moveTo>
                    <a:pt x="389" y="305"/>
                  </a:moveTo>
                  <a:cubicBezTo>
                    <a:pt x="361" y="297"/>
                    <a:pt x="328" y="310"/>
                    <a:pt x="303" y="330"/>
                  </a:cubicBezTo>
                  <a:cubicBezTo>
                    <a:pt x="327" y="282"/>
                    <a:pt x="353" y="235"/>
                    <a:pt x="385" y="192"/>
                  </a:cubicBezTo>
                  <a:cubicBezTo>
                    <a:pt x="408" y="163"/>
                    <a:pt x="464" y="101"/>
                    <a:pt x="435" y="61"/>
                  </a:cubicBezTo>
                  <a:cubicBezTo>
                    <a:pt x="412" y="31"/>
                    <a:pt x="334" y="0"/>
                    <a:pt x="301" y="27"/>
                  </a:cubicBezTo>
                  <a:cubicBezTo>
                    <a:pt x="294" y="32"/>
                    <a:pt x="300" y="42"/>
                    <a:pt x="307" y="42"/>
                  </a:cubicBezTo>
                  <a:cubicBezTo>
                    <a:pt x="333" y="44"/>
                    <a:pt x="355" y="45"/>
                    <a:pt x="380" y="54"/>
                  </a:cubicBezTo>
                  <a:cubicBezTo>
                    <a:pt x="408" y="64"/>
                    <a:pt x="425" y="79"/>
                    <a:pt x="411" y="108"/>
                  </a:cubicBezTo>
                  <a:cubicBezTo>
                    <a:pt x="391" y="153"/>
                    <a:pt x="353" y="189"/>
                    <a:pt x="327" y="231"/>
                  </a:cubicBezTo>
                  <a:cubicBezTo>
                    <a:pt x="307" y="262"/>
                    <a:pt x="289" y="295"/>
                    <a:pt x="273" y="329"/>
                  </a:cubicBezTo>
                  <a:cubicBezTo>
                    <a:pt x="265" y="318"/>
                    <a:pt x="254" y="309"/>
                    <a:pt x="244" y="301"/>
                  </a:cubicBezTo>
                  <a:cubicBezTo>
                    <a:pt x="230" y="289"/>
                    <a:pt x="215" y="280"/>
                    <a:pt x="198" y="275"/>
                  </a:cubicBezTo>
                  <a:cubicBezTo>
                    <a:pt x="206" y="249"/>
                    <a:pt x="214" y="224"/>
                    <a:pt x="222" y="198"/>
                  </a:cubicBezTo>
                  <a:cubicBezTo>
                    <a:pt x="240" y="144"/>
                    <a:pt x="262" y="92"/>
                    <a:pt x="280" y="39"/>
                  </a:cubicBezTo>
                  <a:cubicBezTo>
                    <a:pt x="284" y="27"/>
                    <a:pt x="267" y="20"/>
                    <a:pt x="261" y="31"/>
                  </a:cubicBezTo>
                  <a:cubicBezTo>
                    <a:pt x="237" y="73"/>
                    <a:pt x="222" y="122"/>
                    <a:pt x="207" y="168"/>
                  </a:cubicBezTo>
                  <a:cubicBezTo>
                    <a:pt x="190" y="218"/>
                    <a:pt x="175" y="269"/>
                    <a:pt x="158" y="319"/>
                  </a:cubicBezTo>
                  <a:cubicBezTo>
                    <a:pt x="121" y="426"/>
                    <a:pt x="72" y="520"/>
                    <a:pt x="3" y="609"/>
                  </a:cubicBezTo>
                  <a:cubicBezTo>
                    <a:pt x="0" y="613"/>
                    <a:pt x="4" y="620"/>
                    <a:pt x="8" y="617"/>
                  </a:cubicBezTo>
                  <a:cubicBezTo>
                    <a:pt x="91" y="555"/>
                    <a:pt x="135" y="451"/>
                    <a:pt x="170" y="357"/>
                  </a:cubicBezTo>
                  <a:cubicBezTo>
                    <a:pt x="170" y="355"/>
                    <a:pt x="171" y="354"/>
                    <a:pt x="171" y="352"/>
                  </a:cubicBezTo>
                  <a:cubicBezTo>
                    <a:pt x="183" y="355"/>
                    <a:pt x="195" y="359"/>
                    <a:pt x="205" y="366"/>
                  </a:cubicBezTo>
                  <a:cubicBezTo>
                    <a:pt x="213" y="371"/>
                    <a:pt x="220" y="378"/>
                    <a:pt x="225" y="385"/>
                  </a:cubicBezTo>
                  <a:cubicBezTo>
                    <a:pt x="229" y="391"/>
                    <a:pt x="231" y="395"/>
                    <a:pt x="237" y="398"/>
                  </a:cubicBezTo>
                  <a:cubicBezTo>
                    <a:pt x="239" y="399"/>
                    <a:pt x="240" y="399"/>
                    <a:pt x="241" y="399"/>
                  </a:cubicBezTo>
                  <a:cubicBezTo>
                    <a:pt x="237" y="410"/>
                    <a:pt x="232" y="420"/>
                    <a:pt x="228" y="430"/>
                  </a:cubicBezTo>
                  <a:cubicBezTo>
                    <a:pt x="199" y="499"/>
                    <a:pt x="178" y="574"/>
                    <a:pt x="183" y="649"/>
                  </a:cubicBezTo>
                  <a:cubicBezTo>
                    <a:pt x="184" y="655"/>
                    <a:pt x="192" y="655"/>
                    <a:pt x="192" y="649"/>
                  </a:cubicBezTo>
                  <a:cubicBezTo>
                    <a:pt x="202" y="581"/>
                    <a:pt x="220" y="515"/>
                    <a:pt x="246" y="452"/>
                  </a:cubicBezTo>
                  <a:cubicBezTo>
                    <a:pt x="228" y="516"/>
                    <a:pt x="229" y="584"/>
                    <a:pt x="260" y="646"/>
                  </a:cubicBezTo>
                  <a:cubicBezTo>
                    <a:pt x="264" y="655"/>
                    <a:pt x="279" y="648"/>
                    <a:pt x="276" y="639"/>
                  </a:cubicBezTo>
                  <a:cubicBezTo>
                    <a:pt x="262" y="597"/>
                    <a:pt x="255" y="555"/>
                    <a:pt x="259" y="511"/>
                  </a:cubicBezTo>
                  <a:cubicBezTo>
                    <a:pt x="260" y="494"/>
                    <a:pt x="263" y="478"/>
                    <a:pt x="267" y="462"/>
                  </a:cubicBezTo>
                  <a:cubicBezTo>
                    <a:pt x="264" y="503"/>
                    <a:pt x="268" y="545"/>
                    <a:pt x="286" y="585"/>
                  </a:cubicBezTo>
                  <a:cubicBezTo>
                    <a:pt x="290" y="594"/>
                    <a:pt x="303" y="588"/>
                    <a:pt x="301" y="579"/>
                  </a:cubicBezTo>
                  <a:cubicBezTo>
                    <a:pt x="290" y="544"/>
                    <a:pt x="285" y="509"/>
                    <a:pt x="286" y="472"/>
                  </a:cubicBezTo>
                  <a:cubicBezTo>
                    <a:pt x="286" y="463"/>
                    <a:pt x="287" y="455"/>
                    <a:pt x="287" y="447"/>
                  </a:cubicBezTo>
                  <a:cubicBezTo>
                    <a:pt x="297" y="488"/>
                    <a:pt x="324" y="539"/>
                    <a:pt x="372" y="539"/>
                  </a:cubicBezTo>
                  <a:cubicBezTo>
                    <a:pt x="426" y="538"/>
                    <a:pt x="420" y="489"/>
                    <a:pt x="397" y="457"/>
                  </a:cubicBezTo>
                  <a:cubicBezTo>
                    <a:pt x="378" y="430"/>
                    <a:pt x="354" y="407"/>
                    <a:pt x="329" y="385"/>
                  </a:cubicBezTo>
                  <a:cubicBezTo>
                    <a:pt x="341" y="386"/>
                    <a:pt x="353" y="387"/>
                    <a:pt x="365" y="387"/>
                  </a:cubicBezTo>
                  <a:cubicBezTo>
                    <a:pt x="388" y="387"/>
                    <a:pt x="422" y="387"/>
                    <a:pt x="437" y="366"/>
                  </a:cubicBezTo>
                  <a:cubicBezTo>
                    <a:pt x="455" y="339"/>
                    <a:pt x="408" y="311"/>
                    <a:pt x="389" y="305"/>
                  </a:cubicBezTo>
                  <a:moveTo>
                    <a:pt x="193" y="288"/>
                  </a:moveTo>
                  <a:cubicBezTo>
                    <a:pt x="207" y="295"/>
                    <a:pt x="220" y="302"/>
                    <a:pt x="232" y="313"/>
                  </a:cubicBezTo>
                  <a:cubicBezTo>
                    <a:pt x="239" y="319"/>
                    <a:pt x="244" y="326"/>
                    <a:pt x="249" y="333"/>
                  </a:cubicBezTo>
                  <a:cubicBezTo>
                    <a:pt x="231" y="320"/>
                    <a:pt x="205" y="312"/>
                    <a:pt x="184" y="314"/>
                  </a:cubicBezTo>
                  <a:cubicBezTo>
                    <a:pt x="188" y="305"/>
                    <a:pt x="190" y="296"/>
                    <a:pt x="193" y="288"/>
                  </a:cubicBezTo>
                  <a:moveTo>
                    <a:pt x="219" y="352"/>
                  </a:moveTo>
                  <a:cubicBezTo>
                    <a:pt x="207" y="343"/>
                    <a:pt x="192" y="338"/>
                    <a:pt x="177" y="336"/>
                  </a:cubicBezTo>
                  <a:cubicBezTo>
                    <a:pt x="178" y="333"/>
                    <a:pt x="179" y="329"/>
                    <a:pt x="181" y="325"/>
                  </a:cubicBezTo>
                  <a:cubicBezTo>
                    <a:pt x="181" y="326"/>
                    <a:pt x="182" y="326"/>
                    <a:pt x="182" y="326"/>
                  </a:cubicBezTo>
                  <a:cubicBezTo>
                    <a:pt x="198" y="326"/>
                    <a:pt x="212" y="329"/>
                    <a:pt x="226" y="337"/>
                  </a:cubicBezTo>
                  <a:cubicBezTo>
                    <a:pt x="239" y="344"/>
                    <a:pt x="246" y="355"/>
                    <a:pt x="256" y="365"/>
                  </a:cubicBezTo>
                  <a:cubicBezTo>
                    <a:pt x="254" y="370"/>
                    <a:pt x="251" y="376"/>
                    <a:pt x="249" y="381"/>
                  </a:cubicBezTo>
                  <a:cubicBezTo>
                    <a:pt x="244" y="369"/>
                    <a:pt x="229" y="358"/>
                    <a:pt x="219" y="352"/>
                  </a:cubicBezTo>
                  <a:moveTo>
                    <a:pt x="386" y="510"/>
                  </a:moveTo>
                  <a:cubicBezTo>
                    <a:pt x="351" y="530"/>
                    <a:pt x="324" y="478"/>
                    <a:pt x="315" y="454"/>
                  </a:cubicBezTo>
                  <a:cubicBezTo>
                    <a:pt x="310" y="439"/>
                    <a:pt x="306" y="424"/>
                    <a:pt x="304" y="408"/>
                  </a:cubicBezTo>
                  <a:cubicBezTo>
                    <a:pt x="303" y="405"/>
                    <a:pt x="303" y="398"/>
                    <a:pt x="302" y="392"/>
                  </a:cubicBezTo>
                  <a:cubicBezTo>
                    <a:pt x="342" y="427"/>
                    <a:pt x="411" y="495"/>
                    <a:pt x="386" y="510"/>
                  </a:cubicBezTo>
                  <a:moveTo>
                    <a:pt x="403" y="360"/>
                  </a:moveTo>
                  <a:cubicBezTo>
                    <a:pt x="377" y="367"/>
                    <a:pt x="339" y="368"/>
                    <a:pt x="309" y="360"/>
                  </a:cubicBezTo>
                  <a:cubicBezTo>
                    <a:pt x="329" y="340"/>
                    <a:pt x="354" y="325"/>
                    <a:pt x="383" y="329"/>
                  </a:cubicBezTo>
                  <a:cubicBezTo>
                    <a:pt x="394" y="331"/>
                    <a:pt x="411" y="342"/>
                    <a:pt x="415" y="354"/>
                  </a:cubicBezTo>
                  <a:cubicBezTo>
                    <a:pt x="416" y="357"/>
                    <a:pt x="405" y="359"/>
                    <a:pt x="403" y="36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177"/>
            <p:cNvSpPr/>
            <p:nvPr/>
          </p:nvSpPr>
          <p:spPr bwMode="auto">
            <a:xfrm>
              <a:off x="6711950" y="4181476"/>
              <a:ext cx="334963" cy="258763"/>
            </a:xfrm>
            <a:custGeom>
              <a:avLst/>
              <a:gdLst>
                <a:gd name="T0" fmla="*/ 157 w 196"/>
                <a:gd name="T1" fmla="*/ 58 h 151"/>
                <a:gd name="T2" fmla="*/ 7 w 196"/>
                <a:gd name="T3" fmla="*/ 26 h 151"/>
                <a:gd name="T4" fmla="*/ 13 w 196"/>
                <a:gd name="T5" fmla="*/ 40 h 151"/>
                <a:gd name="T6" fmla="*/ 114 w 196"/>
                <a:gd name="T7" fmla="*/ 54 h 151"/>
                <a:gd name="T8" fmla="*/ 159 w 196"/>
                <a:gd name="T9" fmla="*/ 114 h 151"/>
                <a:gd name="T10" fmla="*/ 54 w 196"/>
                <a:gd name="T11" fmla="*/ 95 h 151"/>
                <a:gd name="T12" fmla="*/ 67 w 196"/>
                <a:gd name="T13" fmla="*/ 57 h 151"/>
                <a:gd name="T14" fmla="*/ 108 w 196"/>
                <a:gd name="T15" fmla="*/ 100 h 151"/>
                <a:gd name="T16" fmla="*/ 124 w 196"/>
                <a:gd name="T17" fmla="*/ 91 h 151"/>
                <a:gd name="T18" fmla="*/ 23 w 196"/>
                <a:gd name="T19" fmla="*/ 65 h 151"/>
                <a:gd name="T20" fmla="*/ 142 w 196"/>
                <a:gd name="T21" fmla="*/ 144 h 151"/>
                <a:gd name="T22" fmla="*/ 157 w 196"/>
                <a:gd name="T23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51">
                  <a:moveTo>
                    <a:pt x="157" y="58"/>
                  </a:moveTo>
                  <a:cubicBezTo>
                    <a:pt x="120" y="25"/>
                    <a:pt x="55" y="0"/>
                    <a:pt x="7" y="26"/>
                  </a:cubicBezTo>
                  <a:cubicBezTo>
                    <a:pt x="0" y="30"/>
                    <a:pt x="5" y="43"/>
                    <a:pt x="13" y="40"/>
                  </a:cubicBezTo>
                  <a:cubicBezTo>
                    <a:pt x="47" y="28"/>
                    <a:pt x="83" y="38"/>
                    <a:pt x="114" y="54"/>
                  </a:cubicBezTo>
                  <a:cubicBezTo>
                    <a:pt x="128" y="62"/>
                    <a:pt x="179" y="93"/>
                    <a:pt x="159" y="114"/>
                  </a:cubicBezTo>
                  <a:cubicBezTo>
                    <a:pt x="134" y="141"/>
                    <a:pt x="76" y="113"/>
                    <a:pt x="54" y="95"/>
                  </a:cubicBezTo>
                  <a:cubicBezTo>
                    <a:pt x="33" y="78"/>
                    <a:pt x="36" y="41"/>
                    <a:pt x="67" y="57"/>
                  </a:cubicBezTo>
                  <a:cubicBezTo>
                    <a:pt x="84" y="66"/>
                    <a:pt x="101" y="82"/>
                    <a:pt x="108" y="100"/>
                  </a:cubicBezTo>
                  <a:cubicBezTo>
                    <a:pt x="113" y="110"/>
                    <a:pt x="129" y="101"/>
                    <a:pt x="124" y="91"/>
                  </a:cubicBezTo>
                  <a:cubicBezTo>
                    <a:pt x="109" y="60"/>
                    <a:pt x="34" y="2"/>
                    <a:pt x="23" y="65"/>
                  </a:cubicBezTo>
                  <a:cubicBezTo>
                    <a:pt x="14" y="117"/>
                    <a:pt x="102" y="151"/>
                    <a:pt x="142" y="144"/>
                  </a:cubicBezTo>
                  <a:cubicBezTo>
                    <a:pt x="196" y="136"/>
                    <a:pt x="191" y="88"/>
                    <a:pt x="157" y="5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4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24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关键难点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1693">
        <p14:flash/>
      </p:transition>
    </mc:Choice>
    <mc:Fallback xmlns="">
      <p:transition spd="slow" advTm="116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206875" y="2079625"/>
            <a:ext cx="706438" cy="706438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VS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200150" y="1220788"/>
            <a:ext cx="2698750" cy="1412875"/>
            <a:chOff x="1212260" y="1394385"/>
            <a:chExt cx="2699790" cy="1413046"/>
          </a:xfrm>
        </p:grpSpPr>
        <p:sp>
          <p:nvSpPr>
            <p:cNvPr id="5" name="TextBox 12"/>
            <p:cNvSpPr txBox="1"/>
            <p:nvPr/>
          </p:nvSpPr>
          <p:spPr>
            <a:xfrm>
              <a:off x="1212260" y="1745264"/>
              <a:ext cx="2699790" cy="10621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389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的亮亮图文旗舰店</a:t>
              </a:r>
            </a:p>
            <a:p>
              <a:pPr defTabSz="68389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5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https://liangliangtuwen.tmall.com</a:t>
              </a:r>
            </a:p>
            <a:p>
              <a:pPr defTabSz="68389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1682341" y="1394385"/>
              <a:ext cx="2039136" cy="3699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添加标题一</a:t>
              </a: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5159375" y="1233488"/>
            <a:ext cx="2760663" cy="1422400"/>
            <a:chOff x="5171954" y="1407576"/>
            <a:chExt cx="2759786" cy="1421801"/>
          </a:xfrm>
        </p:grpSpPr>
        <p:sp>
          <p:nvSpPr>
            <p:cNvPr id="8" name="TextBox 14"/>
            <p:cNvSpPr txBox="1"/>
            <p:nvPr/>
          </p:nvSpPr>
          <p:spPr>
            <a:xfrm>
              <a:off x="5171954" y="1407576"/>
              <a:ext cx="2039290" cy="3697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eaLnBrk="1" fontAlgn="auto" hangingPunct="1">
                <a:spcAft>
                  <a:spcPts val="0"/>
                </a:spcAft>
                <a:defRPr/>
              </a:pPr>
              <a:r>
                <a:rPr lang="zh-CN" altLang="en-US" sz="1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添加标题二</a:t>
              </a:r>
              <a:endPara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15"/>
            <p:cNvSpPr txBox="1"/>
            <p:nvPr/>
          </p:nvSpPr>
          <p:spPr>
            <a:xfrm>
              <a:off x="5189411" y="1767786"/>
              <a:ext cx="2742329" cy="10615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389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1500188" y="3094038"/>
            <a:ext cx="2219325" cy="1190841"/>
            <a:chOff x="1512237" y="3294193"/>
            <a:chExt cx="2219829" cy="1189896"/>
          </a:xfrm>
        </p:grpSpPr>
        <p:sp>
          <p:nvSpPr>
            <p:cNvPr id="11" name="矩形 10"/>
            <p:cNvSpPr/>
            <p:nvPr/>
          </p:nvSpPr>
          <p:spPr>
            <a:xfrm>
              <a:off x="2144205" y="3294193"/>
              <a:ext cx="1584685" cy="188762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12237" y="3593992"/>
              <a:ext cx="2210302" cy="1887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931432" y="3920757"/>
              <a:ext cx="1800634" cy="1887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2409378" y="3294193"/>
              <a:ext cx="1084197" cy="2191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2409378" y="3593992"/>
              <a:ext cx="1084197" cy="2191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16" name="TextBox 21"/>
            <p:cNvSpPr txBox="1"/>
            <p:nvPr/>
          </p:nvSpPr>
          <p:spPr>
            <a:xfrm>
              <a:off x="2409378" y="3925517"/>
              <a:ext cx="1084197" cy="2191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786936" y="4260213"/>
              <a:ext cx="1945130" cy="1887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2409378" y="4264972"/>
              <a:ext cx="1084197" cy="2191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280025" y="3098799"/>
            <a:ext cx="2219325" cy="1167029"/>
            <a:chOff x="5291943" y="3273646"/>
            <a:chExt cx="2219829" cy="1165620"/>
          </a:xfrm>
        </p:grpSpPr>
        <p:sp>
          <p:nvSpPr>
            <p:cNvPr id="20" name="矩形 19"/>
            <p:cNvSpPr/>
            <p:nvPr/>
          </p:nvSpPr>
          <p:spPr>
            <a:xfrm>
              <a:off x="5291943" y="3294259"/>
              <a:ext cx="1584685" cy="188684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301470" y="3593934"/>
              <a:ext cx="2210302" cy="188685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291943" y="3912636"/>
              <a:ext cx="1800634" cy="188684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301470" y="4221825"/>
              <a:ext cx="2053104" cy="188685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5507892" y="3273646"/>
              <a:ext cx="1084197" cy="2190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25" name="TextBox 20"/>
            <p:cNvSpPr txBox="1"/>
            <p:nvPr/>
          </p:nvSpPr>
          <p:spPr>
            <a:xfrm>
              <a:off x="5507892" y="3589178"/>
              <a:ext cx="1084197" cy="2190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26" name="TextBox 21"/>
            <p:cNvSpPr txBox="1"/>
            <p:nvPr/>
          </p:nvSpPr>
          <p:spPr>
            <a:xfrm>
              <a:off x="5507892" y="3912636"/>
              <a:ext cx="1084197" cy="2190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27" name="TextBox 21"/>
            <p:cNvSpPr txBox="1"/>
            <p:nvPr/>
          </p:nvSpPr>
          <p:spPr>
            <a:xfrm>
              <a:off x="5507892" y="4220240"/>
              <a:ext cx="1084197" cy="2190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</a:p>
          </p:txBody>
        </p:sp>
      </p:grpSp>
      <p:pic>
        <p:nvPicPr>
          <p:cNvPr id="45063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案例对比分析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666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1629795" y="1448737"/>
            <a:ext cx="1269176" cy="1329791"/>
          </a:xfrm>
          <a:prstGeom prst="flowChartOffpageConnector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7200" b="1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7200" b="1" kern="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051371" y="2086190"/>
            <a:ext cx="4314825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6" name="文本框 32"/>
          <p:cNvSpPr txBox="1"/>
          <p:nvPr/>
        </p:nvSpPr>
        <p:spPr>
          <a:xfrm>
            <a:off x="3424139" y="145930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研究成果与应用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494185" y="2409978"/>
            <a:ext cx="153608" cy="1303868"/>
            <a:chOff x="6962660" y="2067973"/>
            <a:chExt cx="200967" cy="1705866"/>
          </a:xfrm>
          <a:solidFill>
            <a:srgbClr val="F2F2F2"/>
          </a:solidFill>
        </p:grpSpPr>
        <p:cxnSp>
          <p:nvCxnSpPr>
            <p:cNvPr id="8" name="直接连接符 7"/>
            <p:cNvCxnSpPr>
              <a:endCxn id="12" idx="4"/>
            </p:cNvCxnSpPr>
            <p:nvPr/>
          </p:nvCxnSpPr>
          <p:spPr>
            <a:xfrm>
              <a:off x="7063143" y="2219103"/>
              <a:ext cx="1" cy="1554736"/>
            </a:xfrm>
            <a:prstGeom prst="line">
              <a:avLst/>
            </a:prstGeom>
            <a:grpFill/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</p:cxnSp>
        <p:sp>
          <p:nvSpPr>
            <p:cNvPr id="9" name="椭圆 8"/>
            <p:cNvSpPr/>
            <p:nvPr/>
          </p:nvSpPr>
          <p:spPr>
            <a:xfrm>
              <a:off x="6962660" y="206797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962660" y="256103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962660" y="3066910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962660" y="3572872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矩形 122"/>
          <p:cNvSpPr>
            <a:spLocks noChangeArrowheads="1"/>
          </p:cNvSpPr>
          <p:nvPr/>
        </p:nvSpPr>
        <p:spPr bwMode="auto">
          <a:xfrm>
            <a:off x="3775243" y="2337478"/>
            <a:ext cx="2401790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研究目标</a:t>
            </a:r>
          </a:p>
        </p:txBody>
      </p:sp>
      <p:sp>
        <p:nvSpPr>
          <p:cNvPr id="14" name="矩形 122"/>
          <p:cNvSpPr>
            <a:spLocks noChangeArrowheads="1"/>
          </p:cNvSpPr>
          <p:nvPr/>
        </p:nvSpPr>
        <p:spPr bwMode="auto">
          <a:xfrm>
            <a:off x="3775244" y="2693482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成果形式</a:t>
            </a:r>
          </a:p>
        </p:txBody>
      </p:sp>
      <p:sp>
        <p:nvSpPr>
          <p:cNvPr id="15" name="矩形 122"/>
          <p:cNvSpPr>
            <a:spLocks noChangeArrowheads="1"/>
          </p:cNvSpPr>
          <p:nvPr/>
        </p:nvSpPr>
        <p:spPr bwMode="auto">
          <a:xfrm>
            <a:off x="3775244" y="3086296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应用前景</a:t>
            </a:r>
          </a:p>
        </p:txBody>
      </p:sp>
      <p:sp>
        <p:nvSpPr>
          <p:cNvPr id="16" name="矩形 122"/>
          <p:cNvSpPr>
            <a:spLocks noChangeArrowheads="1"/>
          </p:cNvSpPr>
          <p:nvPr/>
        </p:nvSpPr>
        <p:spPr bwMode="auto">
          <a:xfrm>
            <a:off x="3775244" y="3472471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案例对比分析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556">
        <p14:flash/>
      </p:transition>
    </mc:Choice>
    <mc:Fallback xmlns="">
      <p:transition spd="slow" advTm="45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4102880" y="2342232"/>
            <a:ext cx="93586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应用前景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1257097" y="1388090"/>
            <a:ext cx="2057360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添加标题内容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5853985" y="1388090"/>
            <a:ext cx="2057360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添加标题内容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3" name="TextBox 20"/>
          <p:cNvSpPr txBox="1"/>
          <p:nvPr/>
        </p:nvSpPr>
        <p:spPr>
          <a:xfrm>
            <a:off x="1257097" y="3326860"/>
            <a:ext cx="2057360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添加标题内容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4" name="TextBox 21"/>
          <p:cNvSpPr txBox="1"/>
          <p:nvPr/>
        </p:nvSpPr>
        <p:spPr>
          <a:xfrm>
            <a:off x="5853985" y="3326860"/>
            <a:ext cx="2057360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添加标题内容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3324948" y="1583923"/>
            <a:ext cx="2491726" cy="2501249"/>
            <a:chOff x="3325813" y="1973262"/>
            <a:chExt cx="2492375" cy="2501901"/>
          </a:xfrm>
        </p:grpSpPr>
        <p:sp>
          <p:nvSpPr>
            <p:cNvPr id="26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sz="1865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sz="1865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sz="1865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sz="1865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TextBox 50"/>
            <p:cNvSpPr txBox="1"/>
            <p:nvPr/>
          </p:nvSpPr>
          <p:spPr>
            <a:xfrm>
              <a:off x="3786883" y="2348629"/>
              <a:ext cx="144016" cy="3386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2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TextBox 36"/>
            <p:cNvSpPr txBox="1"/>
            <p:nvPr/>
          </p:nvSpPr>
          <p:spPr>
            <a:xfrm>
              <a:off x="5251579" y="2348629"/>
              <a:ext cx="144016" cy="3386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2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TextBox 34"/>
            <p:cNvSpPr txBox="1"/>
            <p:nvPr/>
          </p:nvSpPr>
          <p:spPr>
            <a:xfrm>
              <a:off x="3786883" y="3767794"/>
              <a:ext cx="144016" cy="3386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2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51579" y="3767794"/>
              <a:ext cx="144016" cy="3386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altLang="zh-CN" sz="2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9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33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成果形式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99">
        <p14:flash/>
      </p:transition>
    </mc:Choice>
    <mc:Fallback xmlns="">
      <p:transition spd="slow" advTm="40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5"/>
          <p:cNvCxnSpPr>
            <a:cxnSpLocks noChangeShapeType="1"/>
          </p:cNvCxnSpPr>
          <p:nvPr/>
        </p:nvCxnSpPr>
        <p:spPr bwMode="auto">
          <a:xfrm>
            <a:off x="37798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箭头连接符 6"/>
          <p:cNvCxnSpPr>
            <a:cxnSpLocks noChangeShapeType="1"/>
          </p:cNvCxnSpPr>
          <p:nvPr/>
        </p:nvCxnSpPr>
        <p:spPr bwMode="auto">
          <a:xfrm>
            <a:off x="69421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直接箭头连接符 7"/>
          <p:cNvCxnSpPr>
            <a:cxnSpLocks noChangeShapeType="1"/>
          </p:cNvCxnSpPr>
          <p:nvPr/>
        </p:nvCxnSpPr>
        <p:spPr bwMode="auto">
          <a:xfrm>
            <a:off x="21986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箭头连接符 8"/>
          <p:cNvCxnSpPr>
            <a:cxnSpLocks noChangeShapeType="1"/>
          </p:cNvCxnSpPr>
          <p:nvPr/>
        </p:nvCxnSpPr>
        <p:spPr bwMode="auto">
          <a:xfrm>
            <a:off x="53609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环形箭头 5"/>
          <p:cNvSpPr/>
          <p:nvPr/>
        </p:nvSpPr>
        <p:spPr>
          <a:xfrm flipH="1">
            <a:off x="156051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477963" y="3021013"/>
            <a:ext cx="1409700" cy="797654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亮亮图文旗舰店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https://liangliangtuwen.tmall.com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环形箭头 7"/>
          <p:cNvSpPr/>
          <p:nvPr/>
        </p:nvSpPr>
        <p:spPr>
          <a:xfrm flipH="1">
            <a:off x="314166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  <a:miter lim="800000"/>
          </a:ln>
          <a:effectLst/>
        </p:spPr>
        <p:txBody>
          <a:bodyPr wrap="none"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5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9" name="TextBox 31"/>
          <p:cNvSpPr txBox="1"/>
          <p:nvPr/>
        </p:nvSpPr>
        <p:spPr>
          <a:xfrm>
            <a:off x="3059113" y="3021013"/>
            <a:ext cx="1408112" cy="108491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0" name="环形箭头 9"/>
          <p:cNvSpPr/>
          <p:nvPr/>
        </p:nvSpPr>
        <p:spPr>
          <a:xfrm flipH="1">
            <a:off x="4722813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11" name="TextBox 31"/>
          <p:cNvSpPr txBox="1"/>
          <p:nvPr/>
        </p:nvSpPr>
        <p:spPr>
          <a:xfrm>
            <a:off x="4638675" y="3021013"/>
            <a:ext cx="1409700" cy="108491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2" name="环形箭头 11"/>
          <p:cNvSpPr/>
          <p:nvPr/>
        </p:nvSpPr>
        <p:spPr>
          <a:xfrm flipH="1">
            <a:off x="6302375" y="1262063"/>
            <a:ext cx="1277938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13" name="TextBox 31"/>
          <p:cNvSpPr txBox="1"/>
          <p:nvPr/>
        </p:nvSpPr>
        <p:spPr>
          <a:xfrm>
            <a:off x="6219825" y="3021013"/>
            <a:ext cx="1409700" cy="108491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</a:t>
            </a:r>
          </a:p>
        </p:txBody>
      </p:sp>
      <p:pic>
        <p:nvPicPr>
          <p:cNvPr id="49166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研究目标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3670" y="1524222"/>
            <a:ext cx="2283248" cy="1044198"/>
            <a:chOff x="1266208" y="1994660"/>
            <a:chExt cx="3124218" cy="1831757"/>
          </a:xfrm>
        </p:grpSpPr>
        <p:sp>
          <p:nvSpPr>
            <p:cNvPr id="7" name="矩形 7"/>
            <p:cNvSpPr>
              <a:spLocks noChangeArrowheads="1"/>
            </p:cNvSpPr>
            <p:nvPr/>
          </p:nvSpPr>
          <p:spPr bwMode="auto">
            <a:xfrm>
              <a:off x="1301802" y="1994660"/>
              <a:ext cx="2900512" cy="435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3765"/>
              <a:r>
                <a:rPr lang="zh-CN" altLang="en-US" sz="101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添加标题文字内容</a:t>
              </a:r>
              <a:endParaRPr lang="en-US" altLang="zh-CN" sz="101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矩形 6"/>
            <p:cNvSpPr>
              <a:spLocks noChangeArrowheads="1"/>
            </p:cNvSpPr>
            <p:nvPr/>
          </p:nvSpPr>
          <p:spPr bwMode="auto">
            <a:xfrm>
              <a:off x="1266208" y="2446499"/>
              <a:ext cx="3124218" cy="1379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您的内容打在这里，或者通过复制您的文本后，在此框中选择粘贴，并选择只保留文字；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69949" y="1449352"/>
            <a:ext cx="2124901" cy="1049340"/>
            <a:chOff x="8019915" y="1957064"/>
            <a:chExt cx="2907549" cy="1840786"/>
          </a:xfrm>
        </p:grpSpPr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>
              <a:off x="8036860" y="1957064"/>
              <a:ext cx="1674022" cy="435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3765"/>
              <a:r>
                <a:rPr lang="zh-CN" altLang="en-US" sz="101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添加标题文字内容</a:t>
              </a:r>
              <a:endParaRPr lang="en-US" altLang="zh-CN" sz="101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6"/>
            <p:cNvSpPr>
              <a:spLocks noChangeArrowheads="1"/>
            </p:cNvSpPr>
            <p:nvPr/>
          </p:nvSpPr>
          <p:spPr bwMode="auto">
            <a:xfrm>
              <a:off x="8019915" y="2417925"/>
              <a:ext cx="2907549" cy="1379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您的内容打在这里，或者通过复制您的文本后，在此框中选择粘贴，并选择只保留文字；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93671" y="3249610"/>
            <a:ext cx="2528529" cy="1056484"/>
            <a:chOff x="1085832" y="4292038"/>
            <a:chExt cx="3459842" cy="1853315"/>
          </a:xfrm>
        </p:grpSpPr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>
              <a:off x="1102779" y="4292038"/>
              <a:ext cx="1674022" cy="435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3765"/>
              <a:r>
                <a:rPr lang="zh-CN" altLang="en-US" sz="101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添加标题文字内容</a:t>
              </a:r>
              <a:endParaRPr lang="en-US" altLang="zh-CN" sz="101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6"/>
            <p:cNvSpPr>
              <a:spLocks noChangeArrowheads="1"/>
            </p:cNvSpPr>
            <p:nvPr/>
          </p:nvSpPr>
          <p:spPr bwMode="auto">
            <a:xfrm>
              <a:off x="1085832" y="4765431"/>
              <a:ext cx="3459842" cy="137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您的内容打在这里，或者通过复制您的文本后，在此框中选择粘贴，并选择只保留文字；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69948" y="3242469"/>
            <a:ext cx="2093220" cy="1063628"/>
            <a:chOff x="8174723" y="4113050"/>
            <a:chExt cx="2864199" cy="1865847"/>
          </a:xfrm>
        </p:grpSpPr>
        <p:sp>
          <p:nvSpPr>
            <p:cNvPr id="16" name="矩形 7"/>
            <p:cNvSpPr>
              <a:spLocks noChangeArrowheads="1"/>
            </p:cNvSpPr>
            <p:nvPr/>
          </p:nvSpPr>
          <p:spPr bwMode="auto">
            <a:xfrm>
              <a:off x="8191018" y="4113050"/>
              <a:ext cx="1674022" cy="435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3765"/>
              <a:r>
                <a:rPr lang="zh-CN" altLang="en-US" sz="101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添加标题文字内容</a:t>
              </a:r>
              <a:endParaRPr lang="en-US" altLang="zh-CN" sz="101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8174723" y="4598975"/>
              <a:ext cx="2864199" cy="137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您的内容打在这里，或者通过复制您的文本后，在此框中选择粘贴，并选择只保留文字；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61512" y="1467071"/>
            <a:ext cx="2596599" cy="2596599"/>
            <a:chOff x="4064428" y="1919751"/>
            <a:chExt cx="3936437" cy="3936437"/>
          </a:xfrm>
        </p:grpSpPr>
        <p:sp>
          <p:nvSpPr>
            <p:cNvPr id="19" name="椭圆 18"/>
            <p:cNvSpPr/>
            <p:nvPr/>
          </p:nvSpPr>
          <p:spPr>
            <a:xfrm>
              <a:off x="4064428" y="2996440"/>
              <a:ext cx="3936437" cy="1783060"/>
            </a:xfrm>
            <a:prstGeom prst="ellipse">
              <a:avLst/>
            </a:prstGeom>
            <a:noFill/>
            <a:ln w="19050" cap="rnd" cmpd="sng" algn="ctr">
              <a:solidFill>
                <a:srgbClr val="181715"/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2400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 rot="5400000">
              <a:off x="4059862" y="2996440"/>
              <a:ext cx="3936437" cy="1783060"/>
            </a:xfrm>
            <a:prstGeom prst="ellipse">
              <a:avLst/>
            </a:prstGeom>
            <a:noFill/>
            <a:ln w="19050" cap="rnd" cmpd="sng" algn="ctr">
              <a:solidFill>
                <a:srgbClr val="181715"/>
              </a:solidFill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2400"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545674" y="2411912"/>
              <a:ext cx="1359557" cy="1359557"/>
              <a:chOff x="4545674" y="2411912"/>
              <a:chExt cx="1359557" cy="1359557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545674" y="2411912"/>
                <a:ext cx="1359557" cy="1359557"/>
              </a:xfrm>
              <a:prstGeom prst="ellipse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3765">
                  <a:defRPr/>
                </a:pPr>
                <a:endParaRPr lang="zh-CN" altLang="en-US" sz="2400" ker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932284" y="2595946"/>
                <a:ext cx="548139" cy="909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3765">
                  <a:defRPr/>
                </a:pPr>
                <a:r>
                  <a:rPr lang="en-US" altLang="zh-CN" sz="3300" b="1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S</a:t>
                </a:r>
                <a:endParaRPr lang="zh-CN" altLang="en-US" sz="33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223066" y="2411912"/>
              <a:ext cx="1359557" cy="1359557"/>
              <a:chOff x="6223066" y="2411912"/>
              <a:chExt cx="1359557" cy="1359557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6223066" y="2411912"/>
                <a:ext cx="1359557" cy="1359557"/>
              </a:xfrm>
              <a:prstGeom prst="ellipse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3765">
                  <a:defRPr/>
                </a:pPr>
                <a:endParaRPr lang="zh-CN" altLang="en-US" sz="2400" ker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527731" y="2630119"/>
                <a:ext cx="765829" cy="909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3765">
                  <a:defRPr/>
                </a:pPr>
                <a:r>
                  <a:rPr lang="en-US" altLang="zh-CN" sz="3300" b="1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W</a:t>
                </a:r>
                <a:endParaRPr lang="zh-CN" altLang="en-US" sz="33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545674" y="4033842"/>
              <a:ext cx="1359557" cy="1359557"/>
              <a:chOff x="4545674" y="4033842"/>
              <a:chExt cx="1359557" cy="1359557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4545674" y="4033842"/>
                <a:ext cx="1359557" cy="1359557"/>
              </a:xfrm>
              <a:prstGeom prst="ellipse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3765">
                  <a:defRPr/>
                </a:pPr>
                <a:endParaRPr lang="zh-CN" altLang="en-US" sz="2400" ker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857718" y="4205515"/>
                <a:ext cx="702462" cy="909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3765">
                  <a:defRPr/>
                </a:pPr>
                <a:r>
                  <a:rPr lang="en-US" altLang="zh-CN" sz="3300" b="1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O</a:t>
                </a:r>
                <a:endParaRPr lang="zh-CN" altLang="en-US" sz="33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223066" y="4032418"/>
              <a:ext cx="1359557" cy="1359557"/>
              <a:chOff x="6223066" y="4032418"/>
              <a:chExt cx="1359557" cy="1359557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223066" y="4032418"/>
                <a:ext cx="1359557" cy="1359557"/>
              </a:xfrm>
              <a:prstGeom prst="ellipse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3765">
                  <a:defRPr/>
                </a:pPr>
                <a:endParaRPr lang="zh-CN" altLang="en-US" sz="2400" ker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662416" y="4230579"/>
                <a:ext cx="506480" cy="9098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defTabSz="913765">
                  <a:defRPr/>
                </a:pPr>
                <a:r>
                  <a:rPr lang="en-US" altLang="zh-CN" sz="3300" b="1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T</a:t>
                </a:r>
                <a:endParaRPr lang="zh-CN" altLang="en-US" sz="33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33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成果形式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917">
        <p14:flash/>
      </p:transition>
    </mc:Choice>
    <mc:Fallback xmlns="">
      <p:transition spd="slow" advTm="491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/>
          <p:cNvSpPr/>
          <p:nvPr/>
        </p:nvSpPr>
        <p:spPr>
          <a:xfrm>
            <a:off x="3878263" y="1122363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rgbClr val="FBAA67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等腰三角形 36"/>
          <p:cNvSpPr/>
          <p:nvPr/>
        </p:nvSpPr>
        <p:spPr>
          <a:xfrm rot="7176392">
            <a:off x="4723606" y="2607469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rgbClr val="95D4F6">
                <a:alpha val="80000"/>
              </a:srgb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等腰三角形 36"/>
          <p:cNvSpPr/>
          <p:nvPr/>
        </p:nvSpPr>
        <p:spPr>
          <a:xfrm rot="14423608" flipH="1">
            <a:off x="2982119" y="2624932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rgbClr val="F18189">
                <a:alpha val="60000"/>
              </a:srgb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525" y="1895475"/>
            <a:ext cx="2579688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895475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363" y="3598863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88" y="2095500"/>
            <a:ext cx="8493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成果形式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15"/>
          <p:cNvSpPr txBox="1"/>
          <p:nvPr/>
        </p:nvSpPr>
        <p:spPr>
          <a:xfrm>
            <a:off x="2817527" y="1384762"/>
            <a:ext cx="3983325" cy="78346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1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添加标题内容</a:t>
            </a:r>
            <a:endParaRPr lang="en-US" altLang="zh-CN" sz="9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7" name="文本框 18"/>
          <p:cNvSpPr txBox="1"/>
          <p:nvPr/>
        </p:nvSpPr>
        <p:spPr>
          <a:xfrm>
            <a:off x="1912308" y="3683838"/>
            <a:ext cx="4537474" cy="80167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1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添加标题内容</a:t>
            </a:r>
            <a:endParaRPr lang="en-US" altLang="zh-CN" sz="9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8" name="矩形 7"/>
          <p:cNvSpPr/>
          <p:nvPr/>
        </p:nvSpPr>
        <p:spPr>
          <a:xfrm rot="20926619">
            <a:off x="1500696" y="2607437"/>
            <a:ext cx="6181306" cy="29383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62" tIns="34281" rIns="68562" bIns="34281" rtlCol="0" anchor="ctr"/>
          <a:lstStyle/>
          <a:p>
            <a:pPr algn="ctr">
              <a:defRPr/>
            </a:pPr>
            <a:endParaRPr lang="zh-CN" altLang="en-US" sz="1800" b="1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85422" y="1434737"/>
            <a:ext cx="1229765" cy="1091451"/>
            <a:chOff x="411429" y="2379138"/>
            <a:chExt cx="1640114" cy="1455646"/>
          </a:xfrm>
        </p:grpSpPr>
        <p:sp>
          <p:nvSpPr>
            <p:cNvPr id="10" name="下箭头 9"/>
            <p:cNvSpPr/>
            <p:nvPr/>
          </p:nvSpPr>
          <p:spPr>
            <a:xfrm>
              <a:off x="411429" y="2379138"/>
              <a:ext cx="1640114" cy="1455646"/>
            </a:xfrm>
            <a:prstGeom prst="downArrow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eaVert" rtlCol="0" anchor="ctr"/>
            <a:lstStyle/>
            <a:p>
              <a:pPr algn="ctr">
                <a:defRPr/>
              </a:pPr>
              <a:endParaRPr lang="zh-CN" altLang="en-US" sz="15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文本框 4"/>
            <p:cNvSpPr txBox="1"/>
            <p:nvPr/>
          </p:nvSpPr>
          <p:spPr>
            <a:xfrm>
              <a:off x="923670" y="2392493"/>
              <a:ext cx="554142" cy="1254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15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67510" y="3018852"/>
            <a:ext cx="1229766" cy="1091452"/>
            <a:chOff x="7055945" y="4194060"/>
            <a:chExt cx="1640114" cy="1455648"/>
          </a:xfrm>
          <a:solidFill>
            <a:srgbClr val="4188A8"/>
          </a:solidFill>
        </p:grpSpPr>
        <p:sp>
          <p:nvSpPr>
            <p:cNvPr id="13" name="下箭头 12"/>
            <p:cNvSpPr/>
            <p:nvPr/>
          </p:nvSpPr>
          <p:spPr>
            <a:xfrm flipV="1">
              <a:off x="7055945" y="4194060"/>
              <a:ext cx="1640114" cy="1455648"/>
            </a:xfrm>
            <a:prstGeom prst="downArrow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vert" rtlCol="0" anchor="ctr"/>
            <a:lstStyle/>
            <a:p>
              <a:pPr algn="ctr">
                <a:defRPr/>
              </a:pPr>
              <a:endParaRPr lang="zh-CN" altLang="en-US" sz="15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文本框 22"/>
            <p:cNvSpPr txBox="1"/>
            <p:nvPr/>
          </p:nvSpPr>
          <p:spPr>
            <a:xfrm>
              <a:off x="7568182" y="4371789"/>
              <a:ext cx="554141" cy="1254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15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 </a:t>
              </a:r>
            </a:p>
          </p:txBody>
        </p:sp>
      </p:grpSp>
      <p:sp>
        <p:nvSpPr>
          <p:cNvPr id="15" name="等腰三角形 14"/>
          <p:cNvSpPr/>
          <p:nvPr/>
        </p:nvSpPr>
        <p:spPr>
          <a:xfrm>
            <a:off x="4278549" y="2890514"/>
            <a:ext cx="652974" cy="562908"/>
          </a:xfrm>
          <a:prstGeom prst="triangl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62" tIns="34281" rIns="68562" bIns="34281" rtlCol="0" anchor="ctr"/>
          <a:lstStyle/>
          <a:p>
            <a:pPr algn="ctr">
              <a:defRPr/>
            </a:pPr>
            <a:endParaRPr lang="zh-CN" altLang="en-US" sz="1800" b="1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成果形式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689">
        <p14:flash/>
      </p:transition>
    </mc:Choice>
    <mc:Fallback xmlns="">
      <p:transition spd="slow" advTm="36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应用前景</a:t>
            </a:r>
          </a:p>
        </p:txBody>
      </p:sp>
      <p:sp>
        <p:nvSpPr>
          <p:cNvPr id="4" name="任意多边形 37"/>
          <p:cNvSpPr/>
          <p:nvPr/>
        </p:nvSpPr>
        <p:spPr bwMode="auto">
          <a:xfrm flipV="1">
            <a:off x="3751263" y="3810000"/>
            <a:ext cx="2151062" cy="45720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任意多边形 34"/>
          <p:cNvSpPr/>
          <p:nvPr/>
        </p:nvSpPr>
        <p:spPr bwMode="auto">
          <a:xfrm>
            <a:off x="2508250" y="1289050"/>
            <a:ext cx="1881188" cy="366713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任意多边形 31"/>
          <p:cNvSpPr/>
          <p:nvPr/>
        </p:nvSpPr>
        <p:spPr bwMode="auto">
          <a:xfrm>
            <a:off x="4084638" y="2092325"/>
            <a:ext cx="2036762" cy="492125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任意多边形 15"/>
          <p:cNvSpPr/>
          <p:nvPr/>
        </p:nvSpPr>
        <p:spPr bwMode="auto">
          <a:xfrm>
            <a:off x="2836863" y="153352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任意多边形 22"/>
          <p:cNvSpPr/>
          <p:nvPr/>
        </p:nvSpPr>
        <p:spPr bwMode="auto">
          <a:xfrm>
            <a:off x="2836863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任意多边形 24"/>
          <p:cNvSpPr/>
          <p:nvPr/>
        </p:nvSpPr>
        <p:spPr bwMode="auto">
          <a:xfrm>
            <a:off x="1849438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6" cstate="print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04240" tIns="234759" rIns="204241" bIns="23475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25"/>
          <p:cNvSpPr/>
          <p:nvPr/>
        </p:nvSpPr>
        <p:spPr bwMode="auto">
          <a:xfrm>
            <a:off x="1319213" y="2425700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7" cstate="print"/>
            <a:srcRect/>
            <a:stretch>
              <a:fillRect/>
            </a:stretch>
          </a:blipFill>
          <a:ln w="38100" cap="flat" cmpd="sng">
            <a:noFill/>
            <a:bevel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4572000" y="611188"/>
            <a:ext cx="2395538" cy="1155700"/>
            <a:chOff x="1034229" y="1279118"/>
            <a:chExt cx="2823455" cy="1155735"/>
          </a:xfrm>
        </p:grpSpPr>
        <p:sp>
          <p:nvSpPr>
            <p:cNvPr id="12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5364163" y="1951038"/>
            <a:ext cx="2395537" cy="1155700"/>
            <a:chOff x="1034229" y="1279118"/>
            <a:chExt cx="2823455" cy="1155735"/>
          </a:xfrm>
        </p:grpSpPr>
        <p:sp>
          <p:nvSpPr>
            <p:cNvPr id="15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亮亮图文旗舰店</a:t>
              </a:r>
            </a:p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https://liangliangtuwen.tmall.com</a:t>
              </a:r>
            </a:p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过</a:t>
              </a: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复制您的文本后，在此框中选择粘贴，并选择只保留</a:t>
              </a:r>
              <a:endPara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4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5984875" y="3187700"/>
            <a:ext cx="2395538" cy="1155700"/>
            <a:chOff x="1034229" y="1279118"/>
            <a:chExt cx="2823455" cy="1155735"/>
          </a:xfrm>
        </p:grpSpPr>
        <p:sp>
          <p:nvSpPr>
            <p:cNvPr id="18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389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445"/>
              <a:lvl2pPr marL="742950" indent="-285750" defTabSz="512445"/>
              <a:lvl3pPr marL="1143000" indent="-228600" defTabSz="512445"/>
              <a:lvl4pPr marL="1600200" indent="-228600" defTabSz="512445"/>
              <a:lvl5pPr marL="2057400" indent="-228600" defTabSz="512445"/>
              <a:lvl6pPr marL="2514600" indent="-228600" defTabSz="512445"/>
              <a:lvl7pPr marL="2971800" indent="-228600" defTabSz="512445"/>
              <a:lvl8pPr marL="3429000" indent="-228600" defTabSz="512445"/>
              <a:lvl9pPr marL="3886200" indent="-228600" defTabSz="512445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1849438" y="1533525"/>
            <a:ext cx="914400" cy="1050925"/>
            <a:chOff x="1849438" y="1558925"/>
            <a:chExt cx="914400" cy="1050925"/>
          </a:xfrm>
        </p:grpSpPr>
        <p:sp>
          <p:nvSpPr>
            <p:cNvPr id="21" name="任意多边形 20"/>
            <p:cNvSpPr/>
            <p:nvPr/>
          </p:nvSpPr>
          <p:spPr bwMode="auto">
            <a:xfrm>
              <a:off x="1849438" y="1558925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>
              <a:noFill/>
              <a:bevel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70" name="文本框 21"/>
            <p:cNvSpPr txBox="1">
              <a:spLocks noChangeArrowheads="1"/>
            </p:cNvSpPr>
            <p:nvPr/>
          </p:nvSpPr>
          <p:spPr bwMode="auto">
            <a:xfrm>
              <a:off x="2008332" y="1795179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endParaRPr lang="zh-CN" altLang="en-US" sz="2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2341563" y="2425700"/>
            <a:ext cx="914400" cy="1050925"/>
            <a:chOff x="2341563" y="2451100"/>
            <a:chExt cx="914400" cy="1050925"/>
          </a:xfrm>
        </p:grpSpPr>
        <p:sp>
          <p:nvSpPr>
            <p:cNvPr id="24" name="任意多边形 19"/>
            <p:cNvSpPr/>
            <p:nvPr/>
          </p:nvSpPr>
          <p:spPr bwMode="auto">
            <a:xfrm>
              <a:off x="2341563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>
              <a:noFill/>
              <a:bevel/>
            </a:ln>
          </p:spPr>
          <p:txBody>
            <a:bodyPr lIns="295680" tIns="326199" rIns="295681" bIns="32619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8" name="文本框 26"/>
            <p:cNvSpPr txBox="1">
              <a:spLocks noChangeArrowheads="1"/>
            </p:cNvSpPr>
            <p:nvPr/>
          </p:nvSpPr>
          <p:spPr bwMode="auto">
            <a:xfrm>
              <a:off x="2508036" y="2724182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endParaRPr lang="zh-CN" altLang="en-US" sz="2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328988" y="2425700"/>
            <a:ext cx="914400" cy="1050925"/>
            <a:chOff x="3328988" y="2451100"/>
            <a:chExt cx="914400" cy="1050925"/>
          </a:xfrm>
        </p:grpSpPr>
        <p:sp>
          <p:nvSpPr>
            <p:cNvPr id="29" name="任意多边形 21"/>
            <p:cNvSpPr/>
            <p:nvPr/>
          </p:nvSpPr>
          <p:spPr bwMode="auto">
            <a:xfrm>
              <a:off x="3328988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>
              <a:noFill/>
              <a:bevel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6" name="文本框 29"/>
            <p:cNvSpPr txBox="1">
              <a:spLocks noChangeArrowheads="1"/>
            </p:cNvSpPr>
            <p:nvPr/>
          </p:nvSpPr>
          <p:spPr bwMode="auto">
            <a:xfrm>
              <a:off x="3487882" y="2714124"/>
              <a:ext cx="596611" cy="492443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endParaRPr lang="zh-CN" altLang="en-US" sz="2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离页连接符 2"/>
          <p:cNvSpPr/>
          <p:nvPr/>
        </p:nvSpPr>
        <p:spPr>
          <a:xfrm>
            <a:off x="1629795" y="1448737"/>
            <a:ext cx="1269176" cy="1329791"/>
          </a:xfrm>
          <a:prstGeom prst="flowChartOffpageConnector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7200" b="1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7200" b="1" kern="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051371" y="2086190"/>
            <a:ext cx="4314825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6" name="文本框 32"/>
          <p:cNvSpPr txBox="1"/>
          <p:nvPr/>
        </p:nvSpPr>
        <p:spPr>
          <a:xfrm>
            <a:off x="3424139" y="1459308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相关建议及论文总结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494185" y="2409977"/>
            <a:ext cx="153608" cy="1691796"/>
            <a:chOff x="6962660" y="2067973"/>
            <a:chExt cx="200967" cy="2213398"/>
          </a:xfrm>
          <a:solidFill>
            <a:srgbClr val="F2F2F2"/>
          </a:solidFill>
        </p:grpSpPr>
        <p:cxnSp>
          <p:nvCxnSpPr>
            <p:cNvPr id="103" name="直接连接符 102"/>
            <p:cNvCxnSpPr/>
            <p:nvPr/>
          </p:nvCxnSpPr>
          <p:spPr>
            <a:xfrm>
              <a:off x="7063143" y="2219103"/>
              <a:ext cx="1" cy="1927185"/>
            </a:xfrm>
            <a:prstGeom prst="line">
              <a:avLst/>
            </a:prstGeom>
            <a:grpFill/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</p:cxnSp>
        <p:sp>
          <p:nvSpPr>
            <p:cNvPr id="104" name="椭圆 103"/>
            <p:cNvSpPr/>
            <p:nvPr/>
          </p:nvSpPr>
          <p:spPr>
            <a:xfrm>
              <a:off x="6962660" y="206797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6962660" y="2561033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6962660" y="3066910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6962660" y="3572872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6962660" y="4080404"/>
              <a:ext cx="200967" cy="2009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5875" cap="flat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9" name="矩形 122"/>
          <p:cNvSpPr>
            <a:spLocks noChangeArrowheads="1"/>
          </p:cNvSpPr>
          <p:nvPr/>
        </p:nvSpPr>
        <p:spPr bwMode="auto">
          <a:xfrm>
            <a:off x="3775243" y="2337478"/>
            <a:ext cx="2401790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问题评估</a:t>
            </a:r>
          </a:p>
        </p:txBody>
      </p:sp>
      <p:sp>
        <p:nvSpPr>
          <p:cNvPr id="110" name="矩形 122"/>
          <p:cNvSpPr>
            <a:spLocks noChangeArrowheads="1"/>
          </p:cNvSpPr>
          <p:nvPr/>
        </p:nvSpPr>
        <p:spPr bwMode="auto">
          <a:xfrm>
            <a:off x="3775244" y="2693482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相关对策</a:t>
            </a:r>
          </a:p>
        </p:txBody>
      </p:sp>
      <p:sp>
        <p:nvSpPr>
          <p:cNvPr id="111" name="矩形 122"/>
          <p:cNvSpPr>
            <a:spLocks noChangeArrowheads="1"/>
          </p:cNvSpPr>
          <p:nvPr/>
        </p:nvSpPr>
        <p:spPr bwMode="auto">
          <a:xfrm>
            <a:off x="3775244" y="3086296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研究总结</a:t>
            </a:r>
          </a:p>
        </p:txBody>
      </p:sp>
      <p:sp>
        <p:nvSpPr>
          <p:cNvPr id="112" name="矩形 122"/>
          <p:cNvSpPr>
            <a:spLocks noChangeArrowheads="1"/>
          </p:cNvSpPr>
          <p:nvPr/>
        </p:nvSpPr>
        <p:spPr bwMode="auto">
          <a:xfrm>
            <a:off x="3775244" y="3472471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成绩与思考</a:t>
            </a:r>
          </a:p>
        </p:txBody>
      </p:sp>
      <p:sp>
        <p:nvSpPr>
          <p:cNvPr id="113" name="矩形 122"/>
          <p:cNvSpPr>
            <a:spLocks noChangeArrowheads="1"/>
          </p:cNvSpPr>
          <p:nvPr/>
        </p:nvSpPr>
        <p:spPr bwMode="auto">
          <a:xfrm>
            <a:off x="3775243" y="3826486"/>
            <a:ext cx="2401791" cy="32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5" tIns="45707" rIns="91415" bIns="4570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lt"/>
                <a:ea typeface="+mn-ea"/>
                <a:cs typeface="+mn-ea"/>
                <a:sym typeface="+mn-lt"/>
              </a:rPr>
              <a:t>附录：参考文献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519">
        <p14:flash/>
      </p:transition>
    </mc:Choice>
    <mc:Fallback xmlns="">
      <p:transition spd="slow" advTm="45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09" grpId="0"/>
      <p:bldP spid="110" grpId="0"/>
      <p:bldP spid="111" grpId="0"/>
      <p:bldP spid="112" grpId="0"/>
      <p:bldP spid="1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论文总结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466725" y="1493838"/>
            <a:ext cx="1860550" cy="2217737"/>
            <a:chOff x="465977" y="1463280"/>
            <a:chExt cx="1862027" cy="2216942"/>
          </a:xfrm>
        </p:grpSpPr>
        <p:grpSp>
          <p:nvGrpSpPr>
            <p:cNvPr id="57367" name="组合 4"/>
            <p:cNvGrpSpPr/>
            <p:nvPr/>
          </p:nvGrpSpPr>
          <p:grpSpPr bwMode="auto">
            <a:xfrm>
              <a:off x="465977" y="1463280"/>
              <a:ext cx="1862027" cy="2216942"/>
              <a:chOff x="1827008" y="2120901"/>
              <a:chExt cx="2298700" cy="273684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827008" y="2120901"/>
                <a:ext cx="2298700" cy="444713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827008" y="2565614"/>
                <a:ext cx="2298700" cy="229213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71019" y="1483910"/>
              <a:ext cx="1251943" cy="3237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标题一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28031" y="2064726"/>
              <a:ext cx="1568107" cy="11997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2582863" y="1493838"/>
            <a:ext cx="1862137" cy="2217737"/>
            <a:chOff x="2582650" y="1463280"/>
            <a:chExt cx="1862027" cy="2216942"/>
          </a:xfrm>
        </p:grpSpPr>
        <p:grpSp>
          <p:nvGrpSpPr>
            <p:cNvPr id="57362" name="组合 10"/>
            <p:cNvGrpSpPr/>
            <p:nvPr/>
          </p:nvGrpSpPr>
          <p:grpSpPr bwMode="auto">
            <a:xfrm>
              <a:off x="2582650" y="1463280"/>
              <a:ext cx="1862027" cy="2216942"/>
              <a:chOff x="1827008" y="2120901"/>
              <a:chExt cx="2298700" cy="273684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827008" y="2120901"/>
                <a:ext cx="2298700" cy="444713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827008" y="2565614"/>
                <a:ext cx="2298700" cy="229213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2887432" y="1483910"/>
              <a:ext cx="1252463" cy="3237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标题二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728691" y="2064726"/>
              <a:ext cx="1569944" cy="9783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您亮亮图文旗舰店</a:t>
              </a:r>
            </a:p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https://liangliangtuwen.tmall.com</a:t>
              </a:r>
            </a:p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打</a:t>
              </a: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在这</a:t>
              </a: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4699000" y="1493838"/>
            <a:ext cx="1862138" cy="2217737"/>
            <a:chOff x="4699324" y="1463280"/>
            <a:chExt cx="1862027" cy="2216942"/>
          </a:xfrm>
        </p:grpSpPr>
        <p:grpSp>
          <p:nvGrpSpPr>
            <p:cNvPr id="57357" name="组合 16"/>
            <p:cNvGrpSpPr/>
            <p:nvPr/>
          </p:nvGrpSpPr>
          <p:grpSpPr bwMode="auto">
            <a:xfrm>
              <a:off x="4699324" y="1463280"/>
              <a:ext cx="1862027" cy="2216942"/>
              <a:chOff x="1827008" y="2120901"/>
              <a:chExt cx="2298700" cy="2736849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827008" y="2120901"/>
                <a:ext cx="2298700" cy="444713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827008" y="2565614"/>
                <a:ext cx="2298700" cy="229213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5004106" y="1483910"/>
              <a:ext cx="1252463" cy="3237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标题三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845365" y="2064726"/>
              <a:ext cx="1569944" cy="11997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6816725" y="1493838"/>
            <a:ext cx="1860550" cy="2217737"/>
            <a:chOff x="6815997" y="1463280"/>
            <a:chExt cx="1862027" cy="2216942"/>
          </a:xfrm>
        </p:grpSpPr>
        <p:grpSp>
          <p:nvGrpSpPr>
            <p:cNvPr id="57352" name="组合 22"/>
            <p:cNvGrpSpPr/>
            <p:nvPr/>
          </p:nvGrpSpPr>
          <p:grpSpPr bwMode="auto">
            <a:xfrm>
              <a:off x="6815997" y="1463280"/>
              <a:ext cx="1862027" cy="2216942"/>
              <a:chOff x="1827008" y="2120901"/>
              <a:chExt cx="2298700" cy="2736849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827008" y="2120901"/>
                <a:ext cx="2298700" cy="444713"/>
              </a:xfrm>
              <a:prstGeom prst="rect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827008" y="2565614"/>
                <a:ext cx="2298700" cy="229213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7121039" y="1483910"/>
              <a:ext cx="1251943" cy="3237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标题四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62163" y="2064726"/>
              <a:ext cx="1569695" cy="11997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论文总结</a:t>
            </a:r>
          </a:p>
        </p:txBody>
      </p:sp>
      <p:grpSp>
        <p:nvGrpSpPr>
          <p:cNvPr id="30" name="组合 29"/>
          <p:cNvGrpSpPr/>
          <p:nvPr/>
        </p:nvGrpSpPr>
        <p:grpSpPr bwMode="auto">
          <a:xfrm>
            <a:off x="3273425" y="1374775"/>
            <a:ext cx="2462213" cy="2468563"/>
            <a:chOff x="3188778" y="1298779"/>
            <a:chExt cx="2462737" cy="2469230"/>
          </a:xfrm>
        </p:grpSpPr>
        <p:sp>
          <p:nvSpPr>
            <p:cNvPr id="31" name="燕尾形 3"/>
            <p:cNvSpPr/>
            <p:nvPr/>
          </p:nvSpPr>
          <p:spPr>
            <a:xfrm rot="16200000">
              <a:off x="4141465" y="1298795"/>
              <a:ext cx="557364" cy="557332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燕尾形 3"/>
            <p:cNvSpPr/>
            <p:nvPr/>
          </p:nvSpPr>
          <p:spPr>
            <a:xfrm>
              <a:off x="5094183" y="2259477"/>
              <a:ext cx="557332" cy="557363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燕尾形 3"/>
            <p:cNvSpPr/>
            <p:nvPr/>
          </p:nvSpPr>
          <p:spPr>
            <a:xfrm rot="16200000" flipH="1" flipV="1">
              <a:off x="4141465" y="3210661"/>
              <a:ext cx="557364" cy="557332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燕尾形 3"/>
            <p:cNvSpPr/>
            <p:nvPr/>
          </p:nvSpPr>
          <p:spPr>
            <a:xfrm flipH="1">
              <a:off x="3188778" y="2257888"/>
              <a:ext cx="557332" cy="557364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燕尾形 3"/>
            <p:cNvSpPr/>
            <p:nvPr/>
          </p:nvSpPr>
          <p:spPr>
            <a:xfrm rot="13500000">
              <a:off x="3466633" y="1584623"/>
              <a:ext cx="557364" cy="557331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燕尾形 3"/>
            <p:cNvSpPr/>
            <p:nvPr/>
          </p:nvSpPr>
          <p:spPr>
            <a:xfrm rot="8100000" flipH="1">
              <a:off x="4813914" y="1585417"/>
              <a:ext cx="555775" cy="557331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燕尾形 3"/>
            <p:cNvSpPr/>
            <p:nvPr/>
          </p:nvSpPr>
          <p:spPr>
            <a:xfrm rot="8100000" flipV="1">
              <a:off x="3466634" y="2932774"/>
              <a:ext cx="557363" cy="557331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燕尾形 3"/>
            <p:cNvSpPr/>
            <p:nvPr/>
          </p:nvSpPr>
          <p:spPr>
            <a:xfrm rot="13500000" flipH="1" flipV="1">
              <a:off x="4813121" y="2932774"/>
              <a:ext cx="557363" cy="557331"/>
            </a:xfrm>
            <a:custGeom>
              <a:avLst/>
              <a:gdLst>
                <a:gd name="connsiteX0" fmla="*/ 0 w 1368152"/>
                <a:gd name="connsiteY0" fmla="*/ 0 h 1368152"/>
                <a:gd name="connsiteX1" fmla="*/ 684076 w 1368152"/>
                <a:gd name="connsiteY1" fmla="*/ 0 h 1368152"/>
                <a:gd name="connsiteX2" fmla="*/ 1368152 w 1368152"/>
                <a:gd name="connsiteY2" fmla="*/ 684076 h 1368152"/>
                <a:gd name="connsiteX3" fmla="*/ 684076 w 1368152"/>
                <a:gd name="connsiteY3" fmla="*/ 1368152 h 1368152"/>
                <a:gd name="connsiteX4" fmla="*/ 0 w 1368152"/>
                <a:gd name="connsiteY4" fmla="*/ 1368152 h 1368152"/>
                <a:gd name="connsiteX5" fmla="*/ 684076 w 1368152"/>
                <a:gd name="connsiteY5" fmla="*/ 684076 h 1368152"/>
                <a:gd name="connsiteX6" fmla="*/ 0 w 1368152"/>
                <a:gd name="connsiteY6" fmla="*/ 0 h 1368152"/>
                <a:gd name="connsiteX0-1" fmla="*/ 0 w 1368152"/>
                <a:gd name="connsiteY0-2" fmla="*/ 0 h 1368152"/>
                <a:gd name="connsiteX1-3" fmla="*/ 1368152 w 1368152"/>
                <a:gd name="connsiteY1-4" fmla="*/ 684076 h 1368152"/>
                <a:gd name="connsiteX2-5" fmla="*/ 684076 w 1368152"/>
                <a:gd name="connsiteY2-6" fmla="*/ 1368152 h 1368152"/>
                <a:gd name="connsiteX3-7" fmla="*/ 0 w 1368152"/>
                <a:gd name="connsiteY3-8" fmla="*/ 1368152 h 1368152"/>
                <a:gd name="connsiteX4-9" fmla="*/ 684076 w 1368152"/>
                <a:gd name="connsiteY4-10" fmla="*/ 684076 h 1368152"/>
                <a:gd name="connsiteX5-11" fmla="*/ 0 w 1368152"/>
                <a:gd name="connsiteY5-12" fmla="*/ 0 h 1368152"/>
                <a:gd name="connsiteX0-13" fmla="*/ 0 w 1368152"/>
                <a:gd name="connsiteY0-14" fmla="*/ 0 h 1368152"/>
                <a:gd name="connsiteX1-15" fmla="*/ 1368152 w 1368152"/>
                <a:gd name="connsiteY1-16" fmla="*/ 684076 h 1368152"/>
                <a:gd name="connsiteX2-17" fmla="*/ 0 w 1368152"/>
                <a:gd name="connsiteY2-18" fmla="*/ 1368152 h 1368152"/>
                <a:gd name="connsiteX3-19" fmla="*/ 684076 w 1368152"/>
                <a:gd name="connsiteY3-20" fmla="*/ 684076 h 1368152"/>
                <a:gd name="connsiteX4-21" fmla="*/ 0 w 1368152"/>
                <a:gd name="connsiteY4-22" fmla="*/ 0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8152" h="1368152">
                  <a:moveTo>
                    <a:pt x="0" y="0"/>
                  </a:moveTo>
                  <a:lnTo>
                    <a:pt x="1368152" y="684076"/>
                  </a:lnTo>
                  <a:lnTo>
                    <a:pt x="0" y="1368152"/>
                  </a:lnTo>
                  <a:lnTo>
                    <a:pt x="684076" y="68407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9" name="TextBox 25"/>
          <p:cNvSpPr txBox="1"/>
          <p:nvPr/>
        </p:nvSpPr>
        <p:spPr>
          <a:xfrm>
            <a:off x="5376863" y="3565525"/>
            <a:ext cx="1776412" cy="900113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0" name="矩形 39"/>
          <p:cNvSpPr/>
          <p:nvPr/>
        </p:nvSpPr>
        <p:spPr>
          <a:xfrm>
            <a:off x="4103688" y="2417763"/>
            <a:ext cx="8001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41" name="TextBox 25"/>
          <p:cNvSpPr txBox="1"/>
          <p:nvPr/>
        </p:nvSpPr>
        <p:spPr>
          <a:xfrm>
            <a:off x="5776913" y="2417763"/>
            <a:ext cx="1782762" cy="901700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2" name="TextBox 25"/>
          <p:cNvSpPr txBox="1"/>
          <p:nvPr/>
        </p:nvSpPr>
        <p:spPr>
          <a:xfrm>
            <a:off x="5519738" y="1138238"/>
            <a:ext cx="1690687" cy="900112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3" name="TextBox 25"/>
          <p:cNvSpPr txBox="1"/>
          <p:nvPr/>
        </p:nvSpPr>
        <p:spPr>
          <a:xfrm>
            <a:off x="3976688" y="560388"/>
            <a:ext cx="1346200" cy="664349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</a:t>
            </a:r>
          </a:p>
        </p:txBody>
      </p:sp>
      <p:sp>
        <p:nvSpPr>
          <p:cNvPr id="44" name="TextBox 25"/>
          <p:cNvSpPr txBox="1"/>
          <p:nvPr/>
        </p:nvSpPr>
        <p:spPr>
          <a:xfrm>
            <a:off x="1966913" y="881063"/>
            <a:ext cx="1708150" cy="900112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5" name="TextBox 25"/>
          <p:cNvSpPr txBox="1"/>
          <p:nvPr/>
        </p:nvSpPr>
        <p:spPr>
          <a:xfrm>
            <a:off x="1633538" y="2054225"/>
            <a:ext cx="1720850" cy="900113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6" name="TextBox 25"/>
          <p:cNvSpPr txBox="1"/>
          <p:nvPr/>
        </p:nvSpPr>
        <p:spPr>
          <a:xfrm>
            <a:off x="2039938" y="3448050"/>
            <a:ext cx="1841500" cy="900113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7" name="TextBox 25"/>
          <p:cNvSpPr txBox="1"/>
          <p:nvPr/>
        </p:nvSpPr>
        <p:spPr>
          <a:xfrm>
            <a:off x="3675063" y="3948113"/>
            <a:ext cx="1701800" cy="900112"/>
          </a:xfrm>
          <a:prstGeom prst="rect">
            <a:avLst/>
          </a:prstGeom>
          <a:noFill/>
          <a:ln w="3175"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1"/>
          <p:cNvSpPr/>
          <p:nvPr/>
        </p:nvSpPr>
        <p:spPr bwMode="auto">
          <a:xfrm>
            <a:off x="1192213" y="1039813"/>
            <a:ext cx="1793875" cy="1798637"/>
          </a:xfrm>
          <a:custGeom>
            <a:avLst/>
            <a:gdLst>
              <a:gd name="T0" fmla="*/ 1665296 w 1321"/>
              <a:gd name="T1" fmla="*/ 360928 h 1322"/>
              <a:gd name="T2" fmla="*/ 1665296 w 1321"/>
              <a:gd name="T3" fmla="*/ 1667948 h 1322"/>
              <a:gd name="T4" fmla="*/ 360354 w 1321"/>
              <a:gd name="T5" fmla="*/ 1667948 h 1322"/>
              <a:gd name="T6" fmla="*/ 360354 w 1321"/>
              <a:gd name="T7" fmla="*/ 360928 h 1322"/>
              <a:gd name="T8" fmla="*/ 1665296 w 1321"/>
              <a:gd name="T9" fmla="*/ 360928 h 13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2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2"/>
                  <a:pt x="470" y="1322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0226" cap="flat">
            <a:noFill/>
            <a:prstDash val="solid"/>
            <a:miter lim="800000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Freeform 52"/>
          <p:cNvSpPr/>
          <p:nvPr/>
        </p:nvSpPr>
        <p:spPr bwMode="auto">
          <a:xfrm>
            <a:off x="1585913" y="2471738"/>
            <a:ext cx="1795462" cy="1798637"/>
          </a:xfrm>
          <a:custGeom>
            <a:avLst/>
            <a:gdLst>
              <a:gd name="T0" fmla="*/ 1665296 w 1321"/>
              <a:gd name="T1" fmla="*/ 360919 h 1321"/>
              <a:gd name="T2" fmla="*/ 1665296 w 1321"/>
              <a:gd name="T3" fmla="*/ 1667906 h 1321"/>
              <a:gd name="T4" fmla="*/ 360354 w 1321"/>
              <a:gd name="T5" fmla="*/ 1667906 h 1321"/>
              <a:gd name="T6" fmla="*/ 360354 w 1321"/>
              <a:gd name="T7" fmla="*/ 360919 h 1321"/>
              <a:gd name="T8" fmla="*/ 1665296 w 1321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1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1"/>
                  <a:pt x="470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0226" cap="flat">
            <a:noFill/>
            <a:prstDash val="solid"/>
            <a:miter lim="800000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53"/>
          <p:cNvSpPr/>
          <p:nvPr/>
        </p:nvSpPr>
        <p:spPr bwMode="auto">
          <a:xfrm>
            <a:off x="2625725" y="1428750"/>
            <a:ext cx="1795463" cy="1797050"/>
          </a:xfrm>
          <a:custGeom>
            <a:avLst/>
            <a:gdLst>
              <a:gd name="T0" fmla="*/ 1666873 w 1322"/>
              <a:gd name="T1" fmla="*/ 360919 h 1321"/>
              <a:gd name="T2" fmla="*/ 1666873 w 1322"/>
              <a:gd name="T3" fmla="*/ 1667906 h 1321"/>
              <a:gd name="T4" fmla="*/ 360364 w 1322"/>
              <a:gd name="T5" fmla="*/ 1667906 h 1321"/>
              <a:gd name="T6" fmla="*/ 360364 w 1322"/>
              <a:gd name="T7" fmla="*/ 360919 h 1321"/>
              <a:gd name="T8" fmla="*/ 1666873 w 1322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2" h="1321">
                <a:moveTo>
                  <a:pt x="1087" y="235"/>
                </a:moveTo>
                <a:cubicBezTo>
                  <a:pt x="1322" y="470"/>
                  <a:pt x="1322" y="851"/>
                  <a:pt x="1087" y="1086"/>
                </a:cubicBezTo>
                <a:cubicBezTo>
                  <a:pt x="852" y="1321"/>
                  <a:pt x="471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1" y="0"/>
                  <a:pt x="852" y="0"/>
                  <a:pt x="1087" y="235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0226" cap="flat">
            <a:noFill/>
            <a:prstDash val="solid"/>
            <a:miter lim="800000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 Box 57"/>
          <p:cNvSpPr txBox="1">
            <a:spLocks noChangeArrowheads="1"/>
          </p:cNvSpPr>
          <p:nvPr/>
        </p:nvSpPr>
        <p:spPr bwMode="auto">
          <a:xfrm>
            <a:off x="3213100" y="1751013"/>
            <a:ext cx="5421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29%</a:t>
            </a:r>
          </a:p>
        </p:txBody>
      </p:sp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1708150" y="1376363"/>
            <a:ext cx="5453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54%</a:t>
            </a:r>
          </a:p>
        </p:txBody>
      </p:sp>
      <p:sp>
        <p:nvSpPr>
          <p:cNvPr id="8" name="Text Box 59"/>
          <p:cNvSpPr txBox="1">
            <a:spLocks noChangeArrowheads="1"/>
          </p:cNvSpPr>
          <p:nvPr/>
        </p:nvSpPr>
        <p:spPr bwMode="auto">
          <a:xfrm>
            <a:off x="2076450" y="2949575"/>
            <a:ext cx="5357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77%</a:t>
            </a:r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995488" y="3400425"/>
            <a:ext cx="1031051" cy="47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单击添加文本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单击添加文本</a:t>
            </a:r>
          </a:p>
        </p:txBody>
      </p:sp>
      <p:sp>
        <p:nvSpPr>
          <p:cNvPr id="10" name="Rectangle 62"/>
          <p:cNvSpPr>
            <a:spLocks noChangeArrowheads="1"/>
          </p:cNvSpPr>
          <p:nvPr/>
        </p:nvSpPr>
        <p:spPr bwMode="auto">
          <a:xfrm>
            <a:off x="3017838" y="2211388"/>
            <a:ext cx="1031051" cy="47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单击添加文本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单击添加文本</a:t>
            </a:r>
          </a:p>
        </p:txBody>
      </p:sp>
      <p:sp>
        <p:nvSpPr>
          <p:cNvPr id="11" name="Rectangle 63"/>
          <p:cNvSpPr>
            <a:spLocks noChangeArrowheads="1"/>
          </p:cNvSpPr>
          <p:nvPr/>
        </p:nvSpPr>
        <p:spPr bwMode="auto">
          <a:xfrm>
            <a:off x="1481138" y="1817688"/>
            <a:ext cx="1031051" cy="47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单击添加文本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单击添加文本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4870450" y="1031873"/>
            <a:ext cx="3562350" cy="884981"/>
            <a:chOff x="544923" y="2418093"/>
            <a:chExt cx="4750103" cy="1180574"/>
          </a:xfrm>
        </p:grpSpPr>
        <p:sp>
          <p:nvSpPr>
            <p:cNvPr id="13" name="矩形 12"/>
            <p:cNvSpPr/>
            <p:nvPr/>
          </p:nvSpPr>
          <p:spPr>
            <a:xfrm>
              <a:off x="544923" y="2786580"/>
              <a:ext cx="4750103" cy="8120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" name="文本框 26"/>
            <p:cNvSpPr txBox="1"/>
            <p:nvPr/>
          </p:nvSpPr>
          <p:spPr>
            <a:xfrm>
              <a:off x="544923" y="2418093"/>
              <a:ext cx="1443659" cy="4108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添加标题一</a:t>
              </a: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4870450" y="2162175"/>
            <a:ext cx="3562350" cy="886569"/>
            <a:chOff x="544923" y="2418093"/>
            <a:chExt cx="4750103" cy="1180560"/>
          </a:xfrm>
        </p:grpSpPr>
        <p:sp>
          <p:nvSpPr>
            <p:cNvPr id="16" name="矩形 15"/>
            <p:cNvSpPr/>
            <p:nvPr/>
          </p:nvSpPr>
          <p:spPr>
            <a:xfrm>
              <a:off x="544923" y="2788030"/>
              <a:ext cx="4750103" cy="8106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7" name="文本框 30"/>
            <p:cNvSpPr txBox="1"/>
            <p:nvPr/>
          </p:nvSpPr>
          <p:spPr>
            <a:xfrm>
              <a:off x="544923" y="2418093"/>
              <a:ext cx="1443659" cy="4101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添加标题二</a:t>
              </a: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4870450" y="3225800"/>
            <a:ext cx="3562350" cy="886569"/>
            <a:chOff x="544923" y="2418093"/>
            <a:chExt cx="4750103" cy="1180560"/>
          </a:xfrm>
        </p:grpSpPr>
        <p:sp>
          <p:nvSpPr>
            <p:cNvPr id="19" name="矩形 18"/>
            <p:cNvSpPr/>
            <p:nvPr/>
          </p:nvSpPr>
          <p:spPr>
            <a:xfrm>
              <a:off x="544923" y="2788030"/>
              <a:ext cx="4750103" cy="8106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0" name="文本框 34"/>
            <p:cNvSpPr txBox="1"/>
            <p:nvPr/>
          </p:nvSpPr>
          <p:spPr>
            <a:xfrm>
              <a:off x="544923" y="2418093"/>
              <a:ext cx="1443659" cy="4101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添加标题三</a:t>
              </a:r>
            </a:p>
          </p:txBody>
        </p:sp>
      </p:grpSp>
      <p:pic>
        <p:nvPicPr>
          <p:cNvPr id="61454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本框 21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论文总结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论文总结</a:t>
            </a:r>
          </a:p>
        </p:txBody>
      </p:sp>
      <p:sp>
        <p:nvSpPr>
          <p:cNvPr id="4" name="矩形 3"/>
          <p:cNvSpPr/>
          <p:nvPr/>
        </p:nvSpPr>
        <p:spPr>
          <a:xfrm>
            <a:off x="1498600" y="1819275"/>
            <a:ext cx="1908175" cy="1746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75313" y="1819275"/>
            <a:ext cx="1906587" cy="1746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16050" y="3438525"/>
            <a:ext cx="1908175" cy="1746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57863" y="3455988"/>
            <a:ext cx="1908175" cy="1905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16"/>
          <p:cNvSpPr txBox="1"/>
          <p:nvPr/>
        </p:nvSpPr>
        <p:spPr>
          <a:xfrm>
            <a:off x="1462088" y="1550988"/>
            <a:ext cx="908050" cy="30003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9" name="文本框 17"/>
          <p:cNvSpPr txBox="1"/>
          <p:nvPr/>
        </p:nvSpPr>
        <p:spPr>
          <a:xfrm>
            <a:off x="1452563" y="3151188"/>
            <a:ext cx="908050" cy="30003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0" name="文本框 18"/>
          <p:cNvSpPr txBox="1"/>
          <p:nvPr/>
        </p:nvSpPr>
        <p:spPr>
          <a:xfrm>
            <a:off x="6080125" y="1531938"/>
            <a:ext cx="909638" cy="30003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文本框 19"/>
          <p:cNvSpPr txBox="1"/>
          <p:nvPr/>
        </p:nvSpPr>
        <p:spPr>
          <a:xfrm>
            <a:off x="6118225" y="3151188"/>
            <a:ext cx="906463" cy="30003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2" name="文本框 20"/>
          <p:cNvSpPr txBox="1"/>
          <p:nvPr/>
        </p:nvSpPr>
        <p:spPr>
          <a:xfrm>
            <a:off x="3894138" y="2481263"/>
            <a:ext cx="1368425" cy="43815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1441450" y="1822450"/>
            <a:ext cx="1658938" cy="58567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4" name="矩形 13"/>
          <p:cNvSpPr/>
          <p:nvPr/>
        </p:nvSpPr>
        <p:spPr>
          <a:xfrm>
            <a:off x="1431925" y="3443288"/>
            <a:ext cx="1658938" cy="58567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5" name="矩形 14"/>
          <p:cNvSpPr/>
          <p:nvPr/>
        </p:nvSpPr>
        <p:spPr>
          <a:xfrm>
            <a:off x="6080125" y="1841500"/>
            <a:ext cx="1660525" cy="58567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6" name="矩形 15"/>
          <p:cNvSpPr/>
          <p:nvPr/>
        </p:nvSpPr>
        <p:spPr>
          <a:xfrm>
            <a:off x="6116638" y="3468688"/>
            <a:ext cx="1658937" cy="58567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单击添加主题描述文字单击添加主题描述</a:t>
            </a: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3135313" y="1290638"/>
            <a:ext cx="2827337" cy="2827337"/>
            <a:chOff x="3134916" y="1290638"/>
            <a:chExt cx="2827821" cy="2826544"/>
          </a:xfrm>
        </p:grpSpPr>
        <p:sp>
          <p:nvSpPr>
            <p:cNvPr id="18" name="箭头1"/>
            <p:cNvSpPr>
              <a:spLocks noChangeAspect="1"/>
            </p:cNvSpPr>
            <p:nvPr/>
          </p:nvSpPr>
          <p:spPr bwMode="auto">
            <a:xfrm>
              <a:off x="4571849" y="1290638"/>
              <a:ext cx="1390888" cy="1601338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箭头4"/>
            <p:cNvSpPr>
              <a:spLocks noChangeAspect="1"/>
            </p:cNvSpPr>
            <p:nvPr/>
          </p:nvSpPr>
          <p:spPr bwMode="auto">
            <a:xfrm>
              <a:off x="3134916" y="1292225"/>
              <a:ext cx="1578245" cy="1460090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箭头3"/>
            <p:cNvSpPr>
              <a:spLocks noChangeAspect="1"/>
            </p:cNvSpPr>
            <p:nvPr/>
          </p:nvSpPr>
          <p:spPr bwMode="auto">
            <a:xfrm>
              <a:off x="3139679" y="2611068"/>
              <a:ext cx="1430583" cy="1506114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箭头2"/>
            <p:cNvSpPr>
              <a:spLocks noChangeAspect="1"/>
            </p:cNvSpPr>
            <p:nvPr/>
          </p:nvSpPr>
          <p:spPr bwMode="auto">
            <a:xfrm>
              <a:off x="4432125" y="2752315"/>
              <a:ext cx="1527436" cy="1361693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16"/>
            <p:cNvSpPr txBox="1"/>
            <p:nvPr/>
          </p:nvSpPr>
          <p:spPr>
            <a:xfrm>
              <a:off x="4584551" y="3552191"/>
              <a:ext cx="419097" cy="438459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文本框 16"/>
            <p:cNvSpPr txBox="1"/>
            <p:nvPr/>
          </p:nvSpPr>
          <p:spPr>
            <a:xfrm>
              <a:off x="3292105" y="2772947"/>
              <a:ext cx="423907" cy="438459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4" name="文本框 16"/>
            <p:cNvSpPr txBox="1"/>
            <p:nvPr/>
          </p:nvSpPr>
          <p:spPr>
            <a:xfrm>
              <a:off x="4112983" y="1422363"/>
              <a:ext cx="422303" cy="438459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7" name="文本框 16"/>
            <p:cNvSpPr txBox="1"/>
            <p:nvPr/>
          </p:nvSpPr>
          <p:spPr>
            <a:xfrm>
              <a:off x="5381612" y="2266676"/>
              <a:ext cx="354966" cy="438459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012"/>
          <p:cNvSpPr/>
          <p:nvPr/>
        </p:nvSpPr>
        <p:spPr>
          <a:xfrm>
            <a:off x="5290192" y="1547083"/>
            <a:ext cx="2527271" cy="111752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5" tIns="14285" rIns="14285" bIns="14285" anchor="ctr"/>
          <a:lstStyle/>
          <a:p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013"/>
          <p:cNvSpPr/>
          <p:nvPr/>
        </p:nvSpPr>
        <p:spPr>
          <a:xfrm>
            <a:off x="5290192" y="3115139"/>
            <a:ext cx="2527271" cy="111633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5" tIns="14285" rIns="14285" bIns="14285" anchor="ctr"/>
          <a:lstStyle/>
          <a:p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Shape 2014"/>
          <p:cNvSpPr/>
          <p:nvPr/>
        </p:nvSpPr>
        <p:spPr>
          <a:xfrm>
            <a:off x="1323976" y="3114470"/>
            <a:ext cx="2532513" cy="1117519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5" tIns="14285" rIns="14285" bIns="14285" anchor="ctr"/>
          <a:lstStyle/>
          <a:p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Shape 2015"/>
          <p:cNvSpPr/>
          <p:nvPr/>
        </p:nvSpPr>
        <p:spPr>
          <a:xfrm>
            <a:off x="1323976" y="1547083"/>
            <a:ext cx="2532513" cy="111752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5" tIns="14285" rIns="14285" bIns="14285" anchor="ctr"/>
          <a:lstStyle/>
          <a:p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Shape 2016"/>
          <p:cNvSpPr/>
          <p:nvPr/>
        </p:nvSpPr>
        <p:spPr>
          <a:xfrm>
            <a:off x="3516613" y="1841792"/>
            <a:ext cx="2117738" cy="2117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miter lim="400000"/>
          </a:ln>
        </p:spPr>
        <p:txBody>
          <a:bodyPr lIns="19045" tIns="19045" rIns="19045" bIns="19045" anchor="ctr"/>
          <a:lstStyle/>
          <a:p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Shape 2021"/>
          <p:cNvSpPr/>
          <p:nvPr/>
        </p:nvSpPr>
        <p:spPr>
          <a:xfrm>
            <a:off x="1817397" y="1980811"/>
            <a:ext cx="1740997" cy="38234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2" name="Shape 2022"/>
          <p:cNvSpPr/>
          <p:nvPr/>
        </p:nvSpPr>
        <p:spPr>
          <a:xfrm>
            <a:off x="1817397" y="1682156"/>
            <a:ext cx="1401634" cy="3011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点击输入标题文本</a:t>
            </a:r>
          </a:p>
        </p:txBody>
      </p:sp>
      <p:sp>
        <p:nvSpPr>
          <p:cNvPr id="13" name="Shape 2023"/>
          <p:cNvSpPr/>
          <p:nvPr/>
        </p:nvSpPr>
        <p:spPr>
          <a:xfrm>
            <a:off x="1817397" y="3561394"/>
            <a:ext cx="1740997" cy="36407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4" name="Shape 2024"/>
          <p:cNvSpPr/>
          <p:nvPr/>
        </p:nvSpPr>
        <p:spPr>
          <a:xfrm>
            <a:off x="1817397" y="3283704"/>
            <a:ext cx="1401634" cy="3011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点击输入标题文本</a:t>
            </a:r>
          </a:p>
        </p:txBody>
      </p:sp>
      <p:sp>
        <p:nvSpPr>
          <p:cNvPr id="15" name="Shape 2025"/>
          <p:cNvSpPr/>
          <p:nvPr/>
        </p:nvSpPr>
        <p:spPr>
          <a:xfrm>
            <a:off x="5605775" y="1980811"/>
            <a:ext cx="1734048" cy="38234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6" name="Shape 2026"/>
          <p:cNvSpPr/>
          <p:nvPr/>
        </p:nvSpPr>
        <p:spPr>
          <a:xfrm>
            <a:off x="5605776" y="1674620"/>
            <a:ext cx="1401634" cy="3011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 algn="l"/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点击输入标题文本</a:t>
            </a:r>
          </a:p>
        </p:txBody>
      </p:sp>
      <p:sp>
        <p:nvSpPr>
          <p:cNvPr id="17" name="Shape 2027"/>
          <p:cNvSpPr/>
          <p:nvPr/>
        </p:nvSpPr>
        <p:spPr>
          <a:xfrm>
            <a:off x="5605775" y="3561396"/>
            <a:ext cx="1734048" cy="36406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8" name="Shape 2028"/>
          <p:cNvSpPr/>
          <p:nvPr/>
        </p:nvSpPr>
        <p:spPr>
          <a:xfrm>
            <a:off x="5605776" y="3283704"/>
            <a:ext cx="1401634" cy="3011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 algn="l"/>
            <a:r>
              <a:rPr lang="zh-CN" altLang="en-US" sz="135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点击输入标题文本</a:t>
            </a:r>
          </a:p>
        </p:txBody>
      </p:sp>
      <p:grpSp>
        <p:nvGrpSpPr>
          <p:cNvPr id="19" name="Group 2031"/>
          <p:cNvGrpSpPr/>
          <p:nvPr/>
        </p:nvGrpSpPr>
        <p:grpSpPr>
          <a:xfrm>
            <a:off x="982665" y="1735458"/>
            <a:ext cx="716428" cy="716428"/>
            <a:chOff x="0" y="0"/>
            <a:chExt cx="1910968" cy="1910968"/>
          </a:xfrm>
        </p:grpSpPr>
        <p:sp>
          <p:nvSpPr>
            <p:cNvPr id="20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5394" tIns="25394" rIns="25394" bIns="25394" numCol="1" anchor="ctr">
              <a:noAutofit/>
            </a:bodyPr>
            <a:lstStyle/>
            <a:p>
              <a:pPr>
                <a:defRPr/>
              </a:pPr>
              <a:endParaRPr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/>
              </a:pPr>
              <a:endParaRPr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Group 2034"/>
          <p:cNvGrpSpPr/>
          <p:nvPr/>
        </p:nvGrpSpPr>
        <p:grpSpPr>
          <a:xfrm>
            <a:off x="984665" y="3304848"/>
            <a:ext cx="712427" cy="712427"/>
            <a:chOff x="0" y="0"/>
            <a:chExt cx="1900300" cy="1900300"/>
          </a:xfrm>
        </p:grpSpPr>
        <p:sp>
          <p:nvSpPr>
            <p:cNvPr id="23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5394" tIns="25394" rIns="25394" bIns="25394" numCol="1" anchor="ctr">
              <a:noAutofit/>
            </a:bodyPr>
            <a:lstStyle/>
            <a:p>
              <a:pPr>
                <a:defRPr/>
              </a:pPr>
              <a:endParaRPr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Shape 2033"/>
            <p:cNvSpPr/>
            <p:nvPr/>
          </p:nvSpPr>
          <p:spPr>
            <a:xfrm flipH="1">
              <a:off x="548028" y="596693"/>
              <a:ext cx="804245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/>
              </a:pPr>
              <a:endParaRPr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5" name="Shape 2035"/>
          <p:cNvSpPr/>
          <p:nvPr/>
        </p:nvSpPr>
        <p:spPr>
          <a:xfrm>
            <a:off x="7479054" y="3304846"/>
            <a:ext cx="712429" cy="7124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>
            <a:noFill/>
            <a:miter lim="400000"/>
          </a:ln>
          <a:effectLst/>
        </p:spPr>
        <p:txBody>
          <a:bodyPr wrap="square" lIns="19045" tIns="19045" rIns="19045" bIns="19045" numCol="1" anchor="ctr">
            <a:noAutofit/>
          </a:bodyPr>
          <a:lstStyle/>
          <a:p>
            <a:pPr>
              <a:defRPr/>
            </a:pPr>
            <a:endParaRPr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" name="Group 2040"/>
          <p:cNvGrpSpPr/>
          <p:nvPr/>
        </p:nvGrpSpPr>
        <p:grpSpPr>
          <a:xfrm>
            <a:off x="7475073" y="1735458"/>
            <a:ext cx="716428" cy="716428"/>
            <a:chOff x="0" y="0"/>
            <a:chExt cx="1910968" cy="1910968"/>
          </a:xfrm>
        </p:grpSpPr>
        <p:sp>
          <p:nvSpPr>
            <p:cNvPr id="27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5394" tIns="25394" rIns="25394" bIns="25394" numCol="1" anchor="ctr">
              <a:noAutofit/>
            </a:bodyPr>
            <a:lstStyle/>
            <a:p>
              <a:pPr>
                <a:defRPr/>
              </a:pPr>
              <a:endParaRPr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/>
              </a:pPr>
              <a:endParaRPr ker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9" name="Text Placeholder 5"/>
          <p:cNvSpPr txBox="1"/>
          <p:nvPr/>
        </p:nvSpPr>
        <p:spPr>
          <a:xfrm>
            <a:off x="3975846" y="2537131"/>
            <a:ext cx="1295296" cy="63469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</a:t>
            </a:r>
            <a:endParaRPr lang="en-US" altLang="zh-CN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标题内容</a:t>
            </a:r>
            <a:endParaRPr lang="en-GB" altLang="zh-CN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7684510" y="3500250"/>
            <a:ext cx="301514" cy="321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1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参考文献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975">
        <p14:flash/>
      </p:transition>
    </mc:Choice>
    <mc:Fallback xmlns="">
      <p:transition spd="slow" advTm="89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5" grpId="0" animBg="1"/>
      <p:bldP spid="29" grpId="0"/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986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ffectLst>
            <a:innerShdw blurRad="127000">
              <a:schemeClr val="bg2">
                <a:lumMod val="75000"/>
              </a:schemeClr>
            </a:innerShdw>
          </a:effectLst>
          <a:scene3d>
            <a:camera prst="orthographicFront"/>
            <a:lightRig rig="threePt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90240" y="2281233"/>
            <a:ext cx="7957569" cy="1289417"/>
            <a:chOff x="787171" y="2988535"/>
            <a:chExt cx="10612880" cy="1719669"/>
          </a:xfrm>
        </p:grpSpPr>
        <p:sp>
          <p:nvSpPr>
            <p:cNvPr id="17" name="椭圆 16"/>
            <p:cNvSpPr/>
            <p:nvPr/>
          </p:nvSpPr>
          <p:spPr>
            <a:xfrm>
              <a:off x="787171" y="3378470"/>
              <a:ext cx="939802" cy="93980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数据</a:t>
              </a:r>
            </a:p>
          </p:txBody>
        </p:sp>
        <p:sp>
          <p:nvSpPr>
            <p:cNvPr id="18" name="虚尾箭头 17"/>
            <p:cNvSpPr/>
            <p:nvPr/>
          </p:nvSpPr>
          <p:spPr>
            <a:xfrm>
              <a:off x="1975573" y="3670570"/>
              <a:ext cx="546101" cy="355600"/>
            </a:xfrm>
            <a:prstGeom prst="stripedRightArrow">
              <a:avLst/>
            </a:prstGeom>
            <a:solidFill>
              <a:srgbClr val="597C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664243" y="3378470"/>
              <a:ext cx="939800" cy="939800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整理</a:t>
              </a:r>
            </a:p>
          </p:txBody>
        </p:sp>
        <p:sp>
          <p:nvSpPr>
            <p:cNvPr id="20" name="虚尾箭头 19"/>
            <p:cNvSpPr/>
            <p:nvPr/>
          </p:nvSpPr>
          <p:spPr>
            <a:xfrm>
              <a:off x="3736008" y="3670570"/>
              <a:ext cx="546101" cy="355600"/>
            </a:xfrm>
            <a:prstGeom prst="stripedRightArrow">
              <a:avLst/>
            </a:prstGeom>
            <a:solidFill>
              <a:srgbClr val="597C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445879" y="3378470"/>
              <a:ext cx="939800" cy="939800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1500" kern="0" dirty="0">
                  <a:latin typeface="+mn-lt"/>
                  <a:ea typeface="+mn-ea"/>
                  <a:cs typeface="+mn-ea"/>
                  <a:sym typeface="+mn-lt"/>
                </a:rPr>
                <a:t>参考</a:t>
              </a:r>
            </a:p>
          </p:txBody>
        </p:sp>
        <p:sp>
          <p:nvSpPr>
            <p:cNvPr id="22" name="虚尾箭头 21"/>
            <p:cNvSpPr/>
            <p:nvPr/>
          </p:nvSpPr>
          <p:spPr>
            <a:xfrm>
              <a:off x="5496443" y="3670570"/>
              <a:ext cx="546101" cy="355600"/>
            </a:xfrm>
            <a:prstGeom prst="stripedRightArrow">
              <a:avLst/>
            </a:prstGeom>
            <a:solidFill>
              <a:srgbClr val="597C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163909" y="2988535"/>
              <a:ext cx="1719669" cy="1719669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24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分析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8619402" y="3378470"/>
              <a:ext cx="939800" cy="9398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结论</a:t>
              </a:r>
            </a:p>
          </p:txBody>
        </p:sp>
        <p:sp>
          <p:nvSpPr>
            <p:cNvPr id="25" name="虚尾箭头 24"/>
            <p:cNvSpPr/>
            <p:nvPr/>
          </p:nvSpPr>
          <p:spPr>
            <a:xfrm>
              <a:off x="7983741" y="3670570"/>
              <a:ext cx="546100" cy="355600"/>
            </a:xfrm>
            <a:prstGeom prst="stripedRightArrow">
              <a:avLst/>
            </a:prstGeom>
            <a:solidFill>
              <a:srgbClr val="597C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虚尾箭头 25"/>
            <p:cNvSpPr/>
            <p:nvPr/>
          </p:nvSpPr>
          <p:spPr>
            <a:xfrm>
              <a:off x="9659366" y="3670570"/>
              <a:ext cx="546100" cy="355600"/>
            </a:xfrm>
            <a:prstGeom prst="stripedRightArrow">
              <a:avLst/>
            </a:prstGeom>
            <a:solidFill>
              <a:srgbClr val="597C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316234" y="3306462"/>
              <a:ext cx="1083817" cy="1083816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建议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90603" y="1329017"/>
            <a:ext cx="1664885" cy="1142285"/>
            <a:chOff x="895845" y="1359458"/>
            <a:chExt cx="2220426" cy="1523442"/>
          </a:xfrm>
        </p:grpSpPr>
        <p:sp>
          <p:nvSpPr>
            <p:cNvPr id="29" name="椭圆 28"/>
            <p:cNvSpPr/>
            <p:nvPr/>
          </p:nvSpPr>
          <p:spPr>
            <a:xfrm>
              <a:off x="895845" y="2755900"/>
              <a:ext cx="127000" cy="127000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0" name="直接连接符 29"/>
            <p:cNvCxnSpPr>
              <a:stCxn id="29" idx="0"/>
            </p:cNvCxnSpPr>
            <p:nvPr/>
          </p:nvCxnSpPr>
          <p:spPr>
            <a:xfrm flipH="1" flipV="1">
              <a:off x="959345" y="1386434"/>
              <a:ext cx="1" cy="1369466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31" name="文本框 3"/>
            <p:cNvSpPr txBox="1"/>
            <p:nvPr/>
          </p:nvSpPr>
          <p:spPr>
            <a:xfrm>
              <a:off x="1022845" y="1359458"/>
              <a:ext cx="2093426" cy="1354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数据来源</a:t>
              </a:r>
              <a:endParaRPr lang="en-US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上海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杭州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宁波等地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山核桃产业相关机构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40399" y="3361069"/>
            <a:ext cx="1469764" cy="950405"/>
            <a:chOff x="2693264" y="4214343"/>
            <a:chExt cx="1960195" cy="1267535"/>
          </a:xfrm>
        </p:grpSpPr>
        <p:sp>
          <p:nvSpPr>
            <p:cNvPr id="33" name="椭圆 32"/>
            <p:cNvSpPr/>
            <p:nvPr/>
          </p:nvSpPr>
          <p:spPr>
            <a:xfrm>
              <a:off x="4526459" y="4214343"/>
              <a:ext cx="127000" cy="127000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4586152" y="4338636"/>
              <a:ext cx="0" cy="104608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35" name="文本框 3"/>
            <p:cNvSpPr txBox="1"/>
            <p:nvPr/>
          </p:nvSpPr>
          <p:spPr>
            <a:xfrm>
              <a:off x="2693264" y="4373595"/>
              <a:ext cx="1888188" cy="11082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理论基础</a:t>
              </a:r>
              <a:endParaRPr lang="en-US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贝尔模型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集群品牌形象特点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相关文献资料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740455" y="1349244"/>
            <a:ext cx="899730" cy="1132760"/>
            <a:chOff x="4831624" y="1372161"/>
            <a:chExt cx="1199952" cy="1510739"/>
          </a:xfrm>
        </p:grpSpPr>
        <p:sp>
          <p:nvSpPr>
            <p:cNvPr id="37" name="椭圆 36"/>
            <p:cNvSpPr/>
            <p:nvPr/>
          </p:nvSpPr>
          <p:spPr>
            <a:xfrm>
              <a:off x="4831624" y="2755900"/>
              <a:ext cx="127000" cy="127000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4885010" y="1372161"/>
              <a:ext cx="0" cy="138374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39" name="文本框 3"/>
            <p:cNvSpPr txBox="1"/>
            <p:nvPr/>
          </p:nvSpPr>
          <p:spPr>
            <a:xfrm>
              <a:off x="4964339" y="1372161"/>
              <a:ext cx="1067237" cy="1354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四项维度</a:t>
              </a:r>
              <a:endParaRPr lang="en-US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产品形象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文化传承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区位环境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产业形象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615766" y="1329017"/>
            <a:ext cx="1664885" cy="1142285"/>
            <a:chOff x="895845" y="1359458"/>
            <a:chExt cx="2220426" cy="1523442"/>
          </a:xfrm>
        </p:grpSpPr>
        <p:sp>
          <p:nvSpPr>
            <p:cNvPr id="41" name="椭圆 40"/>
            <p:cNvSpPr/>
            <p:nvPr/>
          </p:nvSpPr>
          <p:spPr>
            <a:xfrm>
              <a:off x="895845" y="2755900"/>
              <a:ext cx="127000" cy="127000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>
              <a:stCxn id="41" idx="0"/>
            </p:cNvCxnSpPr>
            <p:nvPr/>
          </p:nvCxnSpPr>
          <p:spPr>
            <a:xfrm flipH="1" flipV="1">
              <a:off x="959345" y="1386434"/>
              <a:ext cx="1" cy="1369466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3" name="文本框 3"/>
            <p:cNvSpPr txBox="1"/>
            <p:nvPr/>
          </p:nvSpPr>
          <p:spPr>
            <a:xfrm>
              <a:off x="1022845" y="1359458"/>
              <a:ext cx="2093426" cy="1354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数据来源</a:t>
              </a:r>
              <a:endParaRPr lang="en-US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上海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杭州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宁波等地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山核桃产业相关机构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39741" y="3361075"/>
            <a:ext cx="1469764" cy="1084898"/>
            <a:chOff x="2693264" y="4214343"/>
            <a:chExt cx="1960195" cy="1446905"/>
          </a:xfrm>
        </p:grpSpPr>
        <p:sp>
          <p:nvSpPr>
            <p:cNvPr id="45" name="椭圆 44"/>
            <p:cNvSpPr/>
            <p:nvPr/>
          </p:nvSpPr>
          <p:spPr>
            <a:xfrm>
              <a:off x="4526459" y="4214343"/>
              <a:ext cx="127000" cy="127000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4586152" y="4338634"/>
              <a:ext cx="0" cy="132261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7" name="文本框 3"/>
            <p:cNvSpPr txBox="1"/>
            <p:nvPr/>
          </p:nvSpPr>
          <p:spPr>
            <a:xfrm>
              <a:off x="2693264" y="4386299"/>
              <a:ext cx="1888188" cy="11082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理论基础</a:t>
              </a:r>
              <a:endParaRPr lang="en-US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贝尔模型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集群品牌形象特点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相关文献资料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878205" y="3642375"/>
            <a:ext cx="1469764" cy="940880"/>
            <a:chOff x="2693264" y="4214343"/>
            <a:chExt cx="1960195" cy="1254833"/>
          </a:xfrm>
        </p:grpSpPr>
        <p:sp>
          <p:nvSpPr>
            <p:cNvPr id="49" name="椭圆 48"/>
            <p:cNvSpPr/>
            <p:nvPr/>
          </p:nvSpPr>
          <p:spPr>
            <a:xfrm>
              <a:off x="4526459" y="4214343"/>
              <a:ext cx="127000" cy="127000"/>
            </a:xfrm>
            <a:prstGeom prst="ellipse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sz="15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4586152" y="4338634"/>
              <a:ext cx="0" cy="113054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51" name="文本框 3"/>
            <p:cNvSpPr txBox="1"/>
            <p:nvPr/>
          </p:nvSpPr>
          <p:spPr>
            <a:xfrm>
              <a:off x="2693264" y="4360892"/>
              <a:ext cx="1888188" cy="1108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理论基础</a:t>
              </a:r>
              <a:endParaRPr lang="en-US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贝尔模型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集群品牌形象特点</a:t>
              </a:r>
              <a:endParaRPr lang="en-US" altLang="zh-CN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r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相关文献资料</a:t>
              </a:r>
            </a:p>
          </p:txBody>
        </p:sp>
      </p:grpSp>
      <p:pic>
        <p:nvPicPr>
          <p:cNvPr id="52" name="图片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77813"/>
            <a:ext cx="331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本框 52"/>
          <p:cNvSpPr txBox="1"/>
          <p:nvPr/>
        </p:nvSpPr>
        <p:spPr>
          <a:xfrm>
            <a:off x="411163" y="384175"/>
            <a:ext cx="1760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参考文献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662">
        <p14:flash/>
      </p:transition>
    </mc:Choice>
    <mc:Fallback xmlns="">
      <p:transition spd="slow" advTm="56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06463"/>
            <a:ext cx="5048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776288"/>
            <a:ext cx="3778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27025"/>
            <a:ext cx="68421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279400"/>
            <a:ext cx="1087438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3857625"/>
            <a:ext cx="12636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 noChangeAspect="1"/>
          </p:cNvGrpSpPr>
          <p:nvPr/>
        </p:nvGrpSpPr>
        <p:grpSpPr bwMode="auto">
          <a:xfrm>
            <a:off x="2146300" y="1565275"/>
            <a:ext cx="809625" cy="706438"/>
            <a:chOff x="2202212" y="1702183"/>
            <a:chExt cx="661189" cy="577688"/>
          </a:xfrm>
        </p:grpSpPr>
        <p:grpSp>
          <p:nvGrpSpPr>
            <p:cNvPr id="67624" name="组合 49"/>
            <p:cNvGrpSpPr/>
            <p:nvPr/>
          </p:nvGrpSpPr>
          <p:grpSpPr bwMode="auto">
            <a:xfrm>
              <a:off x="2257678" y="1707420"/>
              <a:ext cx="550258" cy="550258"/>
              <a:chOff x="3827533" y="704007"/>
              <a:chExt cx="550258" cy="550258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3827815" y="703963"/>
                <a:ext cx="549695" cy="550426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47" name="直接连接符 46"/>
              <p:cNvCxnSpPr>
                <a:stCxn id="29" idx="1"/>
                <a:endCxn id="29" idx="3"/>
              </p:cNvCxnSpPr>
              <p:nvPr/>
            </p:nvCxnSpPr>
            <p:spPr>
              <a:xfrm>
                <a:off x="3827815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>
                <a:stCxn id="29" idx="0"/>
                <a:endCxn id="29" idx="2"/>
              </p:cNvCxnSpPr>
              <p:nvPr/>
            </p:nvCxnSpPr>
            <p:spPr>
              <a:xfrm>
                <a:off x="4102662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25" name="文本框 1"/>
            <p:cNvSpPr txBox="1">
              <a:spLocks noChangeArrowheads="1"/>
            </p:cNvSpPr>
            <p:nvPr/>
          </p:nvSpPr>
          <p:spPr bwMode="auto">
            <a:xfrm>
              <a:off x="2202212" y="1702183"/>
              <a:ext cx="661189" cy="57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</a:t>
              </a:r>
            </a:p>
          </p:txBody>
        </p:sp>
      </p:grpSp>
      <p:grpSp>
        <p:nvGrpSpPr>
          <p:cNvPr id="4" name="组合 3"/>
          <p:cNvGrpSpPr>
            <a:grpSpLocks noChangeAspect="1"/>
          </p:cNvGrpSpPr>
          <p:nvPr/>
        </p:nvGrpSpPr>
        <p:grpSpPr bwMode="auto">
          <a:xfrm>
            <a:off x="2997200" y="1565275"/>
            <a:ext cx="811213" cy="706438"/>
            <a:chOff x="3054233" y="1702183"/>
            <a:chExt cx="661189" cy="577688"/>
          </a:xfrm>
        </p:grpSpPr>
        <p:grpSp>
          <p:nvGrpSpPr>
            <p:cNvPr id="67619" name="组合 13"/>
            <p:cNvGrpSpPr/>
            <p:nvPr/>
          </p:nvGrpSpPr>
          <p:grpSpPr bwMode="auto"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16" name="直接连接符 15"/>
              <p:cNvCxnSpPr>
                <a:stCxn id="15" idx="1"/>
                <a:endCxn id="15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stCxn id="15" idx="0"/>
                <a:endCxn id="15" idx="2"/>
              </p:cNvCxnSpPr>
              <p:nvPr/>
            </p:nvCxnSpPr>
            <p:spPr>
              <a:xfrm>
                <a:off x="4102770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20" name="文本框 41"/>
            <p:cNvSpPr txBox="1">
              <a:spLocks noChangeArrowheads="1"/>
            </p:cNvSpPr>
            <p:nvPr/>
          </p:nvSpPr>
          <p:spPr bwMode="auto">
            <a:xfrm>
              <a:off x="3054233" y="1702183"/>
              <a:ext cx="661189" cy="57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的</a:t>
              </a:r>
            </a:p>
          </p:txBody>
        </p:sp>
      </p:grpSp>
      <p:grpSp>
        <p:nvGrpSpPr>
          <p:cNvPr id="5" name="组合 4"/>
          <p:cNvGrpSpPr>
            <a:grpSpLocks noChangeAspect="1"/>
          </p:cNvGrpSpPr>
          <p:nvPr/>
        </p:nvGrpSpPr>
        <p:grpSpPr bwMode="auto">
          <a:xfrm>
            <a:off x="3833813" y="1565275"/>
            <a:ext cx="809625" cy="706438"/>
            <a:chOff x="3890374" y="1702183"/>
            <a:chExt cx="661189" cy="577688"/>
          </a:xfrm>
        </p:grpSpPr>
        <p:grpSp>
          <p:nvGrpSpPr>
            <p:cNvPr id="67614" name="组合 18"/>
            <p:cNvGrpSpPr/>
            <p:nvPr/>
          </p:nvGrpSpPr>
          <p:grpSpPr bwMode="auto"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22" name="直接连接符 21"/>
              <p:cNvCxnSpPr>
                <a:stCxn id="20" idx="1"/>
                <a:endCxn id="20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stCxn id="20" idx="0"/>
                <a:endCxn id="20" idx="2"/>
              </p:cNvCxnSpPr>
              <p:nvPr/>
            </p:nvCxnSpPr>
            <p:spPr>
              <a:xfrm>
                <a:off x="4102453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15" name="文本框 42"/>
            <p:cNvSpPr txBox="1">
              <a:spLocks noChangeArrowheads="1"/>
            </p:cNvSpPr>
            <p:nvPr/>
          </p:nvSpPr>
          <p:spPr bwMode="auto">
            <a:xfrm>
              <a:off x="3890374" y="1702183"/>
              <a:ext cx="661189" cy="57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论</a:t>
              </a:r>
            </a:p>
          </p:txBody>
        </p:sp>
      </p:grpSp>
      <p:grpSp>
        <p:nvGrpSpPr>
          <p:cNvPr id="6" name="组合 5"/>
          <p:cNvGrpSpPr>
            <a:grpSpLocks noChangeAspect="1"/>
          </p:cNvGrpSpPr>
          <p:nvPr/>
        </p:nvGrpSpPr>
        <p:grpSpPr bwMode="auto">
          <a:xfrm>
            <a:off x="4648200" y="1565275"/>
            <a:ext cx="809625" cy="706438"/>
            <a:chOff x="4705007" y="1702183"/>
            <a:chExt cx="661189" cy="577688"/>
          </a:xfrm>
        </p:grpSpPr>
        <p:grpSp>
          <p:nvGrpSpPr>
            <p:cNvPr id="67609" name="组合 23"/>
            <p:cNvGrpSpPr/>
            <p:nvPr/>
          </p:nvGrpSpPr>
          <p:grpSpPr bwMode="auto"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32" name="直接连接符 31"/>
              <p:cNvCxnSpPr>
                <a:stCxn id="26" idx="1"/>
                <a:endCxn id="26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stCxn id="26" idx="0"/>
                <a:endCxn id="26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10" name="文本框 43"/>
            <p:cNvSpPr txBox="1">
              <a:spLocks noChangeArrowheads="1"/>
            </p:cNvSpPr>
            <p:nvPr/>
          </p:nvSpPr>
          <p:spPr bwMode="auto">
            <a:xfrm>
              <a:off x="4705007" y="1702183"/>
              <a:ext cx="661189" cy="57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</a:t>
              </a: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 bwMode="auto">
          <a:xfrm>
            <a:off x="5473700" y="1565275"/>
            <a:ext cx="809625" cy="706438"/>
            <a:chOff x="5530394" y="1702183"/>
            <a:chExt cx="661189" cy="577688"/>
          </a:xfrm>
        </p:grpSpPr>
        <p:grpSp>
          <p:nvGrpSpPr>
            <p:cNvPr id="67604" name="组合 33"/>
            <p:cNvGrpSpPr/>
            <p:nvPr/>
          </p:nvGrpSpPr>
          <p:grpSpPr bwMode="auto"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36" name="直接连接符 35"/>
              <p:cNvCxnSpPr>
                <a:stCxn id="35" idx="1"/>
                <a:endCxn id="35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stCxn id="35" idx="0"/>
                <a:endCxn id="35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05" name="文本框 44"/>
            <p:cNvSpPr txBox="1">
              <a:spLocks noChangeArrowheads="1"/>
            </p:cNvSpPr>
            <p:nvPr/>
          </p:nvSpPr>
          <p:spPr bwMode="auto">
            <a:xfrm>
              <a:off x="5530394" y="1702183"/>
              <a:ext cx="661189" cy="57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答</a:t>
              </a:r>
            </a:p>
          </p:txBody>
        </p:sp>
      </p:grpSp>
      <p:grpSp>
        <p:nvGrpSpPr>
          <p:cNvPr id="8" name="组合 7"/>
          <p:cNvGrpSpPr>
            <a:grpSpLocks noChangeAspect="1"/>
          </p:cNvGrpSpPr>
          <p:nvPr/>
        </p:nvGrpSpPr>
        <p:grpSpPr bwMode="auto">
          <a:xfrm>
            <a:off x="6272213" y="1565275"/>
            <a:ext cx="811212" cy="706438"/>
            <a:chOff x="6329147" y="1702183"/>
            <a:chExt cx="661189" cy="577688"/>
          </a:xfrm>
        </p:grpSpPr>
        <p:grpSp>
          <p:nvGrpSpPr>
            <p:cNvPr id="67599" name="组合 37"/>
            <p:cNvGrpSpPr/>
            <p:nvPr/>
          </p:nvGrpSpPr>
          <p:grpSpPr bwMode="auto">
            <a:xfrm>
              <a:off x="6384613" y="1707420"/>
              <a:ext cx="550258" cy="550258"/>
              <a:chOff x="3827533" y="704007"/>
              <a:chExt cx="550258" cy="55025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827705" y="703963"/>
                <a:ext cx="549913" cy="550426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cs typeface="+mn-ea"/>
                  <a:sym typeface="+mn-lt"/>
                </a:endParaRPr>
              </a:p>
            </p:txBody>
          </p:sp>
          <p:cxnSp>
            <p:nvCxnSpPr>
              <p:cNvPr id="40" name="直接连接符 39"/>
              <p:cNvCxnSpPr>
                <a:stCxn id="39" idx="1"/>
                <a:endCxn id="39" idx="3"/>
              </p:cNvCxnSpPr>
              <p:nvPr/>
            </p:nvCxnSpPr>
            <p:spPr>
              <a:xfrm>
                <a:off x="3827705" y="979176"/>
                <a:ext cx="54991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stCxn id="39" idx="0"/>
                <a:endCxn id="39" idx="2"/>
              </p:cNvCxnSpPr>
              <p:nvPr/>
            </p:nvCxnSpPr>
            <p:spPr>
              <a:xfrm>
                <a:off x="4103309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00" name="文本框 45"/>
            <p:cNvSpPr txBox="1">
              <a:spLocks noChangeArrowheads="1"/>
            </p:cNvSpPr>
            <p:nvPr/>
          </p:nvSpPr>
          <p:spPr bwMode="auto">
            <a:xfrm>
              <a:off x="6329147" y="1702183"/>
              <a:ext cx="661189" cy="57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辩</a:t>
              </a:r>
            </a:p>
          </p:txBody>
        </p:sp>
      </p:grpSp>
      <p:cxnSp>
        <p:nvCxnSpPr>
          <p:cNvPr id="48" name="直接连接符 47"/>
          <p:cNvCxnSpPr/>
          <p:nvPr/>
        </p:nvCxnSpPr>
        <p:spPr>
          <a:xfrm flipV="1">
            <a:off x="1951038" y="2403475"/>
            <a:ext cx="5387975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2541588" y="2549525"/>
            <a:ext cx="39163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zh-CN" altLang="en-US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感谢聆听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74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75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OTHERS"/>
  <p:tag name="ID" val="5471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OTHERS"/>
  <p:tag name="ID" val="54714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gency FB"/>
        <a:ea typeface="幼圆"/>
        <a:cs typeface=""/>
      </a:majorFont>
      <a:minorFont>
        <a:latin typeface="Agency FB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3040</Words>
  <Application>Microsoft Office PowerPoint</Application>
  <PresentationFormat>全屏显示(16:9)</PresentationFormat>
  <Paragraphs>415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2" baseType="lpstr">
      <vt:lpstr>Agency FB</vt:lpstr>
      <vt:lpstr>Calibri</vt:lpstr>
      <vt:lpstr>幼圆</vt:lpstr>
      <vt:lpstr>Nexa Light</vt:lpstr>
      <vt:lpstr>华康少女文字W5(P)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faith123</cp:lastModifiedBy>
  <cp:revision>94</cp:revision>
  <dcterms:created xsi:type="dcterms:W3CDTF">2015-03-31T05:49:00Z</dcterms:created>
  <dcterms:modified xsi:type="dcterms:W3CDTF">2018-04-03T02:00:24Z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