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tags/tag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2.xml" ContentType="application/vnd.openxmlformats-officedocument.themeOverride+xml"/>
  <Override PartName="/ppt/tags/tag9.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 id="2147483670" r:id="rId3"/>
  </p:sldMasterIdLst>
  <p:notesMasterIdLst>
    <p:notesMasterId r:id="rId28"/>
  </p:notesMasterIdLst>
  <p:sldIdLst>
    <p:sldId id="308" r:id="rId4"/>
    <p:sldId id="309" r:id="rId5"/>
    <p:sldId id="310" r:id="rId6"/>
    <p:sldId id="263" r:id="rId7"/>
    <p:sldId id="264" r:id="rId8"/>
    <p:sldId id="324" r:id="rId9"/>
    <p:sldId id="266" r:id="rId10"/>
    <p:sldId id="316" r:id="rId11"/>
    <p:sldId id="311" r:id="rId12"/>
    <p:sldId id="312" r:id="rId13"/>
    <p:sldId id="313" r:id="rId14"/>
    <p:sldId id="314" r:id="rId15"/>
    <p:sldId id="315" r:id="rId16"/>
    <p:sldId id="317" r:id="rId17"/>
    <p:sldId id="326" r:id="rId18"/>
    <p:sldId id="274" r:id="rId19"/>
    <p:sldId id="318" r:id="rId20"/>
    <p:sldId id="275" r:id="rId21"/>
    <p:sldId id="322" r:id="rId22"/>
    <p:sldId id="319" r:id="rId23"/>
    <p:sldId id="325" r:id="rId24"/>
    <p:sldId id="320" r:id="rId25"/>
    <p:sldId id="323" r:id="rId26"/>
    <p:sldId id="327" r:id="rId27"/>
  </p:sldIdLst>
  <p:sldSz cx="12192000" cy="6858000"/>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7">
          <p15:clr>
            <a:srgbClr val="A4A3A4"/>
          </p15:clr>
        </p15:guide>
        <p15:guide id="2" pos="38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B65"/>
    <a:srgbClr val="71F9FC"/>
    <a:srgbClr val="FF9409"/>
    <a:srgbClr val="9E211B"/>
    <a:srgbClr val="E3D2AE"/>
    <a:srgbClr val="DAECF7"/>
    <a:srgbClr val="C7020C"/>
    <a:srgbClr val="C91324"/>
    <a:srgbClr val="162F81"/>
    <a:srgbClr val="8A3E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varScale="1">
        <p:scale>
          <a:sx n="92" d="100"/>
          <a:sy n="92" d="100"/>
        </p:scale>
        <p:origin x="498" y="90"/>
      </p:cViewPr>
      <p:guideLst>
        <p:guide orient="horz" pos="2147"/>
        <p:guide pos="3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T1</c:v>
                </c:pt>
              </c:strCache>
            </c:strRef>
          </c:tx>
          <c:spPr>
            <a:ln w="28575" cap="rnd">
              <a:solidFill>
                <a:srgbClr val="3497C0"/>
              </a:solidFill>
              <a:round/>
            </a:ln>
            <a:effectLst/>
          </c:spPr>
          <c:marker>
            <c:symbol val="none"/>
          </c:marker>
          <c:cat>
            <c:strRef>
              <c:f>Sheet1!$A$2:$A$5</c:f>
              <c:strCache>
                <c:ptCount val="4"/>
                <c:pt idx="0">
                  <c:v>S1</c:v>
                </c:pt>
                <c:pt idx="1">
                  <c:v>S2</c:v>
                </c:pt>
                <c:pt idx="2">
                  <c:v>S3</c:v>
                </c:pt>
                <c:pt idx="3">
                  <c:v>S4</c:v>
                </c:pt>
              </c:strCache>
            </c:strRef>
          </c:cat>
          <c:val>
            <c:numRef>
              <c:f>Sheet1!$B$2:$B$5</c:f>
              <c:numCache>
                <c:formatCode>General</c:formatCode>
                <c:ptCount val="4"/>
                <c:pt idx="0">
                  <c:v>4.3</c:v>
                </c:pt>
                <c:pt idx="1">
                  <c:v>2.5</c:v>
                </c:pt>
                <c:pt idx="2">
                  <c:v>3.5</c:v>
                </c:pt>
                <c:pt idx="3">
                  <c:v>4.5</c:v>
                </c:pt>
              </c:numCache>
            </c:numRef>
          </c:val>
          <c:smooth val="1"/>
        </c:ser>
        <c:ser>
          <c:idx val="1"/>
          <c:order val="1"/>
          <c:tx>
            <c:strRef>
              <c:f>Sheet1!$C$1</c:f>
              <c:strCache>
                <c:ptCount val="1"/>
                <c:pt idx="0">
                  <c:v>T2</c:v>
                </c:pt>
              </c:strCache>
            </c:strRef>
          </c:tx>
          <c:spPr>
            <a:ln w="28575" cap="rnd">
              <a:solidFill>
                <a:srgbClr val="001B65"/>
              </a:solidFill>
              <a:round/>
            </a:ln>
            <a:effectLst/>
          </c:spPr>
          <c:marker>
            <c:symbol val="none"/>
          </c:marker>
          <c:cat>
            <c:strRef>
              <c:f>Sheet1!$A$2:$A$5</c:f>
              <c:strCache>
                <c:ptCount val="4"/>
                <c:pt idx="0">
                  <c:v>S1</c:v>
                </c:pt>
                <c:pt idx="1">
                  <c:v>S2</c:v>
                </c:pt>
                <c:pt idx="2">
                  <c:v>S3</c:v>
                </c:pt>
                <c:pt idx="3">
                  <c:v>S4</c:v>
                </c:pt>
              </c:strCache>
            </c:strRef>
          </c:cat>
          <c:val>
            <c:numRef>
              <c:f>Sheet1!$C$2:$C$5</c:f>
              <c:numCache>
                <c:formatCode>General</c:formatCode>
                <c:ptCount val="4"/>
                <c:pt idx="0">
                  <c:v>2.4</c:v>
                </c:pt>
                <c:pt idx="1">
                  <c:v>4.4000000000000004</c:v>
                </c:pt>
                <c:pt idx="2">
                  <c:v>1.8</c:v>
                </c:pt>
                <c:pt idx="3">
                  <c:v>2.8</c:v>
                </c:pt>
              </c:numCache>
            </c:numRef>
          </c:val>
          <c:smooth val="1"/>
        </c:ser>
        <c:ser>
          <c:idx val="2"/>
          <c:order val="2"/>
          <c:tx>
            <c:strRef>
              <c:f>Sheet1!$D$1</c:f>
              <c:strCache>
                <c:ptCount val="1"/>
                <c:pt idx="0">
                  <c:v>T3</c:v>
                </c:pt>
              </c:strCache>
            </c:strRef>
          </c:tx>
          <c:spPr>
            <a:ln w="25400" cap="rnd" cmpd="sng">
              <a:solidFill>
                <a:srgbClr val="001B65"/>
              </a:solidFill>
              <a:round/>
            </a:ln>
            <a:effectLst/>
          </c:spPr>
          <c:marker>
            <c:symbol val="none"/>
          </c:marker>
          <c:dPt>
            <c:idx val="1"/>
            <c:marker>
              <c:symbol val="none"/>
            </c:marker>
            <c:bubble3D val="0"/>
            <c:spPr>
              <a:ln w="25400" cap="rnd" cmpd="sng">
                <a:solidFill>
                  <a:srgbClr val="001B65"/>
                </a:solidFill>
                <a:round/>
              </a:ln>
              <a:effectLst/>
            </c:spPr>
          </c:dPt>
          <c:dPt>
            <c:idx val="2"/>
            <c:marker>
              <c:symbol val="none"/>
            </c:marker>
            <c:bubble3D val="0"/>
            <c:spPr>
              <a:ln w="25400" cap="rnd" cmpd="sng">
                <a:solidFill>
                  <a:srgbClr val="001B65"/>
                </a:solidFill>
                <a:round/>
              </a:ln>
              <a:effectLst/>
            </c:spPr>
          </c:dPt>
          <c:cat>
            <c:strRef>
              <c:f>Sheet1!$A$2:$A$5</c:f>
              <c:strCache>
                <c:ptCount val="4"/>
                <c:pt idx="0">
                  <c:v>S1</c:v>
                </c:pt>
                <c:pt idx="1">
                  <c:v>S2</c:v>
                </c:pt>
                <c:pt idx="2">
                  <c:v>S3</c:v>
                </c:pt>
                <c:pt idx="3">
                  <c:v>S4</c:v>
                </c:pt>
              </c:strCache>
            </c:strRef>
          </c:cat>
          <c:val>
            <c:numRef>
              <c:f>Sheet1!$D$2:$D$5</c:f>
              <c:numCache>
                <c:formatCode>General</c:formatCode>
                <c:ptCount val="4"/>
                <c:pt idx="0">
                  <c:v>2</c:v>
                </c:pt>
                <c:pt idx="1">
                  <c:v>2</c:v>
                </c:pt>
                <c:pt idx="2">
                  <c:v>3</c:v>
                </c:pt>
                <c:pt idx="3">
                  <c:v>5</c:v>
                </c:pt>
              </c:numCache>
            </c:numRef>
          </c:val>
          <c:smooth val="1"/>
        </c:ser>
        <c:dLbls>
          <c:showLegendKey val="0"/>
          <c:showVal val="0"/>
          <c:showCatName val="0"/>
          <c:showSerName val="0"/>
          <c:showPercent val="0"/>
          <c:showBubbleSize val="0"/>
        </c:dLbls>
        <c:smooth val="0"/>
        <c:axId val="429654896"/>
        <c:axId val="429641840"/>
      </c:lineChart>
      <c:catAx>
        <c:axId val="429654896"/>
        <c:scaling>
          <c:orientation val="minMax"/>
        </c:scaling>
        <c:delete val="1"/>
        <c:axPos val="b"/>
        <c:numFmt formatCode="General" sourceLinked="1"/>
        <c:majorTickMark val="none"/>
        <c:minorTickMark val="none"/>
        <c:tickLblPos val="nextTo"/>
        <c:crossAx val="429641840"/>
        <c:crosses val="autoZero"/>
        <c:auto val="1"/>
        <c:lblAlgn val="ctr"/>
        <c:lblOffset val="100"/>
        <c:noMultiLvlLbl val="0"/>
      </c:catAx>
      <c:valAx>
        <c:axId val="429641840"/>
        <c:scaling>
          <c:orientation val="minMax"/>
        </c:scaling>
        <c:delete val="1"/>
        <c:axPos val="l"/>
        <c:numFmt formatCode="General" sourceLinked="1"/>
        <c:majorTickMark val="none"/>
        <c:minorTickMark val="none"/>
        <c:tickLblPos val="nextTo"/>
        <c:crossAx val="4296548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218225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28646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44066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3</a:t>
            </a:fld>
            <a:endParaRPr lang="zh-CN" altLang="en-US"/>
          </a:p>
        </p:txBody>
      </p:sp>
    </p:spTree>
    <p:extLst>
      <p:ext uri="{BB962C8B-B14F-4D97-AF65-F5344CB8AC3E}">
        <p14:creationId xmlns:p14="http://schemas.microsoft.com/office/powerpoint/2010/main" val="3283480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359414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66989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4D39D0A-ED8E-4A87-BA33-B024370FBD8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36022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94349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8</a:t>
            </a:fld>
            <a:endParaRPr lang="zh-CN" altLang="en-US"/>
          </a:p>
        </p:txBody>
      </p:sp>
    </p:spTree>
    <p:extLst>
      <p:ext uri="{BB962C8B-B14F-4D97-AF65-F5344CB8AC3E}">
        <p14:creationId xmlns:p14="http://schemas.microsoft.com/office/powerpoint/2010/main" val="1626719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9</a:t>
            </a:fld>
            <a:endParaRPr lang="zh-CN" altLang="en-US"/>
          </a:p>
        </p:txBody>
      </p:sp>
    </p:spTree>
    <p:extLst>
      <p:ext uri="{BB962C8B-B14F-4D97-AF65-F5344CB8AC3E}">
        <p14:creationId xmlns:p14="http://schemas.microsoft.com/office/powerpoint/2010/main" val="3013186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10</a:t>
            </a:fld>
            <a:endParaRPr lang="zh-CN" altLang="en-US"/>
          </a:p>
        </p:txBody>
      </p:sp>
    </p:spTree>
    <p:extLst>
      <p:ext uri="{BB962C8B-B14F-4D97-AF65-F5344CB8AC3E}">
        <p14:creationId xmlns:p14="http://schemas.microsoft.com/office/powerpoint/2010/main" val="337994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11</a:t>
            </a:fld>
            <a:endParaRPr lang="zh-CN" altLang="en-US"/>
          </a:p>
        </p:txBody>
      </p:sp>
    </p:spTree>
    <p:extLst>
      <p:ext uri="{BB962C8B-B14F-4D97-AF65-F5344CB8AC3E}">
        <p14:creationId xmlns:p14="http://schemas.microsoft.com/office/powerpoint/2010/main" val="449609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12</a:t>
            </a:fld>
            <a:endParaRPr lang="zh-CN" altLang="en-US"/>
          </a:p>
        </p:txBody>
      </p:sp>
    </p:spTree>
    <p:extLst>
      <p:ext uri="{BB962C8B-B14F-4D97-AF65-F5344CB8AC3E}">
        <p14:creationId xmlns:p14="http://schemas.microsoft.com/office/powerpoint/2010/main" val="4412434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13</a:t>
            </a:fld>
            <a:endParaRPr lang="zh-CN" altLang="en-US"/>
          </a:p>
        </p:txBody>
      </p:sp>
    </p:spTree>
    <p:extLst>
      <p:ext uri="{BB962C8B-B14F-4D97-AF65-F5344CB8AC3E}">
        <p14:creationId xmlns:p14="http://schemas.microsoft.com/office/powerpoint/2010/main" val="498482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14</a:t>
            </a:fld>
            <a:endParaRPr lang="zh-CN" altLang="en-US"/>
          </a:p>
        </p:txBody>
      </p:sp>
    </p:spTree>
    <p:extLst>
      <p:ext uri="{BB962C8B-B14F-4D97-AF65-F5344CB8AC3E}">
        <p14:creationId xmlns:p14="http://schemas.microsoft.com/office/powerpoint/2010/main" val="2507771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428FF4-0A5A-4A3C-904A-094D53F0CD3C}" type="slidenum">
              <a:rPr lang="zh-CN" altLang="en-US" smtClean="0"/>
              <a:t>15</a:t>
            </a:fld>
            <a:endParaRPr lang="zh-CN" altLang="en-US"/>
          </a:p>
        </p:txBody>
      </p:sp>
    </p:spTree>
    <p:extLst>
      <p:ext uri="{BB962C8B-B14F-4D97-AF65-F5344CB8AC3E}">
        <p14:creationId xmlns:p14="http://schemas.microsoft.com/office/powerpoint/2010/main" val="377410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412428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17</a:t>
            </a:fld>
            <a:endParaRPr lang="zh-CN" altLang="en-US"/>
          </a:p>
        </p:txBody>
      </p:sp>
    </p:spTree>
    <p:extLst>
      <p:ext uri="{BB962C8B-B14F-4D97-AF65-F5344CB8AC3E}">
        <p14:creationId xmlns:p14="http://schemas.microsoft.com/office/powerpoint/2010/main" val="848709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494102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19</a:t>
            </a:fld>
            <a:endParaRPr lang="zh-CN" altLang="en-US"/>
          </a:p>
        </p:txBody>
      </p:sp>
    </p:spTree>
    <p:extLst>
      <p:ext uri="{BB962C8B-B14F-4D97-AF65-F5344CB8AC3E}">
        <p14:creationId xmlns:p14="http://schemas.microsoft.com/office/powerpoint/2010/main" val="2713201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91385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553725-671C-4999-8D68-861E5DC01BD8}" type="slidenum">
              <a:rPr lang="zh-CN" altLang="en-US" smtClean="0"/>
              <a:t>21</a:t>
            </a:fld>
            <a:endParaRPr lang="zh-CN" altLang="en-US"/>
          </a:p>
        </p:txBody>
      </p:sp>
    </p:spTree>
    <p:extLst>
      <p:ext uri="{BB962C8B-B14F-4D97-AF65-F5344CB8AC3E}">
        <p14:creationId xmlns:p14="http://schemas.microsoft.com/office/powerpoint/2010/main" val="3333519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120169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t>23</a:t>
            </a:fld>
            <a:endParaRPr lang="zh-CN" altLang="en-US"/>
          </a:p>
        </p:txBody>
      </p:sp>
    </p:spTree>
    <p:extLst>
      <p:ext uri="{BB962C8B-B14F-4D97-AF65-F5344CB8AC3E}">
        <p14:creationId xmlns:p14="http://schemas.microsoft.com/office/powerpoint/2010/main" val="3229050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24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1444562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图片 3" descr="e"/>
          <p:cNvPicPr>
            <a:picLocks noChangeAspect="1"/>
          </p:cNvPicPr>
          <p:nvPr userDrawn="1"/>
        </p:nvPicPr>
        <p:blipFill>
          <a:blip r:embed="rId3"/>
          <a:srcRect t="52976"/>
          <a:stretch>
            <a:fillRect/>
          </a:stretch>
        </p:blipFill>
        <p:spPr>
          <a:xfrm>
            <a:off x="6985" y="-26670"/>
            <a:ext cx="12178665" cy="2115820"/>
          </a:xfrm>
          <a:prstGeom prst="rect">
            <a:avLst/>
          </a:prstGeom>
        </p:spPr>
      </p:pic>
      <p:pic>
        <p:nvPicPr>
          <p:cNvPr id="11" name="图片 10" descr="t"/>
          <p:cNvPicPr>
            <a:picLocks noChangeAspect="1"/>
          </p:cNvPicPr>
          <p:nvPr userDrawn="1"/>
        </p:nvPicPr>
        <p:blipFill>
          <a:blip r:embed="rId4"/>
          <a:srcRect t="14110"/>
          <a:stretch>
            <a:fillRect/>
          </a:stretch>
        </p:blipFill>
        <p:spPr>
          <a:xfrm>
            <a:off x="-3810" y="495300"/>
            <a:ext cx="12200255" cy="63512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标题幻灯片">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2018/6/23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2018/6/23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2018/6/23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2018/6/23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t>2018/6/23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2018/6/23</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2018/6/23</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t>2018/6/23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2018/6/23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2018/6/23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p:txBody>
          <a:bodyPr/>
          <a:lstStyle/>
          <a:p>
            <a:fld id="{20DD7636-5BE1-44BC-BB5F-15739D9E18E1}" type="datetimeFigureOut">
              <a:rPr lang="zh-CN" altLang="en-US" smtClean="0"/>
              <a:t>2018/6/23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2018/6/23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2018/6/23</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2018/6/23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1AD7F68-8E1B-45E2-8A27-5D5DEAAB1BF2}" type="datetimeFigureOut">
              <a:rPr lang="zh-CN" altLang="en-US" smtClean="0"/>
              <a:t>2018/6/23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B00BE8D-5581-489A-A491-65FC32FEA9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ags" Target="../tags/tag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ags" Target="../tags/tag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ags" Target="../tags/tag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charset="-122"/>
                <a:ea typeface="黑体" panose="02010609060101010101" charset="-122"/>
              </a:defRPr>
            </a:lvl1pPr>
          </a:lstStyle>
          <a:p>
            <a:fld id="{D997B5FA-0921-464F-AAE1-844C04324D75}" type="datetimeFigureOut">
              <a:rPr lang="zh-CN" altLang="en-US" smtClean="0"/>
              <a:t>2018/6/23</a:t>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charset="-122"/>
                <a:ea typeface="黑体" panose="02010609060101010101"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charset="-122"/>
                <a:ea typeface="黑体" panose="02010609060101010101" charset="-122"/>
              </a:defRPr>
            </a:lvl1pPr>
          </a:lstStyle>
          <a:p>
            <a:fld id="{565CE74E-AB26-4998-AD42-012C4C1AD076}" type="slidenum">
              <a:rPr lang="zh-CN" altLang="en-US" smtClean="0"/>
              <a:t>‹#›</a:t>
            </a:fld>
            <a:endParaRPr lang="zh-CN" altLang="en-US"/>
          </a:p>
        </p:txBody>
      </p:sp>
      <p:sp>
        <p:nvSpPr>
          <p:cNvPr id="2"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D7F68-8E1B-45E2-8A27-5D5DEAAB1BF2}" type="datetimeFigureOut">
              <a:rPr lang="zh-CN" altLang="en-US" smtClean="0"/>
              <a:t>2018/6/23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0BE8D-5581-489A-A491-65FC32FEA9F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1.xml"/><Relationship Id="rId7" Type="http://schemas.openxmlformats.org/officeDocument/2006/relationships/image" Target="../media/image2.png"/><Relationship Id="rId2" Type="http://schemas.openxmlformats.org/officeDocument/2006/relationships/tags" Target="../tags/tag5.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1.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hemeOverride" Target="../theme/themeOverride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24.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11" name="图片 10" descr="t"/>
          <p:cNvPicPr>
            <a:picLocks noChangeAspect="1"/>
          </p:cNvPicPr>
          <p:nvPr/>
        </p:nvPicPr>
        <p:blipFill>
          <a:blip r:embed="rId6"/>
          <a:srcRect t="14110"/>
          <a:stretch>
            <a:fillRect/>
          </a:stretch>
        </p:blipFill>
        <p:spPr>
          <a:xfrm>
            <a:off x="-3810" y="495300"/>
            <a:ext cx="12200255" cy="6351270"/>
          </a:xfrm>
          <a:prstGeom prst="rect">
            <a:avLst/>
          </a:prstGeom>
        </p:spPr>
      </p:pic>
      <p:pic>
        <p:nvPicPr>
          <p:cNvPr id="4" name="图片 3" descr="e"/>
          <p:cNvPicPr>
            <a:picLocks noChangeAspect="1"/>
          </p:cNvPicPr>
          <p:nvPr/>
        </p:nvPicPr>
        <p:blipFill>
          <a:blip r:embed="rId7"/>
          <a:srcRect t="52976"/>
          <a:stretch>
            <a:fillRect/>
          </a:stretch>
        </p:blipFill>
        <p:spPr>
          <a:xfrm>
            <a:off x="6985" y="-41910"/>
            <a:ext cx="12178665" cy="2115820"/>
          </a:xfrm>
          <a:prstGeom prst="rect">
            <a:avLst/>
          </a:prstGeom>
        </p:spPr>
      </p:pic>
      <p:pic>
        <p:nvPicPr>
          <p:cNvPr id="9" name="图片 8" descr="q"/>
          <p:cNvPicPr>
            <a:picLocks noChangeAspect="1"/>
          </p:cNvPicPr>
          <p:nvPr/>
        </p:nvPicPr>
        <p:blipFill>
          <a:blip r:embed="rId8"/>
          <a:stretch>
            <a:fillRect/>
          </a:stretch>
        </p:blipFill>
        <p:spPr>
          <a:xfrm>
            <a:off x="2921635" y="2073910"/>
            <a:ext cx="2674620" cy="910590"/>
          </a:xfrm>
          <a:prstGeom prst="rect">
            <a:avLst/>
          </a:prstGeom>
        </p:spPr>
      </p:pic>
      <p:sp>
        <p:nvSpPr>
          <p:cNvPr id="17" name="文本框 16"/>
          <p:cNvSpPr txBox="1"/>
          <p:nvPr/>
        </p:nvSpPr>
        <p:spPr>
          <a:xfrm>
            <a:off x="1938020" y="3004820"/>
            <a:ext cx="5100955" cy="646331"/>
          </a:xfrm>
          <a:prstGeom prst="rect">
            <a:avLst/>
          </a:prstGeom>
          <a:noFill/>
        </p:spPr>
        <p:txBody>
          <a:bodyPr wrap="square" rtlCol="0">
            <a:spAutoFit/>
          </a:bodyPr>
          <a:lstStyle/>
          <a:p>
            <a:r>
              <a:rPr kumimoji="1"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区块链项目展示</a:t>
            </a:r>
            <a:r>
              <a:rPr kumimoji="1" lang="en-US" altLang="zh-CN" sz="3600" b="1" dirty="0" err="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ppt</a:t>
            </a:r>
            <a:r>
              <a:rPr kumimoji="1" lang="zh-CN" altLang="en-US" sz="3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模板</a:t>
            </a:r>
          </a:p>
        </p:txBody>
      </p:sp>
      <p:sp>
        <p:nvSpPr>
          <p:cNvPr id="18" name="文本框 17"/>
          <p:cNvSpPr txBox="1"/>
          <p:nvPr/>
        </p:nvSpPr>
        <p:spPr>
          <a:xfrm>
            <a:off x="1743075" y="3834765"/>
            <a:ext cx="6255385" cy="460375"/>
          </a:xfrm>
          <a:prstGeom prst="rect">
            <a:avLst/>
          </a:prstGeom>
          <a:noFill/>
        </p:spPr>
        <p:txBody>
          <a:bodyPr wrap="square" rtlCol="0">
            <a:spAutoFit/>
          </a:bodyPr>
          <a:lstStyle/>
          <a:p>
            <a:r>
              <a:rPr kumimoji="1" lang="zh-CN" altLang="en-US" sz="2400" b="1" dirty="0" smtClean="0">
                <a:solidFill>
                  <a:schemeClr val="bg1"/>
                </a:solidFill>
                <a:latin typeface="Microsoft YaHei Light" charset="-122"/>
                <a:ea typeface="Microsoft YaHei Light" charset="-122"/>
                <a:cs typeface="Microsoft YaHei Light" charset="-122"/>
              </a:rPr>
              <a:t>互联网</a:t>
            </a:r>
            <a:r>
              <a:rPr kumimoji="1" lang="en-US" altLang="zh-CN" sz="2400" b="1" dirty="0" smtClean="0">
                <a:solidFill>
                  <a:schemeClr val="bg1"/>
                </a:solidFill>
                <a:latin typeface="Microsoft YaHei Light" charset="-122"/>
                <a:ea typeface="Microsoft YaHei Light" charset="-122"/>
                <a:cs typeface="Microsoft YaHei Light" charset="-122"/>
              </a:rPr>
              <a:t>+/</a:t>
            </a:r>
            <a:r>
              <a:rPr kumimoji="1" lang="zh-CN" altLang="en-US" sz="2400" b="1" dirty="0" smtClean="0">
                <a:solidFill>
                  <a:schemeClr val="bg1"/>
                </a:solidFill>
                <a:latin typeface="Microsoft YaHei Light" charset="-122"/>
                <a:ea typeface="Microsoft YaHei Light" charset="-122"/>
                <a:cs typeface="Microsoft YaHei Light" charset="-122"/>
              </a:rPr>
              <a:t>商业计划书</a:t>
            </a:r>
            <a:r>
              <a:rPr kumimoji="1" lang="en-US" altLang="zh-CN" sz="2400" b="1" dirty="0" smtClean="0">
                <a:solidFill>
                  <a:schemeClr val="bg1"/>
                </a:solidFill>
                <a:latin typeface="Microsoft YaHei Light" charset="-122"/>
                <a:ea typeface="Microsoft YaHei Light" charset="-122"/>
                <a:cs typeface="Microsoft YaHei Light" charset="-122"/>
              </a:rPr>
              <a:t>/</a:t>
            </a:r>
            <a:r>
              <a:rPr kumimoji="1" lang="zh-CN" altLang="en-US" sz="2400" b="1" dirty="0" smtClean="0">
                <a:solidFill>
                  <a:schemeClr val="bg1"/>
                </a:solidFill>
                <a:latin typeface="Microsoft YaHei Light" charset="-122"/>
                <a:ea typeface="Microsoft YaHei Light" charset="-122"/>
                <a:cs typeface="Microsoft YaHei Light" charset="-122"/>
              </a:rPr>
              <a:t>项目汇报</a:t>
            </a:r>
            <a:r>
              <a:rPr kumimoji="1" lang="en-US" altLang="zh-CN" sz="2400" b="1" dirty="0" smtClean="0">
                <a:solidFill>
                  <a:schemeClr val="bg1"/>
                </a:solidFill>
                <a:latin typeface="Microsoft YaHei Light" charset="-122"/>
                <a:ea typeface="Microsoft YaHei Light" charset="-122"/>
                <a:cs typeface="Microsoft YaHei Light" charset="-122"/>
              </a:rPr>
              <a:t>/</a:t>
            </a:r>
            <a:r>
              <a:rPr kumimoji="1" lang="zh-CN" altLang="en-US" sz="2400" b="1" dirty="0" smtClean="0">
                <a:solidFill>
                  <a:schemeClr val="bg1"/>
                </a:solidFill>
                <a:latin typeface="Microsoft YaHei Light" charset="-122"/>
                <a:ea typeface="Microsoft YaHei Light" charset="-122"/>
                <a:cs typeface="Microsoft YaHei Light" charset="-122"/>
              </a:rPr>
              <a:t>商务演示</a:t>
            </a:r>
            <a:endParaRPr kumimoji="1" lang="zh-CN" altLang="en-US" sz="2400" b="1" dirty="0">
              <a:solidFill>
                <a:schemeClr val="bg1"/>
              </a:solidFill>
              <a:latin typeface="Microsoft YaHei Light" charset="-122"/>
              <a:ea typeface="Microsoft YaHei Light" charset="-122"/>
              <a:cs typeface="Microsoft YaHei Light" charset="-122"/>
            </a:endParaRPr>
          </a:p>
        </p:txBody>
      </p:sp>
      <p:pic>
        <p:nvPicPr>
          <p:cNvPr id="2" name="图片 1" descr="QQ图片20180511140305"/>
          <p:cNvPicPr>
            <a:picLocks noChangeAspect="1"/>
          </p:cNvPicPr>
          <p:nvPr/>
        </p:nvPicPr>
        <p:blipFill>
          <a:blip r:embed="rId9"/>
          <a:stretch>
            <a:fillRect/>
          </a:stretch>
        </p:blipFill>
        <p:spPr>
          <a:xfrm>
            <a:off x="8492490" y="495300"/>
            <a:ext cx="1892300" cy="4311015"/>
          </a:xfrm>
          <a:prstGeom prst="rect">
            <a:avLst/>
          </a:prstGeom>
        </p:spPr>
      </p:pic>
      <p:pic>
        <p:nvPicPr>
          <p:cNvPr id="10" name="图片 9" descr="w"/>
          <p:cNvPicPr>
            <a:picLocks noChangeAspect="1"/>
          </p:cNvPicPr>
          <p:nvPr/>
        </p:nvPicPr>
        <p:blipFill>
          <a:blip r:embed="rId10"/>
          <a:stretch>
            <a:fillRect/>
          </a:stretch>
        </p:blipFill>
        <p:spPr>
          <a:xfrm>
            <a:off x="7244080" y="135890"/>
            <a:ext cx="4145915" cy="63176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pic>
        <p:nvPicPr>
          <p:cNvPr id="12" name="图片 11" descr="t"/>
          <p:cNvPicPr>
            <a:picLocks noChangeAspect="1"/>
          </p:cNvPicPr>
          <p:nvPr/>
        </p:nvPicPr>
        <p:blipFill>
          <a:blip r:embed="rId5"/>
          <a:srcRect t="14110"/>
          <a:stretch>
            <a:fillRect/>
          </a:stretch>
        </p:blipFill>
        <p:spPr>
          <a:xfrm>
            <a:off x="-3810" y="495300"/>
            <a:ext cx="12200255" cy="6351270"/>
          </a:xfrm>
          <a:prstGeom prst="rect">
            <a:avLst/>
          </a:prstGeom>
        </p:spPr>
      </p:pic>
      <p:pic>
        <p:nvPicPr>
          <p:cNvPr id="4" name="图片 3" descr="e"/>
          <p:cNvPicPr>
            <a:picLocks noChangeAspect="1"/>
          </p:cNvPicPr>
          <p:nvPr/>
        </p:nvPicPr>
        <p:blipFill>
          <a:blip r:embed="rId6"/>
          <a:srcRect t="52976"/>
          <a:stretch>
            <a:fillRect/>
          </a:stretch>
        </p:blipFill>
        <p:spPr>
          <a:xfrm>
            <a:off x="6985" y="-41910"/>
            <a:ext cx="12178665" cy="2115820"/>
          </a:xfrm>
          <a:prstGeom prst="rect">
            <a:avLst/>
          </a:prstGeom>
        </p:spPr>
      </p:pic>
      <p:pic>
        <p:nvPicPr>
          <p:cNvPr id="10" name="图片 9" descr="w"/>
          <p:cNvPicPr>
            <a:picLocks noChangeAspect="1"/>
          </p:cNvPicPr>
          <p:nvPr/>
        </p:nvPicPr>
        <p:blipFill>
          <a:blip r:embed="rId7"/>
          <a:stretch>
            <a:fillRect/>
          </a:stretch>
        </p:blipFill>
        <p:spPr>
          <a:xfrm>
            <a:off x="878840" y="-434975"/>
            <a:ext cx="4145915" cy="6317615"/>
          </a:xfrm>
          <a:prstGeom prst="rect">
            <a:avLst/>
          </a:prstGeom>
        </p:spPr>
      </p:pic>
      <p:sp>
        <p:nvSpPr>
          <p:cNvPr id="7" name="文本框 6"/>
          <p:cNvSpPr txBox="1"/>
          <p:nvPr/>
        </p:nvSpPr>
        <p:spPr>
          <a:xfrm>
            <a:off x="2705100" y="1560195"/>
            <a:ext cx="1013460" cy="2079625"/>
          </a:xfrm>
          <a:prstGeom prst="rect">
            <a:avLst/>
          </a:prstGeom>
          <a:noFill/>
        </p:spPr>
        <p:txBody>
          <a:bodyPr vert="eaVert" wrap="square" rtlCol="0">
            <a:spAutoFit/>
          </a:bodyPr>
          <a:lstStyle/>
          <a:p>
            <a:r>
              <a:rPr lang="zh-CN" altLang="en-US" sz="5400">
                <a:solidFill>
                  <a:schemeClr val="bg1"/>
                </a:solidFill>
              </a:rPr>
              <a:t>目录</a:t>
            </a:r>
          </a:p>
        </p:txBody>
      </p:sp>
      <p:cxnSp>
        <p:nvCxnSpPr>
          <p:cNvPr id="8" name="直线连接符 7"/>
          <p:cNvCxnSpPr/>
          <p:nvPr/>
        </p:nvCxnSpPr>
        <p:spPr>
          <a:xfrm>
            <a:off x="5510999" y="1686008"/>
            <a:ext cx="0" cy="4422099"/>
          </a:xfrm>
          <a:prstGeom prst="line">
            <a:avLst/>
          </a:prstGeom>
          <a:ln>
            <a:solidFill>
              <a:srgbClr val="71F9FC"/>
            </a:solidFill>
            <a:prstDash val="dash"/>
          </a:ln>
        </p:spPr>
        <p:style>
          <a:lnRef idx="1">
            <a:schemeClr val="accent1"/>
          </a:lnRef>
          <a:fillRef idx="0">
            <a:schemeClr val="accent1"/>
          </a:fillRef>
          <a:effectRef idx="0">
            <a:schemeClr val="accent1"/>
          </a:effectRef>
          <a:fontRef idx="minor">
            <a:schemeClr val="tx1"/>
          </a:fontRef>
        </p:style>
      </p:cxnSp>
      <p:grpSp>
        <p:nvGrpSpPr>
          <p:cNvPr id="13" name="组 12"/>
          <p:cNvGrpSpPr/>
          <p:nvPr/>
        </p:nvGrpSpPr>
        <p:grpSpPr>
          <a:xfrm>
            <a:off x="6141960" y="1777198"/>
            <a:ext cx="5366478" cy="794479"/>
            <a:chOff x="4976735" y="1229193"/>
            <a:chExt cx="5366478" cy="794479"/>
          </a:xfrm>
        </p:grpSpPr>
        <p:sp>
          <p:nvSpPr>
            <p:cNvPr id="9" name="圆角矩形 8"/>
            <p:cNvSpPr/>
            <p:nvPr/>
          </p:nvSpPr>
          <p:spPr>
            <a:xfrm>
              <a:off x="4976735" y="1229193"/>
              <a:ext cx="5366478" cy="794479"/>
            </a:xfrm>
            <a:prstGeom prst="roundRect">
              <a:avLst/>
            </a:prstGeom>
            <a:noFill/>
            <a:ln>
              <a:solidFill>
                <a:srgbClr val="71F9FC"/>
              </a:solidFill>
              <a:prstDash val="dash"/>
            </a:ln>
          </p:spPr>
          <p:style>
            <a:lnRef idx="2">
              <a:srgbClr val="4F81BD">
                <a:shade val="50000"/>
              </a:srgbClr>
            </a:lnRef>
            <a:fillRef idx="1">
              <a:srgbClr val="4F81BD"/>
            </a:fillRef>
            <a:effectRef idx="0">
              <a:srgbClr val="4F81BD"/>
            </a:effectRef>
            <a:fontRef idx="minor">
              <a:sysClr val="window" lastClr="FFFFFF"/>
            </a:fontRef>
          </p:style>
          <p:txBody>
            <a:bodyPr rtlCol="0" anchor="ctr"/>
            <a:lstStyle/>
            <a:p>
              <a:pPr algn="ctr"/>
              <a:endParaRPr kumimoji="1" lang="zh-CN" altLang="en-US"/>
            </a:p>
          </p:txBody>
        </p:sp>
        <p:sp>
          <p:nvSpPr>
            <p:cNvPr id="11" name="文本框 10"/>
            <p:cNvSpPr txBox="1"/>
            <p:nvPr/>
          </p:nvSpPr>
          <p:spPr>
            <a:xfrm>
              <a:off x="5210397" y="1312779"/>
              <a:ext cx="3181348" cy="583565"/>
            </a:xfrm>
            <a:prstGeom prst="rect">
              <a:avLst/>
            </a:prstGeom>
            <a:noFill/>
          </p:spPr>
          <p:txBody>
            <a:bodyPr wrap="square" lIns="91440" tIns="45720" rIns="91440" bIns="45720" rtlCol="0">
              <a:spAutoFit/>
            </a:bodyPr>
            <a:lstStyle/>
            <a:p>
              <a:r>
                <a:rPr kumimoji="1" lang="zh-CN" altLang="en-US" sz="3200" b="1" dirty="0">
                  <a:solidFill>
                    <a:sysClr val="window" lastClr="FFFFFF"/>
                  </a:solidFill>
                  <a:latin typeface="微软雅黑" panose="020B0503020204020204" pitchFamily="34" charset="-122"/>
                  <a:ea typeface="微软雅黑" panose="020B0503020204020204" pitchFamily="34" charset="-122"/>
                  <a:cs typeface="微软雅黑" panose="020B0503020204020204" pitchFamily="34" charset="-122"/>
                </a:rPr>
                <a:t>项目的起源</a:t>
              </a:r>
            </a:p>
          </p:txBody>
        </p:sp>
      </p:grpSp>
      <p:grpSp>
        <p:nvGrpSpPr>
          <p:cNvPr id="20" name="组 19"/>
          <p:cNvGrpSpPr/>
          <p:nvPr/>
        </p:nvGrpSpPr>
        <p:grpSpPr>
          <a:xfrm>
            <a:off x="6141960" y="4932276"/>
            <a:ext cx="5366478" cy="794479"/>
            <a:chOff x="4976735" y="1229193"/>
            <a:chExt cx="5366478" cy="794479"/>
          </a:xfrm>
        </p:grpSpPr>
        <p:sp>
          <p:nvSpPr>
            <p:cNvPr id="21" name="圆角矩形 20"/>
            <p:cNvSpPr/>
            <p:nvPr/>
          </p:nvSpPr>
          <p:spPr>
            <a:xfrm>
              <a:off x="4976735" y="1229193"/>
              <a:ext cx="5366478" cy="794479"/>
            </a:xfrm>
            <a:prstGeom prst="roundRect">
              <a:avLst/>
            </a:prstGeom>
            <a:noFill/>
            <a:ln>
              <a:solidFill>
                <a:srgbClr val="71F9F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p:cNvSpPr txBox="1"/>
            <p:nvPr/>
          </p:nvSpPr>
          <p:spPr>
            <a:xfrm>
              <a:off x="5210397" y="1312779"/>
              <a:ext cx="3873642" cy="583565"/>
            </a:xfrm>
            <a:prstGeom prst="rect">
              <a:avLst/>
            </a:prstGeom>
            <a:noFill/>
          </p:spPr>
          <p:txBody>
            <a:bodyPr wrap="square" lIns="91440" tIns="45720" rIns="91440" bIns="45720"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项目展望</a:t>
              </a:r>
            </a:p>
          </p:txBody>
        </p:sp>
      </p:grpSp>
      <p:grpSp>
        <p:nvGrpSpPr>
          <p:cNvPr id="17" name="组 16"/>
          <p:cNvGrpSpPr/>
          <p:nvPr/>
        </p:nvGrpSpPr>
        <p:grpSpPr>
          <a:xfrm>
            <a:off x="6141960" y="3952550"/>
            <a:ext cx="5366478" cy="794479"/>
            <a:chOff x="4976735" y="1229193"/>
            <a:chExt cx="5366478" cy="794479"/>
          </a:xfrm>
        </p:grpSpPr>
        <p:sp>
          <p:nvSpPr>
            <p:cNvPr id="18" name="圆角矩形 17"/>
            <p:cNvSpPr/>
            <p:nvPr/>
          </p:nvSpPr>
          <p:spPr>
            <a:xfrm>
              <a:off x="4976735" y="1229193"/>
              <a:ext cx="5366478" cy="794479"/>
            </a:xfrm>
            <a:prstGeom prst="roundRect">
              <a:avLst/>
            </a:prstGeom>
            <a:noFill/>
            <a:ln>
              <a:solidFill>
                <a:srgbClr val="71F9F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p:cNvSpPr txBox="1"/>
            <p:nvPr/>
          </p:nvSpPr>
          <p:spPr>
            <a:xfrm>
              <a:off x="5210397" y="1312779"/>
              <a:ext cx="3873642" cy="583565"/>
            </a:xfrm>
            <a:prstGeom prst="rect">
              <a:avLst/>
            </a:prstGeom>
            <a:noFill/>
          </p:spPr>
          <p:txBody>
            <a:bodyPr wrap="square" lIns="91440" tIns="45720" rIns="91440" bIns="45720"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项目融资计划</a:t>
              </a:r>
            </a:p>
          </p:txBody>
        </p:sp>
      </p:grpSp>
      <p:grpSp>
        <p:nvGrpSpPr>
          <p:cNvPr id="14" name="组 13"/>
          <p:cNvGrpSpPr/>
          <p:nvPr/>
        </p:nvGrpSpPr>
        <p:grpSpPr>
          <a:xfrm>
            <a:off x="6141960" y="2845189"/>
            <a:ext cx="5366478" cy="794479"/>
            <a:chOff x="4976735" y="1229193"/>
            <a:chExt cx="5366478" cy="794479"/>
          </a:xfrm>
        </p:grpSpPr>
        <p:sp>
          <p:nvSpPr>
            <p:cNvPr id="15" name="圆角矩形 14"/>
            <p:cNvSpPr/>
            <p:nvPr/>
          </p:nvSpPr>
          <p:spPr>
            <a:xfrm>
              <a:off x="4976735" y="1229193"/>
              <a:ext cx="5366478" cy="794479"/>
            </a:xfrm>
            <a:prstGeom prst="roundRect">
              <a:avLst/>
            </a:prstGeom>
            <a:noFill/>
            <a:ln>
              <a:solidFill>
                <a:srgbClr val="71F9F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p:cNvSpPr txBox="1"/>
            <p:nvPr/>
          </p:nvSpPr>
          <p:spPr>
            <a:xfrm>
              <a:off x="5210397" y="1312779"/>
              <a:ext cx="3873642" cy="584775"/>
            </a:xfrm>
            <a:prstGeom prst="rect">
              <a:avLst/>
            </a:prstGeom>
            <a:noFill/>
          </p:spPr>
          <p:txBody>
            <a:bodyPr wrap="square" lIns="91440" tIns="45720" rIns="91440" bIns="45720"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我们的团队与公司</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6000" r="-6000"/>
          </a:stretch>
        </a:blipFill>
        <a:effectLst/>
      </p:bgPr>
    </p:bg>
    <p:spTree>
      <p:nvGrpSpPr>
        <p:cNvPr id="1" name=""/>
        <p:cNvGrpSpPr/>
        <p:nvPr/>
      </p:nvGrpSpPr>
      <p:grpSpPr>
        <a:xfrm>
          <a:off x="0" y="0"/>
          <a:ext cx="0" cy="0"/>
          <a:chOff x="0" y="0"/>
          <a:chExt cx="0" cy="0"/>
        </a:xfrm>
      </p:grpSpPr>
      <p:pic>
        <p:nvPicPr>
          <p:cNvPr id="11" name="图片 10" descr="t"/>
          <p:cNvPicPr>
            <a:picLocks noChangeAspect="1"/>
          </p:cNvPicPr>
          <p:nvPr/>
        </p:nvPicPr>
        <p:blipFill>
          <a:blip r:embed="rId4"/>
          <a:srcRect t="14110"/>
          <a:stretch>
            <a:fillRect/>
          </a:stretch>
        </p:blipFill>
        <p:spPr>
          <a:xfrm>
            <a:off x="-3810" y="495300"/>
            <a:ext cx="12200255" cy="6351270"/>
          </a:xfrm>
          <a:prstGeom prst="rect">
            <a:avLst/>
          </a:prstGeom>
        </p:spPr>
      </p:pic>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606727" y="1881591"/>
            <a:ext cx="1051570" cy="1417824"/>
          </a:xfrm>
          <a:prstGeom prst="rect">
            <a:avLst/>
          </a:prstGeom>
          <a:noFill/>
          <a:ln w="12700" cap="flat">
            <a:noFill/>
            <a:miter lim="400000"/>
          </a:ln>
          <a:effectLst/>
        </p:spPr>
        <p:txBody>
          <a:bodyPr wrap="none" lIns="25400" tIns="25400" rIns="25400" bIns="25400" anchor="ctr">
            <a:spAutoFit/>
          </a:bodyPr>
          <a:lstStyle/>
          <a:p>
            <a:pPr algn="ctr" defTabSz="412115">
              <a:lnSpc>
                <a:spcPct val="80000"/>
              </a:lnSpc>
              <a:defRPr/>
            </a:pP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a:t>
            </a:r>
            <a:r>
              <a:rPr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1</a:t>
            </a:r>
          </a:p>
        </p:txBody>
      </p:sp>
      <p:sp>
        <p:nvSpPr>
          <p:cNvPr id="21" name="矩形 20"/>
          <p:cNvSpPr/>
          <p:nvPr/>
        </p:nvSpPr>
        <p:spPr>
          <a:xfrm>
            <a:off x="3755072" y="4269160"/>
            <a:ext cx="4754880" cy="1198880"/>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项目的起源</a:t>
            </a:r>
          </a:p>
        </p:txBody>
      </p:sp>
      <p:pic>
        <p:nvPicPr>
          <p:cNvPr id="3" name="图片 2" descr="g"/>
          <p:cNvPicPr>
            <a:picLocks noChangeAspect="1"/>
          </p:cNvPicPr>
          <p:nvPr/>
        </p:nvPicPr>
        <p:blipFill>
          <a:blip r:embed="rId5"/>
          <a:stretch>
            <a:fillRect/>
          </a:stretch>
        </p:blipFill>
        <p:spPr>
          <a:xfrm>
            <a:off x="-3810" y="3345815"/>
            <a:ext cx="3736340" cy="3500755"/>
          </a:xfrm>
          <a:prstGeom prst="rect">
            <a:avLst/>
          </a:prstGeom>
        </p:spPr>
      </p:pic>
      <p:pic>
        <p:nvPicPr>
          <p:cNvPr id="9" name="图片 8" descr="q"/>
          <p:cNvPicPr>
            <a:picLocks noChangeAspect="1"/>
          </p:cNvPicPr>
          <p:nvPr/>
        </p:nvPicPr>
        <p:blipFill>
          <a:blip r:embed="rId6"/>
          <a:stretch>
            <a:fillRect/>
          </a:stretch>
        </p:blipFill>
        <p:spPr>
          <a:xfrm>
            <a:off x="121920" y="186690"/>
            <a:ext cx="2674620" cy="9105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3)">
                                      <p:cBhvr>
                                        <p:cTn id="7" dur="1000"/>
                                        <p:tgtEl>
                                          <p:spTgt spid="18"/>
                                        </p:tgtEl>
                                      </p:cBhvr>
                                    </p:animEffect>
                                  </p:childTnLst>
                                </p:cTn>
                              </p:par>
                              <p:par>
                                <p:cTn id="8" presetID="21" presetClass="entr" presetSubtype="3"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wheel(3)">
                                      <p:cBhvr>
                                        <p:cTn id="10" dur="1000"/>
                                        <p:tgtEl>
                                          <p:spTgt spid="19"/>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alphaModFix amt="70000"/>
            <a:extLst>
              <a:ext uri="{28A0092B-C50C-407E-A947-70E740481C1C}">
                <a14:useLocalDpi xmlns:a14="http://schemas.microsoft.com/office/drawing/2010/main" val="0"/>
              </a:ext>
            </a:extLst>
          </a:blip>
          <a:stretch>
            <a:fillRect/>
          </a:stretch>
        </p:blipFill>
        <p:spPr>
          <a:xfrm>
            <a:off x="948690" y="2069465"/>
            <a:ext cx="4332605" cy="2684780"/>
          </a:xfrm>
          <a:prstGeom prst="rect">
            <a:avLst/>
          </a:prstGeom>
          <a:effectLst>
            <a:softEdge rad="63500"/>
          </a:effectLst>
        </p:spPr>
      </p:pic>
      <p:sp>
        <p:nvSpPr>
          <p:cNvPr id="5" name="文本框 4"/>
          <p:cNvSpPr txBox="1"/>
          <p:nvPr/>
        </p:nvSpPr>
        <p:spPr>
          <a:xfrm>
            <a:off x="803275" y="18288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项目的起源</a:t>
            </a:r>
          </a:p>
        </p:txBody>
      </p:sp>
      <p:sp>
        <p:nvSpPr>
          <p:cNvPr id="6" name="文本框 5"/>
          <p:cNvSpPr txBox="1"/>
          <p:nvPr/>
        </p:nvSpPr>
        <p:spPr>
          <a:xfrm>
            <a:off x="6121400" y="1872615"/>
            <a:ext cx="5285740" cy="737235"/>
          </a:xfrm>
          <a:prstGeom prst="rect">
            <a:avLst/>
          </a:prstGeom>
          <a:noFill/>
        </p:spPr>
        <p:txBody>
          <a:bodyPr wrap="square" rtlCol="0">
            <a:spAutoFit/>
          </a:bodyPr>
          <a:lstStyle/>
          <a:p>
            <a:pPr>
              <a:lnSpc>
                <a:spcPct val="150000"/>
              </a:lnSpc>
              <a:spcAft>
                <a:spcPts val="600"/>
              </a:spcAft>
            </a:pPr>
            <a:r>
              <a:rPr lang="zh-CN" altLang="en-US" sz="1400" dirty="0">
                <a:solidFill>
                  <a:srgbClr val="001B65"/>
                </a:solidFill>
                <a:latin typeface="Microsoft YaHei Light" charset="-122"/>
                <a:ea typeface="Microsoft YaHei Light" charset="-122"/>
                <a:cs typeface="Microsoft YaHei Light" charset="-122"/>
              </a:rPr>
              <a:t>此处添加详细文本描述，建议与标题相关并符合整体语言风格，语言描述尽量……</a:t>
            </a:r>
          </a:p>
        </p:txBody>
      </p:sp>
      <p:sp>
        <p:nvSpPr>
          <p:cNvPr id="9" name="Freeform 31"/>
          <p:cNvSpPr>
            <a:spLocks noEditPoints="1"/>
          </p:cNvSpPr>
          <p:nvPr/>
        </p:nvSpPr>
        <p:spPr bwMode="auto">
          <a:xfrm>
            <a:off x="505460" y="1872615"/>
            <a:ext cx="5261610" cy="3077845"/>
          </a:xfrm>
          <a:custGeom>
            <a:avLst/>
            <a:gdLst>
              <a:gd name="T0" fmla="*/ 2147483646 w 499"/>
              <a:gd name="T1" fmla="*/ 470100174 h 647"/>
              <a:gd name="T2" fmla="*/ 2147483646 w 499"/>
              <a:gd name="T3" fmla="*/ 0 h 647"/>
              <a:gd name="T4" fmla="*/ 467585924 w 499"/>
              <a:gd name="T5" fmla="*/ 0 h 647"/>
              <a:gd name="T6" fmla="*/ 0 w 499"/>
              <a:gd name="T7" fmla="*/ 470100174 h 647"/>
              <a:gd name="T8" fmla="*/ 0 w 499"/>
              <a:gd name="T9" fmla="*/ 2147483646 h 647"/>
              <a:gd name="T10" fmla="*/ 467585924 w 499"/>
              <a:gd name="T11" fmla="*/ 2147483646 h 647"/>
              <a:gd name="T12" fmla="*/ 2147483646 w 499"/>
              <a:gd name="T13" fmla="*/ 2147483646 h 647"/>
              <a:gd name="T14" fmla="*/ 2147483646 w 499"/>
              <a:gd name="T15" fmla="*/ 2147483646 h 647"/>
              <a:gd name="T16" fmla="*/ 2147483646 w 499"/>
              <a:gd name="T17" fmla="*/ 470100174 h 647"/>
              <a:gd name="T18" fmla="*/ 2147483646 w 499"/>
              <a:gd name="T19" fmla="*/ 2147483646 h 647"/>
              <a:gd name="T20" fmla="*/ 899201742 w 499"/>
              <a:gd name="T21" fmla="*/ 2147483646 h 647"/>
              <a:gd name="T22" fmla="*/ 899201742 w 499"/>
              <a:gd name="T23" fmla="*/ 1030600957 h 647"/>
              <a:gd name="T24" fmla="*/ 2147483646 w 499"/>
              <a:gd name="T25" fmla="*/ 1030600957 h 647"/>
              <a:gd name="T26" fmla="*/ 2147483646 w 499"/>
              <a:gd name="T27" fmla="*/ 2147483646 h 6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99" h="647">
                <a:moveTo>
                  <a:pt x="499" y="26"/>
                </a:moveTo>
                <a:cubicBezTo>
                  <a:pt x="499" y="12"/>
                  <a:pt x="487" y="0"/>
                  <a:pt x="473" y="0"/>
                </a:cubicBezTo>
                <a:cubicBezTo>
                  <a:pt x="26" y="0"/>
                  <a:pt x="26" y="0"/>
                  <a:pt x="26" y="0"/>
                </a:cubicBezTo>
                <a:cubicBezTo>
                  <a:pt x="12" y="0"/>
                  <a:pt x="0" y="12"/>
                  <a:pt x="0" y="26"/>
                </a:cubicBezTo>
                <a:cubicBezTo>
                  <a:pt x="0" y="621"/>
                  <a:pt x="0" y="621"/>
                  <a:pt x="0" y="621"/>
                </a:cubicBezTo>
                <a:cubicBezTo>
                  <a:pt x="0" y="635"/>
                  <a:pt x="12" y="647"/>
                  <a:pt x="26" y="647"/>
                </a:cubicBezTo>
                <a:cubicBezTo>
                  <a:pt x="473" y="647"/>
                  <a:pt x="473" y="647"/>
                  <a:pt x="473" y="647"/>
                </a:cubicBezTo>
                <a:cubicBezTo>
                  <a:pt x="487" y="647"/>
                  <a:pt x="499" y="635"/>
                  <a:pt x="499" y="621"/>
                </a:cubicBezTo>
                <a:lnTo>
                  <a:pt x="499" y="26"/>
                </a:lnTo>
                <a:close/>
                <a:moveTo>
                  <a:pt x="448" y="592"/>
                </a:moveTo>
                <a:cubicBezTo>
                  <a:pt x="50" y="592"/>
                  <a:pt x="50" y="592"/>
                  <a:pt x="50" y="592"/>
                </a:cubicBezTo>
                <a:cubicBezTo>
                  <a:pt x="50" y="57"/>
                  <a:pt x="50" y="57"/>
                  <a:pt x="50" y="57"/>
                </a:cubicBezTo>
                <a:cubicBezTo>
                  <a:pt x="448" y="57"/>
                  <a:pt x="448" y="57"/>
                  <a:pt x="448" y="57"/>
                </a:cubicBezTo>
                <a:lnTo>
                  <a:pt x="448" y="592"/>
                </a:ln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cs typeface="+mn-ea"/>
              <a:sym typeface="+mn-lt"/>
            </a:endParaRPr>
          </a:p>
        </p:txBody>
      </p:sp>
      <p:cxnSp>
        <p:nvCxnSpPr>
          <p:cNvPr id="17" name="3"/>
          <p:cNvCxnSpPr/>
          <p:nvPr/>
        </p:nvCxnSpPr>
        <p:spPr>
          <a:xfrm flipV="1">
            <a:off x="458470" y="761365"/>
            <a:ext cx="11133455" cy="2032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121400" y="2825750"/>
            <a:ext cx="5285740" cy="737235"/>
          </a:xfrm>
          <a:prstGeom prst="rect">
            <a:avLst/>
          </a:prstGeom>
          <a:noFill/>
        </p:spPr>
        <p:txBody>
          <a:bodyPr wrap="square" rtlCol="0">
            <a:spAutoFit/>
          </a:bodyPr>
          <a:lstStyle/>
          <a:p>
            <a:pPr>
              <a:lnSpc>
                <a:spcPct val="150000"/>
              </a:lnSpc>
              <a:spcAft>
                <a:spcPts val="600"/>
              </a:spcAft>
            </a:pPr>
            <a:r>
              <a:rPr lang="zh-CN" altLang="en-US" sz="1400" dirty="0">
                <a:solidFill>
                  <a:srgbClr val="001B65"/>
                </a:solidFill>
                <a:latin typeface="Microsoft YaHei Light" charset="-122"/>
                <a:ea typeface="Microsoft YaHei Light" charset="-122"/>
                <a:cs typeface="Microsoft YaHei Light" charset="-122"/>
              </a:rPr>
              <a:t>此处添加详细文本描述，建议与标题相关并符合整体语言风格，语言描述尽量……</a:t>
            </a:r>
          </a:p>
        </p:txBody>
      </p:sp>
      <p:sp>
        <p:nvSpPr>
          <p:cNvPr id="8" name="文本框 7"/>
          <p:cNvSpPr txBox="1"/>
          <p:nvPr/>
        </p:nvSpPr>
        <p:spPr>
          <a:xfrm>
            <a:off x="6121400" y="3896360"/>
            <a:ext cx="5470525" cy="737235"/>
          </a:xfrm>
          <a:prstGeom prst="rect">
            <a:avLst/>
          </a:prstGeom>
          <a:noFill/>
        </p:spPr>
        <p:txBody>
          <a:bodyPr wrap="square" rtlCol="0">
            <a:spAutoFit/>
          </a:bodyPr>
          <a:lstStyle/>
          <a:p>
            <a:pPr>
              <a:lnSpc>
                <a:spcPct val="150000"/>
              </a:lnSpc>
              <a:spcAft>
                <a:spcPts val="600"/>
              </a:spcAft>
            </a:pPr>
            <a:r>
              <a:rPr lang="zh-CN" altLang="en-US" sz="1400" dirty="0">
                <a:solidFill>
                  <a:srgbClr val="001B65"/>
                </a:solidFill>
                <a:latin typeface="Microsoft YaHei Light" charset="-122"/>
                <a:ea typeface="Microsoft YaHei Light" charset="-122"/>
                <a:cs typeface="Microsoft YaHei Light" charset="-122"/>
              </a:rPr>
              <a:t>此处添加详细文本描述，建议与标题相关并符合整体语言风格，语言描述尽量……</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803275" y="213995"/>
            <a:ext cx="3181350" cy="583565"/>
          </a:xfrm>
          <a:prstGeom prst="rect">
            <a:avLst/>
          </a:prstGeom>
          <a:noFill/>
        </p:spPr>
        <p:txBody>
          <a:bodyPr wrap="square" lIns="91440" tIns="45720" rIns="91440" bIns="45720" rtlCol="0">
            <a:spAutoFit/>
          </a:bodyPr>
          <a:lstStyle/>
          <a:p>
            <a:pPr algn="ctr"/>
            <a:r>
              <a:rPr kumimoji="1" lang="zh-CN" altLang="en-US" sz="3200"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项目的特点</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6203" y="1961585"/>
            <a:ext cx="5936105" cy="3667221"/>
          </a:xfrm>
          <a:prstGeom prst="rect">
            <a:avLst/>
          </a:prstGeom>
        </p:spPr>
      </p:pic>
      <p:cxnSp>
        <p:nvCxnSpPr>
          <p:cNvPr id="17" name="3"/>
          <p:cNvCxnSpPr/>
          <p:nvPr/>
        </p:nvCxnSpPr>
        <p:spPr>
          <a:xfrm flipV="1">
            <a:off x="595630" y="761365"/>
            <a:ext cx="10996295" cy="2032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287145" y="1673860"/>
            <a:ext cx="5285740" cy="737235"/>
          </a:xfrm>
          <a:prstGeom prst="rect">
            <a:avLst/>
          </a:prstGeom>
          <a:noFill/>
        </p:spPr>
        <p:txBody>
          <a:bodyPr wrap="square" rtlCol="0">
            <a:spAutoFit/>
          </a:bodyPr>
          <a:lstStyle/>
          <a:p>
            <a:pPr>
              <a:lnSpc>
                <a:spcPct val="150000"/>
              </a:lnSpc>
              <a:spcAft>
                <a:spcPts val="600"/>
              </a:spcAft>
            </a:pPr>
            <a:r>
              <a:rPr lang="zh-CN" altLang="en-US" sz="1400" dirty="0">
                <a:solidFill>
                  <a:srgbClr val="001B65"/>
                </a:solidFill>
                <a:latin typeface="Microsoft YaHei Light" charset="-122"/>
                <a:ea typeface="Microsoft YaHei Light" charset="-122"/>
                <a:cs typeface="Microsoft YaHei Light" charset="-122"/>
              </a:rPr>
              <a:t>此处添加详细文本描述，建议与标题相关并符合整体语言风格，语言描述尽量……</a:t>
            </a:r>
          </a:p>
        </p:txBody>
      </p:sp>
      <p:sp>
        <p:nvSpPr>
          <p:cNvPr id="7" name="文本框 6"/>
          <p:cNvSpPr txBox="1"/>
          <p:nvPr/>
        </p:nvSpPr>
        <p:spPr>
          <a:xfrm>
            <a:off x="1287145" y="3060065"/>
            <a:ext cx="5285740" cy="737235"/>
          </a:xfrm>
          <a:prstGeom prst="rect">
            <a:avLst/>
          </a:prstGeom>
          <a:noFill/>
        </p:spPr>
        <p:txBody>
          <a:bodyPr wrap="square" rtlCol="0">
            <a:spAutoFit/>
          </a:bodyPr>
          <a:lstStyle/>
          <a:p>
            <a:pPr>
              <a:lnSpc>
                <a:spcPct val="150000"/>
              </a:lnSpc>
              <a:spcAft>
                <a:spcPts val="600"/>
              </a:spcAft>
            </a:pPr>
            <a:r>
              <a:rPr lang="zh-CN" altLang="en-US" sz="1400" dirty="0">
                <a:solidFill>
                  <a:srgbClr val="001B65"/>
                </a:solidFill>
                <a:latin typeface="Microsoft YaHei Light" charset="-122"/>
                <a:ea typeface="Microsoft YaHei Light" charset="-122"/>
                <a:cs typeface="Microsoft YaHei Light" charset="-122"/>
              </a:rPr>
              <a:t>此处添加详细文本描述，建议与标题相关并符合整体语言风格，语言描述尽量……</a:t>
            </a:r>
          </a:p>
        </p:txBody>
      </p:sp>
      <p:sp>
        <p:nvSpPr>
          <p:cNvPr id="8" name="文本框 7"/>
          <p:cNvSpPr txBox="1"/>
          <p:nvPr/>
        </p:nvSpPr>
        <p:spPr>
          <a:xfrm>
            <a:off x="1287145" y="4626610"/>
            <a:ext cx="5285740" cy="737235"/>
          </a:xfrm>
          <a:prstGeom prst="rect">
            <a:avLst/>
          </a:prstGeom>
          <a:noFill/>
        </p:spPr>
        <p:txBody>
          <a:bodyPr wrap="square" rtlCol="0">
            <a:spAutoFit/>
          </a:bodyPr>
          <a:lstStyle/>
          <a:p>
            <a:pPr>
              <a:lnSpc>
                <a:spcPct val="150000"/>
              </a:lnSpc>
              <a:spcAft>
                <a:spcPts val="600"/>
              </a:spcAft>
            </a:pPr>
            <a:r>
              <a:rPr lang="zh-CN" altLang="en-US" sz="1400" dirty="0">
                <a:solidFill>
                  <a:srgbClr val="001B65"/>
                </a:solidFill>
                <a:latin typeface="Microsoft YaHei Light" charset="-122"/>
                <a:ea typeface="Microsoft YaHei Light" charset="-122"/>
                <a:cs typeface="Microsoft YaHei Light" charset="-122"/>
              </a:rPr>
              <a:t>此处添加详细文本描述，建议与标题相关并符合整体语言风格，语言描述尽量……</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椭圆 13"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rot="20700000">
            <a:off x="4048047" y="2554791"/>
            <a:ext cx="4324055" cy="2254173"/>
          </a:xfrm>
          <a:prstGeom prst="ellipse">
            <a:avLst/>
          </a:prstGeom>
          <a:noFill/>
          <a:ln>
            <a:solidFill>
              <a:srgbClr val="001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15" name="椭圆 14"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rot="20700000">
            <a:off x="4791993" y="2942619"/>
            <a:ext cx="2836159" cy="1478519"/>
          </a:xfrm>
          <a:prstGeom prst="ellipse">
            <a:avLst/>
          </a:prstGeom>
          <a:noFill/>
          <a:ln>
            <a:solidFill>
              <a:srgbClr val="001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16" name="椭圆 15"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rot="20700000">
            <a:off x="5285004" y="3199631"/>
            <a:ext cx="1850135" cy="964495"/>
          </a:xfrm>
          <a:prstGeom prst="ellipse">
            <a:avLst/>
          </a:prstGeom>
          <a:noFill/>
          <a:ln>
            <a:solidFill>
              <a:srgbClr val="001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17" name="椭圆 16"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rot="20700000">
            <a:off x="5646860" y="3388269"/>
            <a:ext cx="1126421" cy="587215"/>
          </a:xfrm>
          <a:prstGeom prst="ellipse">
            <a:avLst/>
          </a:prstGeom>
          <a:noFill/>
          <a:ln>
            <a:solidFill>
              <a:srgbClr val="001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18" name="椭圆 17"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a:off x="4772520" y="2949239"/>
            <a:ext cx="179052" cy="179052"/>
          </a:xfrm>
          <a:prstGeom prst="ellipse">
            <a:avLst/>
          </a:prstGeom>
          <a:solidFill>
            <a:srgbClr val="001B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19" name="椭圆 18"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a:off x="5245555" y="4324797"/>
            <a:ext cx="179052" cy="179052"/>
          </a:xfrm>
          <a:prstGeom prst="ellipse">
            <a:avLst/>
          </a:prstGeom>
          <a:solidFill>
            <a:srgbClr val="001B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20" name="椭圆 19"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a:off x="6941747" y="3610299"/>
            <a:ext cx="179052" cy="179052"/>
          </a:xfrm>
          <a:prstGeom prst="ellipse">
            <a:avLst/>
          </a:prstGeom>
          <a:solidFill>
            <a:srgbClr val="001B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sp>
        <p:nvSpPr>
          <p:cNvPr id="21" name="椭圆 20"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SpPr/>
          <p:nvPr/>
        </p:nvSpPr>
        <p:spPr>
          <a:xfrm>
            <a:off x="6274748" y="3275811"/>
            <a:ext cx="179052" cy="179052"/>
          </a:xfrm>
          <a:prstGeom prst="ellipse">
            <a:avLst/>
          </a:prstGeom>
          <a:solidFill>
            <a:srgbClr val="001B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C7D6"/>
              </a:solidFill>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1191729" y="4213876"/>
            <a:ext cx="2814637" cy="1096009"/>
            <a:chOff x="789385" y="1496616"/>
            <a:chExt cx="2110978" cy="822007"/>
          </a:xfrm>
        </p:grpSpPr>
        <p:sp>
          <p:nvSpPr>
            <p:cNvPr id="11278" name="文本框 32"/>
            <p:cNvSpPr txBox="1">
              <a:spLocks noChangeArrowheads="1"/>
            </p:cNvSpPr>
            <p:nvPr/>
          </p:nvSpPr>
          <p:spPr bwMode="auto">
            <a:xfrm>
              <a:off x="813198" y="1496616"/>
              <a:ext cx="2065973"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宋体" panose="02010600030101010101" pitchFamily="2" charset="-122"/>
                </a:defRPr>
              </a:lvl1pPr>
              <a:lvl2pPr marL="742950" indent="-285750">
                <a:defRPr>
                  <a:solidFill>
                    <a:srgbClr val="000000"/>
                  </a:solidFill>
                  <a:latin typeface="Calibri" panose="020F0502020204030204" pitchFamily="34" charset="0"/>
                  <a:ea typeface="宋体" panose="02010600030101010101" pitchFamily="2" charset="-122"/>
                </a:defRPr>
              </a:lvl2pPr>
              <a:lvl3pPr marL="1143000" indent="-228600">
                <a:defRPr>
                  <a:solidFill>
                    <a:srgbClr val="000000"/>
                  </a:solidFill>
                  <a:latin typeface="Calibri" panose="020F0502020204030204" pitchFamily="34" charset="0"/>
                  <a:ea typeface="宋体" panose="02010600030101010101" pitchFamily="2" charset="-122"/>
                </a:defRPr>
              </a:lvl3pPr>
              <a:lvl4pPr marL="1600200" indent="-228600">
                <a:defRPr>
                  <a:solidFill>
                    <a:srgbClr val="000000"/>
                  </a:solidFill>
                  <a:latin typeface="Calibri" panose="020F0502020204030204" pitchFamily="34" charset="0"/>
                  <a:ea typeface="宋体" panose="02010600030101010101" pitchFamily="2" charset="-122"/>
                </a:defRPr>
              </a:lvl4pPr>
              <a:lvl5pPr marL="2057400" indent="-228600">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b="1">
                  <a:solidFill>
                    <a:srgbClr val="001B65"/>
                  </a:solidFill>
                  <a:latin typeface="微软雅黑" panose="020B0503020204020204" pitchFamily="34" charset="-122"/>
                  <a:ea typeface="微软雅黑" panose="020B0503020204020204" pitchFamily="34" charset="-122"/>
                </a:rPr>
                <a:t>单击此处添加标题</a:t>
              </a:r>
            </a:p>
          </p:txBody>
        </p:sp>
        <p:sp>
          <p:nvSpPr>
            <p:cNvPr id="11279" name="TextBox 35"/>
            <p:cNvSpPr txBox="1">
              <a:spLocks noChangeArrowheads="1"/>
            </p:cNvSpPr>
            <p:nvPr/>
          </p:nvSpPr>
          <p:spPr bwMode="auto">
            <a:xfrm>
              <a:off x="789385" y="1765697"/>
              <a:ext cx="2110978" cy="55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ea typeface="宋体" panose="02010600030101010101" pitchFamily="2" charset="-122"/>
                </a:defRPr>
              </a:lvl1pPr>
              <a:lvl2pPr marL="742950" indent="-285750">
                <a:defRPr>
                  <a:solidFill>
                    <a:srgbClr val="000000"/>
                  </a:solidFill>
                  <a:latin typeface="Calibri" panose="020F0502020204030204" pitchFamily="34" charset="0"/>
                  <a:ea typeface="宋体" panose="02010600030101010101" pitchFamily="2" charset="-122"/>
                </a:defRPr>
              </a:lvl2pPr>
              <a:lvl3pPr marL="1143000" indent="-228600">
                <a:defRPr>
                  <a:solidFill>
                    <a:srgbClr val="000000"/>
                  </a:solidFill>
                  <a:latin typeface="Calibri" panose="020F0502020204030204" pitchFamily="34" charset="0"/>
                  <a:ea typeface="宋体" panose="02010600030101010101" pitchFamily="2" charset="-122"/>
                </a:defRPr>
              </a:lvl3pPr>
              <a:lvl4pPr marL="1600200" indent="-228600">
                <a:defRPr>
                  <a:solidFill>
                    <a:srgbClr val="000000"/>
                  </a:solidFill>
                  <a:latin typeface="Calibri" panose="020F0502020204030204" pitchFamily="34" charset="0"/>
                  <a:ea typeface="宋体" panose="02010600030101010101" pitchFamily="2" charset="-122"/>
                </a:defRPr>
              </a:lvl4pPr>
              <a:lvl5pPr marL="2057400" indent="-228600">
                <a:defRPr>
                  <a:solidFill>
                    <a:srgbClr val="000000"/>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000000"/>
                  </a:solidFill>
                  <a:latin typeface="Calibri" panose="020F0502020204030204" pitchFamily="34" charset="0"/>
                  <a:ea typeface="宋体" panose="02010600030101010101" pitchFamily="2" charset="-122"/>
                </a:defRPr>
              </a:lvl9pPr>
            </a:lstStyle>
            <a:p>
              <a:pPr algn="just" fontAlgn="base">
                <a:spcBef>
                  <a:spcPct val="0"/>
                </a:spcBef>
                <a:spcAft>
                  <a:spcPct val="0"/>
                </a:spcAft>
              </a:pPr>
              <a:r>
                <a:rPr sz="1400" dirty="0">
                  <a:solidFill>
                    <a:srgbClr val="001B65"/>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2" name="组合 1"/>
          <p:cNvGrpSpPr/>
          <p:nvPr/>
        </p:nvGrpSpPr>
        <p:grpSpPr>
          <a:xfrm>
            <a:off x="1163789" y="1691021"/>
            <a:ext cx="2814637" cy="1279524"/>
            <a:chOff x="789385" y="1358980"/>
            <a:chExt cx="2110978" cy="959643"/>
          </a:xfrm>
        </p:grpSpPr>
        <p:sp>
          <p:nvSpPr>
            <p:cNvPr id="4" name="文本框 32"/>
            <p:cNvSpPr txBox="1">
              <a:spLocks noChangeArrowheads="1"/>
            </p:cNvSpPr>
            <p:nvPr/>
          </p:nvSpPr>
          <p:spPr bwMode="auto">
            <a:xfrm>
              <a:off x="810340" y="1358980"/>
              <a:ext cx="1978343"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b="1">
                  <a:solidFill>
                    <a:srgbClr val="001B65"/>
                  </a:solidFill>
                  <a:latin typeface="微软雅黑" panose="020B0503020204020204" pitchFamily="34" charset="-122"/>
                  <a:ea typeface="微软雅黑" panose="020B0503020204020204" pitchFamily="34" charset="-122"/>
                </a:rPr>
                <a:t>单击此处添加标题</a:t>
              </a:r>
            </a:p>
          </p:txBody>
        </p:sp>
        <p:sp>
          <p:nvSpPr>
            <p:cNvPr id="5" name="TextBox 35"/>
            <p:cNvSpPr txBox="1">
              <a:spLocks noChangeArrowheads="1"/>
            </p:cNvSpPr>
            <p:nvPr/>
          </p:nvSpPr>
          <p:spPr bwMode="auto">
            <a:xfrm>
              <a:off x="789385" y="1765697"/>
              <a:ext cx="2110978" cy="55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fontAlgn="base">
                <a:spcBef>
                  <a:spcPct val="0"/>
                </a:spcBef>
                <a:spcAft>
                  <a:spcPct val="0"/>
                </a:spcAft>
              </a:pPr>
              <a:r>
                <a:rPr sz="1400" dirty="0">
                  <a:solidFill>
                    <a:srgbClr val="001B65"/>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6" name="组合 5"/>
          <p:cNvGrpSpPr/>
          <p:nvPr/>
        </p:nvGrpSpPr>
        <p:grpSpPr>
          <a:xfrm>
            <a:off x="8422005" y="1938655"/>
            <a:ext cx="2783840" cy="1189043"/>
            <a:chOff x="789385" y="1496616"/>
            <a:chExt cx="2110978" cy="708151"/>
          </a:xfrm>
        </p:grpSpPr>
        <p:sp>
          <p:nvSpPr>
            <p:cNvPr id="7" name="文本框 32"/>
            <p:cNvSpPr txBox="1">
              <a:spLocks noChangeArrowheads="1"/>
            </p:cNvSpPr>
            <p:nvPr/>
          </p:nvSpPr>
          <p:spPr bwMode="auto">
            <a:xfrm>
              <a:off x="812979" y="1496616"/>
              <a:ext cx="2087384" cy="27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b="1">
                  <a:solidFill>
                    <a:srgbClr val="001B65"/>
                  </a:solidFill>
                  <a:latin typeface="微软雅黑" panose="020B0503020204020204" pitchFamily="34" charset="-122"/>
                  <a:ea typeface="微软雅黑" panose="020B0503020204020204" pitchFamily="34" charset="-122"/>
                </a:rPr>
                <a:t>单击此处添加标题</a:t>
              </a:r>
            </a:p>
          </p:txBody>
        </p:sp>
        <p:sp>
          <p:nvSpPr>
            <p:cNvPr id="8" name="TextBox 35"/>
            <p:cNvSpPr txBox="1">
              <a:spLocks noChangeArrowheads="1"/>
            </p:cNvSpPr>
            <p:nvPr/>
          </p:nvSpPr>
          <p:spPr bwMode="auto">
            <a:xfrm>
              <a:off x="789385" y="1765697"/>
              <a:ext cx="2110978" cy="439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fontAlgn="base">
                <a:spcBef>
                  <a:spcPct val="0"/>
                </a:spcBef>
                <a:spcAft>
                  <a:spcPct val="0"/>
                </a:spcAft>
              </a:pPr>
              <a:r>
                <a:rPr sz="1400" dirty="0">
                  <a:solidFill>
                    <a:srgbClr val="001B65"/>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9" name="组合 8"/>
          <p:cNvGrpSpPr/>
          <p:nvPr/>
        </p:nvGrpSpPr>
        <p:grpSpPr>
          <a:xfrm>
            <a:off x="8422263" y="4213876"/>
            <a:ext cx="2814637" cy="1137496"/>
            <a:chOff x="789385" y="1465501"/>
            <a:chExt cx="2110978" cy="853122"/>
          </a:xfrm>
        </p:grpSpPr>
        <p:sp>
          <p:nvSpPr>
            <p:cNvPr id="10" name="文本框 32"/>
            <p:cNvSpPr txBox="1">
              <a:spLocks noChangeArrowheads="1"/>
            </p:cNvSpPr>
            <p:nvPr/>
          </p:nvSpPr>
          <p:spPr bwMode="auto">
            <a:xfrm>
              <a:off x="789861" y="1465501"/>
              <a:ext cx="1988344" cy="34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b="1">
                  <a:solidFill>
                    <a:srgbClr val="001B65"/>
                  </a:solidFill>
                  <a:latin typeface="微软雅黑" panose="020B0503020204020204" pitchFamily="34" charset="-122"/>
                  <a:ea typeface="微软雅黑" panose="020B0503020204020204" pitchFamily="34" charset="-122"/>
                </a:rPr>
                <a:t>单击此处添加标题</a:t>
              </a:r>
            </a:p>
          </p:txBody>
        </p:sp>
        <p:sp>
          <p:nvSpPr>
            <p:cNvPr id="11" name="TextBox 35"/>
            <p:cNvSpPr txBox="1">
              <a:spLocks noChangeArrowheads="1"/>
            </p:cNvSpPr>
            <p:nvPr/>
          </p:nvSpPr>
          <p:spPr bwMode="auto">
            <a:xfrm>
              <a:off x="789385" y="1765697"/>
              <a:ext cx="2110978" cy="55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fontAlgn="base">
                <a:spcBef>
                  <a:spcPct val="0"/>
                </a:spcBef>
                <a:spcAft>
                  <a:spcPct val="0"/>
                </a:spcAft>
              </a:pPr>
              <a:r>
                <a:rPr sz="1400" dirty="0">
                  <a:solidFill>
                    <a:srgbClr val="001B65"/>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sp>
        <p:nvSpPr>
          <p:cNvPr id="12" name="文本框 11"/>
          <p:cNvSpPr txBox="1"/>
          <p:nvPr/>
        </p:nvSpPr>
        <p:spPr>
          <a:xfrm>
            <a:off x="803275" y="213995"/>
            <a:ext cx="3181350" cy="583565"/>
          </a:xfrm>
          <a:prstGeom prst="rect">
            <a:avLst/>
          </a:prstGeom>
          <a:noFill/>
        </p:spPr>
        <p:txBody>
          <a:bodyPr wrap="square" lIns="91440" tIns="45720" rIns="91440" bIns="45720" rtlCol="0">
            <a:spAutoFit/>
          </a:bodyPr>
          <a:lstStyle/>
          <a:p>
            <a:pPr algn="ctr"/>
            <a:r>
              <a:rPr kumimoji="1" lang="zh-CN" altLang="en-US" sz="3200"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项目的特点</a:t>
            </a:r>
          </a:p>
        </p:txBody>
      </p:sp>
      <p:cxnSp>
        <p:nvCxnSpPr>
          <p:cNvPr id="13" name="3"/>
          <p:cNvCxnSpPr/>
          <p:nvPr/>
        </p:nvCxnSpPr>
        <p:spPr>
          <a:xfrm flipV="1">
            <a:off x="595630" y="761365"/>
            <a:ext cx="10996295" cy="2032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3000">
        <p:fade/>
      </p:transition>
    </mc:Choice>
    <mc:Fallback xmlns="">
      <p:transition spd="slow"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par>
                                    <p:cTn id="8" presetID="21" presetClass="entr" presetSubtype="1" fill="hold" grpId="0" nodeType="withEffect">
                                      <p:stCondLst>
                                        <p:cond delay="1750"/>
                                      </p:stCondLst>
                                      <p:childTnLst>
                                        <p:set>
                                          <p:cBhvr>
                                            <p:cTn id="9" dur="1" fill="hold">
                                              <p:stCondLst>
                                                <p:cond delay="0"/>
                                              </p:stCondLst>
                                            </p:cTn>
                                            <p:tgtEl>
                                              <p:spTgt spid="16"/>
                                            </p:tgtEl>
                                            <p:attrNameLst>
                                              <p:attrName>style.visibility</p:attrName>
                                            </p:attrNameLst>
                                          </p:cBhvr>
                                          <p:to>
                                            <p:strVal val="visible"/>
                                          </p:to>
                                        </p:set>
                                        <p:animEffect transition="in" filter="wheel(1)">
                                          <p:cBhvr>
                                            <p:cTn id="10" dur="1000"/>
                                            <p:tgtEl>
                                              <p:spTgt spid="16"/>
                                            </p:tgtEl>
                                          </p:cBhvr>
                                        </p:animEffect>
                                      </p:childTnLst>
                                    </p:cTn>
                                  </p:par>
                                  <p:par>
                                    <p:cTn id="11" presetID="21" presetClass="entr" presetSubtype="1" fill="hold" grpId="0" nodeType="withEffect">
                                      <p:stCondLst>
                                        <p:cond delay="200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1000"/>
                                            <p:tgtEl>
                                              <p:spTgt spid="15"/>
                                            </p:tgtEl>
                                          </p:cBhvr>
                                        </p:animEffect>
                                      </p:childTnLst>
                                    </p:cTn>
                                  </p:par>
                                  <p:par>
                                    <p:cTn id="14" presetID="21" presetClass="entr" presetSubtype="1" fill="hold" grpId="0" nodeType="withEffect">
                                      <p:stCondLst>
                                        <p:cond delay="225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1000"/>
                                            <p:tgtEl>
                                              <p:spTgt spid="14"/>
                                            </p:tgtEl>
                                          </p:cBhvr>
                                        </p:animEffect>
                                      </p:childTnLst>
                                    </p:cTn>
                                  </p:par>
                                  <p:par>
                                    <p:cTn id="17" presetID="2" presetClass="entr" presetSubtype="1" fill="hold" grpId="0" nodeType="withEffect" p14:presetBounceEnd="60000">
                                      <p:stCondLst>
                                        <p:cond delay="1750"/>
                                      </p:stCondLst>
                                      <p:childTnLst>
                                        <p:set>
                                          <p:cBhvr>
                                            <p:cTn id="18" dur="1" fill="hold">
                                              <p:stCondLst>
                                                <p:cond delay="0"/>
                                              </p:stCondLst>
                                            </p:cTn>
                                            <p:tgtEl>
                                              <p:spTgt spid="21"/>
                                            </p:tgtEl>
                                            <p:attrNameLst>
                                              <p:attrName>style.visibility</p:attrName>
                                            </p:attrNameLst>
                                          </p:cBhvr>
                                          <p:to>
                                            <p:strVal val="visible"/>
                                          </p:to>
                                        </p:set>
                                        <p:anim calcmode="lin" valueType="num" p14:bounceEnd="60000">
                                          <p:cBhvr additive="base">
                                            <p:cTn id="19" dur="100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0000">
                                      <p:stCondLst>
                                        <p:cond delay="200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24" dur="1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0000">
                                      <p:stCondLst>
                                        <p:cond delay="2250"/>
                                      </p:stCondLst>
                                      <p:childTnLst>
                                        <p:set>
                                          <p:cBhvr>
                                            <p:cTn id="26" dur="1" fill="hold">
                                              <p:stCondLst>
                                                <p:cond delay="0"/>
                                              </p:stCondLst>
                                            </p:cTn>
                                            <p:tgtEl>
                                              <p:spTgt spid="19"/>
                                            </p:tgtEl>
                                            <p:attrNameLst>
                                              <p:attrName>style.visibility</p:attrName>
                                            </p:attrNameLst>
                                          </p:cBhvr>
                                          <p:to>
                                            <p:strVal val="visible"/>
                                          </p:to>
                                        </p:set>
                                        <p:anim calcmode="lin" valueType="num" p14:bounceEnd="60000">
                                          <p:cBhvr additive="base">
                                            <p:cTn id="27" dur="10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8" dur="10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0000">
                                      <p:stCondLst>
                                        <p:cond delay="2500"/>
                                      </p:stCondLst>
                                      <p:childTnLst>
                                        <p:set>
                                          <p:cBhvr>
                                            <p:cTn id="30" dur="1" fill="hold">
                                              <p:stCondLst>
                                                <p:cond delay="0"/>
                                              </p:stCondLst>
                                            </p:cTn>
                                            <p:tgtEl>
                                              <p:spTgt spid="18"/>
                                            </p:tgtEl>
                                            <p:attrNameLst>
                                              <p:attrName>style.visibility</p:attrName>
                                            </p:attrNameLst>
                                          </p:cBhvr>
                                          <p:to>
                                            <p:strVal val="visible"/>
                                          </p:to>
                                        </p:set>
                                        <p:anim calcmode="lin" valueType="num" p14:bounceEnd="60000">
                                          <p:cBhvr additive="base">
                                            <p:cTn id="31" dur="10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32" dur="1000" fill="hold"/>
                                            <p:tgtEl>
                                              <p:spTgt spid="18"/>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par>
                                    <p:cTn id="8" presetID="21" presetClass="entr" presetSubtype="1" fill="hold" grpId="0" nodeType="withEffect">
                                      <p:stCondLst>
                                        <p:cond delay="1750"/>
                                      </p:stCondLst>
                                      <p:childTnLst>
                                        <p:set>
                                          <p:cBhvr>
                                            <p:cTn id="9" dur="1" fill="hold">
                                              <p:stCondLst>
                                                <p:cond delay="0"/>
                                              </p:stCondLst>
                                            </p:cTn>
                                            <p:tgtEl>
                                              <p:spTgt spid="16"/>
                                            </p:tgtEl>
                                            <p:attrNameLst>
                                              <p:attrName>style.visibility</p:attrName>
                                            </p:attrNameLst>
                                          </p:cBhvr>
                                          <p:to>
                                            <p:strVal val="visible"/>
                                          </p:to>
                                        </p:set>
                                        <p:animEffect transition="in" filter="wheel(1)">
                                          <p:cBhvr>
                                            <p:cTn id="10" dur="1000"/>
                                            <p:tgtEl>
                                              <p:spTgt spid="16"/>
                                            </p:tgtEl>
                                          </p:cBhvr>
                                        </p:animEffect>
                                      </p:childTnLst>
                                    </p:cTn>
                                  </p:par>
                                  <p:par>
                                    <p:cTn id="11" presetID="21" presetClass="entr" presetSubtype="1" fill="hold" grpId="0" nodeType="withEffect">
                                      <p:stCondLst>
                                        <p:cond delay="200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1000"/>
                                            <p:tgtEl>
                                              <p:spTgt spid="15"/>
                                            </p:tgtEl>
                                          </p:cBhvr>
                                        </p:animEffect>
                                      </p:childTnLst>
                                    </p:cTn>
                                  </p:par>
                                  <p:par>
                                    <p:cTn id="14" presetID="21" presetClass="entr" presetSubtype="1" fill="hold" grpId="0" nodeType="withEffect">
                                      <p:stCondLst>
                                        <p:cond delay="225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1000"/>
                                            <p:tgtEl>
                                              <p:spTgt spid="14"/>
                                            </p:tgtEl>
                                          </p:cBhvr>
                                        </p:animEffect>
                                      </p:childTnLst>
                                    </p:cTn>
                                  </p:par>
                                  <p:par>
                                    <p:cTn id="17" presetID="2" presetClass="entr" presetSubtype="1" fill="hold" grpId="0" nodeType="withEffect">
                                      <p:stCondLst>
                                        <p:cond delay="1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ppt_x"/>
                                              </p:val>
                                            </p:tav>
                                            <p:tav tm="100000">
                                              <p:val>
                                                <p:strVal val="#ppt_x"/>
                                              </p:val>
                                            </p:tav>
                                          </p:tavLst>
                                        </p:anim>
                                        <p:anim calcmode="lin" valueType="num">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20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ppt_x"/>
                                              </p:val>
                                            </p:tav>
                                            <p:tav tm="100000">
                                              <p:val>
                                                <p:strVal val="#ppt_x"/>
                                              </p:val>
                                            </p:tav>
                                          </p:tavLst>
                                        </p:anim>
                                        <p:anim calcmode="lin" valueType="num">
                                          <p:cBhvr additive="base">
                                            <p:cTn id="24" dur="10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225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1000" fill="hold"/>
                                            <p:tgtEl>
                                              <p:spTgt spid="19"/>
                                            </p:tgtEl>
                                            <p:attrNameLst>
                                              <p:attrName>ppt_x</p:attrName>
                                            </p:attrNameLst>
                                          </p:cBhvr>
                                          <p:tavLst>
                                            <p:tav tm="0">
                                              <p:val>
                                                <p:strVal val="#ppt_x"/>
                                              </p:val>
                                            </p:tav>
                                            <p:tav tm="100000">
                                              <p:val>
                                                <p:strVal val="#ppt_x"/>
                                              </p:val>
                                            </p:tav>
                                          </p:tavLst>
                                        </p:anim>
                                        <p:anim calcmode="lin" valueType="num">
                                          <p:cBhvr additive="base">
                                            <p:cTn id="28" dur="10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25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ppt_x"/>
                                              </p:val>
                                            </p:tav>
                                            <p:tav tm="100000">
                                              <p:val>
                                                <p:strVal val="#ppt_x"/>
                                              </p:val>
                                            </p:tav>
                                          </p:tavLst>
                                        </p:anim>
                                        <p:anim calcmode="lin" valueType="num">
                                          <p:cBhvr additive="base">
                                            <p:cTn id="32" dur="1000" fill="hold"/>
                                            <p:tgtEl>
                                              <p:spTgt spid="18"/>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543560" y="17653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项目起源</a:t>
            </a:r>
          </a:p>
        </p:txBody>
      </p:sp>
      <p:grpSp>
        <p:nvGrpSpPr>
          <p:cNvPr id="5" name="淘宝网chenying0907出品 3"/>
          <p:cNvGrpSpPr/>
          <p:nvPr/>
        </p:nvGrpSpPr>
        <p:grpSpPr bwMode="auto">
          <a:xfrm>
            <a:off x="775477" y="1973432"/>
            <a:ext cx="3107361" cy="937566"/>
            <a:chOff x="1054100" y="2125444"/>
            <a:chExt cx="2209800" cy="666750"/>
          </a:xfrm>
        </p:grpSpPr>
        <p:sp>
          <p:nvSpPr>
            <p:cNvPr id="6" name="淘宝网chenying0907出品 2"/>
            <p:cNvSpPr/>
            <p:nvPr/>
          </p:nvSpPr>
          <p:spPr>
            <a:xfrm>
              <a:off x="1054100" y="2125444"/>
              <a:ext cx="2209800" cy="666750"/>
            </a:xfrm>
            <a:prstGeom prst="rect">
              <a:avLst/>
            </a:prstGeom>
            <a:solidFill>
              <a:srgbClr val="001B65"/>
            </a:solidFill>
            <a:ln w="12700" cap="flat" cmpd="sng" algn="ctr">
              <a:noFill/>
              <a:prstDash val="solid"/>
              <a:miter lim="800000"/>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 name="淘宝网chenying0907出品 13"/>
            <p:cNvSpPr txBox="1">
              <a:spLocks noChangeArrowheads="1"/>
            </p:cNvSpPr>
            <p:nvPr/>
          </p:nvSpPr>
          <p:spPr bwMode="auto">
            <a:xfrm>
              <a:off x="1557702" y="2290237"/>
              <a:ext cx="1152744" cy="3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endParaRPr kumimoji="0" lang="zh-CN" altLang="en-US" sz="28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0" name="淘宝网chenying0907出品 4"/>
          <p:cNvGrpSpPr/>
          <p:nvPr/>
        </p:nvGrpSpPr>
        <p:grpSpPr bwMode="auto">
          <a:xfrm>
            <a:off x="4590990" y="1973433"/>
            <a:ext cx="3107360" cy="937566"/>
            <a:chOff x="3498850" y="2125444"/>
            <a:chExt cx="2209800" cy="666750"/>
          </a:xfrm>
          <a:solidFill>
            <a:srgbClr val="001B65"/>
          </a:solidFill>
        </p:grpSpPr>
        <p:sp>
          <p:nvSpPr>
            <p:cNvPr id="11" name="淘宝网chenying0907出品 41"/>
            <p:cNvSpPr/>
            <p:nvPr/>
          </p:nvSpPr>
          <p:spPr>
            <a:xfrm>
              <a:off x="3498850" y="2125444"/>
              <a:ext cx="2209800" cy="666750"/>
            </a:xfrm>
            <a:prstGeom prst="rect">
              <a:avLst/>
            </a:prstGeom>
            <a:grpFill/>
            <a:ln w="12700" cap="flat" cmpd="sng" algn="ctr">
              <a:noFill/>
              <a:prstDash val="solid"/>
              <a:miter lim="800000"/>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淘宝网chenying0907出品 13"/>
            <p:cNvSpPr txBox="1">
              <a:spLocks noChangeArrowheads="1"/>
            </p:cNvSpPr>
            <p:nvPr/>
          </p:nvSpPr>
          <p:spPr bwMode="auto">
            <a:xfrm>
              <a:off x="4027378" y="2272774"/>
              <a:ext cx="1152744" cy="37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defTabSz="914400" eaLnBrk="1" fontAlgn="base" hangingPunct="1">
                <a:spcBef>
                  <a:spcPct val="0"/>
                </a:spcBef>
                <a:spcAft>
                  <a:spcPct val="0"/>
                </a:spcAft>
                <a:defRPr/>
              </a:pPr>
              <a:r>
                <a:rPr lang="zh-CN" altLang="en-US" sz="2800" b="1" kern="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p>
          </p:txBody>
        </p:sp>
      </p:grpSp>
      <p:grpSp>
        <p:nvGrpSpPr>
          <p:cNvPr id="15" name="淘宝网chenying0907出品 5"/>
          <p:cNvGrpSpPr/>
          <p:nvPr/>
        </p:nvGrpSpPr>
        <p:grpSpPr bwMode="auto">
          <a:xfrm>
            <a:off x="8383152" y="1973432"/>
            <a:ext cx="3107360" cy="937566"/>
            <a:chOff x="5943600" y="2125444"/>
            <a:chExt cx="2209800" cy="666750"/>
          </a:xfrm>
          <a:solidFill>
            <a:srgbClr val="001B65"/>
          </a:solidFill>
        </p:grpSpPr>
        <p:sp>
          <p:nvSpPr>
            <p:cNvPr id="16" name="淘宝网chenying0907出品 42"/>
            <p:cNvSpPr/>
            <p:nvPr/>
          </p:nvSpPr>
          <p:spPr>
            <a:xfrm>
              <a:off x="5943600" y="2125444"/>
              <a:ext cx="2209800" cy="666750"/>
            </a:xfrm>
            <a:prstGeom prst="rect">
              <a:avLst/>
            </a:prstGeom>
            <a:grpFill/>
            <a:ln w="12700" cap="flat" cmpd="sng" algn="ctr">
              <a:noFill/>
              <a:prstDash val="solid"/>
              <a:miter lim="800000"/>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淘宝网chenying0907出品 13"/>
            <p:cNvSpPr txBox="1">
              <a:spLocks noChangeArrowheads="1"/>
            </p:cNvSpPr>
            <p:nvPr/>
          </p:nvSpPr>
          <p:spPr bwMode="auto">
            <a:xfrm>
              <a:off x="6472128" y="2272775"/>
              <a:ext cx="1152744" cy="37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defTabSz="914400" eaLnBrk="1" fontAlgn="base" hangingPunct="1">
                <a:spcBef>
                  <a:spcPct val="0"/>
                </a:spcBef>
                <a:spcAft>
                  <a:spcPct val="0"/>
                </a:spcAft>
                <a:defRPr/>
              </a:pPr>
              <a:r>
                <a:rPr lang="zh-CN" altLang="en-US" sz="2800" b="1" kern="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p>
          </p:txBody>
        </p:sp>
      </p:grpSp>
      <p:sp>
        <p:nvSpPr>
          <p:cNvPr id="20" name="Title 13"/>
          <p:cNvSpPr txBox="1"/>
          <p:nvPr/>
        </p:nvSpPr>
        <p:spPr bwMode="auto">
          <a:xfrm>
            <a:off x="814814" y="3338930"/>
            <a:ext cx="3068023" cy="15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lnSpc>
                <a:spcPct val="250000"/>
              </a:lnSpc>
              <a:spcBef>
                <a:spcPct val="0"/>
              </a:spcBef>
              <a:spcAft>
                <a:spcPct val="0"/>
              </a:spcAft>
            </a:pPr>
            <a:r>
              <a:rPr lang="zh-CN" altLang="en-US" sz="1400" b="1" dirty="0">
                <a:solidFill>
                  <a:srgbClr val="001B65"/>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fontAlgn="base">
              <a:lnSpc>
                <a:spcPct val="250000"/>
              </a:lnSpc>
              <a:spcBef>
                <a:spcPct val="0"/>
              </a:spcBef>
              <a:spcAft>
                <a:spcPct val="0"/>
              </a:spcAft>
            </a:pPr>
            <a:r>
              <a:rPr lang="zh-CN" altLang="en-US" sz="900" dirty="0">
                <a:solidFill>
                  <a:srgbClr val="001B65"/>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22" name="Title 13"/>
          <p:cNvSpPr txBox="1"/>
          <p:nvPr/>
        </p:nvSpPr>
        <p:spPr bwMode="auto">
          <a:xfrm>
            <a:off x="8402821" y="3338930"/>
            <a:ext cx="3068023" cy="15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lnSpc>
                <a:spcPct val="250000"/>
              </a:lnSpc>
              <a:spcBef>
                <a:spcPct val="0"/>
              </a:spcBef>
              <a:spcAft>
                <a:spcPct val="0"/>
              </a:spcAft>
            </a:pPr>
            <a:r>
              <a:rPr lang="zh-CN" altLang="en-US" sz="1400" b="1" dirty="0">
                <a:solidFill>
                  <a:srgbClr val="001B65"/>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fontAlgn="base">
              <a:lnSpc>
                <a:spcPct val="250000"/>
              </a:lnSpc>
              <a:spcBef>
                <a:spcPct val="0"/>
              </a:spcBef>
              <a:spcAft>
                <a:spcPct val="0"/>
              </a:spcAft>
            </a:pPr>
            <a:r>
              <a:rPr lang="zh-CN" altLang="en-US" sz="900" dirty="0">
                <a:solidFill>
                  <a:srgbClr val="001B65"/>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a:solidFill>
                  <a:srgbClr val="001B65"/>
                </a:solidFill>
                <a:latin typeface="Arial" panose="020B0604020202020204" pitchFamily="34" charset="0"/>
                <a:ea typeface="微软雅黑" panose="020B0503020204020204" pitchFamily="34" charset="-122"/>
                <a:sym typeface="Arial" panose="020B0604020202020204" pitchFamily="34" charset="0"/>
              </a:rPr>
              <a:t>。</a:t>
            </a: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t="10439" b="18355"/>
          <a:stretch>
            <a:fillRect/>
          </a:stretch>
        </p:blipFill>
        <p:spPr>
          <a:xfrm>
            <a:off x="4583251" y="3487318"/>
            <a:ext cx="3103423" cy="1473201"/>
          </a:xfrm>
          <a:prstGeom prst="rect">
            <a:avLst/>
          </a:prstGeom>
        </p:spPr>
      </p:pic>
      <p:cxnSp>
        <p:nvCxnSpPr>
          <p:cNvPr id="17" name="3"/>
          <p:cNvCxnSpPr/>
          <p:nvPr/>
        </p:nvCxnSpPr>
        <p:spPr>
          <a:xfrm flipV="1">
            <a:off x="748665" y="761365"/>
            <a:ext cx="10843260" cy="2032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3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anim calcmode="lin" valueType="num">
                                      <p:cBhvr>
                                        <p:cTn id="13" dur="750" fill="hold"/>
                                        <p:tgtEl>
                                          <p:spTgt spid="10"/>
                                        </p:tgtEl>
                                        <p:attrNameLst>
                                          <p:attrName>ppt_x</p:attrName>
                                        </p:attrNameLst>
                                      </p:cBhvr>
                                      <p:tavLst>
                                        <p:tav tm="0">
                                          <p:val>
                                            <p:strVal val="#ppt_x"/>
                                          </p:val>
                                        </p:tav>
                                        <p:tav tm="100000">
                                          <p:val>
                                            <p:strVal val="#ppt_x"/>
                                          </p:val>
                                        </p:tav>
                                      </p:tavLst>
                                    </p:anim>
                                    <p:anim calcmode="lin" valueType="num">
                                      <p:cBhvr>
                                        <p:cTn id="14" dur="75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6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checkerboard(across)">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6000" r="-6000"/>
          </a:stretch>
        </a:blipFill>
        <a:effectLst/>
      </p:bgPr>
    </p:bg>
    <p:spTree>
      <p:nvGrpSpPr>
        <p:cNvPr id="1" name=""/>
        <p:cNvGrpSpPr/>
        <p:nvPr/>
      </p:nvGrpSpPr>
      <p:grpSpPr>
        <a:xfrm>
          <a:off x="0" y="0"/>
          <a:ext cx="0" cy="0"/>
          <a:chOff x="0" y="0"/>
          <a:chExt cx="0" cy="0"/>
        </a:xfrm>
      </p:grpSpPr>
      <p:pic>
        <p:nvPicPr>
          <p:cNvPr id="11" name="图片 10" descr="t"/>
          <p:cNvPicPr>
            <a:picLocks noChangeAspect="1"/>
          </p:cNvPicPr>
          <p:nvPr/>
        </p:nvPicPr>
        <p:blipFill>
          <a:blip r:embed="rId4"/>
          <a:srcRect t="14110"/>
          <a:stretch>
            <a:fillRect/>
          </a:stretch>
        </p:blipFill>
        <p:spPr>
          <a:xfrm>
            <a:off x="-3810" y="495300"/>
            <a:ext cx="12200255" cy="6351270"/>
          </a:xfrm>
          <a:prstGeom prst="rect">
            <a:avLst/>
          </a:prstGeom>
        </p:spPr>
      </p:pic>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467350" y="1882160"/>
            <a:ext cx="1330325" cy="1416685"/>
          </a:xfrm>
          <a:prstGeom prst="rect">
            <a:avLst/>
          </a:prstGeom>
          <a:noFill/>
          <a:ln w="12700" cap="flat">
            <a:noFill/>
            <a:miter lim="400000"/>
          </a:ln>
          <a:effectLst/>
        </p:spPr>
        <p:txBody>
          <a:bodyPr wrap="none" lIns="25400" tIns="25400" rIns="25400" bIns="25400" anchor="ctr">
            <a:spAutoFit/>
          </a:bodyPr>
          <a:lstStyle/>
          <a:p>
            <a:pPr algn="ctr" defTabSz="412115">
              <a:lnSpc>
                <a:spcPct val="80000"/>
              </a:lnSpc>
              <a:defRPr/>
            </a:pP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02</a:t>
            </a:r>
          </a:p>
        </p:txBody>
      </p:sp>
      <p:sp>
        <p:nvSpPr>
          <p:cNvPr id="21" name="矩形 20"/>
          <p:cNvSpPr/>
          <p:nvPr/>
        </p:nvSpPr>
        <p:spPr>
          <a:xfrm>
            <a:off x="2383472" y="4269160"/>
            <a:ext cx="7498080" cy="1198880"/>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我们的团队与公司</a:t>
            </a:r>
          </a:p>
        </p:txBody>
      </p:sp>
      <p:pic>
        <p:nvPicPr>
          <p:cNvPr id="3" name="图片 2" descr="g"/>
          <p:cNvPicPr>
            <a:picLocks noChangeAspect="1"/>
          </p:cNvPicPr>
          <p:nvPr/>
        </p:nvPicPr>
        <p:blipFill>
          <a:blip r:embed="rId5"/>
          <a:stretch>
            <a:fillRect/>
          </a:stretch>
        </p:blipFill>
        <p:spPr>
          <a:xfrm>
            <a:off x="-3810" y="3345815"/>
            <a:ext cx="3736340" cy="3500755"/>
          </a:xfrm>
          <a:prstGeom prst="rect">
            <a:avLst/>
          </a:prstGeom>
        </p:spPr>
      </p:pic>
      <p:pic>
        <p:nvPicPr>
          <p:cNvPr id="9" name="图片 8" descr="q"/>
          <p:cNvPicPr>
            <a:picLocks noChangeAspect="1"/>
          </p:cNvPicPr>
          <p:nvPr/>
        </p:nvPicPr>
        <p:blipFill>
          <a:blip r:embed="rId6"/>
          <a:stretch>
            <a:fillRect/>
          </a:stretch>
        </p:blipFill>
        <p:spPr>
          <a:xfrm>
            <a:off x="259715" y="186690"/>
            <a:ext cx="2674620" cy="9105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3)">
                                      <p:cBhvr>
                                        <p:cTn id="7" dur="1000"/>
                                        <p:tgtEl>
                                          <p:spTgt spid="18"/>
                                        </p:tgtEl>
                                      </p:cBhvr>
                                    </p:animEffect>
                                  </p:childTnLst>
                                </p:cTn>
                              </p:par>
                              <p:par>
                                <p:cTn id="8" presetID="21" presetClass="entr" presetSubtype="3"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wheel(3)">
                                      <p:cBhvr>
                                        <p:cTn id="10" dur="1000"/>
                                        <p:tgtEl>
                                          <p:spTgt spid="19"/>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3"/>
          <p:cNvCxnSpPr/>
          <p:nvPr/>
        </p:nvCxnSpPr>
        <p:spPr>
          <a:xfrm flipV="1">
            <a:off x="672465" y="713105"/>
            <a:ext cx="10307320" cy="19685"/>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862740"/>
            <a:ext cx="12192000" cy="3995260"/>
          </a:xfrm>
          <a:prstGeom prst="rect">
            <a:avLst/>
          </a:prstGeom>
          <a:blipFill dpi="0" rotWithShape="1">
            <a:blip r:embed="rId3"/>
            <a:srcRect/>
            <a:stretch>
              <a:fillRect l="-1490" t="-79140" r="-3198" b="-33837"/>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cs typeface="+mn-ea"/>
            </a:endParaRPr>
          </a:p>
        </p:txBody>
      </p:sp>
      <p:sp>
        <p:nvSpPr>
          <p:cNvPr id="19" name="圆角矩形 18"/>
          <p:cNvSpPr/>
          <p:nvPr/>
        </p:nvSpPr>
        <p:spPr>
          <a:xfrm>
            <a:off x="1687729" y="1915882"/>
            <a:ext cx="8816542" cy="3135086"/>
          </a:xfrm>
          <a:prstGeom prst="roundRect">
            <a:avLst>
              <a:gd name="adj" fmla="val 1667"/>
            </a:avLst>
          </a:prstGeom>
          <a:solidFill>
            <a:schemeClr val="bg1">
              <a:alpha val="98000"/>
            </a:schemeClr>
          </a:solidFill>
          <a:ln>
            <a:noFill/>
          </a:ln>
          <a:effectLst>
            <a:outerShdw blurRad="1143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64"/>
          <p:cNvSpPr txBox="1"/>
          <p:nvPr/>
        </p:nvSpPr>
        <p:spPr>
          <a:xfrm>
            <a:off x="2319991" y="2636859"/>
            <a:ext cx="1705655" cy="523220"/>
          </a:xfrm>
          <a:prstGeom prst="rect">
            <a:avLst/>
          </a:prstGeom>
          <a:noFill/>
        </p:spPr>
        <p:txBody>
          <a:bodyPr wrap="square" rtlCol="0">
            <a:spAutoFit/>
          </a:bodyPr>
          <a:lstStyle/>
          <a:p>
            <a:r>
              <a:rPr lang="zh-CN" altLang="en-US" sz="2800" spc="75" dirty="0">
                <a:solidFill>
                  <a:srgbClr val="001B65"/>
                </a:solidFill>
                <a:latin typeface="迷你简菱心" panose="02010609000101010101" pitchFamily="49" charset="-122"/>
                <a:ea typeface="迷你简菱心" panose="02010609000101010101" pitchFamily="49" charset="-122"/>
              </a:rPr>
              <a:t>公司简介</a:t>
            </a:r>
          </a:p>
        </p:txBody>
      </p:sp>
      <p:sp>
        <p:nvSpPr>
          <p:cNvPr id="21" name="TextBox 64"/>
          <p:cNvSpPr txBox="1"/>
          <p:nvPr/>
        </p:nvSpPr>
        <p:spPr>
          <a:xfrm>
            <a:off x="6405458" y="2582018"/>
            <a:ext cx="1705655" cy="523220"/>
          </a:xfrm>
          <a:prstGeom prst="rect">
            <a:avLst/>
          </a:prstGeom>
          <a:noFill/>
        </p:spPr>
        <p:txBody>
          <a:bodyPr wrap="square" rtlCol="0">
            <a:spAutoFit/>
          </a:bodyPr>
          <a:lstStyle/>
          <a:p>
            <a:r>
              <a:rPr lang="zh-CN" altLang="en-US" sz="2800" spc="75" dirty="0">
                <a:solidFill>
                  <a:srgbClr val="001B65"/>
                </a:solidFill>
                <a:latin typeface="迷你简菱心" panose="02010609000101010101" pitchFamily="49" charset="-122"/>
                <a:ea typeface="迷你简菱心" panose="02010609000101010101" pitchFamily="49" charset="-122"/>
              </a:rPr>
              <a:t>公司简介</a:t>
            </a:r>
          </a:p>
        </p:txBody>
      </p:sp>
      <p:sp>
        <p:nvSpPr>
          <p:cNvPr id="22" name="矩形 21"/>
          <p:cNvSpPr/>
          <p:nvPr/>
        </p:nvSpPr>
        <p:spPr>
          <a:xfrm>
            <a:off x="2319991" y="3154132"/>
            <a:ext cx="3493434" cy="9048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rgbClr val="001B65"/>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a:t>
            </a:r>
            <a:r>
              <a:rPr lang="zh-CN" altLang="en-US" sz="1400" dirty="0" smtClean="0">
                <a:solidFill>
                  <a:srgbClr val="001B65"/>
                </a:solidFill>
                <a:latin typeface="微软雅黑" panose="020B0503020204020204" pitchFamily="34" charset="-122"/>
                <a:ea typeface="微软雅黑" panose="020B0503020204020204" pitchFamily="34" charset="-122"/>
                <a:cs typeface="+mn-ea"/>
                <a:sym typeface="+mn-lt"/>
              </a:rPr>
              <a:t>说明，</a:t>
            </a:r>
            <a:r>
              <a:rPr lang="zh-CN" altLang="en-US" sz="1400" dirty="0">
                <a:solidFill>
                  <a:srgbClr val="001B65"/>
                </a:solidFill>
                <a:latin typeface="微软雅黑" panose="020B0503020204020204" pitchFamily="34" charset="-122"/>
                <a:ea typeface="微软雅黑" panose="020B0503020204020204" pitchFamily="34" charset="-122"/>
                <a:cs typeface="+mn-ea"/>
                <a:sym typeface="+mn-lt"/>
              </a:rPr>
              <a:t>在此录入上述图表的综合描述</a:t>
            </a:r>
            <a:r>
              <a:rPr lang="zh-CN" altLang="en-US" sz="1400" dirty="0" smtClean="0">
                <a:solidFill>
                  <a:srgbClr val="001B65"/>
                </a:solidFill>
                <a:latin typeface="微软雅黑" panose="020B0503020204020204" pitchFamily="34" charset="-122"/>
                <a:ea typeface="微软雅黑" panose="020B0503020204020204" pitchFamily="34" charset="-122"/>
                <a:cs typeface="+mn-ea"/>
                <a:sym typeface="+mn-lt"/>
              </a:rPr>
              <a:t>说明</a:t>
            </a:r>
          </a:p>
        </p:txBody>
      </p:sp>
      <p:sp>
        <p:nvSpPr>
          <p:cNvPr id="23" name="矩形 22"/>
          <p:cNvSpPr/>
          <p:nvPr/>
        </p:nvSpPr>
        <p:spPr>
          <a:xfrm>
            <a:off x="6405458" y="3154132"/>
            <a:ext cx="3492473" cy="90486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rgbClr val="001B65"/>
                </a:solidFill>
                <a:latin typeface="微软雅黑" panose="020B0503020204020204" pitchFamily="34" charset="-122"/>
                <a:ea typeface="微软雅黑" panose="020B0503020204020204" pitchFamily="34" charset="-122"/>
                <a:cs typeface="+mn-ea"/>
                <a:sym typeface="+mn-lt"/>
              </a:rPr>
              <a:t>在此录入上述图表的综合描述说明，在此录入上述图表的综合描述说明，在此录入上述图表的综合描述说明</a:t>
            </a:r>
          </a:p>
        </p:txBody>
      </p:sp>
      <p:sp>
        <p:nvSpPr>
          <p:cNvPr id="24" name="圆角矩形 23"/>
          <p:cNvSpPr/>
          <p:nvPr/>
        </p:nvSpPr>
        <p:spPr>
          <a:xfrm>
            <a:off x="2427503" y="4283075"/>
            <a:ext cx="840062" cy="336549"/>
          </a:xfrm>
          <a:prstGeom prst="roundRect">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Century Gothic" panose="020B0502020202020204" pitchFamily="34" charset="0"/>
              </a:rPr>
              <a:t>01</a:t>
            </a:r>
            <a:endParaRPr lang="zh-CN" altLang="en-US" sz="1200" dirty="0">
              <a:latin typeface="Century Gothic" panose="020B0502020202020204" pitchFamily="34" charset="0"/>
            </a:endParaRPr>
          </a:p>
        </p:txBody>
      </p:sp>
      <p:sp>
        <p:nvSpPr>
          <p:cNvPr id="25" name="圆角矩形 24"/>
          <p:cNvSpPr/>
          <p:nvPr/>
        </p:nvSpPr>
        <p:spPr>
          <a:xfrm>
            <a:off x="6516068" y="4278117"/>
            <a:ext cx="840062" cy="336549"/>
          </a:xfrm>
          <a:prstGeom prst="roundRect">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Century Gothic" panose="020B0502020202020204" pitchFamily="34" charset="0"/>
              </a:rPr>
              <a:t>02</a:t>
            </a:r>
            <a:endParaRPr lang="zh-CN" altLang="en-US" sz="1200" dirty="0">
              <a:latin typeface="Century Gothic" panose="020B0502020202020204" pitchFamily="34" charset="0"/>
            </a:endParaRPr>
          </a:p>
        </p:txBody>
      </p:sp>
      <p:sp>
        <p:nvSpPr>
          <p:cNvPr id="26" name="圆角矩形 25"/>
          <p:cNvSpPr/>
          <p:nvPr/>
        </p:nvSpPr>
        <p:spPr>
          <a:xfrm>
            <a:off x="1982873" y="2116443"/>
            <a:ext cx="8211013" cy="2733964"/>
          </a:xfrm>
          <a:prstGeom prst="roundRect">
            <a:avLst>
              <a:gd name="adj" fmla="val 1667"/>
            </a:avLst>
          </a:prstGeom>
          <a:noFill/>
          <a:ln w="19050">
            <a:solidFill>
              <a:srgbClr val="001B65"/>
            </a:solidFill>
          </a:ln>
          <a:effectLst>
            <a:outerShdw blurRad="1143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03275" y="18288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公司与团队</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par>
                                <p:cTn id="8" presetID="2" presetClass="entr" presetSubtype="4" decel="10000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750" fill="hold"/>
                                        <p:tgtEl>
                                          <p:spTgt spid="18"/>
                                        </p:tgtEl>
                                        <p:attrNameLst>
                                          <p:attrName>ppt_x</p:attrName>
                                        </p:attrNameLst>
                                      </p:cBhvr>
                                      <p:tavLst>
                                        <p:tav tm="0">
                                          <p:val>
                                            <p:strVal val="#ppt_x"/>
                                          </p:val>
                                        </p:tav>
                                        <p:tav tm="100000">
                                          <p:val>
                                            <p:strVal val="#ppt_x"/>
                                          </p:val>
                                        </p:tav>
                                      </p:tavLst>
                                    </p:anim>
                                    <p:anim calcmode="lin" valueType="num">
                                      <p:cBhvr additive="base">
                                        <p:cTn id="11" dur="750" fill="hold"/>
                                        <p:tgtEl>
                                          <p:spTgt spid="18"/>
                                        </p:tgtEl>
                                        <p:attrNameLst>
                                          <p:attrName>ppt_y</p:attrName>
                                        </p:attrNameLst>
                                      </p:cBhvr>
                                      <p:tavLst>
                                        <p:tav tm="0">
                                          <p:val>
                                            <p:strVal val="1+#ppt_h/2"/>
                                          </p:val>
                                        </p:tav>
                                        <p:tav tm="100000">
                                          <p:val>
                                            <p:strVal val="#ppt_y"/>
                                          </p:val>
                                        </p:tav>
                                      </p:tavLst>
                                    </p:anim>
                                  </p:childTnLst>
                                </p:cTn>
                              </p:par>
                              <p:par>
                                <p:cTn id="12" presetID="50" presetClass="entr" presetSubtype="0" decel="10000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3"/>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par>
                                <p:cTn id="17" presetID="2" presetClass="entr" presetSubtype="4" decel="10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750" fill="hold"/>
                                        <p:tgtEl>
                                          <p:spTgt spid="20"/>
                                        </p:tgtEl>
                                        <p:attrNameLst>
                                          <p:attrName>ppt_x</p:attrName>
                                        </p:attrNameLst>
                                      </p:cBhvr>
                                      <p:tavLst>
                                        <p:tav tm="0">
                                          <p:val>
                                            <p:strVal val="#ppt_x"/>
                                          </p:val>
                                        </p:tav>
                                        <p:tav tm="100000">
                                          <p:val>
                                            <p:strVal val="#ppt_x"/>
                                          </p:val>
                                        </p:tav>
                                      </p:tavLst>
                                    </p:anim>
                                    <p:anim calcmode="lin" valueType="num">
                                      <p:cBhvr additive="base">
                                        <p:cTn id="20" dur="75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ppt_x"/>
                                          </p:val>
                                        </p:tav>
                                        <p:tav tm="100000">
                                          <p:val>
                                            <p:strVal val="#ppt_x"/>
                                          </p:val>
                                        </p:tav>
                                      </p:tavLst>
                                    </p:anim>
                                    <p:anim calcmode="lin" valueType="num">
                                      <p:cBhvr additive="base">
                                        <p:cTn id="24" dur="75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750" fill="hold"/>
                                        <p:tgtEl>
                                          <p:spTgt spid="22"/>
                                        </p:tgtEl>
                                        <p:attrNameLst>
                                          <p:attrName>ppt_x</p:attrName>
                                        </p:attrNameLst>
                                      </p:cBhvr>
                                      <p:tavLst>
                                        <p:tav tm="0">
                                          <p:val>
                                            <p:strVal val="#ppt_x"/>
                                          </p:val>
                                        </p:tav>
                                        <p:tav tm="100000">
                                          <p:val>
                                            <p:strVal val="#ppt_x"/>
                                          </p:val>
                                        </p:tav>
                                      </p:tavLst>
                                    </p:anim>
                                    <p:anim calcmode="lin" valueType="num">
                                      <p:cBhvr additive="base">
                                        <p:cTn id="28" dur="75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750" fill="hold"/>
                                        <p:tgtEl>
                                          <p:spTgt spid="23"/>
                                        </p:tgtEl>
                                        <p:attrNameLst>
                                          <p:attrName>ppt_x</p:attrName>
                                        </p:attrNameLst>
                                      </p:cBhvr>
                                      <p:tavLst>
                                        <p:tav tm="0">
                                          <p:val>
                                            <p:strVal val="#ppt_x"/>
                                          </p:val>
                                        </p:tav>
                                        <p:tav tm="100000">
                                          <p:val>
                                            <p:strVal val="#ppt_x"/>
                                          </p:val>
                                        </p:tav>
                                      </p:tavLst>
                                    </p:anim>
                                    <p:anim calcmode="lin" valueType="num">
                                      <p:cBhvr additive="base">
                                        <p:cTn id="32" dur="750" fill="hold"/>
                                        <p:tgtEl>
                                          <p:spTgt spid="23"/>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750" fill="hold"/>
                                        <p:tgtEl>
                                          <p:spTgt spid="24"/>
                                        </p:tgtEl>
                                        <p:attrNameLst>
                                          <p:attrName>ppt_x</p:attrName>
                                        </p:attrNameLst>
                                      </p:cBhvr>
                                      <p:tavLst>
                                        <p:tav tm="0">
                                          <p:val>
                                            <p:strVal val="#ppt_x"/>
                                          </p:val>
                                        </p:tav>
                                        <p:tav tm="100000">
                                          <p:val>
                                            <p:strVal val="#ppt_x"/>
                                          </p:val>
                                        </p:tav>
                                      </p:tavLst>
                                    </p:anim>
                                    <p:anim calcmode="lin" valueType="num">
                                      <p:cBhvr additive="base">
                                        <p:cTn id="36" dur="75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750" fill="hold"/>
                                        <p:tgtEl>
                                          <p:spTgt spid="25"/>
                                        </p:tgtEl>
                                        <p:attrNameLst>
                                          <p:attrName>ppt_x</p:attrName>
                                        </p:attrNameLst>
                                      </p:cBhvr>
                                      <p:tavLst>
                                        <p:tav tm="0">
                                          <p:val>
                                            <p:strVal val="#ppt_x"/>
                                          </p:val>
                                        </p:tav>
                                        <p:tav tm="100000">
                                          <p:val>
                                            <p:strVal val="#ppt_x"/>
                                          </p:val>
                                        </p:tav>
                                      </p:tavLst>
                                    </p:anim>
                                    <p:anim calcmode="lin" valueType="num">
                                      <p:cBhvr additive="base">
                                        <p:cTn id="40" dur="750" fill="hold"/>
                                        <p:tgtEl>
                                          <p:spTgt spid="25"/>
                                        </p:tgtEl>
                                        <p:attrNameLst>
                                          <p:attrName>ppt_y</p:attrName>
                                        </p:attrNameLst>
                                      </p:cBhvr>
                                      <p:tavLst>
                                        <p:tav tm="0">
                                          <p:val>
                                            <p:strVal val="1+#ppt_h/2"/>
                                          </p:val>
                                        </p:tav>
                                        <p:tav tm="100000">
                                          <p:val>
                                            <p:strVal val="#ppt_y"/>
                                          </p:val>
                                        </p:tav>
                                      </p:tavLst>
                                    </p:anim>
                                  </p:childTnLst>
                                </p:cTn>
                              </p:par>
                              <p:par>
                                <p:cTn id="41" presetID="50" presetClass="entr" presetSubtype="0" decel="10000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1000" fill="hold"/>
                                        <p:tgtEl>
                                          <p:spTgt spid="26"/>
                                        </p:tgtEl>
                                        <p:attrNameLst>
                                          <p:attrName>ppt_w</p:attrName>
                                        </p:attrNameLst>
                                      </p:cBhvr>
                                      <p:tavLst>
                                        <p:tav tm="0">
                                          <p:val>
                                            <p:strVal val="#ppt_w+.3"/>
                                          </p:val>
                                        </p:tav>
                                        <p:tav tm="100000">
                                          <p:val>
                                            <p:strVal val="#ppt_w"/>
                                          </p:val>
                                        </p:tav>
                                      </p:tavLst>
                                    </p:anim>
                                    <p:anim calcmode="lin" valueType="num">
                                      <p:cBhvr>
                                        <p:cTn id="44" dur="1000" fill="hold"/>
                                        <p:tgtEl>
                                          <p:spTgt spid="26"/>
                                        </p:tgtEl>
                                        <p:attrNameLst>
                                          <p:attrName>ppt_h</p:attrName>
                                        </p:attrNameLst>
                                      </p:cBhvr>
                                      <p:tavLst>
                                        <p:tav tm="0">
                                          <p:val>
                                            <p:strVal val="#ppt_h"/>
                                          </p:val>
                                        </p:tav>
                                        <p:tav tm="100000">
                                          <p:val>
                                            <p:strVal val="#ppt_h"/>
                                          </p:val>
                                        </p:tav>
                                      </p:tavLst>
                                    </p:anim>
                                    <p:animEffect transition="in" filter="fade">
                                      <p:cBhvr>
                                        <p:cTn id="4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p:bldP spid="21" grpId="0"/>
      <p:bldP spid="22" grpId="0"/>
      <p:bldP spid="23" grpId="0"/>
      <p:bldP spid="24" grpId="0" bldLvl="0" animBg="1"/>
      <p:bldP spid="25" grpId="0" bldLvl="0" animBg="1"/>
      <p:bldP spid="26"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3"/>
          <p:cNvCxnSpPr/>
          <p:nvPr/>
        </p:nvCxnSpPr>
        <p:spPr>
          <a:xfrm>
            <a:off x="779780" y="751205"/>
            <a:ext cx="10812145" cy="1016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1613726" y="2014242"/>
            <a:ext cx="2423171" cy="2181736"/>
            <a:chOff x="1613726" y="2338336"/>
            <a:chExt cx="2423171" cy="2181736"/>
          </a:xfrm>
        </p:grpSpPr>
        <p:sp>
          <p:nvSpPr>
            <p:cNvPr id="28" name="Freeform 19"/>
            <p:cNvSpPr>
              <a:spLocks noChangeAspect="1"/>
            </p:cNvSpPr>
            <p:nvPr/>
          </p:nvSpPr>
          <p:spPr bwMode="auto">
            <a:xfrm rot="5400000">
              <a:off x="1870478" y="2358807"/>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a:spLocks noChangeAspect="1"/>
            </p:cNvSpPr>
            <p:nvPr/>
          </p:nvSpPr>
          <p:spPr bwMode="auto">
            <a:xfrm rot="5400000">
              <a:off x="1734444" y="2217618"/>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29"/>
          <p:cNvGrpSpPr/>
          <p:nvPr/>
        </p:nvGrpSpPr>
        <p:grpSpPr>
          <a:xfrm>
            <a:off x="3739436" y="3392775"/>
            <a:ext cx="2423171" cy="2181736"/>
            <a:chOff x="3739436" y="3716869"/>
            <a:chExt cx="2423171" cy="2181736"/>
          </a:xfrm>
        </p:grpSpPr>
        <p:sp>
          <p:nvSpPr>
            <p:cNvPr id="31" name="Freeform 19"/>
            <p:cNvSpPr>
              <a:spLocks noChangeAspect="1"/>
            </p:cNvSpPr>
            <p:nvPr/>
          </p:nvSpPr>
          <p:spPr bwMode="auto">
            <a:xfrm rot="5400000">
              <a:off x="3982741" y="3723893"/>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a:spLocks noChangeAspect="1"/>
            </p:cNvSpPr>
            <p:nvPr/>
          </p:nvSpPr>
          <p:spPr bwMode="auto">
            <a:xfrm rot="5400000">
              <a:off x="3860154"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32"/>
          <p:cNvGrpSpPr/>
          <p:nvPr/>
        </p:nvGrpSpPr>
        <p:grpSpPr>
          <a:xfrm>
            <a:off x="6013648" y="1991038"/>
            <a:ext cx="2423171" cy="2181736"/>
            <a:chOff x="6013648" y="2315132"/>
            <a:chExt cx="2423171" cy="2181736"/>
          </a:xfrm>
        </p:grpSpPr>
        <p:sp>
          <p:nvSpPr>
            <p:cNvPr id="34" name="Freeform 19"/>
            <p:cNvSpPr>
              <a:spLocks noChangeAspect="1"/>
            </p:cNvSpPr>
            <p:nvPr/>
          </p:nvSpPr>
          <p:spPr bwMode="auto">
            <a:xfrm rot="5400000">
              <a:off x="6270400" y="2335602"/>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bwMode="auto">
            <a:xfrm rot="5400000">
              <a:off x="6134366" y="2194414"/>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35"/>
          <p:cNvGrpSpPr/>
          <p:nvPr/>
        </p:nvGrpSpPr>
        <p:grpSpPr>
          <a:xfrm>
            <a:off x="8161129" y="3392775"/>
            <a:ext cx="2423171" cy="2181736"/>
            <a:chOff x="8161129" y="3716869"/>
            <a:chExt cx="2423171" cy="2181736"/>
          </a:xfrm>
        </p:grpSpPr>
        <p:sp>
          <p:nvSpPr>
            <p:cNvPr id="37" name="Freeform 19"/>
            <p:cNvSpPr>
              <a:spLocks noChangeAspect="1"/>
            </p:cNvSpPr>
            <p:nvPr/>
          </p:nvSpPr>
          <p:spPr bwMode="auto">
            <a:xfrm rot="5400000">
              <a:off x="8417881" y="3737340"/>
              <a:ext cx="1909667" cy="2140792"/>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blipFill dpi="0" rotWithShape="0">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a:spLocks noChangeAspect="1"/>
            </p:cNvSpPr>
            <p:nvPr/>
          </p:nvSpPr>
          <p:spPr bwMode="auto">
            <a:xfrm rot="5400000">
              <a:off x="8281847" y="3596151"/>
              <a:ext cx="2181736" cy="2423171"/>
            </a:xfrm>
            <a:custGeom>
              <a:avLst/>
              <a:gdLst>
                <a:gd name="connsiteX0" fmla="*/ 168195 w 2697521"/>
                <a:gd name="connsiteY0" fmla="*/ 1998327 h 2996033"/>
                <a:gd name="connsiteX1" fmla="*/ 324176 w 2697521"/>
                <a:gd name="connsiteY1" fmla="*/ 2270667 h 2996033"/>
                <a:gd name="connsiteX2" fmla="*/ 1192779 w 2697521"/>
                <a:gd name="connsiteY2" fmla="*/ 2772507 h 2996033"/>
                <a:gd name="connsiteX3" fmla="*/ 1504742 w 2697521"/>
                <a:gd name="connsiteY3" fmla="*/ 2772507 h 2996033"/>
                <a:gd name="connsiteX4" fmla="*/ 2373344 w 2697521"/>
                <a:gd name="connsiteY4" fmla="*/ 2270667 h 2996033"/>
                <a:gd name="connsiteX5" fmla="*/ 2529326 w 2697521"/>
                <a:gd name="connsiteY5" fmla="*/ 1998327 h 2996033"/>
                <a:gd name="connsiteX6" fmla="*/ 2529326 w 2697521"/>
                <a:gd name="connsiteY6" fmla="*/ 994649 h 2996033"/>
                <a:gd name="connsiteX7" fmla="*/ 2373344 w 2697521"/>
                <a:gd name="connsiteY7" fmla="*/ 725369 h 2996033"/>
                <a:gd name="connsiteX8" fmla="*/ 1504742 w 2697521"/>
                <a:gd name="connsiteY8" fmla="*/ 223530 h 2996033"/>
                <a:gd name="connsiteX9" fmla="*/ 1192779 w 2697521"/>
                <a:gd name="connsiteY9" fmla="*/ 223530 h 2996033"/>
                <a:gd name="connsiteX10" fmla="*/ 324176 w 2697521"/>
                <a:gd name="connsiteY10" fmla="*/ 725369 h 2996033"/>
                <a:gd name="connsiteX11" fmla="*/ 168195 w 2697521"/>
                <a:gd name="connsiteY11" fmla="*/ 994649 h 2996033"/>
                <a:gd name="connsiteX12" fmla="*/ 168195 w 2697521"/>
                <a:gd name="connsiteY12" fmla="*/ 1998327 h 2996033"/>
                <a:gd name="connsiteX13" fmla="*/ 0 w 2697521"/>
                <a:gd name="connsiteY13" fmla="*/ 2069606 h 2996033"/>
                <a:gd name="connsiteX14" fmla="*/ 0 w 2697521"/>
                <a:gd name="connsiteY14" fmla="*/ 922933 h 2996033"/>
                <a:gd name="connsiteX15" fmla="*/ 178204 w 2697521"/>
                <a:gd name="connsiteY15" fmla="*/ 615289 h 2996033"/>
                <a:gd name="connsiteX16" fmla="*/ 1170557 w 2697521"/>
                <a:gd name="connsiteY16" fmla="*/ 41952 h 2996033"/>
                <a:gd name="connsiteX17" fmla="*/ 1526965 w 2697521"/>
                <a:gd name="connsiteY17" fmla="*/ 41952 h 2996033"/>
                <a:gd name="connsiteX18" fmla="*/ 2519317 w 2697521"/>
                <a:gd name="connsiteY18" fmla="*/ 615289 h 2996033"/>
                <a:gd name="connsiteX19" fmla="*/ 2697521 w 2697521"/>
                <a:gd name="connsiteY19" fmla="*/ 922933 h 2996033"/>
                <a:gd name="connsiteX20" fmla="*/ 2697521 w 2697521"/>
                <a:gd name="connsiteY20" fmla="*/ 2069606 h 2996033"/>
                <a:gd name="connsiteX21" fmla="*/ 2519317 w 2697521"/>
                <a:gd name="connsiteY21" fmla="*/ 2380745 h 2996033"/>
                <a:gd name="connsiteX22" fmla="*/ 1526965 w 2697521"/>
                <a:gd name="connsiteY22" fmla="*/ 2954082 h 2996033"/>
                <a:gd name="connsiteX23" fmla="*/ 1170557 w 2697521"/>
                <a:gd name="connsiteY23" fmla="*/ 2954082 h 2996033"/>
                <a:gd name="connsiteX24" fmla="*/ 178204 w 2697521"/>
                <a:gd name="connsiteY24" fmla="*/ 2380745 h 2996033"/>
                <a:gd name="connsiteX25" fmla="*/ 0 w 2697521"/>
                <a:gd name="connsiteY25" fmla="*/ 2069606 h 29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697521" h="2996033">
                  <a:moveTo>
                    <a:pt x="168195" y="1998327"/>
                  </a:moveTo>
                  <a:cubicBezTo>
                    <a:pt x="168195" y="2099308"/>
                    <a:pt x="238539" y="2218647"/>
                    <a:pt x="324176" y="2270667"/>
                  </a:cubicBezTo>
                  <a:cubicBezTo>
                    <a:pt x="324176" y="2270667"/>
                    <a:pt x="324176" y="2270667"/>
                    <a:pt x="1192779" y="2772507"/>
                  </a:cubicBezTo>
                  <a:cubicBezTo>
                    <a:pt x="1278416" y="2821467"/>
                    <a:pt x="1419105" y="2821467"/>
                    <a:pt x="1504742" y="2772507"/>
                  </a:cubicBezTo>
                  <a:cubicBezTo>
                    <a:pt x="1504742" y="2772507"/>
                    <a:pt x="1504742" y="2772507"/>
                    <a:pt x="2373344" y="2270667"/>
                  </a:cubicBezTo>
                  <a:cubicBezTo>
                    <a:pt x="2458981" y="2218647"/>
                    <a:pt x="2529326" y="2099308"/>
                    <a:pt x="2529326" y="1998327"/>
                  </a:cubicBezTo>
                  <a:lnTo>
                    <a:pt x="2529326" y="994649"/>
                  </a:lnTo>
                  <a:cubicBezTo>
                    <a:pt x="2529326" y="896729"/>
                    <a:pt x="2458981" y="774329"/>
                    <a:pt x="2373344" y="725369"/>
                  </a:cubicBezTo>
                  <a:cubicBezTo>
                    <a:pt x="2373344" y="725369"/>
                    <a:pt x="2373344" y="725369"/>
                    <a:pt x="1504742" y="223530"/>
                  </a:cubicBezTo>
                  <a:cubicBezTo>
                    <a:pt x="1419105" y="174570"/>
                    <a:pt x="1278416" y="174570"/>
                    <a:pt x="1192779" y="223530"/>
                  </a:cubicBezTo>
                  <a:cubicBezTo>
                    <a:pt x="1192779" y="223530"/>
                    <a:pt x="1192779" y="223530"/>
                    <a:pt x="324176" y="725369"/>
                  </a:cubicBezTo>
                  <a:cubicBezTo>
                    <a:pt x="238539" y="774329"/>
                    <a:pt x="168195" y="896729"/>
                    <a:pt x="168195" y="994649"/>
                  </a:cubicBezTo>
                  <a:cubicBezTo>
                    <a:pt x="168195" y="994649"/>
                    <a:pt x="168195" y="994649"/>
                    <a:pt x="168195" y="1998327"/>
                  </a:cubicBezTo>
                  <a:close/>
                  <a:moveTo>
                    <a:pt x="0" y="2069606"/>
                  </a:moveTo>
                  <a:cubicBezTo>
                    <a:pt x="0" y="922933"/>
                    <a:pt x="0" y="922933"/>
                    <a:pt x="0" y="922933"/>
                  </a:cubicBezTo>
                  <a:cubicBezTo>
                    <a:pt x="0" y="811062"/>
                    <a:pt x="80367" y="671224"/>
                    <a:pt x="178204" y="615289"/>
                  </a:cubicBezTo>
                  <a:cubicBezTo>
                    <a:pt x="1170557" y="41952"/>
                    <a:pt x="1170557" y="41952"/>
                    <a:pt x="1170557" y="41952"/>
                  </a:cubicBezTo>
                  <a:cubicBezTo>
                    <a:pt x="1268394" y="-13983"/>
                    <a:pt x="1429127" y="-13983"/>
                    <a:pt x="1526965" y="41952"/>
                  </a:cubicBezTo>
                  <a:cubicBezTo>
                    <a:pt x="2519317" y="615289"/>
                    <a:pt x="2519317" y="615289"/>
                    <a:pt x="2519317" y="615289"/>
                  </a:cubicBezTo>
                  <a:cubicBezTo>
                    <a:pt x="2617155" y="671224"/>
                    <a:pt x="2697521" y="811062"/>
                    <a:pt x="2697521" y="922933"/>
                  </a:cubicBezTo>
                  <a:lnTo>
                    <a:pt x="2697521" y="2069606"/>
                  </a:lnTo>
                  <a:cubicBezTo>
                    <a:pt x="2697521" y="2184972"/>
                    <a:pt x="2617155" y="2321314"/>
                    <a:pt x="2519317" y="2380745"/>
                  </a:cubicBezTo>
                  <a:cubicBezTo>
                    <a:pt x="1526965" y="2954082"/>
                    <a:pt x="1526965" y="2954082"/>
                    <a:pt x="1526965" y="2954082"/>
                  </a:cubicBezTo>
                  <a:cubicBezTo>
                    <a:pt x="1429127" y="3010017"/>
                    <a:pt x="1268394" y="3010017"/>
                    <a:pt x="1170557" y="2954082"/>
                  </a:cubicBezTo>
                  <a:cubicBezTo>
                    <a:pt x="178204" y="2380745"/>
                    <a:pt x="178204" y="2380745"/>
                    <a:pt x="178204" y="2380745"/>
                  </a:cubicBezTo>
                  <a:cubicBezTo>
                    <a:pt x="80367" y="2321314"/>
                    <a:pt x="0" y="2184972"/>
                    <a:pt x="0" y="2069606"/>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38"/>
          <p:cNvGrpSpPr/>
          <p:nvPr/>
        </p:nvGrpSpPr>
        <p:grpSpPr>
          <a:xfrm>
            <a:off x="1613725" y="3689181"/>
            <a:ext cx="890614" cy="794461"/>
            <a:chOff x="1613725" y="4013275"/>
            <a:chExt cx="890614" cy="794461"/>
          </a:xfrm>
        </p:grpSpPr>
        <p:sp>
          <p:nvSpPr>
            <p:cNvPr id="40" name="Freeform 19"/>
            <p:cNvSpPr>
              <a:spLocks noChangeAspect="1"/>
            </p:cNvSpPr>
            <p:nvPr/>
          </p:nvSpPr>
          <p:spPr bwMode="auto">
            <a:xfrm rot="5400000">
              <a:off x="1661801" y="3965199"/>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781717" y="4119898"/>
              <a:ext cx="561372" cy="584775"/>
            </a:xfrm>
            <a:prstGeom prst="rect">
              <a:avLst/>
            </a:prstGeom>
            <a:noFill/>
            <a:effectLst/>
          </p:spPr>
          <p:txBody>
            <a:bodyPr wrap="none" rtlCol="0">
              <a:spAutoFit/>
            </a:bodyPr>
            <a:lstStyle/>
            <a:p>
              <a:r>
                <a:rPr lang="en-US" altLang="zh-CN" sz="3200" dirty="0" smtClean="0">
                  <a:solidFill>
                    <a:srgbClr val="FDFDFD"/>
                  </a:solidFill>
                  <a:latin typeface="Impact" panose="020B0806030902050204" pitchFamily="34" charset="0"/>
                </a:rPr>
                <a:t>01</a:t>
              </a:r>
              <a:endParaRPr lang="en-US" altLang="zh-CN" sz="2400" dirty="0" smtClean="0">
                <a:solidFill>
                  <a:srgbClr val="FDFDFD"/>
                </a:solidFill>
                <a:latin typeface="Impact" panose="020B0806030902050204" pitchFamily="34" charset="0"/>
              </a:endParaRPr>
            </a:p>
          </p:txBody>
        </p:sp>
      </p:grpSp>
      <p:grpSp>
        <p:nvGrpSpPr>
          <p:cNvPr id="42" name="组合 41"/>
          <p:cNvGrpSpPr/>
          <p:nvPr/>
        </p:nvGrpSpPr>
        <p:grpSpPr>
          <a:xfrm>
            <a:off x="5201400" y="5119056"/>
            <a:ext cx="890614" cy="794461"/>
            <a:chOff x="5201400" y="5443150"/>
            <a:chExt cx="890614" cy="794461"/>
          </a:xfrm>
          <a:solidFill>
            <a:srgbClr val="001B65"/>
          </a:solidFill>
        </p:grpSpPr>
        <p:sp>
          <p:nvSpPr>
            <p:cNvPr id="43" name="Freeform 19"/>
            <p:cNvSpPr>
              <a:spLocks noChangeAspect="1"/>
            </p:cNvSpPr>
            <p:nvPr/>
          </p:nvSpPr>
          <p:spPr bwMode="auto">
            <a:xfrm rot="5400000">
              <a:off x="5249476" y="5395074"/>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330273" y="5543052"/>
              <a:ext cx="611065" cy="584775"/>
            </a:xfrm>
            <a:prstGeom prst="rect">
              <a:avLst/>
            </a:prstGeom>
            <a:grpFill/>
            <a:effectLst/>
          </p:spPr>
          <p:txBody>
            <a:bodyPr wrap="none" rtlCol="0">
              <a:spAutoFit/>
            </a:bodyPr>
            <a:lstStyle/>
            <a:p>
              <a:r>
                <a:rPr lang="en-US" altLang="zh-CN" sz="3200" dirty="0" smtClean="0">
                  <a:solidFill>
                    <a:srgbClr val="F8F8F8"/>
                  </a:solidFill>
                  <a:latin typeface="Impact" panose="020B0806030902050204" pitchFamily="34" charset="0"/>
                </a:rPr>
                <a:t>02</a:t>
              </a:r>
              <a:endParaRPr lang="en-US" altLang="zh-CN" sz="2400" dirty="0" smtClean="0">
                <a:solidFill>
                  <a:srgbClr val="F8F8F8"/>
                </a:solidFill>
                <a:latin typeface="Impact" panose="020B0806030902050204" pitchFamily="34" charset="0"/>
              </a:endParaRPr>
            </a:p>
          </p:txBody>
        </p:sp>
      </p:grpSp>
      <p:grpSp>
        <p:nvGrpSpPr>
          <p:cNvPr id="45" name="组合 44"/>
          <p:cNvGrpSpPr/>
          <p:nvPr/>
        </p:nvGrpSpPr>
        <p:grpSpPr>
          <a:xfrm>
            <a:off x="9570343" y="5177278"/>
            <a:ext cx="890614" cy="794461"/>
            <a:chOff x="9570343" y="5501372"/>
            <a:chExt cx="890614" cy="794461"/>
          </a:xfrm>
          <a:solidFill>
            <a:srgbClr val="001B65"/>
          </a:solidFill>
        </p:grpSpPr>
        <p:sp>
          <p:nvSpPr>
            <p:cNvPr id="46" name="Freeform 19"/>
            <p:cNvSpPr>
              <a:spLocks noChangeAspect="1"/>
            </p:cNvSpPr>
            <p:nvPr/>
          </p:nvSpPr>
          <p:spPr bwMode="auto">
            <a:xfrm rot="5400000">
              <a:off x="9618419" y="5453296"/>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9719026" y="5609209"/>
              <a:ext cx="609462" cy="584775"/>
            </a:xfrm>
            <a:prstGeom prst="rect">
              <a:avLst/>
            </a:prstGeom>
            <a:grpFill/>
            <a:effectLst/>
          </p:spPr>
          <p:txBody>
            <a:bodyPr wrap="none" rtlCol="0">
              <a:spAutoFit/>
            </a:bodyPr>
            <a:lstStyle/>
            <a:p>
              <a:r>
                <a:rPr lang="en-US" altLang="zh-CN" sz="3200" dirty="0" smtClean="0">
                  <a:solidFill>
                    <a:srgbClr val="F7F7F7"/>
                  </a:solidFill>
                  <a:latin typeface="Impact" panose="020B0806030902050204" pitchFamily="34" charset="0"/>
                </a:rPr>
                <a:t>04</a:t>
              </a:r>
              <a:endParaRPr lang="en-US" altLang="zh-CN" sz="2400" dirty="0" smtClean="0">
                <a:solidFill>
                  <a:srgbClr val="F7F7F7"/>
                </a:solidFill>
                <a:latin typeface="Impact" panose="020B0806030902050204" pitchFamily="34" charset="0"/>
              </a:endParaRPr>
            </a:p>
          </p:txBody>
        </p:sp>
      </p:grpSp>
      <p:sp>
        <p:nvSpPr>
          <p:cNvPr id="48" name="文本框 47"/>
          <p:cNvSpPr txBox="1"/>
          <p:nvPr/>
        </p:nvSpPr>
        <p:spPr>
          <a:xfrm>
            <a:off x="993293" y="4678795"/>
            <a:ext cx="2293153" cy="1265796"/>
          </a:xfrm>
          <a:prstGeom prst="rect">
            <a:avLst/>
          </a:prstGeom>
          <a:noFill/>
          <a:effectLst/>
        </p:spPr>
        <p:txBody>
          <a:bodyPr wrap="square" rtlCol="0">
            <a:spAutoFit/>
          </a:bodyPr>
          <a:lstStyle/>
          <a:p>
            <a:pPr algn="ctr">
              <a:lnSpc>
                <a:spcPct val="130000"/>
              </a:lnSpc>
            </a:pPr>
            <a:r>
              <a:rPr lang="zh-CN" altLang="en-US" dirty="0">
                <a:solidFill>
                  <a:srgbClr val="001B65"/>
                </a:solidFill>
                <a:latin typeface="方正尚酷简体" panose="03000509000000000000" pitchFamily="65" charset="-122"/>
                <a:ea typeface="方正尚酷简体" panose="03000509000000000000" pitchFamily="65" charset="-122"/>
              </a:rPr>
              <a:t>团队介绍</a:t>
            </a:r>
            <a:endParaRPr lang="en-US" altLang="zh-CN" dirty="0">
              <a:solidFill>
                <a:srgbClr val="001B65"/>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solidFill>
                  <a:srgbClr val="001B65"/>
                </a:solidFill>
                <a:latin typeface="冬青黑体简体中文 W3" panose="020B0300000000000000" pitchFamily="34" charset="-122"/>
                <a:ea typeface="冬青黑体简体中文 W3" panose="020B0300000000000000" pitchFamily="34" charset="-122"/>
              </a:rPr>
              <a:t>详细</a:t>
            </a: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49" name="文本框 48"/>
          <p:cNvSpPr txBox="1"/>
          <p:nvPr/>
        </p:nvSpPr>
        <p:spPr>
          <a:xfrm>
            <a:off x="6260538" y="5210467"/>
            <a:ext cx="2293153" cy="1292662"/>
          </a:xfrm>
          <a:prstGeom prst="rect">
            <a:avLst/>
          </a:prstGeom>
          <a:noFill/>
          <a:effectLst/>
        </p:spPr>
        <p:txBody>
          <a:bodyPr wrap="square" rtlCol="0">
            <a:spAutoFit/>
          </a:bodyPr>
          <a:lstStyle/>
          <a:p>
            <a:pPr algn="ctr">
              <a:lnSpc>
                <a:spcPct val="130000"/>
              </a:lnSpc>
            </a:pPr>
            <a:r>
              <a:rPr lang="zh-CN" altLang="en-US" dirty="0">
                <a:solidFill>
                  <a:srgbClr val="001B65"/>
                </a:solidFill>
                <a:latin typeface="方正尚酷简体" panose="03000509000000000000" pitchFamily="65" charset="-122"/>
                <a:ea typeface="方正尚酷简体" panose="03000509000000000000" pitchFamily="65" charset="-122"/>
              </a:rPr>
              <a:t>团队介绍</a:t>
            </a:r>
            <a:endParaRPr lang="en-US" altLang="zh-CN" dirty="0">
              <a:solidFill>
                <a:srgbClr val="001B65"/>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solidFill>
                  <a:srgbClr val="001B65"/>
                </a:solidFill>
                <a:latin typeface="冬青黑体简体中文 W3" panose="020B0300000000000000" pitchFamily="34" charset="-122"/>
                <a:ea typeface="冬青黑体简体中文 W3" panose="020B0300000000000000" pitchFamily="34" charset="-122"/>
              </a:rPr>
              <a:t>详细</a:t>
            </a: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50" name="文本框 49"/>
          <p:cNvSpPr txBox="1"/>
          <p:nvPr/>
        </p:nvSpPr>
        <p:spPr>
          <a:xfrm>
            <a:off x="3838327" y="1703372"/>
            <a:ext cx="2316510" cy="1292662"/>
          </a:xfrm>
          <a:prstGeom prst="rect">
            <a:avLst/>
          </a:prstGeom>
          <a:noFill/>
          <a:effectLst/>
        </p:spPr>
        <p:txBody>
          <a:bodyPr wrap="square" rtlCol="0">
            <a:spAutoFit/>
          </a:bodyPr>
          <a:lstStyle/>
          <a:p>
            <a:pPr algn="ctr">
              <a:lnSpc>
                <a:spcPct val="130000"/>
              </a:lnSpc>
            </a:pPr>
            <a:r>
              <a:rPr lang="zh-CN" altLang="en-US" dirty="0">
                <a:solidFill>
                  <a:srgbClr val="001B65"/>
                </a:solidFill>
                <a:latin typeface="方正尚酷简体" panose="03000509000000000000" pitchFamily="65" charset="-122"/>
                <a:ea typeface="方正尚酷简体" panose="03000509000000000000" pitchFamily="65" charset="-122"/>
              </a:rPr>
              <a:t>团队介绍</a:t>
            </a:r>
            <a:endParaRPr lang="en-US" altLang="zh-CN" dirty="0">
              <a:solidFill>
                <a:srgbClr val="001B65"/>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solidFill>
                  <a:srgbClr val="001B65"/>
                </a:solidFill>
                <a:latin typeface="冬青黑体简体中文 W3" panose="020B0300000000000000" pitchFamily="34" charset="-122"/>
                <a:ea typeface="冬青黑体简体中文 W3" panose="020B0300000000000000" pitchFamily="34" charset="-122"/>
              </a:rPr>
              <a:t>详细</a:t>
            </a: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51" name="文本框 50"/>
          <p:cNvSpPr txBox="1"/>
          <p:nvPr/>
        </p:nvSpPr>
        <p:spPr>
          <a:xfrm>
            <a:off x="8578009" y="1861171"/>
            <a:ext cx="2316510" cy="1292662"/>
          </a:xfrm>
          <a:prstGeom prst="rect">
            <a:avLst/>
          </a:prstGeom>
          <a:noFill/>
          <a:effectLst/>
        </p:spPr>
        <p:txBody>
          <a:bodyPr wrap="square" rtlCol="0">
            <a:spAutoFit/>
          </a:bodyPr>
          <a:lstStyle/>
          <a:p>
            <a:pPr algn="ctr">
              <a:lnSpc>
                <a:spcPct val="130000"/>
              </a:lnSpc>
            </a:pPr>
            <a:r>
              <a:rPr lang="zh-CN" altLang="en-US" dirty="0">
                <a:solidFill>
                  <a:srgbClr val="001B65"/>
                </a:solidFill>
                <a:latin typeface="方正尚酷简体" panose="03000509000000000000" pitchFamily="65" charset="-122"/>
                <a:ea typeface="方正尚酷简体" panose="03000509000000000000" pitchFamily="65" charset="-122"/>
              </a:rPr>
              <a:t>团队介绍</a:t>
            </a:r>
            <a:endParaRPr lang="en-US" altLang="zh-CN" dirty="0">
              <a:solidFill>
                <a:srgbClr val="001B65"/>
              </a:solidFill>
              <a:latin typeface="方正尚酷简体" panose="03000509000000000000" pitchFamily="65" charset="-122"/>
              <a:ea typeface="方正尚酷简体" panose="03000509000000000000" pitchFamily="65" charset="-122"/>
            </a:endParaRPr>
          </a:p>
          <a:p>
            <a:pPr algn="ctr">
              <a:lnSpc>
                <a:spcPct val="130000"/>
              </a:lnSpc>
            </a:pPr>
            <a:r>
              <a:rPr lang="zh-CN" altLang="en-US" sz="1400" dirty="0" smtClean="0">
                <a:solidFill>
                  <a:srgbClr val="001B65"/>
                </a:solidFill>
                <a:latin typeface="冬青黑体简体中文 W3" panose="020B0300000000000000" pitchFamily="34" charset="-122"/>
                <a:ea typeface="冬青黑体简体中文 W3" panose="020B0300000000000000" pitchFamily="34" charset="-122"/>
              </a:rPr>
              <a:t>详细</a:t>
            </a: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grpSp>
        <p:nvGrpSpPr>
          <p:cNvPr id="52" name="组合 51"/>
          <p:cNvGrpSpPr/>
          <p:nvPr/>
        </p:nvGrpSpPr>
        <p:grpSpPr>
          <a:xfrm>
            <a:off x="7411705" y="1510119"/>
            <a:ext cx="890614" cy="794461"/>
            <a:chOff x="7411705" y="1834213"/>
            <a:chExt cx="890614" cy="794461"/>
          </a:xfrm>
          <a:solidFill>
            <a:srgbClr val="001B65"/>
          </a:solidFill>
        </p:grpSpPr>
        <p:sp>
          <p:nvSpPr>
            <p:cNvPr id="53" name="Freeform 19"/>
            <p:cNvSpPr>
              <a:spLocks noChangeAspect="1"/>
            </p:cNvSpPr>
            <p:nvPr/>
          </p:nvSpPr>
          <p:spPr bwMode="auto">
            <a:xfrm rot="5400000">
              <a:off x="7459781" y="1786137"/>
              <a:ext cx="794461" cy="89061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7537006" y="1939235"/>
              <a:ext cx="622286" cy="584775"/>
            </a:xfrm>
            <a:prstGeom prst="rect">
              <a:avLst/>
            </a:prstGeom>
            <a:grpFill/>
            <a:effectLst/>
          </p:spPr>
          <p:txBody>
            <a:bodyPr wrap="none" rtlCol="0">
              <a:spAutoFit/>
            </a:bodyPr>
            <a:lstStyle/>
            <a:p>
              <a:r>
                <a:rPr lang="en-US" altLang="zh-CN" sz="3200" dirty="0" smtClean="0">
                  <a:solidFill>
                    <a:srgbClr val="F8F8F8"/>
                  </a:solidFill>
                  <a:latin typeface="Impact" panose="020B0806030902050204" pitchFamily="34" charset="0"/>
                </a:rPr>
                <a:t>03</a:t>
              </a:r>
              <a:endParaRPr lang="en-US" altLang="zh-CN" sz="2400" dirty="0" smtClean="0">
                <a:solidFill>
                  <a:srgbClr val="F8F8F8"/>
                </a:solidFill>
                <a:latin typeface="Impact" panose="020B0806030902050204" pitchFamily="34" charset="0"/>
              </a:endParaRPr>
            </a:p>
          </p:txBody>
        </p:sp>
      </p:grpSp>
      <p:sp>
        <p:nvSpPr>
          <p:cNvPr id="5" name="文本框 4"/>
          <p:cNvSpPr txBox="1"/>
          <p:nvPr/>
        </p:nvSpPr>
        <p:spPr>
          <a:xfrm>
            <a:off x="803275" y="18288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公司与团队</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par>
                                <p:cTn id="8" presetID="52"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Scale>
                                      <p:cBhvr>
                                        <p:cTn id="1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7"/>
                                        </p:tgtEl>
                                        <p:attrNameLst>
                                          <p:attrName>ppt_x</p:attrName>
                                          <p:attrName>ppt_y</p:attrName>
                                        </p:attrNameLst>
                                      </p:cBhvr>
                                    </p:animMotion>
                                    <p:animEffect transition="in" filter="fade">
                                      <p:cBhvr>
                                        <p:cTn id="12" dur="1000"/>
                                        <p:tgtEl>
                                          <p:spTgt spid="27"/>
                                        </p:tgtEl>
                                      </p:cBhvr>
                                    </p:animEffect>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animEffect transition="in" filter="fade">
                                      <p:cBhvr>
                                        <p:cTn id="18" dur="500"/>
                                        <p:tgtEl>
                                          <p:spTgt spid="39"/>
                                        </p:tgtEl>
                                      </p:cBhvr>
                                    </p:animEffect>
                                  </p:childTnLst>
                                </p:cTn>
                              </p:par>
                            </p:childTnLst>
                          </p:cTn>
                        </p:par>
                        <p:par>
                          <p:cTn id="19" fill="hold">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ipe(left)">
                                      <p:cBhvr>
                                        <p:cTn id="22" dur="500"/>
                                        <p:tgtEl>
                                          <p:spTgt spid="48"/>
                                        </p:tgtEl>
                                      </p:cBhvr>
                                    </p:animEffect>
                                  </p:childTnLst>
                                </p:cTn>
                              </p:par>
                            </p:childTnLst>
                          </p:cTn>
                        </p:par>
                        <p:par>
                          <p:cTn id="23" fill="hold">
                            <p:stCondLst>
                              <p:cond delay="2250"/>
                            </p:stCondLst>
                            <p:childTnLst>
                              <p:par>
                                <p:cTn id="24" presetID="52"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Scale>
                                      <p:cBhvr>
                                        <p:cTn id="26"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
                                        </p:tgtEl>
                                        <p:attrNameLst>
                                          <p:attrName>ppt_x</p:attrName>
                                          <p:attrName>ppt_y</p:attrName>
                                        </p:attrNameLst>
                                      </p:cBhvr>
                                    </p:animMotion>
                                    <p:animEffect transition="in" filter="fade">
                                      <p:cBhvr>
                                        <p:cTn id="28" dur="1000"/>
                                        <p:tgtEl>
                                          <p:spTgt spid="30"/>
                                        </p:tgtEl>
                                      </p:cBhvr>
                                    </p:animEffect>
                                  </p:childTnLst>
                                </p:cTn>
                              </p:par>
                            </p:childTnLst>
                          </p:cTn>
                        </p:par>
                        <p:par>
                          <p:cTn id="29" fill="hold">
                            <p:stCondLst>
                              <p:cond delay="3250"/>
                            </p:stCondLst>
                            <p:childTnLst>
                              <p:par>
                                <p:cTn id="30" presetID="53" presetClass="entr" presetSubtype="16"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par>
                          <p:cTn id="35" fill="hold">
                            <p:stCondLst>
                              <p:cond delay="3750"/>
                            </p:stCondLst>
                            <p:childTnLst>
                              <p:par>
                                <p:cTn id="36" presetID="22" presetClass="entr" presetSubtype="8"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left)">
                                      <p:cBhvr>
                                        <p:cTn id="38" dur="500"/>
                                        <p:tgtEl>
                                          <p:spTgt spid="50"/>
                                        </p:tgtEl>
                                      </p:cBhvr>
                                    </p:animEffect>
                                  </p:childTnLst>
                                </p:cTn>
                              </p:par>
                            </p:childTnLst>
                          </p:cTn>
                        </p:par>
                        <p:par>
                          <p:cTn id="39" fill="hold">
                            <p:stCondLst>
                              <p:cond delay="4250"/>
                            </p:stCondLst>
                            <p:childTnLst>
                              <p:par>
                                <p:cTn id="40" presetID="52" presetClass="entr" presetSubtype="0"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par>
                          <p:cTn id="45" fill="hold">
                            <p:stCondLst>
                              <p:cond delay="5250"/>
                            </p:stCondLst>
                            <p:childTnLst>
                              <p:par>
                                <p:cTn id="46" presetID="53" presetClass="entr" presetSubtype="16"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left)">
                                      <p:cBhvr>
                                        <p:cTn id="54" dur="500"/>
                                        <p:tgtEl>
                                          <p:spTgt spid="49"/>
                                        </p:tgtEl>
                                      </p:cBhvr>
                                    </p:animEffect>
                                  </p:childTnLst>
                                </p:cTn>
                              </p:par>
                            </p:childTnLst>
                          </p:cTn>
                        </p:par>
                        <p:par>
                          <p:cTn id="55" fill="hold">
                            <p:stCondLst>
                              <p:cond delay="6250"/>
                            </p:stCondLst>
                            <p:childTnLst>
                              <p:par>
                                <p:cTn id="56" presetID="52"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Scale>
                                      <p:cBhvr>
                                        <p:cTn id="58"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36"/>
                                        </p:tgtEl>
                                        <p:attrNameLst>
                                          <p:attrName>ppt_x</p:attrName>
                                          <p:attrName>ppt_y</p:attrName>
                                        </p:attrNameLst>
                                      </p:cBhvr>
                                    </p:animMotion>
                                    <p:animEffect transition="in" filter="fade">
                                      <p:cBhvr>
                                        <p:cTn id="60" dur="1000"/>
                                        <p:tgtEl>
                                          <p:spTgt spid="36"/>
                                        </p:tgtEl>
                                      </p:cBhvr>
                                    </p:animEffect>
                                  </p:childTnLst>
                                </p:cTn>
                              </p:par>
                            </p:childTnLst>
                          </p:cTn>
                        </p:par>
                        <p:par>
                          <p:cTn id="61" fill="hold">
                            <p:stCondLst>
                              <p:cond delay="7250"/>
                            </p:stCondLst>
                            <p:childTnLst>
                              <p:par>
                                <p:cTn id="62" presetID="53" presetClass="entr" presetSubtype="16"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childTnLst>
                                </p:cTn>
                              </p:par>
                            </p:childTnLst>
                          </p:cTn>
                        </p:par>
                        <p:par>
                          <p:cTn id="67" fill="hold">
                            <p:stCondLst>
                              <p:cond delay="7750"/>
                            </p:stCondLst>
                            <p:childTnLst>
                              <p:par>
                                <p:cTn id="68" presetID="22" presetClass="entr" presetSubtype="8"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left)">
                                      <p:cBhvr>
                                        <p:cTn id="7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bldLvl="0" animBg="1"/>
      <p:bldP spid="50" grpId="0" bldLvl="0" animBg="1"/>
      <p:bldP spid="5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3"/>
          <p:cNvCxnSpPr/>
          <p:nvPr/>
        </p:nvCxnSpPr>
        <p:spPr>
          <a:xfrm flipV="1">
            <a:off x="580390" y="761365"/>
            <a:ext cx="11011535" cy="2032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rot="2740900">
            <a:off x="4682549" y="1652889"/>
            <a:ext cx="1258652" cy="1258654"/>
            <a:chOff x="1770905" y="1465565"/>
            <a:chExt cx="1194544" cy="1194546"/>
          </a:xfrm>
        </p:grpSpPr>
        <p:sp>
          <p:nvSpPr>
            <p:cNvPr id="9" name="椭圆 8"/>
            <p:cNvSpPr/>
            <p:nvPr/>
          </p:nvSpPr>
          <p:spPr>
            <a:xfrm>
              <a:off x="1882768" y="1595657"/>
              <a:ext cx="934367" cy="934367"/>
            </a:xfrm>
            <a:prstGeom prst="ellips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10" name="弧形 9"/>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1" name="组合 10"/>
          <p:cNvGrpSpPr/>
          <p:nvPr/>
        </p:nvGrpSpPr>
        <p:grpSpPr>
          <a:xfrm>
            <a:off x="5403909" y="3898738"/>
            <a:ext cx="1258652" cy="1258654"/>
            <a:chOff x="3902808" y="1932748"/>
            <a:chExt cx="1194544" cy="1194546"/>
          </a:xfrm>
        </p:grpSpPr>
        <p:sp>
          <p:nvSpPr>
            <p:cNvPr id="18" name="椭圆 17"/>
            <p:cNvSpPr/>
            <p:nvPr/>
          </p:nvSpPr>
          <p:spPr>
            <a:xfrm>
              <a:off x="4032898" y="2062839"/>
              <a:ext cx="934367" cy="934367"/>
            </a:xfrm>
            <a:prstGeom prst="ellips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19" name="弧形 18"/>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rot="8179333">
            <a:off x="5442272" y="2664865"/>
            <a:ext cx="1258652" cy="1258654"/>
            <a:chOff x="7117395" y="1932748"/>
            <a:chExt cx="1194544" cy="1194546"/>
          </a:xfrm>
        </p:grpSpPr>
        <p:sp>
          <p:nvSpPr>
            <p:cNvPr id="21" name="椭圆 20"/>
            <p:cNvSpPr/>
            <p:nvPr/>
          </p:nvSpPr>
          <p:spPr>
            <a:xfrm>
              <a:off x="7304016" y="2122471"/>
              <a:ext cx="815101" cy="815101"/>
            </a:xfrm>
            <a:prstGeom prst="ellips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2" name="弧形 21"/>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3" name="组合 22"/>
          <p:cNvGrpSpPr/>
          <p:nvPr/>
        </p:nvGrpSpPr>
        <p:grpSpPr>
          <a:xfrm rot="7511649">
            <a:off x="6250799" y="4775737"/>
            <a:ext cx="1258652" cy="1258654"/>
            <a:chOff x="10325779" y="1932748"/>
            <a:chExt cx="1194544" cy="1194546"/>
          </a:xfrm>
        </p:grpSpPr>
        <p:sp>
          <p:nvSpPr>
            <p:cNvPr id="24" name="椭圆 23"/>
            <p:cNvSpPr/>
            <p:nvPr/>
          </p:nvSpPr>
          <p:spPr>
            <a:xfrm>
              <a:off x="10515502" y="2122471"/>
              <a:ext cx="815101" cy="815101"/>
            </a:xfrm>
            <a:prstGeom prst="ellips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5" name="弧形 24"/>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6" name="Freeform 68"/>
          <p:cNvSpPr/>
          <p:nvPr/>
        </p:nvSpPr>
        <p:spPr bwMode="auto">
          <a:xfrm>
            <a:off x="5145078" y="2121709"/>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Freeform 205"/>
          <p:cNvSpPr>
            <a:spLocks noEditPoints="1"/>
          </p:cNvSpPr>
          <p:nvPr/>
        </p:nvSpPr>
        <p:spPr bwMode="auto">
          <a:xfrm>
            <a:off x="5907575" y="4404078"/>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80"/>
          <p:cNvSpPr>
            <a:spLocks noEditPoints="1"/>
          </p:cNvSpPr>
          <p:nvPr/>
        </p:nvSpPr>
        <p:spPr bwMode="auto">
          <a:xfrm>
            <a:off x="5972402" y="3177835"/>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49"/>
          <p:cNvSpPr>
            <a:spLocks noEditPoints="1"/>
          </p:cNvSpPr>
          <p:nvPr/>
        </p:nvSpPr>
        <p:spPr bwMode="auto">
          <a:xfrm>
            <a:off x="6768660" y="5294032"/>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文本框 29"/>
          <p:cNvSpPr txBox="1"/>
          <p:nvPr/>
        </p:nvSpPr>
        <p:spPr>
          <a:xfrm>
            <a:off x="6809751" y="2757453"/>
            <a:ext cx="2062787" cy="369332"/>
          </a:xfrm>
          <a:prstGeom prst="rect">
            <a:avLst/>
          </a:prstGeom>
          <a:noFill/>
        </p:spPr>
        <p:txBody>
          <a:bodyPr wrap="square" rtlCol="0">
            <a:spAutoFit/>
          </a:bodyPr>
          <a:lstStyle/>
          <a:p>
            <a:pP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1" name="文本框 30"/>
          <p:cNvSpPr txBox="1"/>
          <p:nvPr/>
        </p:nvSpPr>
        <p:spPr>
          <a:xfrm>
            <a:off x="6830388" y="3140694"/>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2" name="文本框 31"/>
          <p:cNvSpPr txBox="1"/>
          <p:nvPr/>
        </p:nvSpPr>
        <p:spPr>
          <a:xfrm>
            <a:off x="7692417" y="4938165"/>
            <a:ext cx="2237396" cy="369332"/>
          </a:xfrm>
          <a:prstGeom prst="rect">
            <a:avLst/>
          </a:prstGeom>
          <a:noFill/>
        </p:spPr>
        <p:txBody>
          <a:bodyPr wrap="square" rtlCol="0">
            <a:spAutoFit/>
          </a:bodyPr>
          <a:lstStyle/>
          <a:p>
            <a:pP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3" name="文本框 32"/>
          <p:cNvSpPr txBox="1"/>
          <p:nvPr/>
        </p:nvSpPr>
        <p:spPr>
          <a:xfrm>
            <a:off x="7713054" y="5321406"/>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4" name="文本框 33"/>
          <p:cNvSpPr txBox="1"/>
          <p:nvPr/>
        </p:nvSpPr>
        <p:spPr>
          <a:xfrm>
            <a:off x="2543174" y="1785574"/>
            <a:ext cx="2030503" cy="369332"/>
          </a:xfrm>
          <a:prstGeom prst="rect">
            <a:avLst/>
          </a:prstGeom>
          <a:noFill/>
        </p:spPr>
        <p:txBody>
          <a:bodyPr wrap="square" rtlCol="0">
            <a:spAutoFit/>
          </a:bodyPr>
          <a:lstStyle/>
          <a:p>
            <a:pPr algn="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5" name="文本框 34"/>
          <p:cNvSpPr txBox="1"/>
          <p:nvPr/>
        </p:nvSpPr>
        <p:spPr>
          <a:xfrm>
            <a:off x="626193" y="2168815"/>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6" name="文本框 35"/>
          <p:cNvSpPr txBox="1"/>
          <p:nvPr/>
        </p:nvSpPr>
        <p:spPr>
          <a:xfrm>
            <a:off x="2952637" y="4100709"/>
            <a:ext cx="2372856" cy="369332"/>
          </a:xfrm>
          <a:prstGeom prst="rect">
            <a:avLst/>
          </a:prstGeom>
          <a:noFill/>
        </p:spPr>
        <p:txBody>
          <a:bodyPr wrap="square" rtlCol="0">
            <a:spAutoFit/>
          </a:bodyPr>
          <a:lstStyle/>
          <a:p>
            <a:pPr algn="r">
              <a:defRPr/>
            </a:pPr>
            <a:r>
              <a:rPr lang="zh-CN" altLang="en-US" spc="100" dirty="0">
                <a:solidFill>
                  <a:srgbClr val="0D4960"/>
                </a:solidFill>
                <a:latin typeface="迷你简菱心" panose="02010609000101010101" pitchFamily="49" charset="-122"/>
                <a:ea typeface="迷你简菱心" panose="02010609000101010101" pitchFamily="49" charset="-122"/>
              </a:rPr>
              <a:t>公司大事记</a:t>
            </a:r>
          </a:p>
        </p:txBody>
      </p:sp>
      <p:sp>
        <p:nvSpPr>
          <p:cNvPr id="37" name="文本框 36"/>
          <p:cNvSpPr txBox="1"/>
          <p:nvPr/>
        </p:nvSpPr>
        <p:spPr>
          <a:xfrm>
            <a:off x="1378008" y="448395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5" name="文本框 4"/>
          <p:cNvSpPr txBox="1"/>
          <p:nvPr/>
        </p:nvSpPr>
        <p:spPr>
          <a:xfrm>
            <a:off x="803275" y="18288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公司与团队</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childTnLst>
                          </p:cTn>
                        </p:par>
                        <p:par>
                          <p:cTn id="8" fill="hold">
                            <p:stCondLst>
                              <p:cond delay="1250"/>
                            </p:stCondLst>
                            <p:childTnLst>
                              <p:par>
                                <p:cTn id="9" presetID="2" presetClass="entr" presetSubtype="8"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53" presetClass="entr" presetSubtype="16"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250" fill="hold"/>
                                        <p:tgtEl>
                                          <p:spTgt spid="26"/>
                                        </p:tgtEl>
                                        <p:attrNameLst>
                                          <p:attrName>ppt_w</p:attrName>
                                        </p:attrNameLst>
                                      </p:cBhvr>
                                      <p:tavLst>
                                        <p:tav tm="0">
                                          <p:val>
                                            <p:fltVal val="0"/>
                                          </p:val>
                                        </p:tav>
                                        <p:tav tm="100000">
                                          <p:val>
                                            <p:strVal val="#ppt_w"/>
                                          </p:val>
                                        </p:tav>
                                      </p:tavLst>
                                    </p:anim>
                                    <p:anim calcmode="lin" valueType="num">
                                      <p:cBhvr>
                                        <p:cTn id="17" dur="250" fill="hold"/>
                                        <p:tgtEl>
                                          <p:spTgt spid="26"/>
                                        </p:tgtEl>
                                        <p:attrNameLst>
                                          <p:attrName>ppt_h</p:attrName>
                                        </p:attrNameLst>
                                      </p:cBhvr>
                                      <p:tavLst>
                                        <p:tav tm="0">
                                          <p:val>
                                            <p:fltVal val="0"/>
                                          </p:val>
                                        </p:tav>
                                        <p:tav tm="100000">
                                          <p:val>
                                            <p:strVal val="#ppt_h"/>
                                          </p:val>
                                        </p:tav>
                                      </p:tavLst>
                                    </p:anim>
                                    <p:animEffect transition="in" filter="fade">
                                      <p:cBhvr>
                                        <p:cTn id="18" dur="250"/>
                                        <p:tgtEl>
                                          <p:spTgt spid="26"/>
                                        </p:tgtEl>
                                      </p:cBhvr>
                                    </p:animEffect>
                                  </p:childTnLst>
                                </p:cTn>
                              </p:par>
                            </p:childTnLst>
                          </p:cTn>
                        </p:par>
                        <p:par>
                          <p:cTn id="19" fill="hold">
                            <p:stCondLst>
                              <p:cond delay="2250"/>
                            </p:stCondLst>
                            <p:childTnLst>
                              <p:par>
                                <p:cTn id="20" presetID="47"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250"/>
                                        <p:tgtEl>
                                          <p:spTgt spid="34"/>
                                        </p:tgtEl>
                                      </p:cBhvr>
                                    </p:animEffect>
                                    <p:anim calcmode="lin" valueType="num">
                                      <p:cBhvr>
                                        <p:cTn id="23" dur="250" fill="hold"/>
                                        <p:tgtEl>
                                          <p:spTgt spid="34"/>
                                        </p:tgtEl>
                                        <p:attrNameLst>
                                          <p:attrName>ppt_x</p:attrName>
                                        </p:attrNameLst>
                                      </p:cBhvr>
                                      <p:tavLst>
                                        <p:tav tm="0">
                                          <p:val>
                                            <p:strVal val="#ppt_x"/>
                                          </p:val>
                                        </p:tav>
                                        <p:tav tm="100000">
                                          <p:val>
                                            <p:strVal val="#ppt_x"/>
                                          </p:val>
                                        </p:tav>
                                      </p:tavLst>
                                    </p:anim>
                                    <p:anim calcmode="lin" valueType="num">
                                      <p:cBhvr>
                                        <p:cTn id="24" dur="250" fill="hold"/>
                                        <p:tgtEl>
                                          <p:spTgt spid="34"/>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0"/>
                                  </p:stCondLst>
                                  <p:iterate type="wd">
                                    <p:tmPct val="10000"/>
                                  </p:iterate>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2799"/>
                            </p:stCondLst>
                            <p:childTnLst>
                              <p:par>
                                <p:cTn id="29" presetID="2" presetClass="entr" presetSubtype="2" decel="10000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par>
                          <p:cTn id="33" fill="hold">
                            <p:stCondLst>
                              <p:cond delay="3299"/>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250" fill="hold"/>
                                        <p:tgtEl>
                                          <p:spTgt spid="28"/>
                                        </p:tgtEl>
                                        <p:attrNameLst>
                                          <p:attrName>ppt_w</p:attrName>
                                        </p:attrNameLst>
                                      </p:cBhvr>
                                      <p:tavLst>
                                        <p:tav tm="0">
                                          <p:val>
                                            <p:fltVal val="0"/>
                                          </p:val>
                                        </p:tav>
                                        <p:tav tm="100000">
                                          <p:val>
                                            <p:strVal val="#ppt_w"/>
                                          </p:val>
                                        </p:tav>
                                      </p:tavLst>
                                    </p:anim>
                                    <p:anim calcmode="lin" valueType="num">
                                      <p:cBhvr>
                                        <p:cTn id="37" dur="250" fill="hold"/>
                                        <p:tgtEl>
                                          <p:spTgt spid="28"/>
                                        </p:tgtEl>
                                        <p:attrNameLst>
                                          <p:attrName>ppt_h</p:attrName>
                                        </p:attrNameLst>
                                      </p:cBhvr>
                                      <p:tavLst>
                                        <p:tav tm="0">
                                          <p:val>
                                            <p:fltVal val="0"/>
                                          </p:val>
                                        </p:tav>
                                        <p:tav tm="100000">
                                          <p:val>
                                            <p:strVal val="#ppt_h"/>
                                          </p:val>
                                        </p:tav>
                                      </p:tavLst>
                                    </p:anim>
                                    <p:animEffect transition="in" filter="fade">
                                      <p:cBhvr>
                                        <p:cTn id="38" dur="250"/>
                                        <p:tgtEl>
                                          <p:spTgt spid="28"/>
                                        </p:tgtEl>
                                      </p:cBhvr>
                                    </p:animEffect>
                                  </p:childTnLst>
                                </p:cTn>
                              </p:par>
                            </p:childTnLst>
                          </p:cTn>
                        </p:par>
                        <p:par>
                          <p:cTn id="39" fill="hold">
                            <p:stCondLst>
                              <p:cond delay="3799"/>
                            </p:stCondLst>
                            <p:childTnLst>
                              <p:par>
                                <p:cTn id="40" presetID="47"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250"/>
                                        <p:tgtEl>
                                          <p:spTgt spid="30"/>
                                        </p:tgtEl>
                                      </p:cBhvr>
                                    </p:animEffect>
                                    <p:anim calcmode="lin" valueType="num">
                                      <p:cBhvr>
                                        <p:cTn id="43" dur="250" fill="hold"/>
                                        <p:tgtEl>
                                          <p:spTgt spid="30"/>
                                        </p:tgtEl>
                                        <p:attrNameLst>
                                          <p:attrName>ppt_x</p:attrName>
                                        </p:attrNameLst>
                                      </p:cBhvr>
                                      <p:tavLst>
                                        <p:tav tm="0">
                                          <p:val>
                                            <p:strVal val="#ppt_x"/>
                                          </p:val>
                                        </p:tav>
                                        <p:tav tm="100000">
                                          <p:val>
                                            <p:strVal val="#ppt_x"/>
                                          </p:val>
                                        </p:tav>
                                      </p:tavLst>
                                    </p:anim>
                                    <p:anim calcmode="lin" valueType="num">
                                      <p:cBhvr>
                                        <p:cTn id="44" dur="250" fill="hold"/>
                                        <p:tgtEl>
                                          <p:spTgt spid="30"/>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599"/>
                            </p:stCondLst>
                            <p:childTnLst>
                              <p:par>
                                <p:cTn id="49" presetID="2" presetClass="entr" presetSubtype="8" decel="10000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0-#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childTnLst>
                          </p:cTn>
                        </p:par>
                        <p:par>
                          <p:cTn id="53" fill="hold">
                            <p:stCondLst>
                              <p:cond delay="6099"/>
                            </p:stCondLst>
                            <p:childTnLst>
                              <p:par>
                                <p:cTn id="54" presetID="53" presetClass="entr" presetSubtype="16"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250" fill="hold"/>
                                        <p:tgtEl>
                                          <p:spTgt spid="27"/>
                                        </p:tgtEl>
                                        <p:attrNameLst>
                                          <p:attrName>ppt_w</p:attrName>
                                        </p:attrNameLst>
                                      </p:cBhvr>
                                      <p:tavLst>
                                        <p:tav tm="0">
                                          <p:val>
                                            <p:fltVal val="0"/>
                                          </p:val>
                                        </p:tav>
                                        <p:tav tm="100000">
                                          <p:val>
                                            <p:strVal val="#ppt_w"/>
                                          </p:val>
                                        </p:tav>
                                      </p:tavLst>
                                    </p:anim>
                                    <p:anim calcmode="lin" valueType="num">
                                      <p:cBhvr>
                                        <p:cTn id="57" dur="250" fill="hold"/>
                                        <p:tgtEl>
                                          <p:spTgt spid="27"/>
                                        </p:tgtEl>
                                        <p:attrNameLst>
                                          <p:attrName>ppt_h</p:attrName>
                                        </p:attrNameLst>
                                      </p:cBhvr>
                                      <p:tavLst>
                                        <p:tav tm="0">
                                          <p:val>
                                            <p:fltVal val="0"/>
                                          </p:val>
                                        </p:tav>
                                        <p:tav tm="100000">
                                          <p:val>
                                            <p:strVal val="#ppt_h"/>
                                          </p:val>
                                        </p:tav>
                                      </p:tavLst>
                                    </p:anim>
                                    <p:animEffect transition="in" filter="fade">
                                      <p:cBhvr>
                                        <p:cTn id="58" dur="250"/>
                                        <p:tgtEl>
                                          <p:spTgt spid="27"/>
                                        </p:tgtEl>
                                      </p:cBhvr>
                                    </p:animEffect>
                                  </p:childTnLst>
                                </p:cTn>
                              </p:par>
                            </p:childTnLst>
                          </p:cTn>
                        </p:par>
                        <p:par>
                          <p:cTn id="59" fill="hold">
                            <p:stCondLst>
                              <p:cond delay="6599"/>
                            </p:stCondLst>
                            <p:childTnLst>
                              <p:par>
                                <p:cTn id="60" presetID="47" presetClass="entr" presetSubtype="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250"/>
                                        <p:tgtEl>
                                          <p:spTgt spid="36"/>
                                        </p:tgtEl>
                                      </p:cBhvr>
                                    </p:animEffect>
                                    <p:anim calcmode="lin" valueType="num">
                                      <p:cBhvr>
                                        <p:cTn id="63" dur="250" fill="hold"/>
                                        <p:tgtEl>
                                          <p:spTgt spid="36"/>
                                        </p:tgtEl>
                                        <p:attrNameLst>
                                          <p:attrName>ppt_x</p:attrName>
                                        </p:attrNameLst>
                                      </p:cBhvr>
                                      <p:tavLst>
                                        <p:tav tm="0">
                                          <p:val>
                                            <p:strVal val="#ppt_x"/>
                                          </p:val>
                                        </p:tav>
                                        <p:tav tm="100000">
                                          <p:val>
                                            <p:strVal val="#ppt_x"/>
                                          </p:val>
                                        </p:tav>
                                      </p:tavLst>
                                    </p:anim>
                                    <p:anim calcmode="lin" valueType="num">
                                      <p:cBhvr>
                                        <p:cTn id="64" dur="250" fill="hold"/>
                                        <p:tgtEl>
                                          <p:spTgt spid="36"/>
                                        </p:tgtEl>
                                        <p:attrNameLst>
                                          <p:attrName>ppt_y</p:attrName>
                                        </p:attrNameLst>
                                      </p:cBhvr>
                                      <p:tavLst>
                                        <p:tav tm="0">
                                          <p:val>
                                            <p:strVal val="#ppt_y-.1"/>
                                          </p:val>
                                        </p:tav>
                                        <p:tav tm="100000">
                                          <p:val>
                                            <p:strVal val="#ppt_y"/>
                                          </p:val>
                                        </p:tav>
                                      </p:tavLst>
                                    </p:anim>
                                  </p:childTnLst>
                                </p:cTn>
                              </p:par>
                              <p:par>
                                <p:cTn id="65" presetID="10" presetClass="entr" presetSubtype="0" fill="hold" grpId="0" nodeType="withEffect">
                                  <p:stCondLst>
                                    <p:cond delay="0"/>
                                  </p:stCondLst>
                                  <p:iterate type="wd">
                                    <p:tmPct val="10000"/>
                                  </p:iterate>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par>
                          <p:cTn id="68" fill="hold">
                            <p:stCondLst>
                              <p:cond delay="8399"/>
                            </p:stCondLst>
                            <p:childTnLst>
                              <p:par>
                                <p:cTn id="69" presetID="2" presetClass="entr" presetSubtype="2" decel="100000"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1+#ppt_w/2"/>
                                          </p:val>
                                        </p:tav>
                                        <p:tav tm="100000">
                                          <p:val>
                                            <p:strVal val="#ppt_x"/>
                                          </p:val>
                                        </p:tav>
                                      </p:tavLst>
                                    </p:anim>
                                    <p:anim calcmode="lin" valueType="num">
                                      <p:cBhvr additive="base">
                                        <p:cTn id="72" dur="500" fill="hold"/>
                                        <p:tgtEl>
                                          <p:spTgt spid="23"/>
                                        </p:tgtEl>
                                        <p:attrNameLst>
                                          <p:attrName>ppt_y</p:attrName>
                                        </p:attrNameLst>
                                      </p:cBhvr>
                                      <p:tavLst>
                                        <p:tav tm="0">
                                          <p:val>
                                            <p:strVal val="#ppt_y"/>
                                          </p:val>
                                        </p:tav>
                                        <p:tav tm="100000">
                                          <p:val>
                                            <p:strVal val="#ppt_y"/>
                                          </p:val>
                                        </p:tav>
                                      </p:tavLst>
                                    </p:anim>
                                  </p:childTnLst>
                                </p:cTn>
                              </p:par>
                            </p:childTnLst>
                          </p:cTn>
                        </p:par>
                        <p:par>
                          <p:cTn id="73" fill="hold">
                            <p:stCondLst>
                              <p:cond delay="8899"/>
                            </p:stCondLst>
                            <p:childTnLst>
                              <p:par>
                                <p:cTn id="74" presetID="53" presetClass="entr" presetSubtype="16"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p:cTn id="76" dur="250" fill="hold"/>
                                        <p:tgtEl>
                                          <p:spTgt spid="29"/>
                                        </p:tgtEl>
                                        <p:attrNameLst>
                                          <p:attrName>ppt_w</p:attrName>
                                        </p:attrNameLst>
                                      </p:cBhvr>
                                      <p:tavLst>
                                        <p:tav tm="0">
                                          <p:val>
                                            <p:fltVal val="0"/>
                                          </p:val>
                                        </p:tav>
                                        <p:tav tm="100000">
                                          <p:val>
                                            <p:strVal val="#ppt_w"/>
                                          </p:val>
                                        </p:tav>
                                      </p:tavLst>
                                    </p:anim>
                                    <p:anim calcmode="lin" valueType="num">
                                      <p:cBhvr>
                                        <p:cTn id="77" dur="250" fill="hold"/>
                                        <p:tgtEl>
                                          <p:spTgt spid="29"/>
                                        </p:tgtEl>
                                        <p:attrNameLst>
                                          <p:attrName>ppt_h</p:attrName>
                                        </p:attrNameLst>
                                      </p:cBhvr>
                                      <p:tavLst>
                                        <p:tav tm="0">
                                          <p:val>
                                            <p:fltVal val="0"/>
                                          </p:val>
                                        </p:tav>
                                        <p:tav tm="100000">
                                          <p:val>
                                            <p:strVal val="#ppt_h"/>
                                          </p:val>
                                        </p:tav>
                                      </p:tavLst>
                                    </p:anim>
                                    <p:animEffect transition="in" filter="fade">
                                      <p:cBhvr>
                                        <p:cTn id="78" dur="250"/>
                                        <p:tgtEl>
                                          <p:spTgt spid="29"/>
                                        </p:tgtEl>
                                      </p:cBhvr>
                                    </p:animEffect>
                                  </p:childTnLst>
                                </p:cTn>
                              </p:par>
                            </p:childTnLst>
                          </p:cTn>
                        </p:par>
                        <p:par>
                          <p:cTn id="79" fill="hold">
                            <p:stCondLst>
                              <p:cond delay="9399"/>
                            </p:stCondLst>
                            <p:childTnLst>
                              <p:par>
                                <p:cTn id="80" presetID="47"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250"/>
                                        <p:tgtEl>
                                          <p:spTgt spid="32"/>
                                        </p:tgtEl>
                                      </p:cBhvr>
                                    </p:animEffect>
                                    <p:anim calcmode="lin" valueType="num">
                                      <p:cBhvr>
                                        <p:cTn id="83" dur="250" fill="hold"/>
                                        <p:tgtEl>
                                          <p:spTgt spid="32"/>
                                        </p:tgtEl>
                                        <p:attrNameLst>
                                          <p:attrName>ppt_x</p:attrName>
                                        </p:attrNameLst>
                                      </p:cBhvr>
                                      <p:tavLst>
                                        <p:tav tm="0">
                                          <p:val>
                                            <p:strVal val="#ppt_x"/>
                                          </p:val>
                                        </p:tav>
                                        <p:tav tm="100000">
                                          <p:val>
                                            <p:strVal val="#ppt_x"/>
                                          </p:val>
                                        </p:tav>
                                      </p:tavLst>
                                    </p:anim>
                                    <p:anim calcmode="lin" valueType="num">
                                      <p:cBhvr>
                                        <p:cTn id="84" dur="250" fill="hold"/>
                                        <p:tgtEl>
                                          <p:spTgt spid="32"/>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8" grpId="0" bldLvl="0" animBg="1"/>
      <p:bldP spid="29" grpId="0" bldLvl="0" animBg="1"/>
      <p:bldP spid="30" grpId="0"/>
      <p:bldP spid="31" grpId="0"/>
      <p:bldP spid="32" grpId="0"/>
      <p:bldP spid="33"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3"/>
          <p:cNvCxnSpPr/>
          <p:nvPr/>
        </p:nvCxnSpPr>
        <p:spPr>
          <a:xfrm flipV="1">
            <a:off x="657225" y="761365"/>
            <a:ext cx="10934700" cy="508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040771" y="1555623"/>
            <a:ext cx="4108387" cy="4077204"/>
            <a:chOff x="4040771" y="1868140"/>
            <a:chExt cx="4108387" cy="4077204"/>
          </a:xfrm>
          <a:solidFill>
            <a:srgbClr val="001B65"/>
          </a:solidFill>
        </p:grpSpPr>
        <p:grpSp>
          <p:nvGrpSpPr>
            <p:cNvPr id="9" name="人"/>
            <p:cNvGrpSpPr/>
            <p:nvPr/>
          </p:nvGrpSpPr>
          <p:grpSpPr bwMode="auto">
            <a:xfrm rot="17340000">
              <a:off x="4301848" y="3027261"/>
              <a:ext cx="237164" cy="587777"/>
              <a:chOff x="0" y="0"/>
              <a:chExt cx="1255506" cy="3116826"/>
            </a:xfrm>
            <a:grpFill/>
          </p:grpSpPr>
          <p:sp>
            <p:nvSpPr>
              <p:cNvPr id="6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10" name="人"/>
            <p:cNvGrpSpPr/>
            <p:nvPr/>
          </p:nvGrpSpPr>
          <p:grpSpPr bwMode="auto">
            <a:xfrm rot="18540000">
              <a:off x="4599520" y="2489857"/>
              <a:ext cx="237164" cy="587777"/>
              <a:chOff x="0" y="0"/>
              <a:chExt cx="1255506" cy="3116826"/>
            </a:xfrm>
            <a:grpFill/>
          </p:grpSpPr>
          <p:sp>
            <p:nvSpPr>
              <p:cNvPr id="6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11" name="人"/>
            <p:cNvGrpSpPr/>
            <p:nvPr/>
          </p:nvGrpSpPr>
          <p:grpSpPr bwMode="auto">
            <a:xfrm rot="19740000">
              <a:off x="5072283" y="2099250"/>
              <a:ext cx="237129" cy="587864"/>
              <a:chOff x="0" y="0"/>
              <a:chExt cx="1255506" cy="3116826"/>
            </a:xfrm>
            <a:grpFill/>
          </p:grpSpPr>
          <p:sp>
            <p:nvSpPr>
              <p:cNvPr id="6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18" name="人"/>
            <p:cNvGrpSpPr/>
            <p:nvPr/>
          </p:nvGrpSpPr>
          <p:grpSpPr bwMode="auto">
            <a:xfrm rot="20940000">
              <a:off x="5644925" y="1878232"/>
              <a:ext cx="237129" cy="587864"/>
              <a:chOff x="0" y="0"/>
              <a:chExt cx="1255506" cy="3116826"/>
            </a:xfrm>
            <a:grpFill/>
          </p:grpSpPr>
          <p:sp>
            <p:nvSpPr>
              <p:cNvPr id="6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19" name="人"/>
            <p:cNvGrpSpPr/>
            <p:nvPr/>
          </p:nvGrpSpPr>
          <p:grpSpPr bwMode="auto">
            <a:xfrm rot="540000">
              <a:off x="6257929" y="1868140"/>
              <a:ext cx="237129" cy="587864"/>
              <a:chOff x="0" y="0"/>
              <a:chExt cx="1255506" cy="3116826"/>
            </a:xfrm>
            <a:grpFill/>
          </p:grpSpPr>
          <p:sp>
            <p:nvSpPr>
              <p:cNvPr id="5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0" name="人"/>
            <p:cNvGrpSpPr/>
            <p:nvPr/>
          </p:nvGrpSpPr>
          <p:grpSpPr bwMode="auto">
            <a:xfrm rot="1740000">
              <a:off x="6838138" y="2067459"/>
              <a:ext cx="237129" cy="587864"/>
              <a:chOff x="0" y="0"/>
              <a:chExt cx="1255506" cy="3116826"/>
            </a:xfrm>
            <a:grpFill/>
          </p:grpSpPr>
          <p:sp>
            <p:nvSpPr>
              <p:cNvPr id="5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1" name="人"/>
            <p:cNvGrpSpPr/>
            <p:nvPr/>
          </p:nvGrpSpPr>
          <p:grpSpPr bwMode="auto">
            <a:xfrm rot="2940000">
              <a:off x="7303802" y="2443433"/>
              <a:ext cx="237164" cy="587777"/>
              <a:chOff x="0" y="0"/>
              <a:chExt cx="1255506" cy="3116826"/>
            </a:xfrm>
            <a:grpFill/>
          </p:grpSpPr>
          <p:sp>
            <p:nvSpPr>
              <p:cNvPr id="5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2" name="人"/>
            <p:cNvGrpSpPr/>
            <p:nvPr/>
          </p:nvGrpSpPr>
          <p:grpSpPr bwMode="auto">
            <a:xfrm rot="4140000">
              <a:off x="7619132" y="2969232"/>
              <a:ext cx="237164" cy="587777"/>
              <a:chOff x="0" y="0"/>
              <a:chExt cx="1255506" cy="3116826"/>
            </a:xfrm>
            <a:grpFill/>
          </p:grpSpPr>
          <p:sp>
            <p:nvSpPr>
              <p:cNvPr id="5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3" name="人"/>
            <p:cNvGrpSpPr/>
            <p:nvPr/>
          </p:nvGrpSpPr>
          <p:grpSpPr bwMode="auto">
            <a:xfrm rot="5340000">
              <a:off x="7736688" y="3571225"/>
              <a:ext cx="237164" cy="587777"/>
              <a:chOff x="0" y="0"/>
              <a:chExt cx="1255506" cy="3116826"/>
            </a:xfrm>
            <a:grpFill/>
          </p:grpSpPr>
          <p:sp>
            <p:nvSpPr>
              <p:cNvPr id="5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4" name="人"/>
            <p:cNvGrpSpPr/>
            <p:nvPr/>
          </p:nvGrpSpPr>
          <p:grpSpPr bwMode="auto">
            <a:xfrm rot="6540000">
              <a:off x="7641332" y="4177255"/>
              <a:ext cx="236155" cy="587777"/>
              <a:chOff x="0" y="0"/>
              <a:chExt cx="1255506" cy="3116826"/>
            </a:xfrm>
            <a:grpFill/>
          </p:grpSpPr>
          <p:sp>
            <p:nvSpPr>
              <p:cNvPr id="4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5" name="人"/>
            <p:cNvGrpSpPr/>
            <p:nvPr/>
          </p:nvGrpSpPr>
          <p:grpSpPr bwMode="auto">
            <a:xfrm rot="7740000">
              <a:off x="7344668" y="4713649"/>
              <a:ext cx="235651" cy="587777"/>
              <a:chOff x="0" y="0"/>
              <a:chExt cx="1255506" cy="3116826"/>
            </a:xfrm>
            <a:grpFill/>
          </p:grpSpPr>
          <p:sp>
            <p:nvSpPr>
              <p:cNvPr id="4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6" name="人"/>
            <p:cNvGrpSpPr/>
            <p:nvPr/>
          </p:nvGrpSpPr>
          <p:grpSpPr bwMode="auto">
            <a:xfrm rot="8940000">
              <a:off x="6891114" y="5126876"/>
              <a:ext cx="237129" cy="587864"/>
              <a:chOff x="0" y="0"/>
              <a:chExt cx="1255506" cy="3116826"/>
            </a:xfrm>
            <a:grpFill/>
          </p:grpSpPr>
          <p:sp>
            <p:nvSpPr>
              <p:cNvPr id="4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7" name="人"/>
            <p:cNvGrpSpPr/>
            <p:nvPr/>
          </p:nvGrpSpPr>
          <p:grpSpPr bwMode="auto">
            <a:xfrm rot="10140000">
              <a:off x="6318473" y="5346379"/>
              <a:ext cx="237129" cy="587864"/>
              <a:chOff x="0" y="0"/>
              <a:chExt cx="1255506" cy="3116826"/>
            </a:xfrm>
            <a:grpFill/>
          </p:grpSpPr>
          <p:sp>
            <p:nvSpPr>
              <p:cNvPr id="4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8" name="人"/>
            <p:cNvGrpSpPr/>
            <p:nvPr/>
          </p:nvGrpSpPr>
          <p:grpSpPr bwMode="auto">
            <a:xfrm rot="11340000">
              <a:off x="5705469" y="5357480"/>
              <a:ext cx="237129" cy="587864"/>
              <a:chOff x="0" y="0"/>
              <a:chExt cx="1255506" cy="3116826"/>
            </a:xfrm>
            <a:grpFill/>
          </p:grpSpPr>
          <p:sp>
            <p:nvSpPr>
              <p:cNvPr id="41"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29" name="人"/>
            <p:cNvGrpSpPr/>
            <p:nvPr/>
          </p:nvGrpSpPr>
          <p:grpSpPr bwMode="auto">
            <a:xfrm rot="12540000">
              <a:off x="5125259" y="5157152"/>
              <a:ext cx="237129" cy="587864"/>
              <a:chOff x="0" y="0"/>
              <a:chExt cx="1255506" cy="3116826"/>
            </a:xfrm>
            <a:grpFill/>
          </p:grpSpPr>
          <p:sp>
            <p:nvSpPr>
              <p:cNvPr id="39"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30" name="人"/>
            <p:cNvGrpSpPr/>
            <p:nvPr/>
          </p:nvGrpSpPr>
          <p:grpSpPr bwMode="auto">
            <a:xfrm rot="13740000">
              <a:off x="4638874" y="4760577"/>
              <a:ext cx="237164" cy="587777"/>
              <a:chOff x="0" y="0"/>
              <a:chExt cx="1255506" cy="3116826"/>
            </a:xfrm>
            <a:grpFill/>
          </p:grpSpPr>
          <p:sp>
            <p:nvSpPr>
              <p:cNvPr id="37"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31" name="人"/>
            <p:cNvGrpSpPr/>
            <p:nvPr/>
          </p:nvGrpSpPr>
          <p:grpSpPr bwMode="auto">
            <a:xfrm rot="14940000">
              <a:off x="4322030" y="4234780"/>
              <a:ext cx="237164" cy="587777"/>
              <a:chOff x="0" y="0"/>
              <a:chExt cx="1255506" cy="3116826"/>
            </a:xfrm>
            <a:grpFill/>
          </p:grpSpPr>
          <p:sp>
            <p:nvSpPr>
              <p:cNvPr id="35"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nvGrpSpPr>
            <p:cNvPr id="32" name="人"/>
            <p:cNvGrpSpPr/>
            <p:nvPr/>
          </p:nvGrpSpPr>
          <p:grpSpPr bwMode="auto">
            <a:xfrm rot="16140000">
              <a:off x="4216078" y="3632787"/>
              <a:ext cx="237164" cy="587777"/>
              <a:chOff x="0" y="0"/>
              <a:chExt cx="1255506" cy="3116826"/>
            </a:xfrm>
            <a:grpFill/>
          </p:grpSpPr>
          <p:sp>
            <p:nvSpPr>
              <p:cNvPr id="33" name="头"/>
              <p:cNvSpPr>
                <a:spLocks noChangeArrowheads="1"/>
              </p:cNvSpPr>
              <p:nvPr/>
            </p:nvSpPr>
            <p:spPr bwMode="auto">
              <a:xfrm>
                <a:off x="374627" y="0"/>
                <a:ext cx="506252" cy="506252"/>
              </a:xfrm>
              <a:prstGeom prst="ellipse">
                <a:avLst/>
              </a:prstGeom>
              <a:grpFill/>
              <a:ln>
                <a:noFill/>
              </a:ln>
              <a:effectLst>
                <a:outerShdw blurRad="63500" algn="ctr" rotWithShape="0">
                  <a:prstClr val="black">
                    <a:alpha val="40000"/>
                  </a:prstClr>
                </a:outerShdw>
              </a:effectLst>
            </p:spPr>
            <p:txBody>
              <a:bodyPr anchor="ctr"/>
              <a:lstStyle/>
              <a:p>
                <a:pPr algn="ctr"/>
                <a:endParaRPr lang="zh-CN" altLang="en-US" sz="24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body"/>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grpSp>
      <p:grpSp>
        <p:nvGrpSpPr>
          <p:cNvPr id="69" name="组合 68"/>
          <p:cNvGrpSpPr/>
          <p:nvPr/>
        </p:nvGrpSpPr>
        <p:grpSpPr>
          <a:xfrm>
            <a:off x="4714066" y="2206563"/>
            <a:ext cx="2772392" cy="2774315"/>
            <a:chOff x="4714066" y="2519080"/>
            <a:chExt cx="2772392" cy="2774315"/>
          </a:xfrm>
          <a:solidFill>
            <a:srgbClr val="404040"/>
          </a:solidFill>
        </p:grpSpPr>
        <p:sp>
          <p:nvSpPr>
            <p:cNvPr id="70" name="同心圆 15"/>
            <p:cNvSpPr/>
            <p:nvPr/>
          </p:nvSpPr>
          <p:spPr bwMode="auto">
            <a:xfrm>
              <a:off x="4875516" y="2670462"/>
              <a:ext cx="2459584" cy="2459947"/>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solidFill>
              <a:srgbClr val="0D4960"/>
            </a:solid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grpSp>
          <p:nvGrpSpPr>
            <p:cNvPr id="71" name="组合 70"/>
            <p:cNvGrpSpPr/>
            <p:nvPr/>
          </p:nvGrpSpPr>
          <p:grpSpPr>
            <a:xfrm>
              <a:off x="4714066" y="2519080"/>
              <a:ext cx="2772392" cy="2774315"/>
              <a:chOff x="3443229" y="1587021"/>
              <a:chExt cx="2079294" cy="2080736"/>
            </a:xfrm>
            <a:grpFill/>
          </p:grpSpPr>
          <p:sp>
            <p:nvSpPr>
              <p:cNvPr id="72" name="同心圆 14"/>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solidFill>
                <a:srgbClr val="001B65"/>
              </a:solidFill>
              <a:ln>
                <a:noFill/>
              </a:ln>
              <a:effectLst>
                <a:outerShdw blurRad="63500" algn="ctr" rotWithShape="0">
                  <a:prstClr val="black">
                    <a:alpha val="40000"/>
                  </a:prstClr>
                </a:outerShdw>
              </a:effectLst>
            </p:spPr>
            <p:txBody>
              <a:bodyPr anchor="ctr"/>
              <a:lstStyle/>
              <a:p>
                <a:endParaRPr lang="zh-CN" altLang="en-US" sz="2400">
                  <a:latin typeface="微软雅黑" panose="020B0503020204020204" pitchFamily="34" charset="-122"/>
                  <a:ea typeface="微软雅黑" panose="020B0503020204020204" pitchFamily="34" charset="-122"/>
                </a:endParaRPr>
              </a:p>
            </p:txBody>
          </p:sp>
          <p:sp>
            <p:nvSpPr>
              <p:cNvPr id="73" name="文本框 120"/>
              <p:cNvSpPr>
                <a:spLocks noChangeArrowheads="1"/>
              </p:cNvSpPr>
              <p:nvPr/>
            </p:nvSpPr>
            <p:spPr bwMode="auto">
              <a:xfrm>
                <a:off x="3709999" y="2440433"/>
                <a:ext cx="1526834" cy="39241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dirty="0">
                    <a:solidFill>
                      <a:srgbClr val="0D4960"/>
                    </a:solidFill>
                    <a:latin typeface="迷你简菱心" panose="02010609000101010101" pitchFamily="49" charset="-122"/>
                    <a:ea typeface="迷你简菱心" panose="02010609000101010101" pitchFamily="49" charset="-122"/>
                    <a:sym typeface="Arial Unicode MS" panose="020B0604020202020204" charset="-122"/>
                  </a:rPr>
                  <a:t>企业理念</a:t>
                </a:r>
              </a:p>
            </p:txBody>
          </p:sp>
        </p:grpSp>
      </p:grpSp>
      <p:sp>
        <p:nvSpPr>
          <p:cNvPr id="74" name="文本框 120"/>
          <p:cNvSpPr>
            <a:spLocks noChangeArrowheads="1"/>
          </p:cNvSpPr>
          <p:nvPr/>
        </p:nvSpPr>
        <p:spPr bwMode="auto">
          <a:xfrm>
            <a:off x="1022261" y="3616344"/>
            <a:ext cx="2610387" cy="420564"/>
          </a:xfrm>
          <a:prstGeom prst="rect">
            <a:avLst/>
          </a:prstGeom>
          <a:solidFill>
            <a:srgbClr val="001B65"/>
          </a:solidFill>
          <a:ln>
            <a:noFill/>
          </a:ln>
          <a:effectLst>
            <a:outerShdw blurRad="63500" algn="ctr" rotWithShape="0">
              <a:prstClr val="black">
                <a:alpha val="40000"/>
              </a:prstClr>
            </a:outerShdw>
          </a:effectLst>
        </p:spPr>
        <p:txBody>
          <a:bodyPr wrap="square" lIns="91440" tIns="45720" rIns="91440" bIns="45720">
            <a:spAutoFit/>
          </a:bodyPr>
          <a:lstStyle/>
          <a:p>
            <a:pPr lvl="0">
              <a:spcBef>
                <a:spcPct val="50000"/>
              </a:spcBef>
              <a:defRPr/>
            </a:pPr>
            <a:r>
              <a:rPr lang="ko-KR" altLang="en-US" sz="2135" kern="0" dirty="0" smtClean="0">
                <a:solidFill>
                  <a:schemeClr val="bg1"/>
                </a:solidFill>
                <a:latin typeface="方正粗谭黑简体" panose="02000000000000000000" pitchFamily="2" charset="-122"/>
              </a:rPr>
              <a:t>单击此处添加文字</a:t>
            </a:r>
            <a:endParaRPr lang="ko-KR" altLang="en-US" sz="2135" kern="0" dirty="0">
              <a:solidFill>
                <a:schemeClr val="bg1"/>
              </a:solidFill>
              <a:latin typeface="方正粗谭黑简体" panose="02000000000000000000" pitchFamily="2" charset="-122"/>
            </a:endParaRPr>
          </a:p>
        </p:txBody>
      </p:sp>
      <p:sp>
        <p:nvSpPr>
          <p:cNvPr id="75" name="文本框 120"/>
          <p:cNvSpPr>
            <a:spLocks noChangeArrowheads="1"/>
          </p:cNvSpPr>
          <p:nvPr/>
        </p:nvSpPr>
        <p:spPr bwMode="auto">
          <a:xfrm>
            <a:off x="8511093" y="3606820"/>
            <a:ext cx="2688299" cy="420564"/>
          </a:xfrm>
          <a:prstGeom prst="rect">
            <a:avLst/>
          </a:prstGeom>
          <a:solidFill>
            <a:srgbClr val="001B65"/>
          </a:solidFill>
          <a:ln>
            <a:noFill/>
          </a:ln>
          <a:effectLst>
            <a:outerShdw blurRad="63500" algn="ctr" rotWithShape="0">
              <a:prstClr val="black">
                <a:alpha val="40000"/>
              </a:prstClr>
            </a:outerShdw>
          </a:effectLst>
        </p:spPr>
        <p:txBody>
          <a:bodyPr wrap="square" lIns="91440" tIns="45720" rIns="91440" bIns="45720">
            <a:spAutoFit/>
          </a:bodyPr>
          <a:lstStyle/>
          <a:p>
            <a:pPr lvl="0">
              <a:spcBef>
                <a:spcPct val="50000"/>
              </a:spcBef>
              <a:defRPr/>
            </a:pPr>
            <a:r>
              <a:rPr lang="ko-KR" altLang="en-US" sz="2135" kern="0" dirty="0">
                <a:solidFill>
                  <a:schemeClr val="bg1"/>
                </a:solidFill>
                <a:latin typeface="方正粗谭黑简体" panose="02000000000000000000" pitchFamily="2" charset="-122"/>
              </a:rPr>
              <a:t>单击此处添加文字</a:t>
            </a:r>
          </a:p>
        </p:txBody>
      </p:sp>
      <p:sp>
        <p:nvSpPr>
          <p:cNvPr id="76" name="矩形 75"/>
          <p:cNvSpPr/>
          <p:nvPr/>
        </p:nvSpPr>
        <p:spPr>
          <a:xfrm>
            <a:off x="926251" y="4141530"/>
            <a:ext cx="2882954" cy="2012859"/>
          </a:xfrm>
          <a:prstGeom prst="rect">
            <a:avLst/>
          </a:prstGeom>
        </p:spPr>
        <p:txBody>
          <a:bodyPr wrap="square" lIns="91440" tIns="45720" rIns="91440" bIns="45720">
            <a:spAutoFit/>
          </a:bodyPr>
          <a:lstStyle/>
          <a:p>
            <a:pPr>
              <a:lnSpc>
                <a:spcPct val="130000"/>
              </a:lnSpc>
              <a:spcBef>
                <a:spcPts val="1115"/>
              </a:spcBef>
              <a:spcAft>
                <a:spcPts val="1115"/>
              </a:spcAft>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请在此处输入您的文本，或者复制您的文本粘贴到此处请在此处请在此处输入您的文本，或者复制您的文本粘贴到此处请在此处或者复制您的文本粘贴到此处请在此处</a:t>
            </a:r>
          </a:p>
        </p:txBody>
      </p:sp>
      <p:sp>
        <p:nvSpPr>
          <p:cNvPr id="77" name="矩形 76"/>
          <p:cNvSpPr/>
          <p:nvPr/>
        </p:nvSpPr>
        <p:spPr>
          <a:xfrm>
            <a:off x="8511095" y="4095600"/>
            <a:ext cx="2849933" cy="1982146"/>
          </a:xfrm>
          <a:prstGeom prst="rect">
            <a:avLst/>
          </a:prstGeom>
        </p:spPr>
        <p:txBody>
          <a:bodyPr wrap="square" lIns="91440" tIns="45720" rIns="91440" bIns="45720">
            <a:spAutoFit/>
          </a:bodyPr>
          <a:lstStyle/>
          <a:p>
            <a:pPr>
              <a:lnSpc>
                <a:spcPct val="130000"/>
              </a:lnSpc>
              <a:spcBef>
                <a:spcPts val="1115"/>
              </a:spcBef>
              <a:spcAft>
                <a:spcPts val="1115"/>
              </a:spcAft>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请在此处输入您的文本，或者复制您的文本粘贴到此处请在此处请在此处输入您的文本，或者复制您的文本粘贴到此处请在此处或者复制您的文本粘贴到此处请在此处</a:t>
            </a:r>
          </a:p>
        </p:txBody>
      </p:sp>
      <p:sp>
        <p:nvSpPr>
          <p:cNvPr id="5" name="文本框 4"/>
          <p:cNvSpPr txBox="1"/>
          <p:nvPr/>
        </p:nvSpPr>
        <p:spPr>
          <a:xfrm>
            <a:off x="803275" y="18288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公司与团队</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par>
                                <p:cTn id="8" presetID="53" presetClass="entr" presetSubtype="16" fill="hold" nodeType="withEffect">
                                  <p:stCondLst>
                                    <p:cond delay="0"/>
                                  </p:stCondLst>
                                  <p:childTnLst>
                                    <p:set>
                                      <p:cBhvr>
                                        <p:cTn id="9" dur="1" fill="hold">
                                          <p:stCondLst>
                                            <p:cond delay="0"/>
                                          </p:stCondLst>
                                        </p:cTn>
                                        <p:tgtEl>
                                          <p:spTgt spid="69"/>
                                        </p:tgtEl>
                                        <p:attrNameLst>
                                          <p:attrName>style.visibility</p:attrName>
                                        </p:attrNameLst>
                                      </p:cBhvr>
                                      <p:to>
                                        <p:strVal val="visible"/>
                                      </p:to>
                                    </p:set>
                                    <p:anim calcmode="lin" valueType="num">
                                      <p:cBhvr>
                                        <p:cTn id="10" dur="1000" fill="hold"/>
                                        <p:tgtEl>
                                          <p:spTgt spid="69"/>
                                        </p:tgtEl>
                                        <p:attrNameLst>
                                          <p:attrName>ppt_w</p:attrName>
                                        </p:attrNameLst>
                                      </p:cBhvr>
                                      <p:tavLst>
                                        <p:tav tm="0">
                                          <p:val>
                                            <p:fltVal val="0"/>
                                          </p:val>
                                        </p:tav>
                                        <p:tav tm="100000">
                                          <p:val>
                                            <p:strVal val="#ppt_w"/>
                                          </p:val>
                                        </p:tav>
                                      </p:tavLst>
                                    </p:anim>
                                    <p:anim calcmode="lin" valueType="num">
                                      <p:cBhvr>
                                        <p:cTn id="11" dur="1000" fill="hold"/>
                                        <p:tgtEl>
                                          <p:spTgt spid="69"/>
                                        </p:tgtEl>
                                        <p:attrNameLst>
                                          <p:attrName>ppt_h</p:attrName>
                                        </p:attrNameLst>
                                      </p:cBhvr>
                                      <p:tavLst>
                                        <p:tav tm="0">
                                          <p:val>
                                            <p:fltVal val="0"/>
                                          </p:val>
                                        </p:tav>
                                        <p:tav tm="100000">
                                          <p:val>
                                            <p:strVal val="#ppt_h"/>
                                          </p:val>
                                        </p:tav>
                                      </p:tavLst>
                                    </p:anim>
                                    <p:animEffect transition="in" filter="fade">
                                      <p:cBhvr>
                                        <p:cTn id="12" dur="1000"/>
                                        <p:tgtEl>
                                          <p:spTgt spid="69"/>
                                        </p:tgtEl>
                                      </p:cBhvr>
                                    </p:animEffect>
                                  </p:childTnLst>
                                </p:cTn>
                              </p:par>
                            </p:childTnLst>
                          </p:cTn>
                        </p:par>
                        <p:par>
                          <p:cTn id="13" fill="hold">
                            <p:stCondLst>
                              <p:cond delay="1250"/>
                            </p:stCondLst>
                            <p:childTnLst>
                              <p:par>
                                <p:cTn id="14" presetID="9"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par>
                          <p:cTn id="17" fill="hold">
                            <p:stCondLst>
                              <p:cond delay="1750"/>
                            </p:stCondLst>
                            <p:childTnLst>
                              <p:par>
                                <p:cTn id="18" presetID="8" presetClass="emph" presetSubtype="0" fill="hold" nodeType="afterEffect">
                                  <p:stCondLst>
                                    <p:cond delay="0"/>
                                  </p:stCondLst>
                                  <p:childTnLst>
                                    <p:animRot by="5400000">
                                      <p:cBhvr>
                                        <p:cTn id="19" dur="3000" fill="hold"/>
                                        <p:tgtEl>
                                          <p:spTgt spid="8"/>
                                        </p:tgtEl>
                                        <p:attrNameLst>
                                          <p:attrName>r</p:attrName>
                                        </p:attrNameLst>
                                      </p:cBhvr>
                                    </p:animRot>
                                  </p:childTnLst>
                                </p:cTn>
                              </p:par>
                              <p:par>
                                <p:cTn id="20" presetID="2" presetClass="entr" presetSubtype="8" decel="42000"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additive="base">
                                        <p:cTn id="22" dur="1000" fill="hold"/>
                                        <p:tgtEl>
                                          <p:spTgt spid="74"/>
                                        </p:tgtEl>
                                        <p:attrNameLst>
                                          <p:attrName>ppt_x</p:attrName>
                                        </p:attrNameLst>
                                      </p:cBhvr>
                                      <p:tavLst>
                                        <p:tav tm="0">
                                          <p:val>
                                            <p:strVal val="0-#ppt_w/2"/>
                                          </p:val>
                                        </p:tav>
                                        <p:tav tm="100000">
                                          <p:val>
                                            <p:strVal val="#ppt_x"/>
                                          </p:val>
                                        </p:tav>
                                      </p:tavLst>
                                    </p:anim>
                                    <p:anim calcmode="lin" valueType="num">
                                      <p:cBhvr additive="base">
                                        <p:cTn id="23" dur="1000" fill="hold"/>
                                        <p:tgtEl>
                                          <p:spTgt spid="74"/>
                                        </p:tgtEl>
                                        <p:attrNameLst>
                                          <p:attrName>ppt_y</p:attrName>
                                        </p:attrNameLst>
                                      </p:cBhvr>
                                      <p:tavLst>
                                        <p:tav tm="0">
                                          <p:val>
                                            <p:strVal val="#ppt_y"/>
                                          </p:val>
                                        </p:tav>
                                        <p:tav tm="100000">
                                          <p:val>
                                            <p:strVal val="#ppt_y"/>
                                          </p:val>
                                        </p:tav>
                                      </p:tavLst>
                                    </p:anim>
                                  </p:childTnLst>
                                </p:cTn>
                              </p:par>
                              <p:par>
                                <p:cTn id="24" presetID="2" presetClass="entr" presetSubtype="2" decel="42000"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additive="base">
                                        <p:cTn id="26" dur="1000" fill="hold"/>
                                        <p:tgtEl>
                                          <p:spTgt spid="75"/>
                                        </p:tgtEl>
                                        <p:attrNameLst>
                                          <p:attrName>ppt_x</p:attrName>
                                        </p:attrNameLst>
                                      </p:cBhvr>
                                      <p:tavLst>
                                        <p:tav tm="0">
                                          <p:val>
                                            <p:strVal val="1+#ppt_w/2"/>
                                          </p:val>
                                        </p:tav>
                                        <p:tav tm="100000">
                                          <p:val>
                                            <p:strVal val="#ppt_x"/>
                                          </p:val>
                                        </p:tav>
                                      </p:tavLst>
                                    </p:anim>
                                    <p:anim calcmode="lin" valueType="num">
                                      <p:cBhvr additive="base">
                                        <p:cTn id="27" dur="1000" fill="hold"/>
                                        <p:tgtEl>
                                          <p:spTgt spid="75"/>
                                        </p:tgtEl>
                                        <p:attrNameLst>
                                          <p:attrName>ppt_y</p:attrName>
                                        </p:attrNameLst>
                                      </p:cBhvr>
                                      <p:tavLst>
                                        <p:tav tm="0">
                                          <p:val>
                                            <p:strVal val="#ppt_y"/>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1000"/>
                                        <p:tgtEl>
                                          <p:spTgt spid="76"/>
                                        </p:tgtEl>
                                      </p:cBhvr>
                                    </p:animEffect>
                                    <p:anim calcmode="lin" valueType="num">
                                      <p:cBhvr>
                                        <p:cTn id="31" dur="1000" fill="hold"/>
                                        <p:tgtEl>
                                          <p:spTgt spid="76"/>
                                        </p:tgtEl>
                                        <p:attrNameLst>
                                          <p:attrName>ppt_x</p:attrName>
                                        </p:attrNameLst>
                                      </p:cBhvr>
                                      <p:tavLst>
                                        <p:tav tm="0">
                                          <p:val>
                                            <p:strVal val="#ppt_x"/>
                                          </p:val>
                                        </p:tav>
                                        <p:tav tm="100000">
                                          <p:val>
                                            <p:strVal val="#ppt_x"/>
                                          </p:val>
                                        </p:tav>
                                      </p:tavLst>
                                    </p:anim>
                                    <p:anim calcmode="lin" valueType="num">
                                      <p:cBhvr>
                                        <p:cTn id="32" dur="1000" fill="hold"/>
                                        <p:tgtEl>
                                          <p:spTgt spid="7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00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1000"/>
                                        <p:tgtEl>
                                          <p:spTgt spid="77"/>
                                        </p:tgtEl>
                                      </p:cBhvr>
                                    </p:animEffect>
                                    <p:anim calcmode="lin" valueType="num">
                                      <p:cBhvr>
                                        <p:cTn id="36" dur="1000" fill="hold"/>
                                        <p:tgtEl>
                                          <p:spTgt spid="77"/>
                                        </p:tgtEl>
                                        <p:attrNameLst>
                                          <p:attrName>ppt_x</p:attrName>
                                        </p:attrNameLst>
                                      </p:cBhvr>
                                      <p:tavLst>
                                        <p:tav tm="0">
                                          <p:val>
                                            <p:strVal val="#ppt_x"/>
                                          </p:val>
                                        </p:tav>
                                        <p:tav tm="100000">
                                          <p:val>
                                            <p:strVal val="#ppt_x"/>
                                          </p:val>
                                        </p:tav>
                                      </p:tavLst>
                                    </p:anim>
                                    <p:anim calcmode="lin" valueType="num">
                                      <p:cBhvr>
                                        <p:cTn id="37"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75" grpId="0" bldLvl="0" animBg="1"/>
      <p:bldP spid="76" grpId="0"/>
      <p:bldP spid="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3"/>
          <p:cNvCxnSpPr/>
          <p:nvPr/>
        </p:nvCxnSpPr>
        <p:spPr>
          <a:xfrm flipV="1">
            <a:off x="580390" y="761365"/>
            <a:ext cx="11011535" cy="508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grpSp>
        <p:nvGrpSpPr>
          <p:cNvPr id="8" name="Group 42"/>
          <p:cNvGrpSpPr/>
          <p:nvPr/>
        </p:nvGrpSpPr>
        <p:grpSpPr bwMode="auto">
          <a:xfrm>
            <a:off x="6329363" y="2306638"/>
            <a:ext cx="2346325" cy="3580513"/>
            <a:chOff x="6329875" y="2307111"/>
            <a:chExt cx="2346374" cy="3580383"/>
          </a:xfrm>
        </p:grpSpPr>
        <p:sp>
          <p:nvSpPr>
            <p:cNvPr id="9" name="Arrow: Pentagon 23"/>
            <p:cNvSpPr/>
            <p:nvPr/>
          </p:nvSpPr>
          <p:spPr>
            <a:xfrm rot="5400000">
              <a:off x="6876022" y="1760964"/>
              <a:ext cx="1254079" cy="2346374"/>
            </a:xfrm>
            <a:prstGeom prst="homePlat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0" name="Isosceles Triangle 24"/>
            <p:cNvSpPr/>
            <p:nvPr/>
          </p:nvSpPr>
          <p:spPr>
            <a:xfrm rot="10800000">
              <a:off x="6602931" y="3940589"/>
              <a:ext cx="1832013" cy="265103"/>
            </a:xfrm>
            <a:prstGeom prst="triangl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11" name="TextBox 25"/>
            <p:cNvSpPr txBox="1"/>
            <p:nvPr/>
          </p:nvSpPr>
          <p:spPr>
            <a:xfrm>
              <a:off x="6329875" y="4954965"/>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18" name="TextBox 26"/>
            <p:cNvSpPr txBox="1"/>
            <p:nvPr/>
          </p:nvSpPr>
          <p:spPr>
            <a:xfrm>
              <a:off x="6329875" y="4586678"/>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19" name="Freeform 217"/>
            <p:cNvSpPr/>
            <p:nvPr/>
          </p:nvSpPr>
          <p:spPr bwMode="auto">
            <a:xfrm>
              <a:off x="7201859" y="2542390"/>
              <a:ext cx="602408" cy="568684"/>
            </a:xfrm>
            <a:custGeom>
              <a:avLst/>
              <a:gdLst>
                <a:gd name="T0" fmla="*/ 877444514 w 194"/>
                <a:gd name="T1" fmla="*/ 77257120 h 183"/>
                <a:gd name="T2" fmla="*/ 993150323 w 194"/>
                <a:gd name="T3" fmla="*/ 77257120 h 183"/>
                <a:gd name="T4" fmla="*/ 1137784137 w 194"/>
                <a:gd name="T5" fmla="*/ 463533396 h 183"/>
                <a:gd name="T6" fmla="*/ 1359557226 w 194"/>
                <a:gd name="T7" fmla="*/ 618044528 h 183"/>
                <a:gd name="T8" fmla="*/ 1764530662 w 194"/>
                <a:gd name="T9" fmla="*/ 637358031 h 183"/>
                <a:gd name="T10" fmla="*/ 1793455561 w 194"/>
                <a:gd name="T11" fmla="*/ 753242157 h 183"/>
                <a:gd name="T12" fmla="*/ 1484904668 w 194"/>
                <a:gd name="T13" fmla="*/ 1004323912 h 183"/>
                <a:gd name="T14" fmla="*/ 1398123759 w 194"/>
                <a:gd name="T15" fmla="*/ 1265060865 h 183"/>
                <a:gd name="T16" fmla="*/ 1504191040 w 194"/>
                <a:gd name="T17" fmla="*/ 1651337141 h 183"/>
                <a:gd name="T18" fmla="*/ 1407768497 w 194"/>
                <a:gd name="T19" fmla="*/ 1718935956 h 183"/>
                <a:gd name="T20" fmla="*/ 1070289599 w 194"/>
                <a:gd name="T21" fmla="*/ 1496826009 h 183"/>
                <a:gd name="T22" fmla="*/ 800305238 w 194"/>
                <a:gd name="T23" fmla="*/ 1496826009 h 183"/>
                <a:gd name="T24" fmla="*/ 462826340 w 194"/>
                <a:gd name="T25" fmla="*/ 1718935956 h 183"/>
                <a:gd name="T26" fmla="*/ 366403798 w 194"/>
                <a:gd name="T27" fmla="*/ 1651337141 h 183"/>
                <a:gd name="T28" fmla="*/ 472471079 w 194"/>
                <a:gd name="T29" fmla="*/ 1265060865 h 183"/>
                <a:gd name="T30" fmla="*/ 395331803 w 194"/>
                <a:gd name="T31" fmla="*/ 1004323912 h 183"/>
                <a:gd name="T32" fmla="*/ 77139276 w 194"/>
                <a:gd name="T33" fmla="*/ 753242157 h 183"/>
                <a:gd name="T34" fmla="*/ 106064176 w 194"/>
                <a:gd name="T35" fmla="*/ 637358031 h 183"/>
                <a:gd name="T36" fmla="*/ 511037611 w 194"/>
                <a:gd name="T37" fmla="*/ 618044528 h 183"/>
                <a:gd name="T38" fmla="*/ 732810701 w 194"/>
                <a:gd name="T39" fmla="*/ 463533396 h 183"/>
                <a:gd name="T40" fmla="*/ 877444514 w 194"/>
                <a:gd name="T41" fmla="*/ 77257120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4" h="183">
                  <a:moveTo>
                    <a:pt x="91" y="8"/>
                  </a:moveTo>
                  <a:cubicBezTo>
                    <a:pt x="94" y="0"/>
                    <a:pt x="100" y="0"/>
                    <a:pt x="103" y="8"/>
                  </a:cubicBezTo>
                  <a:cubicBezTo>
                    <a:pt x="118" y="48"/>
                    <a:pt x="118" y="48"/>
                    <a:pt x="118" y="48"/>
                  </a:cubicBezTo>
                  <a:cubicBezTo>
                    <a:pt x="121" y="56"/>
                    <a:pt x="132" y="64"/>
                    <a:pt x="141" y="64"/>
                  </a:cubicBezTo>
                  <a:cubicBezTo>
                    <a:pt x="183" y="66"/>
                    <a:pt x="183" y="66"/>
                    <a:pt x="183" y="66"/>
                  </a:cubicBezTo>
                  <a:cubicBezTo>
                    <a:pt x="192" y="67"/>
                    <a:pt x="194" y="72"/>
                    <a:pt x="186" y="78"/>
                  </a:cubicBezTo>
                  <a:cubicBezTo>
                    <a:pt x="154" y="104"/>
                    <a:pt x="154" y="104"/>
                    <a:pt x="154" y="104"/>
                  </a:cubicBezTo>
                  <a:cubicBezTo>
                    <a:pt x="146" y="110"/>
                    <a:pt x="142" y="122"/>
                    <a:pt x="145" y="131"/>
                  </a:cubicBezTo>
                  <a:cubicBezTo>
                    <a:pt x="156" y="171"/>
                    <a:pt x="156" y="171"/>
                    <a:pt x="156" y="171"/>
                  </a:cubicBezTo>
                  <a:cubicBezTo>
                    <a:pt x="159" y="180"/>
                    <a:pt x="154" y="183"/>
                    <a:pt x="146" y="178"/>
                  </a:cubicBezTo>
                  <a:cubicBezTo>
                    <a:pt x="111" y="155"/>
                    <a:pt x="111" y="155"/>
                    <a:pt x="111" y="155"/>
                  </a:cubicBezTo>
                  <a:cubicBezTo>
                    <a:pt x="104" y="150"/>
                    <a:pt x="91" y="150"/>
                    <a:pt x="83" y="155"/>
                  </a:cubicBezTo>
                  <a:cubicBezTo>
                    <a:pt x="48" y="178"/>
                    <a:pt x="48" y="178"/>
                    <a:pt x="48" y="178"/>
                  </a:cubicBezTo>
                  <a:cubicBezTo>
                    <a:pt x="40" y="183"/>
                    <a:pt x="36" y="180"/>
                    <a:pt x="38" y="171"/>
                  </a:cubicBezTo>
                  <a:cubicBezTo>
                    <a:pt x="49" y="131"/>
                    <a:pt x="49" y="131"/>
                    <a:pt x="49" y="131"/>
                  </a:cubicBezTo>
                  <a:cubicBezTo>
                    <a:pt x="52" y="122"/>
                    <a:pt x="48" y="110"/>
                    <a:pt x="41" y="104"/>
                  </a:cubicBezTo>
                  <a:cubicBezTo>
                    <a:pt x="8" y="78"/>
                    <a:pt x="8" y="78"/>
                    <a:pt x="8" y="78"/>
                  </a:cubicBezTo>
                  <a:cubicBezTo>
                    <a:pt x="0" y="72"/>
                    <a:pt x="2" y="67"/>
                    <a:pt x="11" y="66"/>
                  </a:cubicBezTo>
                  <a:cubicBezTo>
                    <a:pt x="53" y="64"/>
                    <a:pt x="53" y="64"/>
                    <a:pt x="53" y="64"/>
                  </a:cubicBezTo>
                  <a:cubicBezTo>
                    <a:pt x="63" y="64"/>
                    <a:pt x="73" y="56"/>
                    <a:pt x="76" y="48"/>
                  </a:cubicBezTo>
                  <a:lnTo>
                    <a:pt x="91"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cs typeface="+mn-ea"/>
                <a:sym typeface="+mn-lt"/>
              </a:endParaRPr>
            </a:p>
          </p:txBody>
        </p:sp>
      </p:grpSp>
      <p:grpSp>
        <p:nvGrpSpPr>
          <p:cNvPr id="20" name="Group 41"/>
          <p:cNvGrpSpPr/>
          <p:nvPr/>
        </p:nvGrpSpPr>
        <p:grpSpPr bwMode="auto">
          <a:xfrm>
            <a:off x="3516313" y="2306638"/>
            <a:ext cx="2346325" cy="3580513"/>
            <a:chOff x="3515752" y="2307109"/>
            <a:chExt cx="2346374" cy="3580383"/>
          </a:xfrm>
        </p:grpSpPr>
        <p:sp>
          <p:nvSpPr>
            <p:cNvPr id="21" name="Arrow: Pentagon 19"/>
            <p:cNvSpPr/>
            <p:nvPr/>
          </p:nvSpPr>
          <p:spPr>
            <a:xfrm rot="5400000">
              <a:off x="4061899" y="1760962"/>
              <a:ext cx="1254079" cy="2346374"/>
            </a:xfrm>
            <a:prstGeom prst="homePlat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2" name="Isosceles Triangle 20"/>
            <p:cNvSpPr/>
            <p:nvPr/>
          </p:nvSpPr>
          <p:spPr>
            <a:xfrm rot="10800000">
              <a:off x="3788808" y="3940587"/>
              <a:ext cx="1832013" cy="265103"/>
            </a:xfrm>
            <a:prstGeom prst="triangl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3" name="TextBox 21"/>
            <p:cNvSpPr txBox="1"/>
            <p:nvPr/>
          </p:nvSpPr>
          <p:spPr>
            <a:xfrm>
              <a:off x="3515752" y="4954963"/>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24" name="TextBox 22"/>
            <p:cNvSpPr txBox="1"/>
            <p:nvPr/>
          </p:nvSpPr>
          <p:spPr>
            <a:xfrm>
              <a:off x="3515752" y="4586676"/>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25" name="Freeform 234"/>
            <p:cNvSpPr>
              <a:spLocks noEditPoints="1"/>
            </p:cNvSpPr>
            <p:nvPr/>
          </p:nvSpPr>
          <p:spPr bwMode="auto">
            <a:xfrm>
              <a:off x="4379592" y="2501688"/>
              <a:ext cx="618690" cy="609386"/>
            </a:xfrm>
            <a:custGeom>
              <a:avLst/>
              <a:gdLst>
                <a:gd name="T0" fmla="*/ 918257211 w 199"/>
                <a:gd name="T1" fmla="*/ 550993763 h 196"/>
                <a:gd name="T2" fmla="*/ 918257211 w 199"/>
                <a:gd name="T3" fmla="*/ 0 h 196"/>
                <a:gd name="T4" fmla="*/ 1913838236 w 199"/>
                <a:gd name="T5" fmla="*/ 1005325226 h 196"/>
                <a:gd name="T6" fmla="*/ 1846177178 w 199"/>
                <a:gd name="T7" fmla="*/ 985989657 h 196"/>
                <a:gd name="T8" fmla="*/ 1797847851 w 199"/>
                <a:gd name="T9" fmla="*/ 1043990146 h 196"/>
                <a:gd name="T10" fmla="*/ 1739852659 w 199"/>
                <a:gd name="T11" fmla="*/ 1005325226 h 196"/>
                <a:gd name="T12" fmla="*/ 1807513716 w 199"/>
                <a:gd name="T13" fmla="*/ 937658507 h 196"/>
                <a:gd name="T14" fmla="*/ 1691523332 w 199"/>
                <a:gd name="T15" fmla="*/ 956990967 h 196"/>
                <a:gd name="T16" fmla="*/ 1353218044 w 199"/>
                <a:gd name="T17" fmla="*/ 1672316858 h 196"/>
                <a:gd name="T18" fmla="*/ 1353218044 w 199"/>
                <a:gd name="T19" fmla="*/ 1846315216 h 196"/>
                <a:gd name="T20" fmla="*/ 1159900736 w 199"/>
                <a:gd name="T21" fmla="*/ 1894649474 h 196"/>
                <a:gd name="T22" fmla="*/ 1121237275 w 199"/>
                <a:gd name="T23" fmla="*/ 1759316037 h 196"/>
                <a:gd name="T24" fmla="*/ 695942307 w 199"/>
                <a:gd name="T25" fmla="*/ 1759316037 h 196"/>
                <a:gd name="T26" fmla="*/ 657278846 w 199"/>
                <a:gd name="T27" fmla="*/ 1894649474 h 196"/>
                <a:gd name="T28" fmla="*/ 473627403 w 199"/>
                <a:gd name="T29" fmla="*/ 1846315216 h 196"/>
                <a:gd name="T30" fmla="*/ 473627403 w 199"/>
                <a:gd name="T31" fmla="*/ 1662650628 h 196"/>
                <a:gd name="T32" fmla="*/ 77326923 w 199"/>
                <a:gd name="T33" fmla="*/ 1478986040 h 196"/>
                <a:gd name="T34" fmla="*/ 0 w 199"/>
                <a:gd name="T35" fmla="*/ 1053656376 h 196"/>
                <a:gd name="T36" fmla="*/ 154653846 w 199"/>
                <a:gd name="T37" fmla="*/ 966657197 h 196"/>
                <a:gd name="T38" fmla="*/ 183651442 w 199"/>
                <a:gd name="T39" fmla="*/ 570329332 h 196"/>
                <a:gd name="T40" fmla="*/ 579951923 w 199"/>
                <a:gd name="T41" fmla="*/ 473663923 h 196"/>
                <a:gd name="T42" fmla="*/ 599283653 w 199"/>
                <a:gd name="T43" fmla="*/ 589661792 h 196"/>
                <a:gd name="T44" fmla="*/ 628281249 w 199"/>
                <a:gd name="T45" fmla="*/ 657328511 h 196"/>
                <a:gd name="T46" fmla="*/ 918257211 w 199"/>
                <a:gd name="T47" fmla="*/ 666994741 h 196"/>
                <a:gd name="T48" fmla="*/ 1227561794 w 199"/>
                <a:gd name="T49" fmla="*/ 657328511 h 196"/>
                <a:gd name="T50" fmla="*/ 1275891121 w 199"/>
                <a:gd name="T51" fmla="*/ 647662281 h 196"/>
                <a:gd name="T52" fmla="*/ 1179232467 w 199"/>
                <a:gd name="T53" fmla="*/ 560663102 h 196"/>
                <a:gd name="T54" fmla="*/ 1681857467 w 199"/>
                <a:gd name="T55" fmla="*/ 918326047 h 196"/>
                <a:gd name="T56" fmla="*/ 1846177178 w 199"/>
                <a:gd name="T57" fmla="*/ 927992277 h 196"/>
                <a:gd name="T58" fmla="*/ 1913838236 w 199"/>
                <a:gd name="T59" fmla="*/ 976323427 h 196"/>
                <a:gd name="T60" fmla="*/ 521956730 w 199"/>
                <a:gd name="T61" fmla="*/ 966657197 h 196"/>
                <a:gd name="T62" fmla="*/ 347971154 w 199"/>
                <a:gd name="T63" fmla="*/ 966657197 h 196"/>
                <a:gd name="T64" fmla="*/ 521956730 w 199"/>
                <a:gd name="T65" fmla="*/ 966657197 h 196"/>
                <a:gd name="T66" fmla="*/ 1788181986 w 199"/>
                <a:gd name="T67" fmla="*/ 976323427 h 196"/>
                <a:gd name="T68" fmla="*/ 1768850255 w 199"/>
                <a:gd name="T69" fmla="*/ 995658996 h 196"/>
                <a:gd name="T70" fmla="*/ 1807513716 w 199"/>
                <a:gd name="T71" fmla="*/ 1005325226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9" h="196">
                  <a:moveTo>
                    <a:pt x="123" y="29"/>
                  </a:moveTo>
                  <a:cubicBezTo>
                    <a:pt x="123" y="44"/>
                    <a:pt x="110" y="57"/>
                    <a:pt x="95" y="57"/>
                  </a:cubicBezTo>
                  <a:cubicBezTo>
                    <a:pt x="79" y="57"/>
                    <a:pt x="67" y="44"/>
                    <a:pt x="67" y="29"/>
                  </a:cubicBezTo>
                  <a:cubicBezTo>
                    <a:pt x="67" y="13"/>
                    <a:pt x="79" y="0"/>
                    <a:pt x="95" y="0"/>
                  </a:cubicBezTo>
                  <a:cubicBezTo>
                    <a:pt x="110" y="0"/>
                    <a:pt x="123" y="13"/>
                    <a:pt x="123" y="29"/>
                  </a:cubicBezTo>
                  <a:close/>
                  <a:moveTo>
                    <a:pt x="198" y="104"/>
                  </a:moveTo>
                  <a:cubicBezTo>
                    <a:pt x="197" y="105"/>
                    <a:pt x="196" y="105"/>
                    <a:pt x="195" y="104"/>
                  </a:cubicBezTo>
                  <a:cubicBezTo>
                    <a:pt x="195" y="104"/>
                    <a:pt x="193" y="103"/>
                    <a:pt x="191" y="102"/>
                  </a:cubicBezTo>
                  <a:cubicBezTo>
                    <a:pt x="191" y="104"/>
                    <a:pt x="190" y="105"/>
                    <a:pt x="190" y="106"/>
                  </a:cubicBezTo>
                  <a:cubicBezTo>
                    <a:pt x="189" y="108"/>
                    <a:pt x="187" y="108"/>
                    <a:pt x="186" y="108"/>
                  </a:cubicBezTo>
                  <a:cubicBezTo>
                    <a:pt x="185" y="108"/>
                    <a:pt x="185" y="108"/>
                    <a:pt x="185" y="108"/>
                  </a:cubicBezTo>
                  <a:cubicBezTo>
                    <a:pt x="182" y="108"/>
                    <a:pt x="180" y="106"/>
                    <a:pt x="180" y="104"/>
                  </a:cubicBezTo>
                  <a:cubicBezTo>
                    <a:pt x="179" y="102"/>
                    <a:pt x="180" y="100"/>
                    <a:pt x="181" y="98"/>
                  </a:cubicBezTo>
                  <a:cubicBezTo>
                    <a:pt x="183" y="97"/>
                    <a:pt x="185" y="97"/>
                    <a:pt x="187" y="97"/>
                  </a:cubicBezTo>
                  <a:cubicBezTo>
                    <a:pt x="187" y="96"/>
                    <a:pt x="186" y="96"/>
                    <a:pt x="185" y="96"/>
                  </a:cubicBezTo>
                  <a:cubicBezTo>
                    <a:pt x="182" y="95"/>
                    <a:pt x="178" y="97"/>
                    <a:pt x="175" y="99"/>
                  </a:cubicBezTo>
                  <a:cubicBezTo>
                    <a:pt x="176" y="103"/>
                    <a:pt x="177" y="108"/>
                    <a:pt x="177" y="113"/>
                  </a:cubicBezTo>
                  <a:cubicBezTo>
                    <a:pt x="177" y="138"/>
                    <a:pt x="162" y="160"/>
                    <a:pt x="140" y="173"/>
                  </a:cubicBezTo>
                  <a:cubicBezTo>
                    <a:pt x="140" y="173"/>
                    <a:pt x="140" y="173"/>
                    <a:pt x="140" y="173"/>
                  </a:cubicBezTo>
                  <a:cubicBezTo>
                    <a:pt x="140" y="191"/>
                    <a:pt x="140" y="191"/>
                    <a:pt x="140" y="191"/>
                  </a:cubicBezTo>
                  <a:cubicBezTo>
                    <a:pt x="140" y="194"/>
                    <a:pt x="138" y="196"/>
                    <a:pt x="136" y="196"/>
                  </a:cubicBezTo>
                  <a:cubicBezTo>
                    <a:pt x="120" y="196"/>
                    <a:pt x="120" y="196"/>
                    <a:pt x="120" y="196"/>
                  </a:cubicBezTo>
                  <a:cubicBezTo>
                    <a:pt x="118" y="196"/>
                    <a:pt x="116" y="194"/>
                    <a:pt x="116" y="191"/>
                  </a:cubicBezTo>
                  <a:cubicBezTo>
                    <a:pt x="116" y="182"/>
                    <a:pt x="116" y="182"/>
                    <a:pt x="116" y="182"/>
                  </a:cubicBezTo>
                  <a:cubicBezTo>
                    <a:pt x="110" y="184"/>
                    <a:pt x="103" y="185"/>
                    <a:pt x="96" y="185"/>
                  </a:cubicBezTo>
                  <a:cubicBezTo>
                    <a:pt x="87" y="185"/>
                    <a:pt x="80" y="184"/>
                    <a:pt x="72" y="182"/>
                  </a:cubicBezTo>
                  <a:cubicBezTo>
                    <a:pt x="72" y="191"/>
                    <a:pt x="72" y="191"/>
                    <a:pt x="72" y="191"/>
                  </a:cubicBezTo>
                  <a:cubicBezTo>
                    <a:pt x="72" y="193"/>
                    <a:pt x="71" y="196"/>
                    <a:pt x="68" y="196"/>
                  </a:cubicBezTo>
                  <a:cubicBezTo>
                    <a:pt x="53" y="196"/>
                    <a:pt x="53" y="196"/>
                    <a:pt x="53" y="196"/>
                  </a:cubicBezTo>
                  <a:cubicBezTo>
                    <a:pt x="51" y="196"/>
                    <a:pt x="49" y="193"/>
                    <a:pt x="49" y="191"/>
                  </a:cubicBezTo>
                  <a:cubicBezTo>
                    <a:pt x="49" y="173"/>
                    <a:pt x="49" y="173"/>
                    <a:pt x="49" y="173"/>
                  </a:cubicBezTo>
                  <a:cubicBezTo>
                    <a:pt x="49" y="173"/>
                    <a:pt x="49" y="172"/>
                    <a:pt x="49" y="172"/>
                  </a:cubicBezTo>
                  <a:cubicBezTo>
                    <a:pt x="41" y="167"/>
                    <a:pt x="34" y="160"/>
                    <a:pt x="28" y="153"/>
                  </a:cubicBezTo>
                  <a:cubicBezTo>
                    <a:pt x="8" y="153"/>
                    <a:pt x="8" y="153"/>
                    <a:pt x="8" y="153"/>
                  </a:cubicBezTo>
                  <a:cubicBezTo>
                    <a:pt x="4" y="153"/>
                    <a:pt x="0" y="149"/>
                    <a:pt x="0" y="144"/>
                  </a:cubicBezTo>
                  <a:cubicBezTo>
                    <a:pt x="0" y="109"/>
                    <a:pt x="0" y="109"/>
                    <a:pt x="0" y="109"/>
                  </a:cubicBezTo>
                  <a:cubicBezTo>
                    <a:pt x="0" y="104"/>
                    <a:pt x="4" y="100"/>
                    <a:pt x="8" y="100"/>
                  </a:cubicBezTo>
                  <a:cubicBezTo>
                    <a:pt x="16" y="100"/>
                    <a:pt x="16" y="100"/>
                    <a:pt x="16" y="100"/>
                  </a:cubicBezTo>
                  <a:cubicBezTo>
                    <a:pt x="18" y="90"/>
                    <a:pt x="23" y="81"/>
                    <a:pt x="29" y="73"/>
                  </a:cubicBezTo>
                  <a:cubicBezTo>
                    <a:pt x="19" y="59"/>
                    <a:pt x="19" y="59"/>
                    <a:pt x="19" y="59"/>
                  </a:cubicBezTo>
                  <a:cubicBezTo>
                    <a:pt x="25" y="55"/>
                    <a:pt x="33" y="56"/>
                    <a:pt x="41" y="61"/>
                  </a:cubicBezTo>
                  <a:cubicBezTo>
                    <a:pt x="47" y="56"/>
                    <a:pt x="53" y="52"/>
                    <a:pt x="60" y="49"/>
                  </a:cubicBezTo>
                  <a:cubicBezTo>
                    <a:pt x="62" y="52"/>
                    <a:pt x="65" y="55"/>
                    <a:pt x="68" y="58"/>
                  </a:cubicBezTo>
                  <a:cubicBezTo>
                    <a:pt x="66" y="59"/>
                    <a:pt x="64" y="60"/>
                    <a:pt x="62" y="61"/>
                  </a:cubicBezTo>
                  <a:cubicBezTo>
                    <a:pt x="60" y="62"/>
                    <a:pt x="59" y="64"/>
                    <a:pt x="60" y="66"/>
                  </a:cubicBezTo>
                  <a:cubicBezTo>
                    <a:pt x="61" y="68"/>
                    <a:pt x="63" y="69"/>
                    <a:pt x="65" y="68"/>
                  </a:cubicBezTo>
                  <a:cubicBezTo>
                    <a:pt x="69" y="66"/>
                    <a:pt x="72" y="65"/>
                    <a:pt x="76" y="64"/>
                  </a:cubicBezTo>
                  <a:cubicBezTo>
                    <a:pt x="81" y="67"/>
                    <a:pt x="88" y="69"/>
                    <a:pt x="95" y="69"/>
                  </a:cubicBezTo>
                  <a:cubicBezTo>
                    <a:pt x="102" y="69"/>
                    <a:pt x="109" y="67"/>
                    <a:pt x="114" y="63"/>
                  </a:cubicBezTo>
                  <a:cubicBezTo>
                    <a:pt x="119" y="65"/>
                    <a:pt x="123" y="66"/>
                    <a:pt x="127" y="68"/>
                  </a:cubicBezTo>
                  <a:cubicBezTo>
                    <a:pt x="128" y="69"/>
                    <a:pt x="128" y="69"/>
                    <a:pt x="129" y="69"/>
                  </a:cubicBezTo>
                  <a:cubicBezTo>
                    <a:pt x="130" y="69"/>
                    <a:pt x="132" y="68"/>
                    <a:pt x="132" y="67"/>
                  </a:cubicBezTo>
                  <a:cubicBezTo>
                    <a:pt x="134" y="65"/>
                    <a:pt x="133" y="63"/>
                    <a:pt x="131" y="61"/>
                  </a:cubicBezTo>
                  <a:cubicBezTo>
                    <a:pt x="128" y="60"/>
                    <a:pt x="125" y="59"/>
                    <a:pt x="122" y="58"/>
                  </a:cubicBezTo>
                  <a:cubicBezTo>
                    <a:pt x="125" y="55"/>
                    <a:pt x="128" y="52"/>
                    <a:pt x="129" y="48"/>
                  </a:cubicBezTo>
                  <a:cubicBezTo>
                    <a:pt x="151" y="57"/>
                    <a:pt x="167" y="74"/>
                    <a:pt x="174" y="95"/>
                  </a:cubicBezTo>
                  <a:cubicBezTo>
                    <a:pt x="177" y="93"/>
                    <a:pt x="181" y="91"/>
                    <a:pt x="186" y="92"/>
                  </a:cubicBezTo>
                  <a:cubicBezTo>
                    <a:pt x="188" y="92"/>
                    <a:pt x="190" y="94"/>
                    <a:pt x="191" y="96"/>
                  </a:cubicBezTo>
                  <a:cubicBezTo>
                    <a:pt x="191" y="97"/>
                    <a:pt x="192" y="98"/>
                    <a:pt x="192" y="98"/>
                  </a:cubicBezTo>
                  <a:cubicBezTo>
                    <a:pt x="195" y="99"/>
                    <a:pt x="197" y="101"/>
                    <a:pt x="198" y="101"/>
                  </a:cubicBezTo>
                  <a:cubicBezTo>
                    <a:pt x="199" y="102"/>
                    <a:pt x="199" y="104"/>
                    <a:pt x="198" y="104"/>
                  </a:cubicBezTo>
                  <a:close/>
                  <a:moveTo>
                    <a:pt x="54" y="100"/>
                  </a:moveTo>
                  <a:cubicBezTo>
                    <a:pt x="54" y="95"/>
                    <a:pt x="50" y="91"/>
                    <a:pt x="45" y="91"/>
                  </a:cubicBezTo>
                  <a:cubicBezTo>
                    <a:pt x="40" y="91"/>
                    <a:pt x="36" y="95"/>
                    <a:pt x="36" y="100"/>
                  </a:cubicBezTo>
                  <a:cubicBezTo>
                    <a:pt x="36" y="105"/>
                    <a:pt x="40" y="109"/>
                    <a:pt x="45" y="109"/>
                  </a:cubicBezTo>
                  <a:cubicBezTo>
                    <a:pt x="50" y="109"/>
                    <a:pt x="54" y="105"/>
                    <a:pt x="54" y="100"/>
                  </a:cubicBezTo>
                  <a:close/>
                  <a:moveTo>
                    <a:pt x="188" y="101"/>
                  </a:moveTo>
                  <a:cubicBezTo>
                    <a:pt x="187" y="101"/>
                    <a:pt x="186" y="101"/>
                    <a:pt x="185" y="101"/>
                  </a:cubicBezTo>
                  <a:cubicBezTo>
                    <a:pt x="184" y="101"/>
                    <a:pt x="184" y="101"/>
                    <a:pt x="184" y="101"/>
                  </a:cubicBezTo>
                  <a:cubicBezTo>
                    <a:pt x="183" y="102"/>
                    <a:pt x="183" y="102"/>
                    <a:pt x="183" y="103"/>
                  </a:cubicBezTo>
                  <a:cubicBezTo>
                    <a:pt x="184" y="104"/>
                    <a:pt x="185" y="104"/>
                    <a:pt x="186" y="104"/>
                  </a:cubicBezTo>
                  <a:cubicBezTo>
                    <a:pt x="186" y="104"/>
                    <a:pt x="186" y="104"/>
                    <a:pt x="187" y="104"/>
                  </a:cubicBezTo>
                  <a:cubicBezTo>
                    <a:pt x="187" y="103"/>
                    <a:pt x="187" y="102"/>
                    <a:pt x="188" y="1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cs typeface="+mn-ea"/>
                <a:sym typeface="+mn-lt"/>
              </a:endParaRPr>
            </a:p>
          </p:txBody>
        </p:sp>
      </p:grpSp>
      <p:grpSp>
        <p:nvGrpSpPr>
          <p:cNvPr id="26" name="Group 43"/>
          <p:cNvGrpSpPr/>
          <p:nvPr/>
        </p:nvGrpSpPr>
        <p:grpSpPr bwMode="auto">
          <a:xfrm>
            <a:off x="9144000" y="2306638"/>
            <a:ext cx="2346325" cy="3580513"/>
            <a:chOff x="9144001" y="2307112"/>
            <a:chExt cx="2346374" cy="3580383"/>
          </a:xfrm>
        </p:grpSpPr>
        <p:sp>
          <p:nvSpPr>
            <p:cNvPr id="27" name="Arrow: Pentagon 27"/>
            <p:cNvSpPr/>
            <p:nvPr/>
          </p:nvSpPr>
          <p:spPr>
            <a:xfrm rot="5400000">
              <a:off x="9690148" y="1760965"/>
              <a:ext cx="1254079" cy="2346374"/>
            </a:xfrm>
            <a:prstGeom prst="homePlat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8" name="Isosceles Triangle 28"/>
            <p:cNvSpPr/>
            <p:nvPr/>
          </p:nvSpPr>
          <p:spPr>
            <a:xfrm rot="10800000">
              <a:off x="9417057" y="3940590"/>
              <a:ext cx="1832013" cy="265103"/>
            </a:xfrm>
            <a:prstGeom prst="triangl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29" name="TextBox 29"/>
            <p:cNvSpPr txBox="1"/>
            <p:nvPr/>
          </p:nvSpPr>
          <p:spPr>
            <a:xfrm>
              <a:off x="9144001" y="4954966"/>
              <a:ext cx="2346374" cy="932529"/>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0" name="TextBox 30"/>
            <p:cNvSpPr txBox="1"/>
            <p:nvPr/>
          </p:nvSpPr>
          <p:spPr>
            <a:xfrm>
              <a:off x="9144001" y="4586679"/>
              <a:ext cx="2346374" cy="369319"/>
            </a:xfrm>
            <a:prstGeom prst="rect">
              <a:avLst/>
            </a:prstGeom>
            <a:noFill/>
          </p:spPr>
          <p:txBody>
            <a:bodyPr>
              <a:spAutoFit/>
            </a:bodyPr>
            <a:lstStyle/>
            <a:p>
              <a:pPr algn="ctr" fontAlgn="auto">
                <a:spcBef>
                  <a:spcPts val="0"/>
                </a:spcBef>
                <a:spcAft>
                  <a:spcPts val="0"/>
                </a:spcAft>
                <a:defRPr/>
              </a:pPr>
              <a:r>
                <a:rPr lang="zh-CN" altLang="en-US" spc="100" dirty="0">
                  <a:solidFill>
                    <a:srgbClr val="0D4960"/>
                  </a:solidFill>
                  <a:latin typeface="迷你简菱心" panose="02010609000101010101" pitchFamily="49" charset="-122"/>
                  <a:ea typeface="迷你简菱心" panose="02010609000101010101" pitchFamily="49" charset="-122"/>
                  <a:sym typeface="+mn-lt"/>
                </a:rPr>
                <a:t>团队精神</a:t>
              </a:r>
              <a:endParaRPr lang="en-US" altLang="zh-CN"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31" name="Freeform 7"/>
            <p:cNvSpPr>
              <a:spLocks noEditPoints="1"/>
            </p:cNvSpPr>
            <p:nvPr/>
          </p:nvSpPr>
          <p:spPr bwMode="auto">
            <a:xfrm>
              <a:off x="10038945" y="2558402"/>
              <a:ext cx="556484" cy="552672"/>
            </a:xfrm>
            <a:custGeom>
              <a:avLst/>
              <a:gdLst>
                <a:gd name="T0" fmla="*/ 1083659843 w 192"/>
                <a:gd name="T1" fmla="*/ 207145496 h 192"/>
                <a:gd name="T2" fmla="*/ 1083659843 w 192"/>
                <a:gd name="T3" fmla="*/ 91144824 h 192"/>
                <a:gd name="T4" fmla="*/ 991254515 w 192"/>
                <a:gd name="T5" fmla="*/ 0 h 192"/>
                <a:gd name="T6" fmla="*/ 621633205 w 192"/>
                <a:gd name="T7" fmla="*/ 0 h 192"/>
                <a:gd name="T8" fmla="*/ 520828447 w 192"/>
                <a:gd name="T9" fmla="*/ 91144824 h 192"/>
                <a:gd name="T10" fmla="*/ 520828447 w 192"/>
                <a:gd name="T11" fmla="*/ 207145496 h 192"/>
                <a:gd name="T12" fmla="*/ 0 w 192"/>
                <a:gd name="T13" fmla="*/ 207145496 h 192"/>
                <a:gd name="T14" fmla="*/ 0 w 192"/>
                <a:gd name="T15" fmla="*/ 571719035 h 192"/>
                <a:gd name="T16" fmla="*/ 1612887720 w 192"/>
                <a:gd name="T17" fmla="*/ 571719035 h 192"/>
                <a:gd name="T18" fmla="*/ 1612887720 w 192"/>
                <a:gd name="T19" fmla="*/ 207145496 h 192"/>
                <a:gd name="T20" fmla="*/ 1083659843 w 192"/>
                <a:gd name="T21" fmla="*/ 207145496 h 192"/>
                <a:gd name="T22" fmla="*/ 949251567 w 192"/>
                <a:gd name="T23" fmla="*/ 207145496 h 192"/>
                <a:gd name="T24" fmla="*/ 655236723 w 192"/>
                <a:gd name="T25" fmla="*/ 207145496 h 192"/>
                <a:gd name="T26" fmla="*/ 655236723 w 192"/>
                <a:gd name="T27" fmla="*/ 132572196 h 192"/>
                <a:gd name="T28" fmla="*/ 949251567 w 192"/>
                <a:gd name="T29" fmla="*/ 132572196 h 192"/>
                <a:gd name="T30" fmla="*/ 949251567 w 192"/>
                <a:gd name="T31" fmla="*/ 207145496 h 192"/>
                <a:gd name="T32" fmla="*/ 151207137 w 192"/>
                <a:gd name="T33" fmla="*/ 687719706 h 192"/>
                <a:gd name="T34" fmla="*/ 151207137 w 192"/>
                <a:gd name="T35" fmla="*/ 1499724407 h 192"/>
                <a:gd name="T36" fmla="*/ 252014793 w 192"/>
                <a:gd name="T37" fmla="*/ 1590866352 h 192"/>
                <a:gd name="T38" fmla="*/ 1360872927 w 192"/>
                <a:gd name="T39" fmla="*/ 1590866352 h 192"/>
                <a:gd name="T40" fmla="*/ 1461680583 w 192"/>
                <a:gd name="T41" fmla="*/ 1499724407 h 192"/>
                <a:gd name="T42" fmla="*/ 1461680583 w 192"/>
                <a:gd name="T43" fmla="*/ 687719706 h 192"/>
                <a:gd name="T44" fmla="*/ 159609466 w 192"/>
                <a:gd name="T45" fmla="*/ 687719706 h 192"/>
                <a:gd name="T46" fmla="*/ 151207137 w 192"/>
                <a:gd name="T47" fmla="*/ 687719706 h 192"/>
                <a:gd name="T48" fmla="*/ 1117260463 w 192"/>
                <a:gd name="T49" fmla="*/ 853434951 h 192"/>
                <a:gd name="T50" fmla="*/ 1192864031 w 192"/>
                <a:gd name="T51" fmla="*/ 778861652 h 192"/>
                <a:gd name="T52" fmla="*/ 1268467599 w 192"/>
                <a:gd name="T53" fmla="*/ 853434951 h 192"/>
                <a:gd name="T54" fmla="*/ 1268467599 w 192"/>
                <a:gd name="T55" fmla="*/ 1334009162 h 192"/>
                <a:gd name="T56" fmla="*/ 1192864031 w 192"/>
                <a:gd name="T57" fmla="*/ 1408579583 h 192"/>
                <a:gd name="T58" fmla="*/ 1117260463 w 192"/>
                <a:gd name="T59" fmla="*/ 1334009162 h 192"/>
                <a:gd name="T60" fmla="*/ 1117260463 w 192"/>
                <a:gd name="T61" fmla="*/ 853434951 h 192"/>
                <a:gd name="T62" fmla="*/ 730840292 w 192"/>
                <a:gd name="T63" fmla="*/ 853434951 h 192"/>
                <a:gd name="T64" fmla="*/ 806443860 w 192"/>
                <a:gd name="T65" fmla="*/ 778861652 h 192"/>
                <a:gd name="T66" fmla="*/ 882047428 w 192"/>
                <a:gd name="T67" fmla="*/ 853434951 h 192"/>
                <a:gd name="T68" fmla="*/ 882047428 w 192"/>
                <a:gd name="T69" fmla="*/ 1334009162 h 192"/>
                <a:gd name="T70" fmla="*/ 806443860 w 192"/>
                <a:gd name="T71" fmla="*/ 1408579583 h 192"/>
                <a:gd name="T72" fmla="*/ 730840292 w 192"/>
                <a:gd name="T73" fmla="*/ 1334009162 h 192"/>
                <a:gd name="T74" fmla="*/ 730840292 w 192"/>
                <a:gd name="T75" fmla="*/ 853434951 h 192"/>
                <a:gd name="T76" fmla="*/ 344420121 w 192"/>
                <a:gd name="T77" fmla="*/ 853434951 h 192"/>
                <a:gd name="T78" fmla="*/ 420023689 w 192"/>
                <a:gd name="T79" fmla="*/ 778861652 h 192"/>
                <a:gd name="T80" fmla="*/ 495627258 w 192"/>
                <a:gd name="T81" fmla="*/ 853434951 h 192"/>
                <a:gd name="T82" fmla="*/ 495627258 w 192"/>
                <a:gd name="T83" fmla="*/ 1334009162 h 192"/>
                <a:gd name="T84" fmla="*/ 420023689 w 192"/>
                <a:gd name="T85" fmla="*/ 1408579583 h 192"/>
                <a:gd name="T86" fmla="*/ 344420121 w 192"/>
                <a:gd name="T87" fmla="*/ 1334009162 h 192"/>
                <a:gd name="T88" fmla="*/ 344420121 w 192"/>
                <a:gd name="T89" fmla="*/ 853434951 h 1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2" h="192">
                  <a:moveTo>
                    <a:pt x="129" y="25"/>
                  </a:moveTo>
                  <a:cubicBezTo>
                    <a:pt x="129" y="11"/>
                    <a:pt x="129" y="11"/>
                    <a:pt x="129" y="11"/>
                  </a:cubicBezTo>
                  <a:cubicBezTo>
                    <a:pt x="129" y="5"/>
                    <a:pt x="124" y="0"/>
                    <a:pt x="118" y="0"/>
                  </a:cubicBezTo>
                  <a:cubicBezTo>
                    <a:pt x="74" y="0"/>
                    <a:pt x="74" y="0"/>
                    <a:pt x="74" y="0"/>
                  </a:cubicBezTo>
                  <a:cubicBezTo>
                    <a:pt x="68" y="0"/>
                    <a:pt x="62" y="5"/>
                    <a:pt x="62" y="11"/>
                  </a:cubicBezTo>
                  <a:cubicBezTo>
                    <a:pt x="62" y="25"/>
                    <a:pt x="62" y="25"/>
                    <a:pt x="62" y="25"/>
                  </a:cubicBezTo>
                  <a:cubicBezTo>
                    <a:pt x="0" y="25"/>
                    <a:pt x="0" y="25"/>
                    <a:pt x="0" y="25"/>
                  </a:cubicBezTo>
                  <a:cubicBezTo>
                    <a:pt x="0" y="69"/>
                    <a:pt x="0" y="69"/>
                    <a:pt x="0" y="69"/>
                  </a:cubicBezTo>
                  <a:cubicBezTo>
                    <a:pt x="192" y="69"/>
                    <a:pt x="192" y="69"/>
                    <a:pt x="192" y="69"/>
                  </a:cubicBezTo>
                  <a:cubicBezTo>
                    <a:pt x="192" y="25"/>
                    <a:pt x="192" y="25"/>
                    <a:pt x="192" y="25"/>
                  </a:cubicBezTo>
                  <a:lnTo>
                    <a:pt x="129" y="25"/>
                  </a:lnTo>
                  <a:close/>
                  <a:moveTo>
                    <a:pt x="113" y="25"/>
                  </a:moveTo>
                  <a:cubicBezTo>
                    <a:pt x="78" y="25"/>
                    <a:pt x="78" y="25"/>
                    <a:pt x="78" y="25"/>
                  </a:cubicBezTo>
                  <a:cubicBezTo>
                    <a:pt x="78" y="16"/>
                    <a:pt x="78" y="16"/>
                    <a:pt x="78" y="16"/>
                  </a:cubicBezTo>
                  <a:cubicBezTo>
                    <a:pt x="113" y="16"/>
                    <a:pt x="113" y="16"/>
                    <a:pt x="113" y="16"/>
                  </a:cubicBezTo>
                  <a:lnTo>
                    <a:pt x="113" y="25"/>
                  </a:lnTo>
                  <a:close/>
                  <a:moveTo>
                    <a:pt x="18" y="83"/>
                  </a:moveTo>
                  <a:cubicBezTo>
                    <a:pt x="18" y="181"/>
                    <a:pt x="18" y="181"/>
                    <a:pt x="18" y="181"/>
                  </a:cubicBezTo>
                  <a:cubicBezTo>
                    <a:pt x="18" y="187"/>
                    <a:pt x="23" y="192"/>
                    <a:pt x="30" y="192"/>
                  </a:cubicBezTo>
                  <a:cubicBezTo>
                    <a:pt x="162" y="192"/>
                    <a:pt x="162" y="192"/>
                    <a:pt x="162" y="192"/>
                  </a:cubicBezTo>
                  <a:cubicBezTo>
                    <a:pt x="169" y="192"/>
                    <a:pt x="174" y="187"/>
                    <a:pt x="174" y="181"/>
                  </a:cubicBezTo>
                  <a:cubicBezTo>
                    <a:pt x="174" y="83"/>
                    <a:pt x="174" y="83"/>
                    <a:pt x="174" y="83"/>
                  </a:cubicBezTo>
                  <a:cubicBezTo>
                    <a:pt x="19" y="83"/>
                    <a:pt x="19" y="83"/>
                    <a:pt x="19" y="83"/>
                  </a:cubicBezTo>
                  <a:cubicBezTo>
                    <a:pt x="19" y="83"/>
                    <a:pt x="18" y="83"/>
                    <a:pt x="18" y="83"/>
                  </a:cubicBezTo>
                  <a:close/>
                  <a:moveTo>
                    <a:pt x="133" y="103"/>
                  </a:moveTo>
                  <a:cubicBezTo>
                    <a:pt x="133" y="98"/>
                    <a:pt x="137" y="94"/>
                    <a:pt x="142" y="94"/>
                  </a:cubicBezTo>
                  <a:cubicBezTo>
                    <a:pt x="147" y="94"/>
                    <a:pt x="151" y="98"/>
                    <a:pt x="151" y="103"/>
                  </a:cubicBezTo>
                  <a:cubicBezTo>
                    <a:pt x="151" y="161"/>
                    <a:pt x="151" y="161"/>
                    <a:pt x="151" y="161"/>
                  </a:cubicBezTo>
                  <a:cubicBezTo>
                    <a:pt x="151" y="166"/>
                    <a:pt x="147" y="170"/>
                    <a:pt x="142" y="170"/>
                  </a:cubicBezTo>
                  <a:cubicBezTo>
                    <a:pt x="137" y="170"/>
                    <a:pt x="133" y="166"/>
                    <a:pt x="133" y="161"/>
                  </a:cubicBezTo>
                  <a:lnTo>
                    <a:pt x="133" y="103"/>
                  </a:lnTo>
                  <a:close/>
                  <a:moveTo>
                    <a:pt x="87" y="103"/>
                  </a:moveTo>
                  <a:cubicBezTo>
                    <a:pt x="87" y="98"/>
                    <a:pt x="91" y="94"/>
                    <a:pt x="96" y="94"/>
                  </a:cubicBezTo>
                  <a:cubicBezTo>
                    <a:pt x="101" y="94"/>
                    <a:pt x="105" y="98"/>
                    <a:pt x="105" y="103"/>
                  </a:cubicBezTo>
                  <a:cubicBezTo>
                    <a:pt x="105" y="161"/>
                    <a:pt x="105" y="161"/>
                    <a:pt x="105" y="161"/>
                  </a:cubicBezTo>
                  <a:cubicBezTo>
                    <a:pt x="105" y="166"/>
                    <a:pt x="101" y="170"/>
                    <a:pt x="96" y="170"/>
                  </a:cubicBezTo>
                  <a:cubicBezTo>
                    <a:pt x="91" y="170"/>
                    <a:pt x="87" y="166"/>
                    <a:pt x="87" y="161"/>
                  </a:cubicBezTo>
                  <a:lnTo>
                    <a:pt x="87" y="103"/>
                  </a:lnTo>
                  <a:close/>
                  <a:moveTo>
                    <a:pt x="41" y="103"/>
                  </a:moveTo>
                  <a:cubicBezTo>
                    <a:pt x="41" y="98"/>
                    <a:pt x="45" y="94"/>
                    <a:pt x="50" y="94"/>
                  </a:cubicBezTo>
                  <a:cubicBezTo>
                    <a:pt x="55" y="94"/>
                    <a:pt x="59" y="98"/>
                    <a:pt x="59" y="103"/>
                  </a:cubicBezTo>
                  <a:cubicBezTo>
                    <a:pt x="59" y="161"/>
                    <a:pt x="59" y="161"/>
                    <a:pt x="59" y="161"/>
                  </a:cubicBezTo>
                  <a:cubicBezTo>
                    <a:pt x="59" y="166"/>
                    <a:pt x="55" y="170"/>
                    <a:pt x="50" y="170"/>
                  </a:cubicBezTo>
                  <a:cubicBezTo>
                    <a:pt x="45" y="170"/>
                    <a:pt x="41" y="166"/>
                    <a:pt x="41" y="161"/>
                  </a:cubicBezTo>
                  <a:lnTo>
                    <a:pt x="41" y="10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cs typeface="+mn-ea"/>
                <a:sym typeface="+mn-lt"/>
              </a:endParaRPr>
            </a:p>
          </p:txBody>
        </p:sp>
      </p:grpSp>
      <p:grpSp>
        <p:nvGrpSpPr>
          <p:cNvPr id="32" name="Group 40"/>
          <p:cNvGrpSpPr/>
          <p:nvPr/>
        </p:nvGrpSpPr>
        <p:grpSpPr bwMode="auto">
          <a:xfrm>
            <a:off x="701675" y="2306637"/>
            <a:ext cx="2346326" cy="3580514"/>
            <a:chOff x="701626" y="2307104"/>
            <a:chExt cx="2346375" cy="3580388"/>
          </a:xfrm>
        </p:grpSpPr>
        <p:sp>
          <p:nvSpPr>
            <p:cNvPr id="33" name="Arrow: Pentagon 15"/>
            <p:cNvSpPr/>
            <p:nvPr/>
          </p:nvSpPr>
          <p:spPr>
            <a:xfrm rot="5400000">
              <a:off x="1247773" y="1760958"/>
              <a:ext cx="1254081" cy="2346374"/>
            </a:xfrm>
            <a:prstGeom prst="homePlat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4" name="Isosceles Triangle 16"/>
            <p:cNvSpPr/>
            <p:nvPr/>
          </p:nvSpPr>
          <p:spPr>
            <a:xfrm rot="10800000">
              <a:off x="974682" y="3940584"/>
              <a:ext cx="1832013" cy="265104"/>
            </a:xfrm>
            <a:prstGeom prst="triangle">
              <a:avLst/>
            </a:pr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endParaRPr lang="en-US" altLang="zh-CN">
                <a:solidFill>
                  <a:srgbClr val="FFFFFF"/>
                </a:solidFill>
                <a:latin typeface="+mn-lt"/>
                <a:cs typeface="+mn-ea"/>
                <a:sym typeface="+mn-lt"/>
              </a:endParaRPr>
            </a:p>
          </p:txBody>
        </p:sp>
        <p:sp>
          <p:nvSpPr>
            <p:cNvPr id="35" name="TextBox 17"/>
            <p:cNvSpPr txBox="1"/>
            <p:nvPr/>
          </p:nvSpPr>
          <p:spPr>
            <a:xfrm>
              <a:off x="701626" y="4954962"/>
              <a:ext cx="2346374" cy="932530"/>
            </a:xfrm>
            <a:prstGeom prst="rect">
              <a:avLst/>
            </a:prstGeom>
            <a:noFill/>
          </p:spPr>
          <p:txBody>
            <a:bodyPr>
              <a:spAutoFit/>
            </a:bodyPr>
            <a:lstStyle/>
            <a:p>
              <a:pPr algn="ctr">
                <a:lnSpc>
                  <a:spcPct val="130000"/>
                </a:lnSpc>
              </a:pPr>
              <a:r>
                <a:rPr lang="zh-CN" altLang="en-US" sz="1400" dirty="0">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latin typeface="冬青黑体简体中文 W3" panose="020B0300000000000000" pitchFamily="34" charset="-122"/>
                  <a:ea typeface="冬青黑体简体中文 W3" panose="020B0300000000000000" pitchFamily="34" charset="-122"/>
                </a:rPr>
                <a:t>……</a:t>
              </a:r>
            </a:p>
          </p:txBody>
        </p:sp>
        <p:sp>
          <p:nvSpPr>
            <p:cNvPr id="36" name="TextBox 18"/>
            <p:cNvSpPr txBox="1"/>
            <p:nvPr/>
          </p:nvSpPr>
          <p:spPr>
            <a:xfrm>
              <a:off x="701626" y="4586675"/>
              <a:ext cx="2346374" cy="369319"/>
            </a:xfrm>
            <a:prstGeom prst="rect">
              <a:avLst/>
            </a:prstGeom>
            <a:noFill/>
          </p:spPr>
          <p:txBody>
            <a:bodyPr>
              <a:spAutoFit/>
            </a:bodyPr>
            <a:lstStyle/>
            <a:p>
              <a:pPr algn="ctr" fontAlgn="auto">
                <a:spcBef>
                  <a:spcPts val="0"/>
                </a:spcBef>
                <a:spcAft>
                  <a:spcPts val="0"/>
                </a:spcAft>
                <a:defRPr/>
              </a:pPr>
              <a:r>
                <a:rPr lang="zh-CN" altLang="en-US" spc="100" dirty="0" smtClean="0">
                  <a:solidFill>
                    <a:srgbClr val="0D4960"/>
                  </a:solidFill>
                  <a:latin typeface="迷你简菱心" panose="02010609000101010101" pitchFamily="49" charset="-122"/>
                  <a:ea typeface="迷你简菱心" panose="02010609000101010101" pitchFamily="49" charset="-122"/>
                  <a:sym typeface="+mn-lt"/>
                </a:rPr>
                <a:t>团队精神</a:t>
              </a:r>
              <a:endParaRPr lang="en-US" spc="100" dirty="0">
                <a:solidFill>
                  <a:srgbClr val="0D4960"/>
                </a:solidFill>
                <a:latin typeface="迷你简菱心" panose="02010609000101010101" pitchFamily="49" charset="-122"/>
                <a:ea typeface="迷你简菱心" panose="02010609000101010101" pitchFamily="49" charset="-122"/>
                <a:sym typeface="+mn-lt"/>
              </a:endParaRPr>
            </a:p>
          </p:txBody>
        </p:sp>
        <p:sp>
          <p:nvSpPr>
            <p:cNvPr id="37" name="Freeform 23"/>
            <p:cNvSpPr>
              <a:spLocks noEditPoints="1"/>
            </p:cNvSpPr>
            <p:nvPr/>
          </p:nvSpPr>
          <p:spPr bwMode="auto">
            <a:xfrm>
              <a:off x="1554129" y="2559555"/>
              <a:ext cx="641368" cy="671496"/>
            </a:xfrm>
            <a:custGeom>
              <a:avLst/>
              <a:gdLst>
                <a:gd name="T0" fmla="*/ 985121614 w 196"/>
                <a:gd name="T1" fmla="*/ 1200690263 h 206"/>
                <a:gd name="T2" fmla="*/ 107079005 w 196"/>
                <a:gd name="T3" fmla="*/ 499400702 h 206"/>
                <a:gd name="T4" fmla="*/ 781673795 w 196"/>
                <a:gd name="T5" fmla="*/ 499400702 h 206"/>
                <a:gd name="T6" fmla="*/ 1006538724 w 196"/>
                <a:gd name="T7" fmla="*/ 722539475 h 206"/>
                <a:gd name="T8" fmla="*/ 1006538724 w 196"/>
                <a:gd name="T9" fmla="*/ 1147560586 h 206"/>
                <a:gd name="T10" fmla="*/ 995831805 w 196"/>
                <a:gd name="T11" fmla="*/ 1200690263 h 206"/>
                <a:gd name="T12" fmla="*/ 985121614 w 196"/>
                <a:gd name="T13" fmla="*/ 1200690263 h 206"/>
                <a:gd name="T14" fmla="*/ 2098739344 w 196"/>
                <a:gd name="T15" fmla="*/ 616283382 h 206"/>
                <a:gd name="T16" fmla="*/ 1905998443 w 196"/>
                <a:gd name="T17" fmla="*/ 669409799 h 206"/>
                <a:gd name="T18" fmla="*/ 1895291524 w 196"/>
                <a:gd name="T19" fmla="*/ 754415977 h 206"/>
                <a:gd name="T20" fmla="*/ 0 w 196"/>
                <a:gd name="T21" fmla="*/ 1391949274 h 206"/>
                <a:gd name="T22" fmla="*/ 471146969 w 196"/>
                <a:gd name="T23" fmla="*/ 1190063676 h 206"/>
                <a:gd name="T24" fmla="*/ 985121614 w 196"/>
                <a:gd name="T25" fmla="*/ 1328196270 h 206"/>
                <a:gd name="T26" fmla="*/ 995831805 w 196"/>
                <a:gd name="T27" fmla="*/ 1328196270 h 206"/>
                <a:gd name="T28" fmla="*/ 1092200620 w 196"/>
                <a:gd name="T29" fmla="*/ 1328196270 h 206"/>
                <a:gd name="T30" fmla="*/ 1124324649 w 196"/>
                <a:gd name="T31" fmla="*/ 1232566765 h 206"/>
                <a:gd name="T32" fmla="*/ 1135031567 w 196"/>
                <a:gd name="T33" fmla="*/ 1147560586 h 206"/>
                <a:gd name="T34" fmla="*/ 1135031567 w 196"/>
                <a:gd name="T35" fmla="*/ 722539475 h 206"/>
                <a:gd name="T36" fmla="*/ 781673795 w 196"/>
                <a:gd name="T37" fmla="*/ 371894695 h 206"/>
                <a:gd name="T38" fmla="*/ 728132656 w 196"/>
                <a:gd name="T39" fmla="*/ 371894695 h 206"/>
                <a:gd name="T40" fmla="*/ 1295651712 w 196"/>
                <a:gd name="T41" fmla="*/ 0 h 206"/>
                <a:gd name="T42" fmla="*/ 1852457304 w 196"/>
                <a:gd name="T43" fmla="*/ 350644780 h 206"/>
                <a:gd name="T44" fmla="*/ 2045201477 w 196"/>
                <a:gd name="T45" fmla="*/ 350644780 h 206"/>
                <a:gd name="T46" fmla="*/ 1948829391 w 196"/>
                <a:gd name="T47" fmla="*/ 499400702 h 206"/>
                <a:gd name="T48" fmla="*/ 2098739344 w 196"/>
                <a:gd name="T49" fmla="*/ 616283382 h 206"/>
                <a:gd name="T50" fmla="*/ 1723964461 w 196"/>
                <a:gd name="T51" fmla="*/ 488777375 h 206"/>
                <a:gd name="T52" fmla="*/ 1499099531 w 196"/>
                <a:gd name="T53" fmla="*/ 255015275 h 206"/>
                <a:gd name="T54" fmla="*/ 1263527683 w 196"/>
                <a:gd name="T55" fmla="*/ 488777375 h 206"/>
                <a:gd name="T56" fmla="*/ 1499099531 w 196"/>
                <a:gd name="T57" fmla="*/ 711912888 h 206"/>
                <a:gd name="T58" fmla="*/ 1723964461 w 196"/>
                <a:gd name="T59" fmla="*/ 488777375 h 206"/>
                <a:gd name="T60" fmla="*/ 1499099531 w 196"/>
                <a:gd name="T61" fmla="*/ 393147869 h 206"/>
                <a:gd name="T62" fmla="*/ 1402727445 w 196"/>
                <a:gd name="T63" fmla="*/ 488777375 h 206"/>
                <a:gd name="T64" fmla="*/ 1499099531 w 196"/>
                <a:gd name="T65" fmla="*/ 584406880 h 206"/>
                <a:gd name="T66" fmla="*/ 1595471618 w 196"/>
                <a:gd name="T67" fmla="*/ 488777375 h 206"/>
                <a:gd name="T68" fmla="*/ 1499099531 w 196"/>
                <a:gd name="T69" fmla="*/ 393147869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6" h="206">
                  <a:moveTo>
                    <a:pt x="92" y="113"/>
                  </a:moveTo>
                  <a:cubicBezTo>
                    <a:pt x="52" y="113"/>
                    <a:pt x="18" y="85"/>
                    <a:pt x="10" y="47"/>
                  </a:cubicBezTo>
                  <a:cubicBezTo>
                    <a:pt x="73" y="47"/>
                    <a:pt x="73" y="47"/>
                    <a:pt x="73" y="47"/>
                  </a:cubicBezTo>
                  <a:cubicBezTo>
                    <a:pt x="84" y="47"/>
                    <a:pt x="94" y="56"/>
                    <a:pt x="94" y="68"/>
                  </a:cubicBezTo>
                  <a:cubicBezTo>
                    <a:pt x="94" y="108"/>
                    <a:pt x="94" y="108"/>
                    <a:pt x="94" y="108"/>
                  </a:cubicBezTo>
                  <a:cubicBezTo>
                    <a:pt x="94" y="110"/>
                    <a:pt x="93" y="111"/>
                    <a:pt x="93" y="113"/>
                  </a:cubicBezTo>
                  <a:cubicBezTo>
                    <a:pt x="93" y="113"/>
                    <a:pt x="92" y="113"/>
                    <a:pt x="92" y="113"/>
                  </a:cubicBezTo>
                  <a:close/>
                  <a:moveTo>
                    <a:pt x="196" y="58"/>
                  </a:moveTo>
                  <a:cubicBezTo>
                    <a:pt x="178" y="63"/>
                    <a:pt x="178" y="63"/>
                    <a:pt x="178" y="63"/>
                  </a:cubicBezTo>
                  <a:cubicBezTo>
                    <a:pt x="178" y="66"/>
                    <a:pt x="178" y="69"/>
                    <a:pt x="177" y="71"/>
                  </a:cubicBezTo>
                  <a:cubicBezTo>
                    <a:pt x="149" y="206"/>
                    <a:pt x="0" y="131"/>
                    <a:pt x="0" y="131"/>
                  </a:cubicBezTo>
                  <a:cubicBezTo>
                    <a:pt x="21" y="130"/>
                    <a:pt x="35" y="122"/>
                    <a:pt x="44" y="112"/>
                  </a:cubicBezTo>
                  <a:cubicBezTo>
                    <a:pt x="58" y="121"/>
                    <a:pt x="75" y="125"/>
                    <a:pt x="92" y="125"/>
                  </a:cubicBezTo>
                  <a:cubicBezTo>
                    <a:pt x="92" y="125"/>
                    <a:pt x="93" y="125"/>
                    <a:pt x="93" y="125"/>
                  </a:cubicBezTo>
                  <a:cubicBezTo>
                    <a:pt x="102" y="125"/>
                    <a:pt x="102" y="125"/>
                    <a:pt x="102" y="125"/>
                  </a:cubicBezTo>
                  <a:cubicBezTo>
                    <a:pt x="105" y="116"/>
                    <a:pt x="105" y="116"/>
                    <a:pt x="105" y="116"/>
                  </a:cubicBezTo>
                  <a:cubicBezTo>
                    <a:pt x="105" y="114"/>
                    <a:pt x="106" y="111"/>
                    <a:pt x="106" y="108"/>
                  </a:cubicBezTo>
                  <a:cubicBezTo>
                    <a:pt x="106" y="68"/>
                    <a:pt x="106" y="68"/>
                    <a:pt x="106" y="68"/>
                  </a:cubicBezTo>
                  <a:cubicBezTo>
                    <a:pt x="106" y="50"/>
                    <a:pt x="91" y="35"/>
                    <a:pt x="73" y="35"/>
                  </a:cubicBezTo>
                  <a:cubicBezTo>
                    <a:pt x="68" y="35"/>
                    <a:pt x="68" y="35"/>
                    <a:pt x="68" y="35"/>
                  </a:cubicBezTo>
                  <a:cubicBezTo>
                    <a:pt x="77" y="14"/>
                    <a:pt x="97" y="0"/>
                    <a:pt x="121" y="0"/>
                  </a:cubicBezTo>
                  <a:cubicBezTo>
                    <a:pt x="144" y="0"/>
                    <a:pt x="164" y="14"/>
                    <a:pt x="173" y="33"/>
                  </a:cubicBezTo>
                  <a:cubicBezTo>
                    <a:pt x="191" y="33"/>
                    <a:pt x="191" y="33"/>
                    <a:pt x="191" y="33"/>
                  </a:cubicBezTo>
                  <a:cubicBezTo>
                    <a:pt x="182" y="47"/>
                    <a:pt x="182" y="47"/>
                    <a:pt x="182" y="47"/>
                  </a:cubicBezTo>
                  <a:lnTo>
                    <a:pt x="196" y="58"/>
                  </a:lnTo>
                  <a:close/>
                  <a:moveTo>
                    <a:pt x="161" y="46"/>
                  </a:moveTo>
                  <a:cubicBezTo>
                    <a:pt x="161" y="34"/>
                    <a:pt x="152" y="24"/>
                    <a:pt x="140" y="24"/>
                  </a:cubicBezTo>
                  <a:cubicBezTo>
                    <a:pt x="128" y="24"/>
                    <a:pt x="118" y="34"/>
                    <a:pt x="118" y="46"/>
                  </a:cubicBezTo>
                  <a:cubicBezTo>
                    <a:pt x="118" y="58"/>
                    <a:pt x="128" y="67"/>
                    <a:pt x="140" y="67"/>
                  </a:cubicBezTo>
                  <a:cubicBezTo>
                    <a:pt x="152" y="67"/>
                    <a:pt x="161" y="58"/>
                    <a:pt x="161" y="46"/>
                  </a:cubicBezTo>
                  <a:close/>
                  <a:moveTo>
                    <a:pt x="140" y="37"/>
                  </a:moveTo>
                  <a:cubicBezTo>
                    <a:pt x="135" y="37"/>
                    <a:pt x="131" y="41"/>
                    <a:pt x="131" y="46"/>
                  </a:cubicBezTo>
                  <a:cubicBezTo>
                    <a:pt x="131" y="50"/>
                    <a:pt x="135" y="55"/>
                    <a:pt x="140" y="55"/>
                  </a:cubicBezTo>
                  <a:cubicBezTo>
                    <a:pt x="145" y="55"/>
                    <a:pt x="149" y="50"/>
                    <a:pt x="149" y="46"/>
                  </a:cubicBezTo>
                  <a:cubicBezTo>
                    <a:pt x="149" y="41"/>
                    <a:pt x="145" y="37"/>
                    <a:pt x="140" y="3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mn-lt"/>
                <a:cs typeface="+mn-ea"/>
                <a:sym typeface="+mn-lt"/>
              </a:endParaRPr>
            </a:p>
          </p:txBody>
        </p:sp>
      </p:grpSp>
      <p:sp>
        <p:nvSpPr>
          <p:cNvPr id="5" name="文本框 4"/>
          <p:cNvSpPr txBox="1"/>
          <p:nvPr/>
        </p:nvSpPr>
        <p:spPr>
          <a:xfrm>
            <a:off x="803275" y="182880"/>
            <a:ext cx="3181350" cy="583565"/>
          </a:xfrm>
          <a:prstGeom prst="rect">
            <a:avLst/>
          </a:prstGeom>
          <a:noFill/>
        </p:spPr>
        <p:txBody>
          <a:bodyPr wrap="square" lIns="91440" tIns="45720" rIns="91440" bIns="45720" rtlCol="0">
            <a:spAutoFit/>
          </a:bodyPr>
          <a:lstStyle/>
          <a:p>
            <a:pPr algn="ctr"/>
            <a:r>
              <a:rPr kumimoji="1"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公司与团队</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childTnLst>
                          </p:cTn>
                        </p:par>
                        <p:par>
                          <p:cTn id="8" fill="hold">
                            <p:stCondLst>
                              <p:cond delay="1250"/>
                            </p:stCondLst>
                            <p:childTnLst>
                              <p:par>
                                <p:cTn id="9" presetID="2" presetClass="entr" presetSubtype="2"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2"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750"/>
                            </p:stCondLst>
                            <p:childTnLst>
                              <p:par>
                                <p:cTn id="24" presetID="2" presetClass="entr" presetSubtype="2"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6000" r="-6000"/>
          </a:stretch>
        </a:blipFill>
        <a:effectLst/>
      </p:bgPr>
    </p:bg>
    <p:spTree>
      <p:nvGrpSpPr>
        <p:cNvPr id="1" name=""/>
        <p:cNvGrpSpPr/>
        <p:nvPr/>
      </p:nvGrpSpPr>
      <p:grpSpPr>
        <a:xfrm>
          <a:off x="0" y="0"/>
          <a:ext cx="0" cy="0"/>
          <a:chOff x="0" y="0"/>
          <a:chExt cx="0" cy="0"/>
        </a:xfrm>
      </p:grpSpPr>
      <p:pic>
        <p:nvPicPr>
          <p:cNvPr id="11" name="图片 10" descr="t"/>
          <p:cNvPicPr>
            <a:picLocks noChangeAspect="1"/>
          </p:cNvPicPr>
          <p:nvPr/>
        </p:nvPicPr>
        <p:blipFill>
          <a:blip r:embed="rId4"/>
          <a:srcRect t="14110"/>
          <a:stretch>
            <a:fillRect/>
          </a:stretch>
        </p:blipFill>
        <p:spPr>
          <a:xfrm>
            <a:off x="-3810" y="495300"/>
            <a:ext cx="12200255" cy="6351270"/>
          </a:xfrm>
          <a:prstGeom prst="rect">
            <a:avLst/>
          </a:prstGeom>
        </p:spPr>
      </p:pic>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454015" y="1882160"/>
            <a:ext cx="1356995" cy="1416685"/>
          </a:xfrm>
          <a:prstGeom prst="rect">
            <a:avLst/>
          </a:prstGeom>
          <a:noFill/>
          <a:ln w="12700" cap="flat">
            <a:noFill/>
            <a:miter lim="400000"/>
          </a:ln>
          <a:effectLst/>
        </p:spPr>
        <p:txBody>
          <a:bodyPr wrap="none" lIns="25400" tIns="25400" rIns="25400" bIns="25400" anchor="ctr">
            <a:spAutoFit/>
          </a:bodyPr>
          <a:lstStyle/>
          <a:p>
            <a:pPr algn="ctr" defTabSz="412115">
              <a:lnSpc>
                <a:spcPct val="80000"/>
              </a:lnSpc>
              <a:defRPr/>
            </a:pP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03</a:t>
            </a:r>
          </a:p>
        </p:txBody>
      </p:sp>
      <p:sp>
        <p:nvSpPr>
          <p:cNvPr id="21" name="矩形 20"/>
          <p:cNvSpPr/>
          <p:nvPr/>
        </p:nvSpPr>
        <p:spPr>
          <a:xfrm>
            <a:off x="3297872" y="4269160"/>
            <a:ext cx="5669280" cy="1198880"/>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融资计划说明</a:t>
            </a:r>
          </a:p>
        </p:txBody>
      </p:sp>
      <p:pic>
        <p:nvPicPr>
          <p:cNvPr id="3" name="图片 2" descr="g"/>
          <p:cNvPicPr>
            <a:picLocks noChangeAspect="1"/>
          </p:cNvPicPr>
          <p:nvPr/>
        </p:nvPicPr>
        <p:blipFill>
          <a:blip r:embed="rId5"/>
          <a:stretch>
            <a:fillRect/>
          </a:stretch>
        </p:blipFill>
        <p:spPr>
          <a:xfrm>
            <a:off x="-3810" y="3345815"/>
            <a:ext cx="3736340" cy="3500755"/>
          </a:xfrm>
          <a:prstGeom prst="rect">
            <a:avLst/>
          </a:prstGeom>
        </p:spPr>
      </p:pic>
      <p:pic>
        <p:nvPicPr>
          <p:cNvPr id="9" name="图片 8" descr="q"/>
          <p:cNvPicPr>
            <a:picLocks noChangeAspect="1"/>
          </p:cNvPicPr>
          <p:nvPr/>
        </p:nvPicPr>
        <p:blipFill>
          <a:blip r:embed="rId6"/>
          <a:stretch>
            <a:fillRect/>
          </a:stretch>
        </p:blipFill>
        <p:spPr>
          <a:xfrm>
            <a:off x="167640" y="186690"/>
            <a:ext cx="2674620" cy="9105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3)">
                                      <p:cBhvr>
                                        <p:cTn id="7" dur="1000"/>
                                        <p:tgtEl>
                                          <p:spTgt spid="18"/>
                                        </p:tgtEl>
                                      </p:cBhvr>
                                    </p:animEffect>
                                  </p:childTnLst>
                                </p:cTn>
                              </p:par>
                              <p:par>
                                <p:cTn id="8" presetID="21" presetClass="entr" presetSubtype="3"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wheel(3)">
                                      <p:cBhvr>
                                        <p:cTn id="10" dur="1000"/>
                                        <p:tgtEl>
                                          <p:spTgt spid="19"/>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0" name="图表 79"/>
          <p:cNvGraphicFramePr/>
          <p:nvPr/>
        </p:nvGraphicFramePr>
        <p:xfrm>
          <a:off x="0" y="913765"/>
          <a:ext cx="12192000" cy="3731260"/>
        </p:xfrm>
        <a:graphic>
          <a:graphicData uri="http://schemas.openxmlformats.org/drawingml/2006/chart">
            <c:chart xmlns:c="http://schemas.openxmlformats.org/drawingml/2006/chart" xmlns:r="http://schemas.openxmlformats.org/officeDocument/2006/relationships" r:id="rId3"/>
          </a:graphicData>
        </a:graphic>
      </p:graphicFrame>
      <p:sp>
        <p:nvSpPr>
          <p:cNvPr id="81" name="文本框 80"/>
          <p:cNvSpPr txBox="1"/>
          <p:nvPr/>
        </p:nvSpPr>
        <p:spPr>
          <a:xfrm>
            <a:off x="1370324" y="4908272"/>
            <a:ext cx="4417764" cy="646331"/>
          </a:xfrm>
          <a:prstGeom prst="rect">
            <a:avLst/>
          </a:prstGeom>
          <a:noFill/>
        </p:spPr>
        <p:txBody>
          <a:bodyPr wrap="square" rtlCol="0">
            <a:spAutoFit/>
          </a:bodyPr>
          <a:lstStyle/>
          <a:p>
            <a:r>
              <a:rPr lang="zh-CN" altLang="en-US" sz="3600" dirty="0">
                <a:solidFill>
                  <a:srgbClr val="001B65"/>
                </a:solidFill>
                <a:latin typeface="郑庆科智雅体" panose="02000603000000000000" pitchFamily="2" charset="-122"/>
                <a:ea typeface="郑庆科智雅体" panose="02000603000000000000" pitchFamily="2" charset="-122"/>
              </a:rPr>
              <a:t>添加你的标题</a:t>
            </a:r>
          </a:p>
        </p:txBody>
      </p:sp>
      <p:sp>
        <p:nvSpPr>
          <p:cNvPr id="82" name="文本框 81"/>
          <p:cNvSpPr txBox="1"/>
          <p:nvPr/>
        </p:nvSpPr>
        <p:spPr>
          <a:xfrm>
            <a:off x="6095999" y="4645122"/>
            <a:ext cx="5024534" cy="1172629"/>
          </a:xfrm>
          <a:prstGeom prst="rect">
            <a:avLst/>
          </a:prstGeom>
          <a:noFill/>
        </p:spPr>
        <p:txBody>
          <a:bodyPr wrap="square" rtlCol="0">
            <a:spAutoFit/>
          </a:bodyPr>
          <a:lstStyle/>
          <a:p>
            <a:pPr>
              <a:lnSpc>
                <a:spcPct val="130000"/>
              </a:lnSpc>
            </a:pPr>
            <a:r>
              <a:rPr lang="zh-CN" altLang="en-US" dirty="0">
                <a:solidFill>
                  <a:srgbClr val="001B65"/>
                </a:solidFill>
                <a:latin typeface="郑庆科智雅体" panose="02000603000000000000" pitchFamily="2" charset="-122"/>
                <a:ea typeface="郑庆科智雅体" panose="02000603000000000000" pitchFamily="2" charset="-122"/>
              </a:rPr>
              <a:t>添加相关内容的文字添加相关内容的文字添加相关内容的文字添加相关内容的文字添加相关内容的文字</a:t>
            </a:r>
            <a:r>
              <a:rPr lang="en-US" altLang="zh-CN" dirty="0">
                <a:solidFill>
                  <a:srgbClr val="001B65"/>
                </a:solidFill>
                <a:latin typeface="郑庆科智雅体" panose="02000603000000000000" pitchFamily="2" charset="-122"/>
                <a:ea typeface="郑庆科智雅体" panose="02000603000000000000" pitchFamily="2" charset="-122"/>
              </a:rPr>
              <a:t> </a:t>
            </a:r>
          </a:p>
        </p:txBody>
      </p:sp>
      <p:cxnSp>
        <p:nvCxnSpPr>
          <p:cNvPr id="83" name="直接连接符 82"/>
          <p:cNvCxnSpPr/>
          <p:nvPr/>
        </p:nvCxnSpPr>
        <p:spPr>
          <a:xfrm>
            <a:off x="1071465" y="4191972"/>
            <a:ext cx="10049069" cy="0"/>
          </a:xfrm>
          <a:prstGeom prst="line">
            <a:avLst/>
          </a:prstGeom>
          <a:ln>
            <a:solidFill>
              <a:schemeClr val="tx1">
                <a:lumMod val="85000"/>
                <a:lumOff val="15000"/>
                <a:alpha val="40000"/>
              </a:schemeClr>
            </a:solidFill>
          </a:ln>
        </p:spPr>
        <p:style>
          <a:lnRef idx="1">
            <a:schemeClr val="accent1"/>
          </a:lnRef>
          <a:fillRef idx="0">
            <a:schemeClr val="accent1"/>
          </a:fillRef>
          <a:effectRef idx="0">
            <a:schemeClr val="accent1"/>
          </a:effectRef>
          <a:fontRef idx="minor">
            <a:schemeClr val="tx1"/>
          </a:fontRef>
        </p:style>
      </p:cxnSp>
      <p:sp>
        <p:nvSpPr>
          <p:cNvPr id="7" name="TextBox 9"/>
          <p:cNvSpPr txBox="1"/>
          <p:nvPr/>
        </p:nvSpPr>
        <p:spPr>
          <a:xfrm>
            <a:off x="1370241" y="1412357"/>
            <a:ext cx="4219621" cy="646331"/>
          </a:xfrm>
          <a:prstGeom prst="rect">
            <a:avLst/>
          </a:prstGeom>
          <a:noFill/>
          <a:effectLst/>
        </p:spPr>
        <p:txBody>
          <a:bodyPr wrap="square" rtlCol="0">
            <a:spAutoFit/>
          </a:bodyPr>
          <a:lstStyle/>
          <a:p>
            <a:r>
              <a:rPr lang="zh-CN" altLang="en-US" sz="3335"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众筹币量</a:t>
            </a:r>
            <a:r>
              <a:rPr lang="zh-CN" altLang="en-US" sz="3335"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3600"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260</a:t>
            </a:r>
            <a:r>
              <a:rPr lang="zh-CN" altLang="en-US" sz="3335"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万</a:t>
            </a:r>
            <a:endParaRPr lang="zh-CN" altLang="en-US" sz="3335"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Box 9"/>
          <p:cNvSpPr txBox="1"/>
          <p:nvPr/>
        </p:nvSpPr>
        <p:spPr>
          <a:xfrm>
            <a:off x="7470410" y="3641842"/>
            <a:ext cx="4219621" cy="646331"/>
          </a:xfrm>
          <a:prstGeom prst="rect">
            <a:avLst/>
          </a:prstGeom>
          <a:noFill/>
          <a:effectLst/>
        </p:spPr>
        <p:txBody>
          <a:bodyPr wrap="square" rtlCol="0">
            <a:spAutoFit/>
          </a:bodyPr>
          <a:lstStyle/>
          <a:p>
            <a:r>
              <a:rPr lang="zh-CN" altLang="en-US" sz="3335"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众筹币量</a:t>
            </a:r>
            <a:r>
              <a:rPr lang="zh-CN" altLang="en-US" sz="3335"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3600" b="1"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320</a:t>
            </a:r>
            <a:r>
              <a:rPr lang="zh-CN" altLang="en-US" sz="3335"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万</a:t>
            </a:r>
            <a:endParaRPr lang="zh-CN" altLang="en-US" sz="3335"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453390" y="183515"/>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融资计划说明</a:t>
            </a:r>
          </a:p>
        </p:txBody>
      </p:sp>
      <p:cxnSp>
        <p:nvCxnSpPr>
          <p:cNvPr id="17" name="3"/>
          <p:cNvCxnSpPr/>
          <p:nvPr/>
        </p:nvCxnSpPr>
        <p:spPr>
          <a:xfrm flipV="1">
            <a:off x="657225" y="761365"/>
            <a:ext cx="10934700" cy="508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p:cTn id="12" dur="500" fill="hold"/>
                                        <p:tgtEl>
                                          <p:spTgt spid="82"/>
                                        </p:tgtEl>
                                        <p:attrNameLst>
                                          <p:attrName>ppt_w</p:attrName>
                                        </p:attrNameLst>
                                      </p:cBhvr>
                                      <p:tavLst>
                                        <p:tav tm="0">
                                          <p:val>
                                            <p:fltVal val="0"/>
                                          </p:val>
                                        </p:tav>
                                        <p:tav tm="100000">
                                          <p:val>
                                            <p:strVal val="#ppt_w"/>
                                          </p:val>
                                        </p:tav>
                                      </p:tavLst>
                                    </p:anim>
                                    <p:anim calcmode="lin" valueType="num">
                                      <p:cBhvr>
                                        <p:cTn id="13" dur="500" fill="hold"/>
                                        <p:tgtEl>
                                          <p:spTgt spid="82"/>
                                        </p:tgtEl>
                                        <p:attrNameLst>
                                          <p:attrName>ppt_h</p:attrName>
                                        </p:attrNameLst>
                                      </p:cBhvr>
                                      <p:tavLst>
                                        <p:tav tm="0">
                                          <p:val>
                                            <p:fltVal val="0"/>
                                          </p:val>
                                        </p:tav>
                                        <p:tav tm="100000">
                                          <p:val>
                                            <p:strVal val="#ppt_h"/>
                                          </p:val>
                                        </p:tav>
                                      </p:tavLst>
                                    </p:anim>
                                    <p:animEffect transition="in" filter="fade">
                                      <p:cBhvr>
                                        <p:cTn id="14" dur="500"/>
                                        <p:tgtEl>
                                          <p:spTgt spid="82"/>
                                        </p:tgtEl>
                                      </p:cBhvr>
                                    </p:animEffect>
                                  </p:childTnLst>
                                </p:cTn>
                              </p:par>
                              <p:par>
                                <p:cTn id="15" presetID="53" presetClass="entr" presetSubtype="16" fill="hold" nodeType="with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p:cTn id="17" dur="500" fill="hold"/>
                                        <p:tgtEl>
                                          <p:spTgt spid="83"/>
                                        </p:tgtEl>
                                        <p:attrNameLst>
                                          <p:attrName>ppt_w</p:attrName>
                                        </p:attrNameLst>
                                      </p:cBhvr>
                                      <p:tavLst>
                                        <p:tav tm="0">
                                          <p:val>
                                            <p:fltVal val="0"/>
                                          </p:val>
                                        </p:tav>
                                        <p:tav tm="100000">
                                          <p:val>
                                            <p:strVal val="#ppt_w"/>
                                          </p:val>
                                        </p:tav>
                                      </p:tavLst>
                                    </p:anim>
                                    <p:anim calcmode="lin" valueType="num">
                                      <p:cBhvr>
                                        <p:cTn id="18" dur="500" fill="hold"/>
                                        <p:tgtEl>
                                          <p:spTgt spid="83"/>
                                        </p:tgtEl>
                                        <p:attrNameLst>
                                          <p:attrName>ppt_h</p:attrName>
                                        </p:attrNameLst>
                                      </p:cBhvr>
                                      <p:tavLst>
                                        <p:tav tm="0">
                                          <p:val>
                                            <p:fltVal val="0"/>
                                          </p:val>
                                        </p:tav>
                                        <p:tav tm="100000">
                                          <p:val>
                                            <p:strVal val="#ppt_h"/>
                                          </p:val>
                                        </p:tav>
                                      </p:tavLst>
                                    </p:anim>
                                    <p:animEffect transition="in" filter="fade">
                                      <p:cBhvr>
                                        <p:cTn id="19" dur="500"/>
                                        <p:tgtEl>
                                          <p:spTgt spid="83"/>
                                        </p:tgtEl>
                                      </p:cBhvr>
                                    </p:animEffect>
                                  </p:childTnLst>
                                </p:cTn>
                              </p:par>
                              <p:par>
                                <p:cTn id="20" presetID="22" presetClass="entr" presetSubtype="2" fill="hold" nodeType="withEffect">
                                  <p:stCondLst>
                                    <p:cond delay="250"/>
                                  </p:stCondLst>
                                  <p:childTnLst>
                                    <p:set>
                                      <p:cBhvr>
                                        <p:cTn id="21" dur="1" fill="hold">
                                          <p:stCondLst>
                                            <p:cond delay="0"/>
                                          </p:stCondLst>
                                        </p:cTn>
                                        <p:tgtEl>
                                          <p:spTgt spid="17"/>
                                        </p:tgtEl>
                                        <p:attrNameLst>
                                          <p:attrName>style.visibility</p:attrName>
                                        </p:attrNameLst>
                                      </p:cBhvr>
                                      <p:to>
                                        <p:strVal val="visible"/>
                                      </p:to>
                                    </p:set>
                                    <p:animEffect transition="in" filter="wipe(right)">
                                      <p:cBhvr>
                                        <p:cTn id="2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0" grpId="0">
        <p:bldAsOne/>
      </p:bldGraphic>
      <p:bldP spid="81"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任意多边形 39"/>
          <p:cNvSpPr>
            <a:spLocks noChangeAspect="1"/>
          </p:cNvSpPr>
          <p:nvPr/>
        </p:nvSpPr>
        <p:spPr>
          <a:xfrm>
            <a:off x="438666" y="3997702"/>
            <a:ext cx="5176630" cy="1694337"/>
          </a:xfrm>
          <a:custGeom>
            <a:avLst/>
            <a:gdLst>
              <a:gd name="connsiteX0" fmla="*/ 999243 w 5176630"/>
              <a:gd name="connsiteY0" fmla="*/ 0 h 2548338"/>
              <a:gd name="connsiteX1" fmla="*/ 1866900 w 5176630"/>
              <a:gd name="connsiteY1" fmla="*/ 0 h 2548338"/>
              <a:gd name="connsiteX2" fmla="*/ 2316348 w 5176630"/>
              <a:gd name="connsiteY2" fmla="*/ 0 h 2548338"/>
              <a:gd name="connsiteX3" fmla="*/ 2565930 w 5176630"/>
              <a:gd name="connsiteY3" fmla="*/ 0 h 2548338"/>
              <a:gd name="connsiteX4" fmla="*/ 2610700 w 5176630"/>
              <a:gd name="connsiteY4" fmla="*/ 0 h 2548338"/>
              <a:gd name="connsiteX5" fmla="*/ 2860282 w 5176630"/>
              <a:gd name="connsiteY5" fmla="*/ 0 h 2548338"/>
              <a:gd name="connsiteX6" fmla="*/ 3309730 w 5176630"/>
              <a:gd name="connsiteY6" fmla="*/ 0 h 2548338"/>
              <a:gd name="connsiteX7" fmla="*/ 4177387 w 5176630"/>
              <a:gd name="connsiteY7" fmla="*/ 0 h 2548338"/>
              <a:gd name="connsiteX8" fmla="*/ 4177387 w 5176630"/>
              <a:gd name="connsiteY8" fmla="*/ 1042 h 2548338"/>
              <a:gd name="connsiteX9" fmla="*/ 4326636 w 5176630"/>
              <a:gd name="connsiteY9" fmla="*/ 1042 h 2548338"/>
              <a:gd name="connsiteX10" fmla="*/ 4470026 w 5176630"/>
              <a:gd name="connsiteY10" fmla="*/ 38550 h 2548338"/>
              <a:gd name="connsiteX11" fmla="*/ 4569051 w 5176630"/>
              <a:gd name="connsiteY11" fmla="*/ 137527 h 2548338"/>
              <a:gd name="connsiteX12" fmla="*/ 5137436 w 5176630"/>
              <a:gd name="connsiteY12" fmla="*/ 1131441 h 2548338"/>
              <a:gd name="connsiteX13" fmla="*/ 5176630 w 5176630"/>
              <a:gd name="connsiteY13" fmla="*/ 1274171 h 2548338"/>
              <a:gd name="connsiteX14" fmla="*/ 5136401 w 5176630"/>
              <a:gd name="connsiteY14" fmla="*/ 1417945 h 2548338"/>
              <a:gd name="connsiteX15" fmla="*/ 4569051 w 5176630"/>
              <a:gd name="connsiteY15" fmla="*/ 2411860 h 2548338"/>
              <a:gd name="connsiteX16" fmla="*/ 4470026 w 5176630"/>
              <a:gd name="connsiteY16" fmla="*/ 2510835 h 2548338"/>
              <a:gd name="connsiteX17" fmla="*/ 4328699 w 5176630"/>
              <a:gd name="connsiteY17" fmla="*/ 2547297 h 2548338"/>
              <a:gd name="connsiteX18" fmla="*/ 4177387 w 5176630"/>
              <a:gd name="connsiteY18" fmla="*/ 2547297 h 2548338"/>
              <a:gd name="connsiteX19" fmla="*/ 4177387 w 5176630"/>
              <a:gd name="connsiteY19" fmla="*/ 2548338 h 2548338"/>
              <a:gd name="connsiteX20" fmla="*/ 3309730 w 5176630"/>
              <a:gd name="connsiteY20" fmla="*/ 2548338 h 2548338"/>
              <a:gd name="connsiteX21" fmla="*/ 2860282 w 5176630"/>
              <a:gd name="connsiteY21" fmla="*/ 2548338 h 2548338"/>
              <a:gd name="connsiteX22" fmla="*/ 2610700 w 5176630"/>
              <a:gd name="connsiteY22" fmla="*/ 2548338 h 2548338"/>
              <a:gd name="connsiteX23" fmla="*/ 2565930 w 5176630"/>
              <a:gd name="connsiteY23" fmla="*/ 2548338 h 2548338"/>
              <a:gd name="connsiteX24" fmla="*/ 2316348 w 5176630"/>
              <a:gd name="connsiteY24" fmla="*/ 2548338 h 2548338"/>
              <a:gd name="connsiteX25" fmla="*/ 1866900 w 5176630"/>
              <a:gd name="connsiteY25" fmla="*/ 2548338 h 2548338"/>
              <a:gd name="connsiteX26" fmla="*/ 999243 w 5176630"/>
              <a:gd name="connsiteY26" fmla="*/ 2548338 h 2548338"/>
              <a:gd name="connsiteX27" fmla="*/ 999243 w 5176630"/>
              <a:gd name="connsiteY27" fmla="*/ 2547297 h 2548338"/>
              <a:gd name="connsiteX28" fmla="*/ 847931 w 5176630"/>
              <a:gd name="connsiteY28" fmla="*/ 2547297 h 2548338"/>
              <a:gd name="connsiteX29" fmla="*/ 706604 w 5176630"/>
              <a:gd name="connsiteY29" fmla="*/ 2510835 h 2548338"/>
              <a:gd name="connsiteX30" fmla="*/ 607579 w 5176630"/>
              <a:gd name="connsiteY30" fmla="*/ 2411860 h 2548338"/>
              <a:gd name="connsiteX31" fmla="*/ 40229 w 5176630"/>
              <a:gd name="connsiteY31" fmla="*/ 1417945 h 2548338"/>
              <a:gd name="connsiteX32" fmla="*/ 0 w 5176630"/>
              <a:gd name="connsiteY32" fmla="*/ 1274171 h 2548338"/>
              <a:gd name="connsiteX33" fmla="*/ 39194 w 5176630"/>
              <a:gd name="connsiteY33" fmla="*/ 1131441 h 2548338"/>
              <a:gd name="connsiteX34" fmla="*/ 607579 w 5176630"/>
              <a:gd name="connsiteY34" fmla="*/ 137527 h 2548338"/>
              <a:gd name="connsiteX35" fmla="*/ 706604 w 5176630"/>
              <a:gd name="connsiteY35" fmla="*/ 38550 h 2548338"/>
              <a:gd name="connsiteX36" fmla="*/ 849994 w 5176630"/>
              <a:gd name="connsiteY36" fmla="*/ 1042 h 2548338"/>
              <a:gd name="connsiteX37" fmla="*/ 999243 w 5176630"/>
              <a:gd name="connsiteY37" fmla="*/ 1042 h 254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76630" h="2548338">
                <a:moveTo>
                  <a:pt x="999243" y="0"/>
                </a:moveTo>
                <a:lnTo>
                  <a:pt x="1866900" y="0"/>
                </a:lnTo>
                <a:lnTo>
                  <a:pt x="2316348" y="0"/>
                </a:lnTo>
                <a:lnTo>
                  <a:pt x="2565930" y="0"/>
                </a:lnTo>
                <a:lnTo>
                  <a:pt x="2610700" y="0"/>
                </a:lnTo>
                <a:lnTo>
                  <a:pt x="2860282" y="0"/>
                </a:lnTo>
                <a:lnTo>
                  <a:pt x="3309730" y="0"/>
                </a:lnTo>
                <a:lnTo>
                  <a:pt x="4177387" y="0"/>
                </a:lnTo>
                <a:lnTo>
                  <a:pt x="4177387" y="1042"/>
                </a:lnTo>
                <a:lnTo>
                  <a:pt x="4326636" y="1042"/>
                </a:lnTo>
                <a:cubicBezTo>
                  <a:pt x="4375120" y="0"/>
                  <a:pt x="4424636" y="11461"/>
                  <a:pt x="4470026" y="38550"/>
                </a:cubicBezTo>
                <a:cubicBezTo>
                  <a:pt x="4512314" y="62513"/>
                  <a:pt x="4546358" y="96893"/>
                  <a:pt x="4569051" y="137527"/>
                </a:cubicBezTo>
                <a:lnTo>
                  <a:pt x="5137436" y="1131441"/>
                </a:lnTo>
                <a:cubicBezTo>
                  <a:pt x="5162189" y="1173113"/>
                  <a:pt x="5176630" y="1222078"/>
                  <a:pt x="5176630" y="1274171"/>
                </a:cubicBezTo>
                <a:cubicBezTo>
                  <a:pt x="5176630" y="1327307"/>
                  <a:pt x="5162189" y="1376272"/>
                  <a:pt x="5136401" y="1417945"/>
                </a:cubicBezTo>
                <a:lnTo>
                  <a:pt x="4569051" y="2411860"/>
                </a:lnTo>
                <a:cubicBezTo>
                  <a:pt x="4545328" y="2451450"/>
                  <a:pt x="4512314" y="2485831"/>
                  <a:pt x="4470026" y="2510835"/>
                </a:cubicBezTo>
                <a:cubicBezTo>
                  <a:pt x="4425666" y="2536877"/>
                  <a:pt x="4377185" y="2548338"/>
                  <a:pt x="4328699" y="2547297"/>
                </a:cubicBezTo>
                <a:lnTo>
                  <a:pt x="4177387" y="2547297"/>
                </a:lnTo>
                <a:lnTo>
                  <a:pt x="4177387" y="2548338"/>
                </a:lnTo>
                <a:lnTo>
                  <a:pt x="3309730" y="2548338"/>
                </a:lnTo>
                <a:lnTo>
                  <a:pt x="2860282" y="2548338"/>
                </a:lnTo>
                <a:lnTo>
                  <a:pt x="2610700" y="2548338"/>
                </a:lnTo>
                <a:lnTo>
                  <a:pt x="2565930" y="2548338"/>
                </a:lnTo>
                <a:lnTo>
                  <a:pt x="2316348" y="2548338"/>
                </a:lnTo>
                <a:lnTo>
                  <a:pt x="1866900" y="2548338"/>
                </a:lnTo>
                <a:lnTo>
                  <a:pt x="999243" y="2548338"/>
                </a:lnTo>
                <a:lnTo>
                  <a:pt x="999243" y="2547297"/>
                </a:lnTo>
                <a:lnTo>
                  <a:pt x="847931" y="2547297"/>
                </a:lnTo>
                <a:cubicBezTo>
                  <a:pt x="799445" y="2548338"/>
                  <a:pt x="750964" y="2536877"/>
                  <a:pt x="706604" y="2510835"/>
                </a:cubicBezTo>
                <a:cubicBezTo>
                  <a:pt x="664316" y="2485831"/>
                  <a:pt x="631302" y="2451450"/>
                  <a:pt x="607579" y="2411860"/>
                </a:cubicBezTo>
                <a:lnTo>
                  <a:pt x="40229" y="1417945"/>
                </a:lnTo>
                <a:cubicBezTo>
                  <a:pt x="14441" y="1376272"/>
                  <a:pt x="0" y="1327307"/>
                  <a:pt x="0" y="1274171"/>
                </a:cubicBezTo>
                <a:cubicBezTo>
                  <a:pt x="0" y="1222078"/>
                  <a:pt x="14441" y="1173113"/>
                  <a:pt x="39194" y="1131441"/>
                </a:cubicBezTo>
                <a:lnTo>
                  <a:pt x="607579" y="137527"/>
                </a:lnTo>
                <a:cubicBezTo>
                  <a:pt x="630272" y="96893"/>
                  <a:pt x="664316" y="62513"/>
                  <a:pt x="706604" y="38550"/>
                </a:cubicBezTo>
                <a:cubicBezTo>
                  <a:pt x="751994" y="11461"/>
                  <a:pt x="801510" y="0"/>
                  <a:pt x="849994" y="1042"/>
                </a:cubicBezTo>
                <a:lnTo>
                  <a:pt x="999243" y="1042"/>
                </a:lnTo>
                <a:close/>
              </a:path>
            </a:pathLst>
          </a:custGeom>
          <a:noFill/>
          <a:ln w="19050" cap="flat" cmpd="sng" algn="ctr">
            <a:solidFill>
              <a:srgbClr val="001B65"/>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Light"/>
              <a:cs typeface="+mn-cs"/>
            </a:endParaRPr>
          </a:p>
        </p:txBody>
      </p:sp>
      <p:sp>
        <p:nvSpPr>
          <p:cNvPr id="6" name="TextBox 29"/>
          <p:cNvSpPr txBox="1"/>
          <p:nvPr/>
        </p:nvSpPr>
        <p:spPr>
          <a:xfrm>
            <a:off x="1355919" y="2479543"/>
            <a:ext cx="3607772" cy="666849"/>
          </a:xfrm>
          <a:prstGeom prst="rect">
            <a:avLst/>
          </a:prstGeom>
          <a:noFill/>
        </p:spPr>
        <p:txBody>
          <a:bodyPr wrap="square" lIns="0" tIns="0" rIns="0" bIns="0" rtlCol="0">
            <a:spAutoFit/>
          </a:bodyPr>
          <a:lstStyle/>
          <a:p>
            <a:pPr algn="ctr" defTabSz="914400">
              <a:lnSpc>
                <a:spcPts val="2600"/>
              </a:lnSpc>
            </a:pPr>
            <a:r>
              <a:rPr lang="zh-CN" altLang="en-US" sz="1200" dirty="0">
                <a:solidFill>
                  <a:srgbClr val="001B65"/>
                </a:solidFill>
                <a:latin typeface="微软雅黑" panose="020B0503020204020204" pitchFamily="34" charset="-122"/>
                <a:ea typeface="微软雅黑" panose="020B0503020204020204" pitchFamily="34" charset="-122"/>
              </a:rPr>
              <a:t>点击输入您的文字内容，或复制粘贴具体文本，</a:t>
            </a:r>
            <a:r>
              <a:rPr lang="zh-CN" altLang="en-US" sz="1200" dirty="0">
                <a:solidFill>
                  <a:srgbClr val="001B65"/>
                </a:solidFill>
                <a:latin typeface="微软雅黑" panose="020B0503020204020204" pitchFamily="34" charset="-122"/>
                <a:ea typeface="微软雅黑" panose="020B0503020204020204" pitchFamily="34" charset="-122"/>
                <a:sym typeface="+mn-lt"/>
              </a:rPr>
              <a:t>语言精练概括的说明你所要阐明的观点</a:t>
            </a:r>
          </a:p>
        </p:txBody>
      </p:sp>
      <p:sp>
        <p:nvSpPr>
          <p:cNvPr id="7" name="任意多边形 38"/>
          <p:cNvSpPr>
            <a:spLocks noChangeAspect="1"/>
          </p:cNvSpPr>
          <p:nvPr/>
        </p:nvSpPr>
        <p:spPr>
          <a:xfrm>
            <a:off x="571490" y="1792847"/>
            <a:ext cx="5176630" cy="1694337"/>
          </a:xfrm>
          <a:custGeom>
            <a:avLst/>
            <a:gdLst>
              <a:gd name="connsiteX0" fmla="*/ 999243 w 5176630"/>
              <a:gd name="connsiteY0" fmla="*/ 0 h 2548338"/>
              <a:gd name="connsiteX1" fmla="*/ 1866900 w 5176630"/>
              <a:gd name="connsiteY1" fmla="*/ 0 h 2548338"/>
              <a:gd name="connsiteX2" fmla="*/ 2316348 w 5176630"/>
              <a:gd name="connsiteY2" fmla="*/ 0 h 2548338"/>
              <a:gd name="connsiteX3" fmla="*/ 2565930 w 5176630"/>
              <a:gd name="connsiteY3" fmla="*/ 0 h 2548338"/>
              <a:gd name="connsiteX4" fmla="*/ 2610700 w 5176630"/>
              <a:gd name="connsiteY4" fmla="*/ 0 h 2548338"/>
              <a:gd name="connsiteX5" fmla="*/ 2860282 w 5176630"/>
              <a:gd name="connsiteY5" fmla="*/ 0 h 2548338"/>
              <a:gd name="connsiteX6" fmla="*/ 3309730 w 5176630"/>
              <a:gd name="connsiteY6" fmla="*/ 0 h 2548338"/>
              <a:gd name="connsiteX7" fmla="*/ 4177387 w 5176630"/>
              <a:gd name="connsiteY7" fmla="*/ 0 h 2548338"/>
              <a:gd name="connsiteX8" fmla="*/ 4177387 w 5176630"/>
              <a:gd name="connsiteY8" fmla="*/ 1042 h 2548338"/>
              <a:gd name="connsiteX9" fmla="*/ 4326636 w 5176630"/>
              <a:gd name="connsiteY9" fmla="*/ 1042 h 2548338"/>
              <a:gd name="connsiteX10" fmla="*/ 4470026 w 5176630"/>
              <a:gd name="connsiteY10" fmla="*/ 38550 h 2548338"/>
              <a:gd name="connsiteX11" fmla="*/ 4569051 w 5176630"/>
              <a:gd name="connsiteY11" fmla="*/ 137527 h 2548338"/>
              <a:gd name="connsiteX12" fmla="*/ 5137436 w 5176630"/>
              <a:gd name="connsiteY12" fmla="*/ 1131441 h 2548338"/>
              <a:gd name="connsiteX13" fmla="*/ 5176630 w 5176630"/>
              <a:gd name="connsiteY13" fmla="*/ 1274171 h 2548338"/>
              <a:gd name="connsiteX14" fmla="*/ 5136401 w 5176630"/>
              <a:gd name="connsiteY14" fmla="*/ 1417945 h 2548338"/>
              <a:gd name="connsiteX15" fmla="*/ 4569051 w 5176630"/>
              <a:gd name="connsiteY15" fmla="*/ 2411860 h 2548338"/>
              <a:gd name="connsiteX16" fmla="*/ 4470026 w 5176630"/>
              <a:gd name="connsiteY16" fmla="*/ 2510835 h 2548338"/>
              <a:gd name="connsiteX17" fmla="*/ 4328699 w 5176630"/>
              <a:gd name="connsiteY17" fmla="*/ 2547297 h 2548338"/>
              <a:gd name="connsiteX18" fmla="*/ 4177387 w 5176630"/>
              <a:gd name="connsiteY18" fmla="*/ 2547297 h 2548338"/>
              <a:gd name="connsiteX19" fmla="*/ 4177387 w 5176630"/>
              <a:gd name="connsiteY19" fmla="*/ 2548338 h 2548338"/>
              <a:gd name="connsiteX20" fmla="*/ 3309730 w 5176630"/>
              <a:gd name="connsiteY20" fmla="*/ 2548338 h 2548338"/>
              <a:gd name="connsiteX21" fmla="*/ 2860282 w 5176630"/>
              <a:gd name="connsiteY21" fmla="*/ 2548338 h 2548338"/>
              <a:gd name="connsiteX22" fmla="*/ 2610700 w 5176630"/>
              <a:gd name="connsiteY22" fmla="*/ 2548338 h 2548338"/>
              <a:gd name="connsiteX23" fmla="*/ 2565930 w 5176630"/>
              <a:gd name="connsiteY23" fmla="*/ 2548338 h 2548338"/>
              <a:gd name="connsiteX24" fmla="*/ 2316348 w 5176630"/>
              <a:gd name="connsiteY24" fmla="*/ 2548338 h 2548338"/>
              <a:gd name="connsiteX25" fmla="*/ 1866900 w 5176630"/>
              <a:gd name="connsiteY25" fmla="*/ 2548338 h 2548338"/>
              <a:gd name="connsiteX26" fmla="*/ 999243 w 5176630"/>
              <a:gd name="connsiteY26" fmla="*/ 2548338 h 2548338"/>
              <a:gd name="connsiteX27" fmla="*/ 999243 w 5176630"/>
              <a:gd name="connsiteY27" fmla="*/ 2547297 h 2548338"/>
              <a:gd name="connsiteX28" fmla="*/ 847931 w 5176630"/>
              <a:gd name="connsiteY28" fmla="*/ 2547297 h 2548338"/>
              <a:gd name="connsiteX29" fmla="*/ 706604 w 5176630"/>
              <a:gd name="connsiteY29" fmla="*/ 2510835 h 2548338"/>
              <a:gd name="connsiteX30" fmla="*/ 607579 w 5176630"/>
              <a:gd name="connsiteY30" fmla="*/ 2411860 h 2548338"/>
              <a:gd name="connsiteX31" fmla="*/ 40229 w 5176630"/>
              <a:gd name="connsiteY31" fmla="*/ 1417945 h 2548338"/>
              <a:gd name="connsiteX32" fmla="*/ 0 w 5176630"/>
              <a:gd name="connsiteY32" fmla="*/ 1274171 h 2548338"/>
              <a:gd name="connsiteX33" fmla="*/ 39194 w 5176630"/>
              <a:gd name="connsiteY33" fmla="*/ 1131441 h 2548338"/>
              <a:gd name="connsiteX34" fmla="*/ 607579 w 5176630"/>
              <a:gd name="connsiteY34" fmla="*/ 137527 h 2548338"/>
              <a:gd name="connsiteX35" fmla="*/ 706604 w 5176630"/>
              <a:gd name="connsiteY35" fmla="*/ 38550 h 2548338"/>
              <a:gd name="connsiteX36" fmla="*/ 849994 w 5176630"/>
              <a:gd name="connsiteY36" fmla="*/ 1042 h 2548338"/>
              <a:gd name="connsiteX37" fmla="*/ 999243 w 5176630"/>
              <a:gd name="connsiteY37" fmla="*/ 1042 h 254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76630" h="2548338">
                <a:moveTo>
                  <a:pt x="999243" y="0"/>
                </a:moveTo>
                <a:lnTo>
                  <a:pt x="1866900" y="0"/>
                </a:lnTo>
                <a:lnTo>
                  <a:pt x="2316348" y="0"/>
                </a:lnTo>
                <a:lnTo>
                  <a:pt x="2565930" y="0"/>
                </a:lnTo>
                <a:lnTo>
                  <a:pt x="2610700" y="0"/>
                </a:lnTo>
                <a:lnTo>
                  <a:pt x="2860282" y="0"/>
                </a:lnTo>
                <a:lnTo>
                  <a:pt x="3309730" y="0"/>
                </a:lnTo>
                <a:lnTo>
                  <a:pt x="4177387" y="0"/>
                </a:lnTo>
                <a:lnTo>
                  <a:pt x="4177387" y="1042"/>
                </a:lnTo>
                <a:lnTo>
                  <a:pt x="4326636" y="1042"/>
                </a:lnTo>
                <a:cubicBezTo>
                  <a:pt x="4375120" y="0"/>
                  <a:pt x="4424636" y="11461"/>
                  <a:pt x="4470026" y="38550"/>
                </a:cubicBezTo>
                <a:cubicBezTo>
                  <a:pt x="4512314" y="62513"/>
                  <a:pt x="4546358" y="96893"/>
                  <a:pt x="4569051" y="137527"/>
                </a:cubicBezTo>
                <a:lnTo>
                  <a:pt x="5137436" y="1131441"/>
                </a:lnTo>
                <a:cubicBezTo>
                  <a:pt x="5162189" y="1173113"/>
                  <a:pt x="5176630" y="1222078"/>
                  <a:pt x="5176630" y="1274171"/>
                </a:cubicBezTo>
                <a:cubicBezTo>
                  <a:pt x="5176630" y="1327307"/>
                  <a:pt x="5162189" y="1376272"/>
                  <a:pt x="5136401" y="1417945"/>
                </a:cubicBezTo>
                <a:lnTo>
                  <a:pt x="4569051" y="2411860"/>
                </a:lnTo>
                <a:cubicBezTo>
                  <a:pt x="4545328" y="2451450"/>
                  <a:pt x="4512314" y="2485831"/>
                  <a:pt x="4470026" y="2510835"/>
                </a:cubicBezTo>
                <a:cubicBezTo>
                  <a:pt x="4425666" y="2536877"/>
                  <a:pt x="4377185" y="2548338"/>
                  <a:pt x="4328699" y="2547297"/>
                </a:cubicBezTo>
                <a:lnTo>
                  <a:pt x="4177387" y="2547297"/>
                </a:lnTo>
                <a:lnTo>
                  <a:pt x="4177387" y="2548338"/>
                </a:lnTo>
                <a:lnTo>
                  <a:pt x="3309730" y="2548338"/>
                </a:lnTo>
                <a:lnTo>
                  <a:pt x="2860282" y="2548338"/>
                </a:lnTo>
                <a:lnTo>
                  <a:pt x="2610700" y="2548338"/>
                </a:lnTo>
                <a:lnTo>
                  <a:pt x="2565930" y="2548338"/>
                </a:lnTo>
                <a:lnTo>
                  <a:pt x="2316348" y="2548338"/>
                </a:lnTo>
                <a:lnTo>
                  <a:pt x="1866900" y="2548338"/>
                </a:lnTo>
                <a:lnTo>
                  <a:pt x="999243" y="2548338"/>
                </a:lnTo>
                <a:lnTo>
                  <a:pt x="999243" y="2547297"/>
                </a:lnTo>
                <a:lnTo>
                  <a:pt x="847931" y="2547297"/>
                </a:lnTo>
                <a:cubicBezTo>
                  <a:pt x="799445" y="2548338"/>
                  <a:pt x="750964" y="2536877"/>
                  <a:pt x="706604" y="2510835"/>
                </a:cubicBezTo>
                <a:cubicBezTo>
                  <a:pt x="664316" y="2485831"/>
                  <a:pt x="631302" y="2451450"/>
                  <a:pt x="607579" y="2411860"/>
                </a:cubicBezTo>
                <a:lnTo>
                  <a:pt x="40229" y="1417945"/>
                </a:lnTo>
                <a:cubicBezTo>
                  <a:pt x="14441" y="1376272"/>
                  <a:pt x="0" y="1327307"/>
                  <a:pt x="0" y="1274171"/>
                </a:cubicBezTo>
                <a:cubicBezTo>
                  <a:pt x="0" y="1222078"/>
                  <a:pt x="14441" y="1173113"/>
                  <a:pt x="39194" y="1131441"/>
                </a:cubicBezTo>
                <a:lnTo>
                  <a:pt x="607579" y="137527"/>
                </a:lnTo>
                <a:cubicBezTo>
                  <a:pt x="630272" y="96893"/>
                  <a:pt x="664316" y="62513"/>
                  <a:pt x="706604" y="38550"/>
                </a:cubicBezTo>
                <a:cubicBezTo>
                  <a:pt x="751994" y="11461"/>
                  <a:pt x="801510" y="0"/>
                  <a:pt x="849994" y="1042"/>
                </a:cubicBezTo>
                <a:lnTo>
                  <a:pt x="999243" y="1042"/>
                </a:lnTo>
                <a:close/>
              </a:path>
            </a:pathLst>
          </a:custGeom>
          <a:noFill/>
          <a:ln w="19050" cap="flat" cmpd="sng" algn="ctr">
            <a:solidFill>
              <a:srgbClr val="001B65"/>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Light"/>
              <a:cs typeface="+mn-cs"/>
            </a:endParaRPr>
          </a:p>
        </p:txBody>
      </p:sp>
      <p:sp>
        <p:nvSpPr>
          <p:cNvPr id="8" name="梯形 7"/>
          <p:cNvSpPr/>
          <p:nvPr/>
        </p:nvSpPr>
        <p:spPr>
          <a:xfrm>
            <a:off x="1441283" y="1628233"/>
            <a:ext cx="3437044" cy="159723"/>
          </a:xfrm>
          <a:prstGeom prst="trapezoid">
            <a:avLst>
              <a:gd name="adj" fmla="val 69111"/>
            </a:avLst>
          </a:prstGeom>
          <a:solidFill>
            <a:srgbClr val="19526C"/>
          </a:solidFill>
          <a:ln w="12700" cap="flat" cmpd="sng" algn="ctr">
            <a:solidFill>
              <a:srgbClr val="19526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微软雅黑 Light"/>
              <a:cs typeface="+mn-cs"/>
            </a:endParaRPr>
          </a:p>
        </p:txBody>
      </p:sp>
      <p:sp>
        <p:nvSpPr>
          <p:cNvPr id="9" name="任意多边形 29"/>
          <p:cNvSpPr>
            <a:spLocks noChangeAspect="1"/>
          </p:cNvSpPr>
          <p:nvPr/>
        </p:nvSpPr>
        <p:spPr>
          <a:xfrm>
            <a:off x="1549233" y="1628233"/>
            <a:ext cx="3221144" cy="662888"/>
          </a:xfrm>
          <a:custGeom>
            <a:avLst/>
            <a:gdLst>
              <a:gd name="connsiteX0" fmla="*/ 0 w 2490601"/>
              <a:gd name="connsiteY0" fmla="*/ 0 h 462588"/>
              <a:gd name="connsiteX1" fmla="*/ 2490601 w 2490601"/>
              <a:gd name="connsiteY1" fmla="*/ 0 h 462588"/>
              <a:gd name="connsiteX2" fmla="*/ 2489665 w 2490601"/>
              <a:gd name="connsiteY2" fmla="*/ 3346 h 462588"/>
              <a:gd name="connsiteX3" fmla="*/ 2259169 w 2490601"/>
              <a:gd name="connsiteY3" fmla="*/ 407142 h 462588"/>
              <a:gd name="connsiteX4" fmla="*/ 2218938 w 2490601"/>
              <a:gd name="connsiteY4" fmla="*/ 447352 h 462588"/>
              <a:gd name="connsiteX5" fmla="*/ 2161522 w 2490601"/>
              <a:gd name="connsiteY5" fmla="*/ 462165 h 462588"/>
              <a:gd name="connsiteX6" fmla="*/ 2100049 w 2490601"/>
              <a:gd name="connsiteY6" fmla="*/ 462165 h 462588"/>
              <a:gd name="connsiteX7" fmla="*/ 2100049 w 2490601"/>
              <a:gd name="connsiteY7" fmla="*/ 462588 h 462588"/>
              <a:gd name="connsiteX8" fmla="*/ 1445367 w 2490601"/>
              <a:gd name="connsiteY8" fmla="*/ 462588 h 462588"/>
              <a:gd name="connsiteX9" fmla="*/ 1343970 w 2490601"/>
              <a:gd name="connsiteY9" fmla="*/ 462588 h 462588"/>
              <a:gd name="connsiteX10" fmla="*/ 1146632 w 2490601"/>
              <a:gd name="connsiteY10" fmla="*/ 462588 h 462588"/>
              <a:gd name="connsiteX11" fmla="*/ 1045235 w 2490601"/>
              <a:gd name="connsiteY11" fmla="*/ 462588 h 462588"/>
              <a:gd name="connsiteX12" fmla="*/ 390553 w 2490601"/>
              <a:gd name="connsiteY12" fmla="*/ 462588 h 462588"/>
              <a:gd name="connsiteX13" fmla="*/ 390553 w 2490601"/>
              <a:gd name="connsiteY13" fmla="*/ 462165 h 462588"/>
              <a:gd name="connsiteX14" fmla="*/ 329080 w 2490601"/>
              <a:gd name="connsiteY14" fmla="*/ 462165 h 462588"/>
              <a:gd name="connsiteX15" fmla="*/ 271663 w 2490601"/>
              <a:gd name="connsiteY15" fmla="*/ 447352 h 462588"/>
              <a:gd name="connsiteX16" fmla="*/ 231432 w 2490601"/>
              <a:gd name="connsiteY16" fmla="*/ 407142 h 462588"/>
              <a:gd name="connsiteX17" fmla="*/ 937 w 2490601"/>
              <a:gd name="connsiteY17" fmla="*/ 3346 h 46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0601" h="462588">
                <a:moveTo>
                  <a:pt x="0" y="0"/>
                </a:moveTo>
                <a:lnTo>
                  <a:pt x="2490601" y="0"/>
                </a:lnTo>
                <a:lnTo>
                  <a:pt x="2489665" y="3346"/>
                </a:lnTo>
                <a:lnTo>
                  <a:pt x="2259169" y="407142"/>
                </a:lnTo>
                <a:cubicBezTo>
                  <a:pt x="2249531" y="423226"/>
                  <a:pt x="2236118" y="437194"/>
                  <a:pt x="2218938" y="447352"/>
                </a:cubicBezTo>
                <a:cubicBezTo>
                  <a:pt x="2200916" y="457932"/>
                  <a:pt x="2181220" y="462588"/>
                  <a:pt x="2161522" y="462165"/>
                </a:cubicBezTo>
                <a:lnTo>
                  <a:pt x="2100049" y="462165"/>
                </a:lnTo>
                <a:lnTo>
                  <a:pt x="2100049" y="462588"/>
                </a:lnTo>
                <a:lnTo>
                  <a:pt x="1445367" y="462588"/>
                </a:lnTo>
                <a:lnTo>
                  <a:pt x="1343970" y="462588"/>
                </a:lnTo>
                <a:lnTo>
                  <a:pt x="1146632" y="462588"/>
                </a:lnTo>
                <a:lnTo>
                  <a:pt x="1045235" y="462588"/>
                </a:lnTo>
                <a:lnTo>
                  <a:pt x="390553" y="462588"/>
                </a:lnTo>
                <a:lnTo>
                  <a:pt x="390553" y="462165"/>
                </a:lnTo>
                <a:lnTo>
                  <a:pt x="329080" y="462165"/>
                </a:lnTo>
                <a:cubicBezTo>
                  <a:pt x="309381" y="462588"/>
                  <a:pt x="289685" y="457932"/>
                  <a:pt x="271663" y="447352"/>
                </a:cubicBezTo>
                <a:cubicBezTo>
                  <a:pt x="254483" y="437194"/>
                  <a:pt x="241070" y="423226"/>
                  <a:pt x="231432" y="407142"/>
                </a:cubicBezTo>
                <a:lnTo>
                  <a:pt x="937" y="3346"/>
                </a:lnTo>
                <a:close/>
              </a:path>
            </a:pathLst>
          </a:custGeom>
          <a:solidFill>
            <a:srgbClr val="001B65"/>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800">
              <a:solidFill>
                <a:schemeClr val="lt1"/>
              </a:solidFill>
            </a:endParaRPr>
          </a:p>
        </p:txBody>
      </p:sp>
      <p:sp>
        <p:nvSpPr>
          <p:cNvPr id="10" name="TextBox 30"/>
          <p:cNvSpPr txBox="1"/>
          <p:nvPr/>
        </p:nvSpPr>
        <p:spPr>
          <a:xfrm>
            <a:off x="2228388" y="1736212"/>
            <a:ext cx="1862834" cy="430887"/>
          </a:xfrm>
          <a:prstGeom prst="rect">
            <a:avLst/>
          </a:prstGeom>
          <a:noFill/>
        </p:spPr>
        <p:txBody>
          <a:bodyPr wrap="square" lIns="0" tIns="0" rIns="0" bIns="0" rtlCol="0">
            <a:spAutoFit/>
          </a:bodyPr>
          <a:lstStyle/>
          <a:p>
            <a:pPr algn="ctr" defTabSz="914400"/>
            <a:r>
              <a:rPr lang="zh-CN" altLang="en-US" sz="2800" b="1" dirty="0" smtClean="0">
                <a:solidFill>
                  <a:prstClr val="white"/>
                </a:solidFill>
                <a:latin typeface="微软雅黑" panose="020B0503020204020204" pitchFamily="34" charset="-122"/>
                <a:ea typeface="微软雅黑" panose="020B0503020204020204" pitchFamily="34" charset="-122"/>
              </a:rPr>
              <a:t>添加标题</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1" name="TextBox 29"/>
          <p:cNvSpPr txBox="1"/>
          <p:nvPr/>
        </p:nvSpPr>
        <p:spPr>
          <a:xfrm>
            <a:off x="1223095" y="4790909"/>
            <a:ext cx="3607772" cy="666849"/>
          </a:xfrm>
          <a:prstGeom prst="rect">
            <a:avLst/>
          </a:prstGeom>
          <a:noFill/>
        </p:spPr>
        <p:txBody>
          <a:bodyPr wrap="square" lIns="0" tIns="0" rIns="0" bIns="0" rtlCol="0">
            <a:spAutoFit/>
          </a:bodyPr>
          <a:lstStyle/>
          <a:p>
            <a:pPr algn="ctr" defTabSz="914400">
              <a:lnSpc>
                <a:spcPts val="2600"/>
              </a:lnSpc>
            </a:pPr>
            <a:r>
              <a:rPr lang="zh-CN" altLang="en-US" sz="1200" dirty="0">
                <a:solidFill>
                  <a:srgbClr val="001B65"/>
                </a:solidFill>
                <a:latin typeface="微软雅黑" panose="020B0503020204020204" pitchFamily="34" charset="-122"/>
                <a:ea typeface="微软雅黑" panose="020B0503020204020204" pitchFamily="34" charset="-122"/>
              </a:rPr>
              <a:t>点击输入您的文字内容，或复制粘贴具体文本，</a:t>
            </a:r>
            <a:r>
              <a:rPr lang="zh-CN" altLang="en-US" sz="1200" dirty="0">
                <a:solidFill>
                  <a:srgbClr val="001B65"/>
                </a:solidFill>
                <a:latin typeface="微软雅黑" panose="020B0503020204020204" pitchFamily="34" charset="-122"/>
                <a:ea typeface="微软雅黑" panose="020B0503020204020204" pitchFamily="34" charset="-122"/>
                <a:sym typeface="+mn-lt"/>
              </a:rPr>
              <a:t>语言精练概括的说明你所要阐明的观点</a:t>
            </a:r>
          </a:p>
        </p:txBody>
      </p:sp>
      <p:sp>
        <p:nvSpPr>
          <p:cNvPr id="12" name="梯形 11"/>
          <p:cNvSpPr/>
          <p:nvPr/>
        </p:nvSpPr>
        <p:spPr>
          <a:xfrm>
            <a:off x="1308459" y="3833088"/>
            <a:ext cx="3437044" cy="159723"/>
          </a:xfrm>
          <a:prstGeom prst="trapezoid">
            <a:avLst>
              <a:gd name="adj" fmla="val 69111"/>
            </a:avLst>
          </a:prstGeom>
          <a:solidFill>
            <a:srgbClr val="1952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微软雅黑 Light"/>
              <a:cs typeface="+mn-cs"/>
            </a:endParaRPr>
          </a:p>
        </p:txBody>
      </p:sp>
      <p:sp>
        <p:nvSpPr>
          <p:cNvPr id="13" name="任意多边形 34"/>
          <p:cNvSpPr>
            <a:spLocks noChangeAspect="1"/>
          </p:cNvSpPr>
          <p:nvPr/>
        </p:nvSpPr>
        <p:spPr>
          <a:xfrm>
            <a:off x="1416409" y="3833088"/>
            <a:ext cx="3221144" cy="662888"/>
          </a:xfrm>
          <a:custGeom>
            <a:avLst/>
            <a:gdLst>
              <a:gd name="connsiteX0" fmla="*/ 0 w 2490601"/>
              <a:gd name="connsiteY0" fmla="*/ 0 h 462588"/>
              <a:gd name="connsiteX1" fmla="*/ 2490601 w 2490601"/>
              <a:gd name="connsiteY1" fmla="*/ 0 h 462588"/>
              <a:gd name="connsiteX2" fmla="*/ 2489665 w 2490601"/>
              <a:gd name="connsiteY2" fmla="*/ 3346 h 462588"/>
              <a:gd name="connsiteX3" fmla="*/ 2259169 w 2490601"/>
              <a:gd name="connsiteY3" fmla="*/ 407142 h 462588"/>
              <a:gd name="connsiteX4" fmla="*/ 2218938 w 2490601"/>
              <a:gd name="connsiteY4" fmla="*/ 447352 h 462588"/>
              <a:gd name="connsiteX5" fmla="*/ 2161522 w 2490601"/>
              <a:gd name="connsiteY5" fmla="*/ 462165 h 462588"/>
              <a:gd name="connsiteX6" fmla="*/ 2100049 w 2490601"/>
              <a:gd name="connsiteY6" fmla="*/ 462165 h 462588"/>
              <a:gd name="connsiteX7" fmla="*/ 2100049 w 2490601"/>
              <a:gd name="connsiteY7" fmla="*/ 462588 h 462588"/>
              <a:gd name="connsiteX8" fmla="*/ 1445367 w 2490601"/>
              <a:gd name="connsiteY8" fmla="*/ 462588 h 462588"/>
              <a:gd name="connsiteX9" fmla="*/ 1343970 w 2490601"/>
              <a:gd name="connsiteY9" fmla="*/ 462588 h 462588"/>
              <a:gd name="connsiteX10" fmla="*/ 1146632 w 2490601"/>
              <a:gd name="connsiteY10" fmla="*/ 462588 h 462588"/>
              <a:gd name="connsiteX11" fmla="*/ 1045235 w 2490601"/>
              <a:gd name="connsiteY11" fmla="*/ 462588 h 462588"/>
              <a:gd name="connsiteX12" fmla="*/ 390553 w 2490601"/>
              <a:gd name="connsiteY12" fmla="*/ 462588 h 462588"/>
              <a:gd name="connsiteX13" fmla="*/ 390553 w 2490601"/>
              <a:gd name="connsiteY13" fmla="*/ 462165 h 462588"/>
              <a:gd name="connsiteX14" fmla="*/ 329080 w 2490601"/>
              <a:gd name="connsiteY14" fmla="*/ 462165 h 462588"/>
              <a:gd name="connsiteX15" fmla="*/ 271663 w 2490601"/>
              <a:gd name="connsiteY15" fmla="*/ 447352 h 462588"/>
              <a:gd name="connsiteX16" fmla="*/ 231432 w 2490601"/>
              <a:gd name="connsiteY16" fmla="*/ 407142 h 462588"/>
              <a:gd name="connsiteX17" fmla="*/ 937 w 2490601"/>
              <a:gd name="connsiteY17" fmla="*/ 3346 h 46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0601" h="462588">
                <a:moveTo>
                  <a:pt x="0" y="0"/>
                </a:moveTo>
                <a:lnTo>
                  <a:pt x="2490601" y="0"/>
                </a:lnTo>
                <a:lnTo>
                  <a:pt x="2489665" y="3346"/>
                </a:lnTo>
                <a:lnTo>
                  <a:pt x="2259169" y="407142"/>
                </a:lnTo>
                <a:cubicBezTo>
                  <a:pt x="2249531" y="423226"/>
                  <a:pt x="2236118" y="437194"/>
                  <a:pt x="2218938" y="447352"/>
                </a:cubicBezTo>
                <a:cubicBezTo>
                  <a:pt x="2200916" y="457932"/>
                  <a:pt x="2181220" y="462588"/>
                  <a:pt x="2161522" y="462165"/>
                </a:cubicBezTo>
                <a:lnTo>
                  <a:pt x="2100049" y="462165"/>
                </a:lnTo>
                <a:lnTo>
                  <a:pt x="2100049" y="462588"/>
                </a:lnTo>
                <a:lnTo>
                  <a:pt x="1445367" y="462588"/>
                </a:lnTo>
                <a:lnTo>
                  <a:pt x="1343970" y="462588"/>
                </a:lnTo>
                <a:lnTo>
                  <a:pt x="1146632" y="462588"/>
                </a:lnTo>
                <a:lnTo>
                  <a:pt x="1045235" y="462588"/>
                </a:lnTo>
                <a:lnTo>
                  <a:pt x="390553" y="462588"/>
                </a:lnTo>
                <a:lnTo>
                  <a:pt x="390553" y="462165"/>
                </a:lnTo>
                <a:lnTo>
                  <a:pt x="329080" y="462165"/>
                </a:lnTo>
                <a:cubicBezTo>
                  <a:pt x="309381" y="462588"/>
                  <a:pt x="289685" y="457932"/>
                  <a:pt x="271663" y="447352"/>
                </a:cubicBezTo>
                <a:cubicBezTo>
                  <a:pt x="254483" y="437194"/>
                  <a:pt x="241070" y="423226"/>
                  <a:pt x="231432" y="407142"/>
                </a:cubicBezTo>
                <a:lnTo>
                  <a:pt x="937" y="3346"/>
                </a:lnTo>
                <a:close/>
              </a:path>
            </a:pathLst>
          </a:custGeom>
          <a:solidFill>
            <a:srgbClr val="001B65"/>
          </a:solidFill>
          <a:ln>
            <a:no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800">
              <a:solidFill>
                <a:schemeClr val="lt1"/>
              </a:solidFill>
            </a:endParaRPr>
          </a:p>
        </p:txBody>
      </p:sp>
      <p:sp>
        <p:nvSpPr>
          <p:cNvPr id="14" name="TextBox 30"/>
          <p:cNvSpPr txBox="1"/>
          <p:nvPr/>
        </p:nvSpPr>
        <p:spPr>
          <a:xfrm>
            <a:off x="2095564" y="3941067"/>
            <a:ext cx="1862834" cy="430887"/>
          </a:xfrm>
          <a:prstGeom prst="rect">
            <a:avLst/>
          </a:prstGeom>
          <a:noFill/>
        </p:spPr>
        <p:txBody>
          <a:bodyPr wrap="square" lIns="0" tIns="0" rIns="0" bIns="0" rtlCol="0">
            <a:spAutoFit/>
          </a:bodyPr>
          <a:lstStyle/>
          <a:p>
            <a:pPr algn="ctr" defTabSz="914400"/>
            <a:r>
              <a:rPr lang="zh-CN" altLang="en-US" sz="2800" b="1" dirty="0">
                <a:solidFill>
                  <a:prstClr val="white"/>
                </a:solidFill>
                <a:latin typeface="微软雅黑" panose="020B0503020204020204" pitchFamily="34" charset="-122"/>
                <a:ea typeface="微软雅黑" panose="020B0503020204020204" pitchFamily="34" charset="-122"/>
              </a:rPr>
              <a:t>添加标题</a:t>
            </a:r>
          </a:p>
        </p:txBody>
      </p:sp>
      <p:grpSp>
        <p:nvGrpSpPr>
          <p:cNvPr id="16" name="组合 15"/>
          <p:cNvGrpSpPr/>
          <p:nvPr/>
        </p:nvGrpSpPr>
        <p:grpSpPr>
          <a:xfrm>
            <a:off x="6336786" y="2038199"/>
            <a:ext cx="4342809" cy="3505267"/>
            <a:chOff x="3904736" y="2152499"/>
            <a:chExt cx="4342809" cy="3505267"/>
          </a:xfrm>
        </p:grpSpPr>
        <p:pic>
          <p:nvPicPr>
            <p:cNvPr id="17" name="PA_图片 25"/>
            <p:cNvPicPr>
              <a:picLocks noChangeAspect="1"/>
            </p:cNvPicPr>
            <p:nvPr>
              <p:custDataLst>
                <p:tags r:id="rId1"/>
              </p:custDataLst>
            </p:nvPr>
          </p:nvPicPr>
          <p:blipFill>
            <a:blip r:embed="rId5" cstate="print"/>
            <a:stretch>
              <a:fillRect/>
            </a:stretch>
          </p:blipFill>
          <p:spPr>
            <a:xfrm>
              <a:off x="3904736" y="2152499"/>
              <a:ext cx="4342809" cy="3505267"/>
            </a:xfrm>
            <a:prstGeom prst="rect">
              <a:avLst/>
            </a:prstGeom>
          </p:spPr>
        </p:pic>
        <p:pic>
          <p:nvPicPr>
            <p:cNvPr id="18" name="PA_图片 2" descr="F:\无版权图片\530.jpg"/>
            <p:cNvPicPr>
              <a:picLocks noChangeAspect="1" noChangeArrowheads="1"/>
            </p:cNvPicPr>
            <p:nvPr>
              <p:custDataLst>
                <p:tags r:id="rId2"/>
              </p:custDataLst>
            </p:nvPr>
          </p:nvPicPr>
          <p:blipFill rotWithShape="1">
            <a:blip r:embed="rId6" cstate="print"/>
            <a:srcRect/>
            <a:stretch>
              <a:fillRect/>
            </a:stretch>
          </p:blipFill>
          <p:spPr bwMode="auto">
            <a:xfrm>
              <a:off x="4085699" y="2376617"/>
              <a:ext cx="3971927" cy="2233611"/>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文本框 18"/>
          <p:cNvSpPr txBox="1"/>
          <p:nvPr/>
        </p:nvSpPr>
        <p:spPr>
          <a:xfrm>
            <a:off x="453390" y="183515"/>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融资计划说明</a:t>
            </a:r>
          </a:p>
        </p:txBody>
      </p:sp>
      <p:cxnSp>
        <p:nvCxnSpPr>
          <p:cNvPr id="20" name="3"/>
          <p:cNvCxnSpPr/>
          <p:nvPr/>
        </p:nvCxnSpPr>
        <p:spPr>
          <a:xfrm flipV="1">
            <a:off x="657225" y="761365"/>
            <a:ext cx="10934700" cy="508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2" presetClass="entr" presetSubtype="4" fill="hold" grpId="0" nodeType="withEffect">
                                  <p:stCondLst>
                                    <p:cond delay="0"/>
                                  </p:stCondLst>
                                  <p:iterate type="lt">
                                    <p:tmPct val="4000"/>
                                  </p:iterate>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ppt_y</p:attrName>
                                        </p:attrNameLst>
                                      </p:cBhvr>
                                      <p:tavLst>
                                        <p:tav tm="0">
                                          <p:val>
                                            <p:strVal val="#ppt_y+#ppt_h*1.125000"/>
                                          </p:val>
                                        </p:tav>
                                        <p:tav tm="100000">
                                          <p:val>
                                            <p:strVal val="#ppt_y"/>
                                          </p:val>
                                        </p:tav>
                                      </p:tavLst>
                                    </p:anim>
                                    <p:animEffect transition="in" filter="wipe(up)">
                                      <p:cBhvr>
                                        <p:cTn id="23" dur="500"/>
                                        <p:tgtEl>
                                          <p:spTgt spid="6"/>
                                        </p:tgtEl>
                                      </p:cBhvr>
                                    </p:animEffect>
                                  </p:childTnLst>
                                </p:cTn>
                              </p:par>
                            </p:childTnLst>
                          </p:cTn>
                        </p:par>
                        <p:par>
                          <p:cTn id="24" fill="hold">
                            <p:stCondLst>
                              <p:cond delay="2240"/>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274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24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3740"/>
                            </p:stCondLst>
                            <p:childTnLst>
                              <p:par>
                                <p:cTn id="37" presetID="16" presetClass="entr" presetSubtype="2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inVertical)">
                                      <p:cBhvr>
                                        <p:cTn id="39" dur="500"/>
                                        <p:tgtEl>
                                          <p:spTgt spid="14"/>
                                        </p:tgtEl>
                                      </p:cBhvr>
                                    </p:animEffect>
                                  </p:childTnLst>
                                </p:cTn>
                              </p:par>
                              <p:par>
                                <p:cTn id="40" presetID="12" presetClass="entr" presetSubtype="4" fill="hold" grpId="0" nodeType="withEffect">
                                  <p:stCondLst>
                                    <p:cond delay="0"/>
                                  </p:stCondLst>
                                  <p:iterate type="lt">
                                    <p:tmPct val="4000"/>
                                  </p:iterate>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p:tgtEl>
                                          <p:spTgt spid="11"/>
                                        </p:tgtEl>
                                        <p:attrNameLst>
                                          <p:attrName>ppt_y</p:attrName>
                                        </p:attrNameLst>
                                      </p:cBhvr>
                                      <p:tavLst>
                                        <p:tav tm="0">
                                          <p:val>
                                            <p:strVal val="#ppt_y+#ppt_h*1.125000"/>
                                          </p:val>
                                        </p:tav>
                                        <p:tav tm="100000">
                                          <p:val>
                                            <p:strVal val="#ppt_y"/>
                                          </p:val>
                                        </p:tav>
                                      </p:tavLst>
                                    </p:anim>
                                    <p:animEffect transition="in" filter="wipe(up)">
                                      <p:cBhvr>
                                        <p:cTn id="43" dur="500"/>
                                        <p:tgtEl>
                                          <p:spTgt spid="11"/>
                                        </p:tgtEl>
                                      </p:cBhvr>
                                    </p:animEffect>
                                  </p:childTnLst>
                                </p:cTn>
                              </p:par>
                              <p:par>
                                <p:cTn id="44" presetID="22" presetClass="entr" presetSubtype="2" fill="hold" nodeType="withEffect">
                                  <p:stCondLst>
                                    <p:cond delay="250"/>
                                  </p:stCondLst>
                                  <p:childTnLst>
                                    <p:set>
                                      <p:cBhvr>
                                        <p:cTn id="45" dur="1" fill="hold">
                                          <p:stCondLst>
                                            <p:cond delay="0"/>
                                          </p:stCondLst>
                                        </p:cTn>
                                        <p:tgtEl>
                                          <p:spTgt spid="20"/>
                                        </p:tgtEl>
                                        <p:attrNameLst>
                                          <p:attrName>style.visibility</p:attrName>
                                        </p:attrNameLst>
                                      </p:cBhvr>
                                      <p:to>
                                        <p:strVal val="visible"/>
                                      </p:to>
                                    </p:set>
                                    <p:animEffect transition="in" filter="wipe(right)">
                                      <p:cBhvr>
                                        <p:cTn id="46"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bldLvl="0" animBg="1"/>
      <p:bldP spid="8" grpId="0" animBg="1"/>
      <p:bldP spid="9" grpId="0" bldLvl="0" animBg="1"/>
      <p:bldP spid="10" grpId="0"/>
      <p:bldP spid="11" grpId="0"/>
      <p:bldP spid="12" grpId="0" animBg="1"/>
      <p:bldP spid="13" grpId="0" bldLvl="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3"/>
          <p:cNvCxnSpPr/>
          <p:nvPr/>
        </p:nvCxnSpPr>
        <p:spPr>
          <a:xfrm flipV="1">
            <a:off x="594995" y="761365"/>
            <a:ext cx="10996930" cy="19685"/>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
        <p:nvSpPr>
          <p:cNvPr id="8" name="Freeform 6"/>
          <p:cNvSpPr/>
          <p:nvPr/>
        </p:nvSpPr>
        <p:spPr bwMode="auto">
          <a:xfrm>
            <a:off x="-336715"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9" name="Freeform 7"/>
          <p:cNvSpPr/>
          <p:nvPr/>
        </p:nvSpPr>
        <p:spPr bwMode="auto">
          <a:xfrm>
            <a:off x="2233011" y="593869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0" name="Freeform 8"/>
          <p:cNvSpPr/>
          <p:nvPr/>
        </p:nvSpPr>
        <p:spPr bwMode="auto">
          <a:xfrm>
            <a:off x="3672252"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1" name="Freeform 9"/>
          <p:cNvSpPr/>
          <p:nvPr/>
        </p:nvSpPr>
        <p:spPr bwMode="auto">
          <a:xfrm>
            <a:off x="6352044" y="5938695"/>
            <a:ext cx="3657747" cy="1139645"/>
          </a:xfrm>
          <a:custGeom>
            <a:avLst/>
            <a:gdLst>
              <a:gd name="T0" fmla="*/ 1488 w 1488"/>
              <a:gd name="T1" fmla="*/ 460 h 460"/>
              <a:gd name="T2" fmla="*/ 0 w 1488"/>
              <a:gd name="T3" fmla="*/ 460 h 460"/>
              <a:gd name="T4" fmla="*/ 745 w 1488"/>
              <a:gd name="T5" fmla="*/ 0 h 460"/>
              <a:gd name="T6" fmla="*/ 1488 w 1488"/>
              <a:gd name="T7" fmla="*/ 460 h 460"/>
            </a:gdLst>
            <a:ahLst/>
            <a:cxnLst>
              <a:cxn ang="0">
                <a:pos x="T0" y="T1"/>
              </a:cxn>
              <a:cxn ang="0">
                <a:pos x="T2" y="T3"/>
              </a:cxn>
              <a:cxn ang="0">
                <a:pos x="T4" y="T5"/>
              </a:cxn>
              <a:cxn ang="0">
                <a:pos x="T6" y="T7"/>
              </a:cxn>
            </a:cxnLst>
            <a:rect l="0" t="0" r="r" b="b"/>
            <a:pathLst>
              <a:path w="1488" h="460">
                <a:moveTo>
                  <a:pt x="1488" y="460"/>
                </a:moveTo>
                <a:lnTo>
                  <a:pt x="0" y="460"/>
                </a:lnTo>
                <a:lnTo>
                  <a:pt x="745" y="0"/>
                </a:lnTo>
                <a:lnTo>
                  <a:pt x="1488" y="460"/>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8" name="Freeform 10"/>
          <p:cNvSpPr/>
          <p:nvPr/>
        </p:nvSpPr>
        <p:spPr bwMode="auto">
          <a:xfrm>
            <a:off x="7681219" y="5563659"/>
            <a:ext cx="4847496" cy="1513747"/>
          </a:xfrm>
          <a:custGeom>
            <a:avLst/>
            <a:gdLst>
              <a:gd name="T0" fmla="*/ 1972 w 1972"/>
              <a:gd name="T1" fmla="*/ 611 h 611"/>
              <a:gd name="T2" fmla="*/ 0 w 1972"/>
              <a:gd name="T3" fmla="*/ 611 h 611"/>
              <a:gd name="T4" fmla="*/ 985 w 1972"/>
              <a:gd name="T5" fmla="*/ 0 h 611"/>
              <a:gd name="T6" fmla="*/ 1972 w 1972"/>
              <a:gd name="T7" fmla="*/ 611 h 611"/>
            </a:gdLst>
            <a:ahLst/>
            <a:cxnLst>
              <a:cxn ang="0">
                <a:pos x="T0" y="T1"/>
              </a:cxn>
              <a:cxn ang="0">
                <a:pos x="T2" y="T3"/>
              </a:cxn>
              <a:cxn ang="0">
                <a:pos x="T4" y="T5"/>
              </a:cxn>
              <a:cxn ang="0">
                <a:pos x="T6" y="T7"/>
              </a:cxn>
            </a:cxnLst>
            <a:rect l="0" t="0" r="r" b="b"/>
            <a:pathLst>
              <a:path w="1972" h="611">
                <a:moveTo>
                  <a:pt x="1972" y="611"/>
                </a:moveTo>
                <a:lnTo>
                  <a:pt x="0" y="611"/>
                </a:lnTo>
                <a:lnTo>
                  <a:pt x="985" y="0"/>
                </a:lnTo>
                <a:lnTo>
                  <a:pt x="1972" y="611"/>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Century Gothic" panose="020B0502020202020204" pitchFamily="34" charset="0"/>
            </a:endParaRPr>
          </a:p>
        </p:txBody>
      </p:sp>
      <p:sp>
        <p:nvSpPr>
          <p:cNvPr id="19" name="Line 11"/>
          <p:cNvSpPr>
            <a:spLocks noChangeShapeType="1"/>
          </p:cNvSpPr>
          <p:nvPr/>
        </p:nvSpPr>
        <p:spPr bwMode="auto">
          <a:xfrm flipV="1">
            <a:off x="2084917" y="3629026"/>
            <a:ext cx="0" cy="1934633"/>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0" name="Line 12"/>
          <p:cNvSpPr>
            <a:spLocks noChangeShapeType="1"/>
          </p:cNvSpPr>
          <p:nvPr/>
        </p:nvSpPr>
        <p:spPr bwMode="auto">
          <a:xfrm>
            <a:off x="1361018" y="3629025"/>
            <a:ext cx="1452033" cy="0"/>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1" name="Line 13"/>
          <p:cNvSpPr>
            <a:spLocks noChangeShapeType="1"/>
          </p:cNvSpPr>
          <p:nvPr/>
        </p:nvSpPr>
        <p:spPr bwMode="auto">
          <a:xfrm flipV="1">
            <a:off x="6093884" y="3629026"/>
            <a:ext cx="0" cy="1934633"/>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2" name="Line 14"/>
          <p:cNvSpPr>
            <a:spLocks noChangeShapeType="1"/>
          </p:cNvSpPr>
          <p:nvPr/>
        </p:nvSpPr>
        <p:spPr bwMode="auto">
          <a:xfrm>
            <a:off x="5369985" y="3629025"/>
            <a:ext cx="1452033" cy="0"/>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3" name="Line 15"/>
          <p:cNvSpPr>
            <a:spLocks noChangeShapeType="1"/>
          </p:cNvSpPr>
          <p:nvPr/>
        </p:nvSpPr>
        <p:spPr bwMode="auto">
          <a:xfrm flipV="1">
            <a:off x="4064000" y="4763946"/>
            <a:ext cx="0" cy="1174751"/>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4" name="Line 16"/>
          <p:cNvSpPr>
            <a:spLocks noChangeShapeType="1"/>
          </p:cNvSpPr>
          <p:nvPr/>
        </p:nvSpPr>
        <p:spPr bwMode="auto">
          <a:xfrm>
            <a:off x="3335868" y="4763945"/>
            <a:ext cx="1452033" cy="0"/>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5" name="Line 17"/>
          <p:cNvSpPr>
            <a:spLocks noChangeShapeType="1"/>
          </p:cNvSpPr>
          <p:nvPr/>
        </p:nvSpPr>
        <p:spPr bwMode="auto">
          <a:xfrm flipV="1">
            <a:off x="8183033" y="4763946"/>
            <a:ext cx="0" cy="1174751"/>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6" name="Line 18"/>
          <p:cNvSpPr>
            <a:spLocks noChangeShapeType="1"/>
          </p:cNvSpPr>
          <p:nvPr/>
        </p:nvSpPr>
        <p:spPr bwMode="auto">
          <a:xfrm>
            <a:off x="7454901" y="4763945"/>
            <a:ext cx="1452033" cy="0"/>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7" name="Line 19"/>
          <p:cNvSpPr>
            <a:spLocks noChangeShapeType="1"/>
          </p:cNvSpPr>
          <p:nvPr/>
        </p:nvSpPr>
        <p:spPr bwMode="auto">
          <a:xfrm flipV="1">
            <a:off x="10102851" y="3629026"/>
            <a:ext cx="0" cy="1934633"/>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8" name="Line 20"/>
          <p:cNvSpPr>
            <a:spLocks noChangeShapeType="1"/>
          </p:cNvSpPr>
          <p:nvPr/>
        </p:nvSpPr>
        <p:spPr bwMode="auto">
          <a:xfrm>
            <a:off x="9378952" y="3629025"/>
            <a:ext cx="1452033" cy="0"/>
          </a:xfrm>
          <a:prstGeom prst="line">
            <a:avLst/>
          </a:prstGeom>
          <a:noFill/>
          <a:ln w="6350" cap="flat">
            <a:solidFill>
              <a:srgbClr val="0D4960"/>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29" name="文本框 28"/>
          <p:cNvSpPr txBox="1"/>
          <p:nvPr/>
        </p:nvSpPr>
        <p:spPr>
          <a:xfrm>
            <a:off x="996766" y="2581145"/>
            <a:ext cx="2386741" cy="905697"/>
          </a:xfrm>
          <a:prstGeom prst="rect">
            <a:avLst/>
          </a:prstGeom>
          <a:noFill/>
          <a:effectLst/>
        </p:spPr>
        <p:txBody>
          <a:bodyPr wrap="square" rtlCol="0">
            <a:spAutoFit/>
          </a:bodyPr>
          <a:lstStyle/>
          <a:p>
            <a:pPr algn="r">
              <a:lnSpc>
                <a:spcPct val="130000"/>
              </a:lnSpc>
            </a:pP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30" name="文本框 29"/>
          <p:cNvSpPr txBox="1"/>
          <p:nvPr/>
        </p:nvSpPr>
        <p:spPr>
          <a:xfrm>
            <a:off x="4924333" y="2581145"/>
            <a:ext cx="2386741" cy="932563"/>
          </a:xfrm>
          <a:prstGeom prst="rect">
            <a:avLst/>
          </a:prstGeom>
          <a:noFill/>
          <a:effectLst/>
        </p:spPr>
        <p:txBody>
          <a:bodyPr wrap="square" rtlCol="0">
            <a:spAutoFit/>
          </a:bodyPr>
          <a:lstStyle/>
          <a:p>
            <a:pPr algn="r">
              <a:lnSpc>
                <a:spcPct val="130000"/>
              </a:lnSpc>
            </a:pP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31" name="文本框 30"/>
          <p:cNvSpPr txBox="1"/>
          <p:nvPr/>
        </p:nvSpPr>
        <p:spPr>
          <a:xfrm>
            <a:off x="8933300" y="2581145"/>
            <a:ext cx="2386741" cy="905697"/>
          </a:xfrm>
          <a:prstGeom prst="rect">
            <a:avLst/>
          </a:prstGeom>
          <a:noFill/>
          <a:effectLst/>
        </p:spPr>
        <p:txBody>
          <a:bodyPr wrap="square" rtlCol="0">
            <a:spAutoFit/>
          </a:bodyPr>
          <a:lstStyle/>
          <a:p>
            <a:pPr algn="r">
              <a:lnSpc>
                <a:spcPct val="130000"/>
              </a:lnSpc>
            </a:pP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32" name="文本框 31"/>
          <p:cNvSpPr txBox="1"/>
          <p:nvPr/>
        </p:nvSpPr>
        <p:spPr>
          <a:xfrm>
            <a:off x="7060055" y="3781442"/>
            <a:ext cx="2386741" cy="932563"/>
          </a:xfrm>
          <a:prstGeom prst="rect">
            <a:avLst/>
          </a:prstGeom>
          <a:noFill/>
          <a:effectLst/>
        </p:spPr>
        <p:txBody>
          <a:bodyPr wrap="square" rtlCol="0">
            <a:spAutoFit/>
          </a:bodyPr>
          <a:lstStyle/>
          <a:p>
            <a:pPr algn="r">
              <a:lnSpc>
                <a:spcPct val="130000"/>
              </a:lnSpc>
            </a:pP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33" name="文本框 32"/>
          <p:cNvSpPr txBox="1"/>
          <p:nvPr/>
        </p:nvSpPr>
        <p:spPr>
          <a:xfrm>
            <a:off x="3001249" y="3843029"/>
            <a:ext cx="2386741" cy="932563"/>
          </a:xfrm>
          <a:prstGeom prst="rect">
            <a:avLst/>
          </a:prstGeom>
          <a:noFill/>
          <a:effectLst/>
        </p:spPr>
        <p:txBody>
          <a:bodyPr wrap="square" rtlCol="0">
            <a:spAutoFit/>
          </a:bodyPr>
          <a:lstStyle/>
          <a:p>
            <a:pPr algn="r">
              <a:lnSpc>
                <a:spcPct val="130000"/>
              </a:lnSpc>
            </a:pPr>
            <a:r>
              <a:rPr lang="zh-CN" altLang="en-US" sz="14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2" name="文本框 1"/>
          <p:cNvSpPr txBox="1"/>
          <p:nvPr/>
        </p:nvSpPr>
        <p:spPr>
          <a:xfrm>
            <a:off x="453390" y="183515"/>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融资计划说明</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childTnLst>
                              </p:cTn>
                            </p:par>
                            <p:par>
                              <p:cTn id="8" fill="hold">
                                <p:stCondLst>
                                  <p:cond delay="1250"/>
                                </p:stCondLst>
                                <p:childTnLst>
                                  <p:par>
                                    <p:cTn id="9" presetID="2" presetClass="entr" presetSubtype="4" fill="hold" grpId="0" nodeType="afterEffect" p14:presetBounceEnd="5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2250"/>
                                </p:stCondLst>
                                <p:childTnLst>
                                  <p:par>
                                    <p:cTn id="18" presetID="16" presetClass="entr" presetSubtype="37"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childTnLst>
                              </p:cTn>
                            </p:par>
                            <p:par>
                              <p:cTn id="21" fill="hold">
                                <p:stCondLst>
                                  <p:cond delay="275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3250"/>
                                </p:stCondLst>
                                <p:childTnLst>
                                  <p:par>
                                    <p:cTn id="26" presetID="2" presetClass="entr" presetSubtype="4" fill="hold" grpId="0" nodeType="afterEffect" p14:presetBounceEnd="50000">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14:bounceEnd="50000">
                                          <p:cBhvr additive="base">
                                            <p:cTn id="28"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3750"/>
                                </p:stCondLst>
                                <p:childTnLst>
                                  <p:par>
                                    <p:cTn id="31" presetID="22" presetClass="entr" presetSubtype="4"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childTnLst>
                              </p:cTn>
                            </p:par>
                            <p:par>
                              <p:cTn id="34" fill="hold">
                                <p:stCondLst>
                                  <p:cond delay="4250"/>
                                </p:stCondLst>
                                <p:childTnLst>
                                  <p:par>
                                    <p:cTn id="35" presetID="16" presetClass="entr" presetSubtype="37"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outVertical)">
                                          <p:cBhvr>
                                            <p:cTn id="37" dur="500"/>
                                            <p:tgtEl>
                                              <p:spTgt spid="24"/>
                                            </p:tgtEl>
                                          </p:cBhvr>
                                        </p:animEffect>
                                      </p:childTnLst>
                                    </p:cTn>
                                  </p:par>
                                </p:childTnLst>
                              </p:cTn>
                            </p:par>
                            <p:par>
                              <p:cTn id="38" fill="hold">
                                <p:stCondLst>
                                  <p:cond delay="475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childTnLst>
                              </p:cTn>
                            </p:par>
                            <p:par>
                              <p:cTn id="42" fill="hold">
                                <p:stCondLst>
                                  <p:cond delay="5250"/>
                                </p:stCondLst>
                                <p:childTnLst>
                                  <p:par>
                                    <p:cTn id="43" presetID="2" presetClass="entr" presetSubtype="4" fill="hold" grpId="0" nodeType="afterEffect" p14:presetBounceEnd="50000">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14:bounceEnd="50000">
                                          <p:cBhvr additive="base">
                                            <p:cTn id="45"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par>
                              <p:cTn id="47" fill="hold">
                                <p:stCondLst>
                                  <p:cond delay="5750"/>
                                </p:stCondLst>
                                <p:childTnLst>
                                  <p:par>
                                    <p:cTn id="48" presetID="22" presetClass="entr" presetSubtype="4"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6250"/>
                                </p:stCondLst>
                                <p:childTnLst>
                                  <p:par>
                                    <p:cTn id="52" presetID="16" presetClass="entr" presetSubtype="37"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arn(outVertical)">
                                          <p:cBhvr>
                                            <p:cTn id="54" dur="500"/>
                                            <p:tgtEl>
                                              <p:spTgt spid="22"/>
                                            </p:tgtEl>
                                          </p:cBhvr>
                                        </p:animEffect>
                                      </p:childTnLst>
                                    </p:cTn>
                                  </p:par>
                                </p:childTnLst>
                              </p:cTn>
                            </p:par>
                            <p:par>
                              <p:cTn id="55" fill="hold">
                                <p:stCondLst>
                                  <p:cond delay="6750"/>
                                </p:stCondLst>
                                <p:childTnLst>
                                  <p:par>
                                    <p:cTn id="56" presetID="10" presetClass="entr" presetSubtype="0"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childTnLst>
                              </p:cTn>
                            </p:par>
                            <p:par>
                              <p:cTn id="59" fill="hold">
                                <p:stCondLst>
                                  <p:cond delay="7250"/>
                                </p:stCondLst>
                                <p:childTnLst>
                                  <p:par>
                                    <p:cTn id="60" presetID="2" presetClass="entr" presetSubtype="4" fill="hold" grpId="0" nodeType="afterEffect" p14:presetBounceEnd="50000">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14:bounceEnd="50000">
                                          <p:cBhvr additive="base">
                                            <p:cTn id="62"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775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childTnLst>
                              </p:cTn>
                            </p:par>
                            <p:par>
                              <p:cTn id="68" fill="hold">
                                <p:stCondLst>
                                  <p:cond delay="8250"/>
                                </p:stCondLst>
                                <p:childTnLst>
                                  <p:par>
                                    <p:cTn id="69" presetID="16" presetClass="entr" presetSubtype="37"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arn(outVertical)">
                                          <p:cBhvr>
                                            <p:cTn id="71" dur="500"/>
                                            <p:tgtEl>
                                              <p:spTgt spid="26"/>
                                            </p:tgtEl>
                                          </p:cBhvr>
                                        </p:animEffect>
                                      </p:childTnLst>
                                    </p:cTn>
                                  </p:par>
                                </p:childTnLst>
                              </p:cTn>
                            </p:par>
                            <p:par>
                              <p:cTn id="72" fill="hold">
                                <p:stCondLst>
                                  <p:cond delay="8750"/>
                                </p:stCondLst>
                                <p:childTnLst>
                                  <p:par>
                                    <p:cTn id="73" presetID="10"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500"/>
                                            <p:tgtEl>
                                              <p:spTgt spid="32"/>
                                            </p:tgtEl>
                                          </p:cBhvr>
                                        </p:animEffect>
                                      </p:childTnLst>
                                    </p:cTn>
                                  </p:par>
                                </p:childTnLst>
                              </p:cTn>
                            </p:par>
                            <p:par>
                              <p:cTn id="76" fill="hold">
                                <p:stCondLst>
                                  <p:cond delay="9250"/>
                                </p:stCondLst>
                                <p:childTnLst>
                                  <p:par>
                                    <p:cTn id="77" presetID="2" presetClass="entr" presetSubtype="4" fill="hold" grpId="0" nodeType="afterEffect" p14:presetBounceEnd="50000">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14:bounceEnd="50000">
                                          <p:cBhvr additive="base">
                                            <p:cTn id="79"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par>
                              <p:cTn id="81" fill="hold">
                                <p:stCondLst>
                                  <p:cond delay="9750"/>
                                </p:stCondLst>
                                <p:childTnLst>
                                  <p:par>
                                    <p:cTn id="82" presetID="22" presetClass="entr" presetSubtype="4"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down)">
                                          <p:cBhvr>
                                            <p:cTn id="84" dur="500"/>
                                            <p:tgtEl>
                                              <p:spTgt spid="27"/>
                                            </p:tgtEl>
                                          </p:cBhvr>
                                        </p:animEffect>
                                      </p:childTnLst>
                                    </p:cTn>
                                  </p:par>
                                </p:childTnLst>
                              </p:cTn>
                            </p:par>
                            <p:par>
                              <p:cTn id="85" fill="hold">
                                <p:stCondLst>
                                  <p:cond delay="10250"/>
                                </p:stCondLst>
                                <p:childTnLst>
                                  <p:par>
                                    <p:cTn id="86" presetID="16" presetClass="entr" presetSubtype="37"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barn(outVertical)">
                                          <p:cBhvr>
                                            <p:cTn id="88" dur="500"/>
                                            <p:tgtEl>
                                              <p:spTgt spid="28"/>
                                            </p:tgtEl>
                                          </p:cBhvr>
                                        </p:animEffect>
                                      </p:childTnLst>
                                    </p:cTn>
                                  </p:par>
                                </p:childTnLst>
                              </p:cTn>
                            </p:par>
                            <p:par>
                              <p:cTn id="89" fill="hold">
                                <p:stCondLst>
                                  <p:cond delay="10750"/>
                                </p:stCondLst>
                                <p:childTnLst>
                                  <p:par>
                                    <p:cTn id="90" presetID="10" presetClass="entr" presetSubtype="0"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25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750"/>
                                            <p:tgtEl>
                                              <p:spTgt spid="17"/>
                                            </p:tgtEl>
                                          </p:cBhvr>
                                        </p:animEffect>
                                      </p:childTnLst>
                                    </p:cTn>
                                  </p:par>
                                </p:childTnLst>
                              </p:cTn>
                            </p:par>
                            <p:par>
                              <p:cTn id="8" fill="hold">
                                <p:stCondLst>
                                  <p:cond delay="1250"/>
                                </p:stCondLst>
                                <p:childTnLst>
                                  <p:par>
                                    <p:cTn id="9" presetID="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2250"/>
                                </p:stCondLst>
                                <p:childTnLst>
                                  <p:par>
                                    <p:cTn id="18" presetID="16" presetClass="entr" presetSubtype="37"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outVertical)">
                                          <p:cBhvr>
                                            <p:cTn id="20" dur="500"/>
                                            <p:tgtEl>
                                              <p:spTgt spid="20"/>
                                            </p:tgtEl>
                                          </p:cBhvr>
                                        </p:animEffect>
                                      </p:childTnLst>
                                    </p:cTn>
                                  </p:par>
                                </p:childTnLst>
                              </p:cTn>
                            </p:par>
                            <p:par>
                              <p:cTn id="21" fill="hold">
                                <p:stCondLst>
                                  <p:cond delay="275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325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3750"/>
                                </p:stCondLst>
                                <p:childTnLst>
                                  <p:par>
                                    <p:cTn id="31" presetID="22" presetClass="entr" presetSubtype="4"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childTnLst>
                              </p:cTn>
                            </p:par>
                            <p:par>
                              <p:cTn id="34" fill="hold">
                                <p:stCondLst>
                                  <p:cond delay="4250"/>
                                </p:stCondLst>
                                <p:childTnLst>
                                  <p:par>
                                    <p:cTn id="35" presetID="16" presetClass="entr" presetSubtype="37"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outVertical)">
                                          <p:cBhvr>
                                            <p:cTn id="37" dur="500"/>
                                            <p:tgtEl>
                                              <p:spTgt spid="24"/>
                                            </p:tgtEl>
                                          </p:cBhvr>
                                        </p:animEffect>
                                      </p:childTnLst>
                                    </p:cTn>
                                  </p:par>
                                </p:childTnLst>
                              </p:cTn>
                            </p:par>
                            <p:par>
                              <p:cTn id="38" fill="hold">
                                <p:stCondLst>
                                  <p:cond delay="475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childTnLst>
                              </p:cTn>
                            </p:par>
                            <p:par>
                              <p:cTn id="42" fill="hold">
                                <p:stCondLst>
                                  <p:cond delay="5250"/>
                                </p:stCondLst>
                                <p:childTnLst>
                                  <p:par>
                                    <p:cTn id="43" presetID="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par>
                              <p:cTn id="47" fill="hold">
                                <p:stCondLst>
                                  <p:cond delay="5750"/>
                                </p:stCondLst>
                                <p:childTnLst>
                                  <p:par>
                                    <p:cTn id="48" presetID="22" presetClass="entr" presetSubtype="4"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6250"/>
                                </p:stCondLst>
                                <p:childTnLst>
                                  <p:par>
                                    <p:cTn id="52" presetID="16" presetClass="entr" presetSubtype="37"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arn(outVertical)">
                                          <p:cBhvr>
                                            <p:cTn id="54" dur="500"/>
                                            <p:tgtEl>
                                              <p:spTgt spid="22"/>
                                            </p:tgtEl>
                                          </p:cBhvr>
                                        </p:animEffect>
                                      </p:childTnLst>
                                    </p:cTn>
                                  </p:par>
                                </p:childTnLst>
                              </p:cTn>
                            </p:par>
                            <p:par>
                              <p:cTn id="55" fill="hold">
                                <p:stCondLst>
                                  <p:cond delay="6750"/>
                                </p:stCondLst>
                                <p:childTnLst>
                                  <p:par>
                                    <p:cTn id="56" presetID="10" presetClass="entr" presetSubtype="0"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childTnLst>
                              </p:cTn>
                            </p:par>
                            <p:par>
                              <p:cTn id="59" fill="hold">
                                <p:stCondLst>
                                  <p:cond delay="7250"/>
                                </p:stCondLst>
                                <p:childTnLst>
                                  <p:par>
                                    <p:cTn id="60" presetID="2" presetClass="entr" presetSubtype="4"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775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childTnLst>
                              </p:cTn>
                            </p:par>
                            <p:par>
                              <p:cTn id="68" fill="hold">
                                <p:stCondLst>
                                  <p:cond delay="8250"/>
                                </p:stCondLst>
                                <p:childTnLst>
                                  <p:par>
                                    <p:cTn id="69" presetID="16" presetClass="entr" presetSubtype="37"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arn(outVertical)">
                                          <p:cBhvr>
                                            <p:cTn id="71" dur="500"/>
                                            <p:tgtEl>
                                              <p:spTgt spid="26"/>
                                            </p:tgtEl>
                                          </p:cBhvr>
                                        </p:animEffect>
                                      </p:childTnLst>
                                    </p:cTn>
                                  </p:par>
                                </p:childTnLst>
                              </p:cTn>
                            </p:par>
                            <p:par>
                              <p:cTn id="72" fill="hold">
                                <p:stCondLst>
                                  <p:cond delay="8750"/>
                                </p:stCondLst>
                                <p:childTnLst>
                                  <p:par>
                                    <p:cTn id="73" presetID="10"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500"/>
                                            <p:tgtEl>
                                              <p:spTgt spid="32"/>
                                            </p:tgtEl>
                                          </p:cBhvr>
                                        </p:animEffect>
                                      </p:childTnLst>
                                    </p:cTn>
                                  </p:par>
                                </p:childTnLst>
                              </p:cTn>
                            </p:par>
                            <p:par>
                              <p:cTn id="76" fill="hold">
                                <p:stCondLst>
                                  <p:cond delay="9250"/>
                                </p:stCondLst>
                                <p:childTnLst>
                                  <p:par>
                                    <p:cTn id="77" presetID="2" presetClass="entr" presetSubtype="4"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ppt_x"/>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par>
                              <p:cTn id="81" fill="hold">
                                <p:stCondLst>
                                  <p:cond delay="9750"/>
                                </p:stCondLst>
                                <p:childTnLst>
                                  <p:par>
                                    <p:cTn id="82" presetID="22" presetClass="entr" presetSubtype="4"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down)">
                                          <p:cBhvr>
                                            <p:cTn id="84" dur="500"/>
                                            <p:tgtEl>
                                              <p:spTgt spid="27"/>
                                            </p:tgtEl>
                                          </p:cBhvr>
                                        </p:animEffect>
                                      </p:childTnLst>
                                    </p:cTn>
                                  </p:par>
                                </p:childTnLst>
                              </p:cTn>
                            </p:par>
                            <p:par>
                              <p:cTn id="85" fill="hold">
                                <p:stCondLst>
                                  <p:cond delay="10250"/>
                                </p:stCondLst>
                                <p:childTnLst>
                                  <p:par>
                                    <p:cTn id="86" presetID="16" presetClass="entr" presetSubtype="37"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barn(outVertical)">
                                          <p:cBhvr>
                                            <p:cTn id="88" dur="500"/>
                                            <p:tgtEl>
                                              <p:spTgt spid="28"/>
                                            </p:tgtEl>
                                          </p:cBhvr>
                                        </p:animEffect>
                                      </p:childTnLst>
                                    </p:cTn>
                                  </p:par>
                                </p:childTnLst>
                              </p:cTn>
                            </p:par>
                            <p:par>
                              <p:cTn id="89" fill="hold">
                                <p:stCondLst>
                                  <p:cond delay="10750"/>
                                </p:stCondLst>
                                <p:childTnLst>
                                  <p:par>
                                    <p:cTn id="90" presetID="10" presetClass="entr" presetSubtype="0"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文本框 7"/>
          <p:cNvSpPr txBox="1"/>
          <p:nvPr/>
        </p:nvSpPr>
        <p:spPr>
          <a:xfrm>
            <a:off x="622852" y="3119973"/>
            <a:ext cx="3019757" cy="1754326"/>
          </a:xfrm>
          <a:prstGeom prst="rect">
            <a:avLst/>
          </a:prstGeom>
          <a:noFill/>
        </p:spPr>
        <p:txBody>
          <a:bodyPr wrap="square" lIns="91440" tIns="45720" rIns="91440" bIns="45720" rtlCol="0">
            <a:spAutoFit/>
          </a:bodyPr>
          <a:lstStyle/>
          <a:p>
            <a:pPr>
              <a:lnSpc>
                <a:spcPct val="150000"/>
              </a:lnSpc>
              <a:defRPr/>
            </a:pPr>
            <a:r>
              <a:rPr lang="zh-CN" altLang="en-US" sz="1200" kern="0" dirty="0">
                <a:solidFill>
                  <a:srgbClr val="001B65"/>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200" kern="0" dirty="0">
              <a:solidFill>
                <a:srgbClr val="001B65"/>
              </a:solidFill>
              <a:latin typeface="微软雅黑" panose="020B0503020204020204" pitchFamily="34" charset="-122"/>
              <a:ea typeface="微软雅黑" panose="020B0503020204020204" pitchFamily="34" charset="-122"/>
            </a:endParaRPr>
          </a:p>
          <a:p>
            <a:pPr>
              <a:lnSpc>
                <a:spcPct val="150000"/>
              </a:lnSpc>
              <a:defRPr/>
            </a:pPr>
            <a:r>
              <a:rPr lang="zh-CN" altLang="en-US" sz="1200" kern="0" dirty="0">
                <a:solidFill>
                  <a:srgbClr val="001B65"/>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200" kern="0" dirty="0">
              <a:solidFill>
                <a:srgbClr val="001B65"/>
              </a:solidFill>
              <a:latin typeface="微软雅黑" panose="020B0503020204020204" pitchFamily="34" charset="-122"/>
              <a:ea typeface="微软雅黑" panose="020B0503020204020204" pitchFamily="34" charset="-122"/>
              <a:cs typeface="Microsoft YaHei Light" charset="-122"/>
            </a:endParaRPr>
          </a:p>
        </p:txBody>
      </p:sp>
      <p:sp>
        <p:nvSpPr>
          <p:cNvPr id="9" name="圆角矩形 8"/>
          <p:cNvSpPr/>
          <p:nvPr/>
        </p:nvSpPr>
        <p:spPr>
          <a:xfrm>
            <a:off x="387246" y="2068642"/>
            <a:ext cx="3405265" cy="598597"/>
          </a:xfrm>
          <a:prstGeom prst="roundRect">
            <a:avLst>
              <a:gd name="adj" fmla="val 21676"/>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添加标题</a:t>
            </a:r>
          </a:p>
        </p:txBody>
      </p:sp>
      <p:sp>
        <p:nvSpPr>
          <p:cNvPr id="15" name="文本框 14"/>
          <p:cNvSpPr txBox="1"/>
          <p:nvPr/>
        </p:nvSpPr>
        <p:spPr>
          <a:xfrm>
            <a:off x="8540157" y="3119973"/>
            <a:ext cx="3019757" cy="1754326"/>
          </a:xfrm>
          <a:prstGeom prst="rect">
            <a:avLst/>
          </a:prstGeom>
          <a:noFill/>
        </p:spPr>
        <p:txBody>
          <a:bodyPr wrap="square" lIns="91440" tIns="45720" rIns="91440" bIns="45720" rtlCol="0">
            <a:spAutoFit/>
          </a:bodyPr>
          <a:lstStyle/>
          <a:p>
            <a:pPr>
              <a:lnSpc>
                <a:spcPct val="150000"/>
              </a:lnSpc>
              <a:defRPr/>
            </a:pPr>
            <a:r>
              <a:rPr lang="zh-CN" altLang="en-US" sz="1200" kern="0" dirty="0">
                <a:solidFill>
                  <a:srgbClr val="001B65"/>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200" kern="0" dirty="0">
              <a:solidFill>
                <a:srgbClr val="001B65"/>
              </a:solidFill>
              <a:latin typeface="微软雅黑" panose="020B0503020204020204" pitchFamily="34" charset="-122"/>
              <a:ea typeface="微软雅黑" panose="020B0503020204020204" pitchFamily="34" charset="-122"/>
            </a:endParaRPr>
          </a:p>
          <a:p>
            <a:pPr>
              <a:lnSpc>
                <a:spcPct val="150000"/>
              </a:lnSpc>
              <a:defRPr/>
            </a:pPr>
            <a:r>
              <a:rPr lang="zh-CN" altLang="en-US" sz="1200" kern="0" dirty="0">
                <a:solidFill>
                  <a:srgbClr val="001B65"/>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200" kern="0" dirty="0">
              <a:solidFill>
                <a:srgbClr val="001B65"/>
              </a:solidFill>
              <a:latin typeface="微软雅黑" panose="020B0503020204020204" pitchFamily="34" charset="-122"/>
              <a:ea typeface="微软雅黑" panose="020B0503020204020204" pitchFamily="34" charset="-122"/>
              <a:cs typeface="Microsoft YaHei Light" charset="-122"/>
            </a:endParaRPr>
          </a:p>
        </p:txBody>
      </p:sp>
      <p:sp>
        <p:nvSpPr>
          <p:cNvPr id="16" name="圆角矩形 15"/>
          <p:cNvSpPr/>
          <p:nvPr/>
        </p:nvSpPr>
        <p:spPr>
          <a:xfrm>
            <a:off x="8304530" y="2068195"/>
            <a:ext cx="3405505" cy="599440"/>
          </a:xfrm>
          <a:prstGeom prst="roundRect">
            <a:avLst>
              <a:gd name="adj" fmla="val 21676"/>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800" b="1" dirty="0" smtClean="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添加标题</a:t>
            </a:r>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8811" r="9223"/>
          <a:stretch>
            <a:fillRect/>
          </a:stretch>
        </p:blipFill>
        <p:spPr>
          <a:xfrm>
            <a:off x="4243734" y="2068641"/>
            <a:ext cx="3686063" cy="2998033"/>
          </a:xfrm>
          <a:prstGeom prst="roundRect">
            <a:avLst/>
          </a:prstGeom>
        </p:spPr>
      </p:pic>
      <p:sp>
        <p:nvSpPr>
          <p:cNvPr id="5" name="文本框 4"/>
          <p:cNvSpPr txBox="1"/>
          <p:nvPr/>
        </p:nvSpPr>
        <p:spPr>
          <a:xfrm>
            <a:off x="453390" y="183515"/>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融资计划说明</a:t>
            </a:r>
          </a:p>
        </p:txBody>
      </p:sp>
      <p:cxnSp>
        <p:nvCxnSpPr>
          <p:cNvPr id="7" name="3"/>
          <p:cNvCxnSpPr/>
          <p:nvPr/>
        </p:nvCxnSpPr>
        <p:spPr>
          <a:xfrm flipV="1">
            <a:off x="657225" y="761365"/>
            <a:ext cx="10934700" cy="508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checkerboard(across)">
                                      <p:cBhvr>
                                        <p:cTn id="31" dur="500"/>
                                        <p:tgtEl>
                                          <p:spTgt spid="17"/>
                                        </p:tgtEl>
                                      </p:cBhvr>
                                    </p:animEffect>
                                  </p:childTnLst>
                                </p:cTn>
                              </p:par>
                              <p:par>
                                <p:cTn id="32" presetID="22" presetClass="entr" presetSubtype="2" fill="hold" nodeType="withEffect">
                                  <p:stCondLst>
                                    <p:cond delay="25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ldLvl="0" animBg="1"/>
      <p:bldP spid="15" grpId="0"/>
      <p:bldP spid="16"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l="-6000" r="-6000"/>
          </a:stretch>
        </a:blipFill>
        <a:effectLst/>
      </p:bgPr>
    </p:bg>
    <p:spTree>
      <p:nvGrpSpPr>
        <p:cNvPr id="1" name=""/>
        <p:cNvGrpSpPr/>
        <p:nvPr/>
      </p:nvGrpSpPr>
      <p:grpSpPr>
        <a:xfrm>
          <a:off x="0" y="0"/>
          <a:ext cx="0" cy="0"/>
          <a:chOff x="0" y="0"/>
          <a:chExt cx="0" cy="0"/>
        </a:xfrm>
      </p:grpSpPr>
      <p:pic>
        <p:nvPicPr>
          <p:cNvPr id="11" name="图片 10" descr="t"/>
          <p:cNvPicPr>
            <a:picLocks noChangeAspect="1"/>
          </p:cNvPicPr>
          <p:nvPr/>
        </p:nvPicPr>
        <p:blipFill>
          <a:blip r:embed="rId4"/>
          <a:srcRect t="14110"/>
          <a:stretch>
            <a:fillRect/>
          </a:stretch>
        </p:blipFill>
        <p:spPr>
          <a:xfrm>
            <a:off x="-3810" y="495300"/>
            <a:ext cx="12200255" cy="6351270"/>
          </a:xfrm>
          <a:prstGeom prst="rect">
            <a:avLst/>
          </a:prstGeom>
        </p:spPr>
      </p:pic>
      <p:sp>
        <p:nvSpPr>
          <p:cNvPr id="18" name="Shape 98"/>
          <p:cNvSpPr>
            <a:spLocks noChangeArrowheads="1"/>
          </p:cNvSpPr>
          <p:nvPr/>
        </p:nvSpPr>
        <p:spPr bwMode="auto">
          <a:xfrm>
            <a:off x="4798871" y="1097071"/>
            <a:ext cx="2667284" cy="266728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76200">
            <a:solidFill>
              <a:srgbClr val="FFFFFF"/>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19" name="Shape 99"/>
          <p:cNvSpPr>
            <a:spLocks noChangeArrowheads="1"/>
          </p:cNvSpPr>
          <p:nvPr/>
        </p:nvSpPr>
        <p:spPr bwMode="auto">
          <a:xfrm>
            <a:off x="4517796" y="815996"/>
            <a:ext cx="3229434" cy="3229432"/>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Lst>
            <a:ahLst/>
            <a:cxnLst>
              <a:cxn ang="0">
                <a:pos x="T0" y="T1"/>
              </a:cxn>
              <a:cxn ang="0">
                <a:pos x="T2" y="T3"/>
              </a:cxn>
              <a:cxn ang="0">
                <a:pos x="T4" y="T5"/>
              </a:cxn>
              <a:cxn ang="0">
                <a:pos x="T6" y="T7"/>
              </a:cxn>
              <a:cxn ang="0">
                <a:pos x="T8" y="T9"/>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9525">
            <a:solidFill>
              <a:srgbClr val="FFFFFF">
                <a:alpha val="65097"/>
              </a:srgbClr>
            </a:solidFill>
            <a:miter lim="400000"/>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sz="2400"/>
          </a:p>
        </p:txBody>
      </p:sp>
      <p:sp>
        <p:nvSpPr>
          <p:cNvPr id="20" name="Shape 105"/>
          <p:cNvSpPr/>
          <p:nvPr/>
        </p:nvSpPr>
        <p:spPr bwMode="auto">
          <a:xfrm>
            <a:off x="5457508" y="1882160"/>
            <a:ext cx="1350010" cy="1416685"/>
          </a:xfrm>
          <a:prstGeom prst="rect">
            <a:avLst/>
          </a:prstGeom>
          <a:noFill/>
          <a:ln w="12700" cap="flat">
            <a:noFill/>
            <a:miter lim="400000"/>
          </a:ln>
          <a:effectLst/>
        </p:spPr>
        <p:txBody>
          <a:bodyPr wrap="none" lIns="25400" tIns="25400" rIns="25400" bIns="25400" anchor="ctr">
            <a:spAutoFit/>
          </a:bodyPr>
          <a:lstStyle/>
          <a:p>
            <a:pPr algn="ctr" defTabSz="412115">
              <a:lnSpc>
                <a:spcPct val="80000"/>
              </a:lnSpc>
              <a:defRPr/>
            </a:pPr>
            <a:r>
              <a:rPr lang="en-US" sz="11100" b="1" kern="0" cap="all" dirty="0">
                <a:solidFill>
                  <a:srgbClr val="FFFFFF"/>
                </a:solidFill>
                <a:effectLst>
                  <a:outerShdw blurRad="38100" dist="38100" dir="2700000" algn="tl">
                    <a:srgbClr val="000000">
                      <a:alpha val="43137"/>
                    </a:srgbClr>
                  </a:outerShdw>
                </a:effectLst>
                <a:latin typeface="Agency FB" panose="020B0503020202020204" pitchFamily="34" charset="0"/>
                <a:ea typeface="헤드라인A"/>
                <a:cs typeface="헤드라인A"/>
              </a:rPr>
              <a:t>04</a:t>
            </a:r>
          </a:p>
        </p:txBody>
      </p:sp>
      <p:sp>
        <p:nvSpPr>
          <p:cNvPr id="21" name="矩形 20"/>
          <p:cNvSpPr/>
          <p:nvPr/>
        </p:nvSpPr>
        <p:spPr>
          <a:xfrm>
            <a:off x="4212272" y="4269160"/>
            <a:ext cx="3840480" cy="1198880"/>
          </a:xfrm>
          <a:prstGeom prst="rect">
            <a:avLst/>
          </a:prstGeom>
          <a:noFill/>
        </p:spPr>
        <p:txBody>
          <a:bodyPr wrap="none" rtlCol="0">
            <a:spAutoFit/>
          </a:bodyPr>
          <a:lstStyle/>
          <a:p>
            <a:pPr algn="ctr"/>
            <a:r>
              <a:rPr lang="zh-CN" altLang="en-US" sz="72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项目展望</a:t>
            </a:r>
          </a:p>
        </p:txBody>
      </p:sp>
      <p:pic>
        <p:nvPicPr>
          <p:cNvPr id="3" name="图片 2" descr="g"/>
          <p:cNvPicPr>
            <a:picLocks noChangeAspect="1"/>
          </p:cNvPicPr>
          <p:nvPr/>
        </p:nvPicPr>
        <p:blipFill>
          <a:blip r:embed="rId5"/>
          <a:stretch>
            <a:fillRect/>
          </a:stretch>
        </p:blipFill>
        <p:spPr>
          <a:xfrm>
            <a:off x="-3810" y="3345815"/>
            <a:ext cx="3736340" cy="3500755"/>
          </a:xfrm>
          <a:prstGeom prst="rect">
            <a:avLst/>
          </a:prstGeom>
        </p:spPr>
      </p:pic>
      <p:pic>
        <p:nvPicPr>
          <p:cNvPr id="9" name="图片 8" descr="q"/>
          <p:cNvPicPr>
            <a:picLocks noChangeAspect="1"/>
          </p:cNvPicPr>
          <p:nvPr/>
        </p:nvPicPr>
        <p:blipFill>
          <a:blip r:embed="rId6"/>
          <a:stretch>
            <a:fillRect/>
          </a:stretch>
        </p:blipFill>
        <p:spPr>
          <a:xfrm>
            <a:off x="527050" y="186690"/>
            <a:ext cx="2674620" cy="9105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3)">
                                      <p:cBhvr>
                                        <p:cTn id="7" dur="1000"/>
                                        <p:tgtEl>
                                          <p:spTgt spid="18"/>
                                        </p:tgtEl>
                                      </p:cBhvr>
                                    </p:animEffect>
                                  </p:childTnLst>
                                </p:cTn>
                              </p:par>
                              <p:par>
                                <p:cTn id="8" presetID="21" presetClass="entr" presetSubtype="3"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wheel(3)">
                                      <p:cBhvr>
                                        <p:cTn id="10" dur="1000"/>
                                        <p:tgtEl>
                                          <p:spTgt spid="19"/>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菱形 26"/>
          <p:cNvSpPr/>
          <p:nvPr/>
        </p:nvSpPr>
        <p:spPr>
          <a:xfrm>
            <a:off x="623149" y="2514312"/>
            <a:ext cx="368006" cy="368006"/>
          </a:xfrm>
          <a:prstGeom prst="diamond">
            <a:avLst/>
          </a:prstGeom>
          <a:solidFill>
            <a:srgbClr val="001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菱形 27"/>
          <p:cNvSpPr/>
          <p:nvPr/>
        </p:nvSpPr>
        <p:spPr>
          <a:xfrm>
            <a:off x="623149" y="3677004"/>
            <a:ext cx="368006" cy="368006"/>
          </a:xfrm>
          <a:prstGeom prst="diamond">
            <a:avLst/>
          </a:prstGeom>
          <a:solidFill>
            <a:srgbClr val="001B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p>
        </p:txBody>
      </p:sp>
      <p:cxnSp>
        <p:nvCxnSpPr>
          <p:cNvPr id="17" name="3"/>
          <p:cNvCxnSpPr/>
          <p:nvPr/>
        </p:nvCxnSpPr>
        <p:spPr>
          <a:xfrm flipV="1">
            <a:off x="748665" y="761365"/>
            <a:ext cx="10843260" cy="20320"/>
          </a:xfrm>
          <a:prstGeom prst="line">
            <a:avLst/>
          </a:prstGeom>
          <a:ln>
            <a:solidFill>
              <a:srgbClr val="001B65"/>
            </a:solidFill>
          </a:ln>
        </p:spPr>
        <p:style>
          <a:lnRef idx="1">
            <a:srgbClr val="4F81BD"/>
          </a:lnRef>
          <a:fillRef idx="0">
            <a:srgbClr val="4F81BD"/>
          </a:fillRef>
          <a:effectRef idx="0">
            <a:srgbClr val="4F81BD"/>
          </a:effectRef>
          <a:fontRef idx="minor">
            <a:sysClr val="windowText" lastClr="000000"/>
          </a:fontRef>
        </p:style>
      </p:cxnSp>
      <p:sp>
        <p:nvSpPr>
          <p:cNvPr id="4" name="文本框 3"/>
          <p:cNvSpPr txBox="1"/>
          <p:nvPr/>
        </p:nvSpPr>
        <p:spPr>
          <a:xfrm>
            <a:off x="499110" y="177800"/>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项目展望</a:t>
            </a:r>
          </a:p>
        </p:txBody>
      </p:sp>
      <p:sp>
        <p:nvSpPr>
          <p:cNvPr id="2" name="文本框 1"/>
          <p:cNvSpPr txBox="1"/>
          <p:nvPr/>
        </p:nvSpPr>
        <p:spPr>
          <a:xfrm>
            <a:off x="1354455" y="2132965"/>
            <a:ext cx="4321175" cy="810260"/>
          </a:xfrm>
          <a:prstGeom prst="rect">
            <a:avLst/>
          </a:prstGeom>
          <a:noFill/>
        </p:spPr>
        <p:txBody>
          <a:bodyPr wrap="square" rtlCol="0" anchor="t">
            <a:spAutoFit/>
          </a:bodyPr>
          <a:lstStyle/>
          <a:p>
            <a:pPr algn="ctr">
              <a:lnSpc>
                <a:spcPct val="130000"/>
              </a:lnSpc>
            </a:pPr>
            <a:r>
              <a:rPr lang="zh-CN" altLang="en-US" dirty="0">
                <a:solidFill>
                  <a:srgbClr val="001B65"/>
                </a:solidFill>
                <a:latin typeface="冬青黑体简体中文 W3" panose="020B0300000000000000" pitchFamily="34" charset="-122"/>
                <a:ea typeface="冬青黑体简体中文 W3" panose="020B0300000000000000" pitchFamily="34" charset="-122"/>
                <a:sym typeface="+mn-ea"/>
              </a:rPr>
              <a:t>此处添加详细文本描述，建议与标题相关并符合整体语言风格，语言描述尽量</a:t>
            </a:r>
            <a:r>
              <a:rPr lang="en-US" altLang="zh-CN" dirty="0">
                <a:solidFill>
                  <a:srgbClr val="001B65"/>
                </a:solidFill>
                <a:latin typeface="冬青黑体简体中文 W3" panose="020B0300000000000000" pitchFamily="34" charset="-122"/>
                <a:ea typeface="冬青黑体简体中文 W3" panose="020B0300000000000000" pitchFamily="34" charset="-122"/>
                <a:sym typeface="+mn-ea"/>
              </a:rPr>
              <a:t>……</a:t>
            </a:r>
          </a:p>
        </p:txBody>
      </p:sp>
      <p:sp>
        <p:nvSpPr>
          <p:cNvPr id="3" name="文本框 2"/>
          <p:cNvSpPr txBox="1"/>
          <p:nvPr/>
        </p:nvSpPr>
        <p:spPr>
          <a:xfrm>
            <a:off x="1354455" y="3677285"/>
            <a:ext cx="4321175" cy="810260"/>
          </a:xfrm>
          <a:prstGeom prst="rect">
            <a:avLst/>
          </a:prstGeom>
          <a:noFill/>
        </p:spPr>
        <p:txBody>
          <a:bodyPr wrap="square" rtlCol="0" anchor="t">
            <a:spAutoFit/>
          </a:bodyPr>
          <a:lstStyle/>
          <a:p>
            <a:pPr algn="ctr">
              <a:lnSpc>
                <a:spcPct val="130000"/>
              </a:lnSpc>
            </a:pPr>
            <a:r>
              <a:rPr lang="zh-CN" altLang="en-US" dirty="0">
                <a:solidFill>
                  <a:srgbClr val="001B65"/>
                </a:solidFill>
                <a:latin typeface="冬青黑体简体中文 W3" panose="020B0300000000000000" pitchFamily="34" charset="-122"/>
                <a:ea typeface="冬青黑体简体中文 W3" panose="020B0300000000000000" pitchFamily="34" charset="-122"/>
                <a:sym typeface="+mn-ea"/>
              </a:rPr>
              <a:t>此处添加详细文本描述，建议与标题相关并符合整体语言风格，语言描述尽量</a:t>
            </a:r>
            <a:r>
              <a:rPr lang="en-US" altLang="zh-CN" dirty="0">
                <a:solidFill>
                  <a:srgbClr val="001B65"/>
                </a:solidFill>
                <a:latin typeface="冬青黑体简体中文 W3" panose="020B0300000000000000" pitchFamily="34" charset="-122"/>
                <a:ea typeface="冬青黑体简体中文 W3" panose="020B0300000000000000" pitchFamily="34" charset="-122"/>
                <a:sym typeface="+mn-ea"/>
              </a:rPr>
              <a:t>……</a:t>
            </a:r>
          </a:p>
        </p:txBody>
      </p:sp>
      <p:grpSp>
        <p:nvGrpSpPr>
          <p:cNvPr id="6" name="原创设计师QQ69613753    _1"/>
          <p:cNvGrpSpPr>
            <a:grpSpLocks noChangeAspect="1"/>
          </p:cNvGrpSpPr>
          <p:nvPr/>
        </p:nvGrpSpPr>
        <p:grpSpPr>
          <a:xfrm>
            <a:off x="6883400" y="1644015"/>
            <a:ext cx="3542665" cy="3822700"/>
            <a:chOff x="1128878" y="910350"/>
            <a:chExt cx="4079272" cy="4401738"/>
          </a:xfrm>
        </p:grpSpPr>
        <p:sp>
          <p:nvSpPr>
            <p:cNvPr id="7" name="椭圆 6"/>
            <p:cNvSpPr/>
            <p:nvPr/>
          </p:nvSpPr>
          <p:spPr>
            <a:xfrm>
              <a:off x="1646537" y="1471617"/>
              <a:ext cx="3561613" cy="3561613"/>
            </a:xfrm>
            <a:prstGeom prst="ellipse">
              <a:avLst/>
            </a:prstGeom>
            <a:noFill/>
            <a:ln w="38100">
              <a:solidFill>
                <a:srgbClr val="001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8" name="椭圆 7"/>
            <p:cNvSpPr/>
            <p:nvPr/>
          </p:nvSpPr>
          <p:spPr>
            <a:xfrm>
              <a:off x="1128878" y="910350"/>
              <a:ext cx="1824106" cy="1824106"/>
            </a:xfrm>
            <a:prstGeom prst="ellipse">
              <a:avLst/>
            </a:prstGeom>
            <a:solidFill>
              <a:srgbClr val="001B65"/>
            </a:solidFill>
            <a:ln>
              <a:solidFill>
                <a:srgbClr val="3BAC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9" name="椭圆 8"/>
            <p:cNvSpPr/>
            <p:nvPr/>
          </p:nvSpPr>
          <p:spPr>
            <a:xfrm>
              <a:off x="3894974" y="1256027"/>
              <a:ext cx="575226" cy="575226"/>
            </a:xfrm>
            <a:prstGeom prst="ellipse">
              <a:avLst/>
            </a:prstGeom>
            <a:noFill/>
            <a:ln w="12700">
              <a:gradFill>
                <a:gsLst>
                  <a:gs pos="0">
                    <a:schemeClr val="bg1"/>
                  </a:gs>
                  <a:gs pos="100000">
                    <a:schemeClr val="bg1">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11" name="椭圆 10"/>
            <p:cNvSpPr/>
            <p:nvPr/>
          </p:nvSpPr>
          <p:spPr>
            <a:xfrm>
              <a:off x="1159786" y="2978139"/>
              <a:ext cx="1093186" cy="109318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12" name="椭圆 11"/>
            <p:cNvSpPr/>
            <p:nvPr/>
          </p:nvSpPr>
          <p:spPr>
            <a:xfrm>
              <a:off x="3867862" y="4191999"/>
              <a:ext cx="1093186" cy="1093186"/>
            </a:xfrm>
            <a:prstGeom prst="ellipse">
              <a:avLst/>
            </a:prstGeom>
            <a:solidFill>
              <a:srgbClr val="001B65"/>
            </a:solidFill>
            <a:ln>
              <a:gradFill>
                <a:gsLst>
                  <a:gs pos="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13" name="椭圆 12"/>
            <p:cNvSpPr/>
            <p:nvPr/>
          </p:nvSpPr>
          <p:spPr>
            <a:xfrm>
              <a:off x="3451373" y="4895599"/>
              <a:ext cx="416489" cy="416489"/>
            </a:xfrm>
            <a:prstGeom prst="ellipse">
              <a:avLst/>
            </a:prstGeom>
            <a:noFill/>
            <a:ln w="12700">
              <a:gradFill>
                <a:gsLst>
                  <a:gs pos="0">
                    <a:schemeClr val="bg1"/>
                  </a:gs>
                  <a:gs pos="100000">
                    <a:schemeClr val="bg1">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sp>
          <p:nvSpPr>
            <p:cNvPr id="15" name="椭圆 14"/>
            <p:cNvSpPr/>
            <p:nvPr/>
          </p:nvSpPr>
          <p:spPr>
            <a:xfrm>
              <a:off x="4722176" y="2442897"/>
              <a:ext cx="416489" cy="416489"/>
            </a:xfrm>
            <a:prstGeom prst="ellipse">
              <a:avLst/>
            </a:prstGeom>
            <a:solidFill>
              <a:srgbClr val="001B65"/>
            </a:solidFill>
            <a:ln w="12700">
              <a:gradFill>
                <a:gsLst>
                  <a:gs pos="0">
                    <a:schemeClr val="bg1"/>
                  </a:gs>
                  <a:gs pos="100000">
                    <a:schemeClr val="bg1">
                      <a:alpha val="0"/>
                    </a:schemeClr>
                  </a:gs>
                </a:gsLst>
                <a:lin ang="9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郑庆科智雅体" panose="02000603000000000000" pitchFamily="2" charset="-122"/>
                <a:ea typeface="郑庆科智雅体" panose="02000603000000000000" pitchFamily="2" charset="-122"/>
              </a:endParaRPr>
            </a:p>
          </p:txBody>
        </p:sp>
        <p:grpSp>
          <p:nvGrpSpPr>
            <p:cNvPr id="16" name="Group 4"/>
            <p:cNvGrpSpPr>
              <a:grpSpLocks noChangeAspect="1"/>
            </p:cNvGrpSpPr>
            <p:nvPr/>
          </p:nvGrpSpPr>
          <p:grpSpPr bwMode="auto">
            <a:xfrm>
              <a:off x="2706688" y="2614613"/>
              <a:ext cx="1482725" cy="1343025"/>
              <a:chOff x="1753" y="2115"/>
              <a:chExt cx="934" cy="846"/>
            </a:xfrm>
          </p:grpSpPr>
          <p:sp>
            <p:nvSpPr>
              <p:cNvPr id="18" name="AutoShape 3"/>
              <p:cNvSpPr>
                <a:spLocks noChangeAspect="1" noChangeArrowheads="1" noTextEdit="1"/>
              </p:cNvSpPr>
              <p:nvPr/>
            </p:nvSpPr>
            <p:spPr bwMode="auto">
              <a:xfrm>
                <a:off x="1753" y="2115"/>
                <a:ext cx="934"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19" name="Freeform 5"/>
              <p:cNvSpPr>
                <a:spLocks noEditPoints="1"/>
              </p:cNvSpPr>
              <p:nvPr/>
            </p:nvSpPr>
            <p:spPr bwMode="auto">
              <a:xfrm>
                <a:off x="1745" y="2122"/>
                <a:ext cx="949" cy="839"/>
              </a:xfrm>
              <a:custGeom>
                <a:avLst/>
                <a:gdLst>
                  <a:gd name="T0" fmla="*/ 101 w 128"/>
                  <a:gd name="T1" fmla="*/ 35 h 113"/>
                  <a:gd name="T2" fmla="*/ 104 w 128"/>
                  <a:gd name="T3" fmla="*/ 14 h 113"/>
                  <a:gd name="T4" fmla="*/ 97 w 128"/>
                  <a:gd name="T5" fmla="*/ 2 h 113"/>
                  <a:gd name="T6" fmla="*/ 63 w 128"/>
                  <a:gd name="T7" fmla="*/ 15 h 113"/>
                  <a:gd name="T8" fmla="*/ 36 w 128"/>
                  <a:gd name="T9" fmla="*/ 1 h 113"/>
                  <a:gd name="T10" fmla="*/ 23 w 128"/>
                  <a:gd name="T11" fmla="*/ 30 h 113"/>
                  <a:gd name="T12" fmla="*/ 19 w 128"/>
                  <a:gd name="T13" fmla="*/ 37 h 113"/>
                  <a:gd name="T14" fmla="*/ 19 w 128"/>
                  <a:gd name="T15" fmla="*/ 76 h 113"/>
                  <a:gd name="T16" fmla="*/ 24 w 128"/>
                  <a:gd name="T17" fmla="*/ 84 h 113"/>
                  <a:gd name="T18" fmla="*/ 37 w 128"/>
                  <a:gd name="T19" fmla="*/ 113 h 113"/>
                  <a:gd name="T20" fmla="*/ 67 w 128"/>
                  <a:gd name="T21" fmla="*/ 100 h 113"/>
                  <a:gd name="T22" fmla="*/ 99 w 128"/>
                  <a:gd name="T23" fmla="*/ 110 h 113"/>
                  <a:gd name="T24" fmla="*/ 102 w 128"/>
                  <a:gd name="T25" fmla="*/ 77 h 113"/>
                  <a:gd name="T26" fmla="*/ 128 w 128"/>
                  <a:gd name="T27" fmla="*/ 56 h 113"/>
                  <a:gd name="T28" fmla="*/ 90 w 128"/>
                  <a:gd name="T29" fmla="*/ 5 h 113"/>
                  <a:gd name="T30" fmla="*/ 89 w 128"/>
                  <a:gd name="T31" fmla="*/ 10 h 113"/>
                  <a:gd name="T32" fmla="*/ 99 w 128"/>
                  <a:gd name="T33" fmla="*/ 17 h 113"/>
                  <a:gd name="T34" fmla="*/ 97 w 128"/>
                  <a:gd name="T35" fmla="*/ 34 h 113"/>
                  <a:gd name="T36" fmla="*/ 66 w 128"/>
                  <a:gd name="T37" fmla="*/ 18 h 113"/>
                  <a:gd name="T38" fmla="*/ 36 w 128"/>
                  <a:gd name="T39" fmla="*/ 62 h 113"/>
                  <a:gd name="T40" fmla="*/ 46 w 128"/>
                  <a:gd name="T41" fmla="*/ 77 h 113"/>
                  <a:gd name="T42" fmla="*/ 36 w 128"/>
                  <a:gd name="T43" fmla="*/ 62 h 113"/>
                  <a:gd name="T44" fmla="*/ 31 w 128"/>
                  <a:gd name="T45" fmla="*/ 39 h 113"/>
                  <a:gd name="T46" fmla="*/ 41 w 128"/>
                  <a:gd name="T47" fmla="*/ 43 h 113"/>
                  <a:gd name="T48" fmla="*/ 46 w 128"/>
                  <a:gd name="T49" fmla="*/ 68 h 113"/>
                  <a:gd name="T50" fmla="*/ 45 w 128"/>
                  <a:gd name="T51" fmla="*/ 45 h 113"/>
                  <a:gd name="T52" fmla="*/ 64 w 128"/>
                  <a:gd name="T53" fmla="*/ 35 h 113"/>
                  <a:gd name="T54" fmla="*/ 75 w 128"/>
                  <a:gd name="T55" fmla="*/ 35 h 113"/>
                  <a:gd name="T56" fmla="*/ 88 w 128"/>
                  <a:gd name="T57" fmla="*/ 56 h 113"/>
                  <a:gd name="T58" fmla="*/ 75 w 128"/>
                  <a:gd name="T59" fmla="*/ 77 h 113"/>
                  <a:gd name="T60" fmla="*/ 63 w 128"/>
                  <a:gd name="T61" fmla="*/ 78 h 113"/>
                  <a:gd name="T62" fmla="*/ 46 w 128"/>
                  <a:gd name="T63" fmla="*/ 68 h 113"/>
                  <a:gd name="T64" fmla="*/ 91 w 128"/>
                  <a:gd name="T65" fmla="*/ 61 h 113"/>
                  <a:gd name="T66" fmla="*/ 82 w 128"/>
                  <a:gd name="T67" fmla="*/ 77 h 113"/>
                  <a:gd name="T68" fmla="*/ 91 w 128"/>
                  <a:gd name="T69" fmla="*/ 51 h 113"/>
                  <a:gd name="T70" fmla="*/ 81 w 128"/>
                  <a:gd name="T71" fmla="*/ 36 h 113"/>
                  <a:gd name="T72" fmla="*/ 91 w 128"/>
                  <a:gd name="T73" fmla="*/ 51 h 113"/>
                  <a:gd name="T74" fmla="*/ 71 w 128"/>
                  <a:gd name="T75" fmla="*/ 30 h 113"/>
                  <a:gd name="T76" fmla="*/ 64 w 128"/>
                  <a:gd name="T77" fmla="*/ 30 h 113"/>
                  <a:gd name="T78" fmla="*/ 63 w 128"/>
                  <a:gd name="T79" fmla="*/ 22 h 113"/>
                  <a:gd name="T80" fmla="*/ 36 w 128"/>
                  <a:gd name="T81" fmla="*/ 5 h 113"/>
                  <a:gd name="T82" fmla="*/ 49 w 128"/>
                  <a:gd name="T83" fmla="*/ 31 h 113"/>
                  <a:gd name="T84" fmla="*/ 28 w 128"/>
                  <a:gd name="T85" fmla="*/ 29 h 113"/>
                  <a:gd name="T86" fmla="*/ 4 w 128"/>
                  <a:gd name="T87" fmla="*/ 57 h 113"/>
                  <a:gd name="T88" fmla="*/ 26 w 128"/>
                  <a:gd name="T89" fmla="*/ 40 h 113"/>
                  <a:gd name="T90" fmla="*/ 27 w 128"/>
                  <a:gd name="T91" fmla="*/ 73 h 113"/>
                  <a:gd name="T92" fmla="*/ 37 w 128"/>
                  <a:gd name="T93" fmla="*/ 108 h 113"/>
                  <a:gd name="T94" fmla="*/ 29 w 128"/>
                  <a:gd name="T95" fmla="*/ 85 h 113"/>
                  <a:gd name="T96" fmla="*/ 50 w 128"/>
                  <a:gd name="T97" fmla="*/ 82 h 113"/>
                  <a:gd name="T98" fmla="*/ 37 w 128"/>
                  <a:gd name="T99" fmla="*/ 108 h 113"/>
                  <a:gd name="T100" fmla="*/ 56 w 128"/>
                  <a:gd name="T101" fmla="*/ 82 h 113"/>
                  <a:gd name="T102" fmla="*/ 64 w 128"/>
                  <a:gd name="T103" fmla="*/ 83 h 113"/>
                  <a:gd name="T104" fmla="*/ 64 w 128"/>
                  <a:gd name="T105" fmla="*/ 91 h 113"/>
                  <a:gd name="T106" fmla="*/ 91 w 128"/>
                  <a:gd name="T107" fmla="*/ 107 h 113"/>
                  <a:gd name="T108" fmla="*/ 78 w 128"/>
                  <a:gd name="T109" fmla="*/ 82 h 113"/>
                  <a:gd name="T110" fmla="*/ 99 w 128"/>
                  <a:gd name="T111" fmla="*/ 84 h 113"/>
                  <a:gd name="T112" fmla="*/ 106 w 128"/>
                  <a:gd name="T113" fmla="*/ 71 h 113"/>
                  <a:gd name="T114" fmla="*/ 94 w 128"/>
                  <a:gd name="T115" fmla="*/ 56 h 113"/>
                  <a:gd name="T116" fmla="*/ 123 w 128"/>
                  <a:gd name="T117" fmla="*/ 5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13">
                    <a:moveTo>
                      <a:pt x="108" y="37"/>
                    </a:moveTo>
                    <a:cubicBezTo>
                      <a:pt x="106" y="36"/>
                      <a:pt x="104" y="36"/>
                      <a:pt x="101" y="35"/>
                    </a:cubicBezTo>
                    <a:cubicBezTo>
                      <a:pt x="102" y="33"/>
                      <a:pt x="103" y="30"/>
                      <a:pt x="103" y="28"/>
                    </a:cubicBezTo>
                    <a:cubicBezTo>
                      <a:pt x="104" y="23"/>
                      <a:pt x="104" y="18"/>
                      <a:pt x="104" y="14"/>
                    </a:cubicBezTo>
                    <a:cubicBezTo>
                      <a:pt x="104" y="12"/>
                      <a:pt x="105" y="11"/>
                      <a:pt x="105" y="10"/>
                    </a:cubicBezTo>
                    <a:cubicBezTo>
                      <a:pt x="105" y="5"/>
                      <a:pt x="101" y="2"/>
                      <a:pt x="97" y="2"/>
                    </a:cubicBezTo>
                    <a:cubicBezTo>
                      <a:pt x="95" y="0"/>
                      <a:pt x="93" y="0"/>
                      <a:pt x="90" y="0"/>
                    </a:cubicBezTo>
                    <a:cubicBezTo>
                      <a:pt x="82" y="0"/>
                      <a:pt x="73" y="5"/>
                      <a:pt x="63" y="15"/>
                    </a:cubicBezTo>
                    <a:cubicBezTo>
                      <a:pt x="62" y="14"/>
                      <a:pt x="61" y="13"/>
                      <a:pt x="60" y="12"/>
                    </a:cubicBezTo>
                    <a:cubicBezTo>
                      <a:pt x="51" y="5"/>
                      <a:pt x="43" y="1"/>
                      <a:pt x="36" y="1"/>
                    </a:cubicBezTo>
                    <a:cubicBezTo>
                      <a:pt x="33" y="1"/>
                      <a:pt x="31" y="1"/>
                      <a:pt x="29" y="3"/>
                    </a:cubicBezTo>
                    <a:cubicBezTo>
                      <a:pt x="22" y="7"/>
                      <a:pt x="21" y="16"/>
                      <a:pt x="23" y="30"/>
                    </a:cubicBezTo>
                    <a:cubicBezTo>
                      <a:pt x="24" y="31"/>
                      <a:pt x="24" y="33"/>
                      <a:pt x="25" y="35"/>
                    </a:cubicBezTo>
                    <a:cubicBezTo>
                      <a:pt x="23" y="36"/>
                      <a:pt x="21" y="37"/>
                      <a:pt x="19" y="37"/>
                    </a:cubicBezTo>
                    <a:cubicBezTo>
                      <a:pt x="6" y="42"/>
                      <a:pt x="0" y="49"/>
                      <a:pt x="0" y="57"/>
                    </a:cubicBezTo>
                    <a:cubicBezTo>
                      <a:pt x="0" y="64"/>
                      <a:pt x="7" y="71"/>
                      <a:pt x="19" y="76"/>
                    </a:cubicBezTo>
                    <a:cubicBezTo>
                      <a:pt x="21" y="76"/>
                      <a:pt x="23" y="77"/>
                      <a:pt x="26" y="78"/>
                    </a:cubicBezTo>
                    <a:cubicBezTo>
                      <a:pt x="25" y="80"/>
                      <a:pt x="25" y="82"/>
                      <a:pt x="24" y="84"/>
                    </a:cubicBezTo>
                    <a:cubicBezTo>
                      <a:pt x="22" y="98"/>
                      <a:pt x="24" y="107"/>
                      <a:pt x="30" y="111"/>
                    </a:cubicBezTo>
                    <a:cubicBezTo>
                      <a:pt x="32" y="112"/>
                      <a:pt x="35" y="113"/>
                      <a:pt x="37" y="113"/>
                    </a:cubicBezTo>
                    <a:cubicBezTo>
                      <a:pt x="45" y="113"/>
                      <a:pt x="54" y="107"/>
                      <a:pt x="64" y="98"/>
                    </a:cubicBezTo>
                    <a:cubicBezTo>
                      <a:pt x="65" y="99"/>
                      <a:pt x="66" y="100"/>
                      <a:pt x="67" y="100"/>
                    </a:cubicBezTo>
                    <a:cubicBezTo>
                      <a:pt x="76" y="108"/>
                      <a:pt x="85" y="112"/>
                      <a:pt x="91" y="112"/>
                    </a:cubicBezTo>
                    <a:cubicBezTo>
                      <a:pt x="94" y="112"/>
                      <a:pt x="97" y="111"/>
                      <a:pt x="99" y="110"/>
                    </a:cubicBezTo>
                    <a:cubicBezTo>
                      <a:pt x="105" y="106"/>
                      <a:pt x="107" y="96"/>
                      <a:pt x="104" y="83"/>
                    </a:cubicBezTo>
                    <a:cubicBezTo>
                      <a:pt x="103" y="81"/>
                      <a:pt x="103" y="79"/>
                      <a:pt x="102" y="77"/>
                    </a:cubicBezTo>
                    <a:cubicBezTo>
                      <a:pt x="104" y="77"/>
                      <a:pt x="106" y="76"/>
                      <a:pt x="108" y="75"/>
                    </a:cubicBezTo>
                    <a:cubicBezTo>
                      <a:pt x="121" y="70"/>
                      <a:pt x="128" y="64"/>
                      <a:pt x="128" y="56"/>
                    </a:cubicBezTo>
                    <a:cubicBezTo>
                      <a:pt x="128" y="49"/>
                      <a:pt x="121" y="42"/>
                      <a:pt x="108" y="37"/>
                    </a:cubicBezTo>
                    <a:close/>
                    <a:moveTo>
                      <a:pt x="90" y="5"/>
                    </a:moveTo>
                    <a:cubicBezTo>
                      <a:pt x="90" y="5"/>
                      <a:pt x="90" y="5"/>
                      <a:pt x="91" y="5"/>
                    </a:cubicBezTo>
                    <a:cubicBezTo>
                      <a:pt x="89" y="6"/>
                      <a:pt x="89" y="8"/>
                      <a:pt x="89" y="10"/>
                    </a:cubicBezTo>
                    <a:cubicBezTo>
                      <a:pt x="89" y="14"/>
                      <a:pt x="92" y="17"/>
                      <a:pt x="97" y="17"/>
                    </a:cubicBezTo>
                    <a:cubicBezTo>
                      <a:pt x="98" y="17"/>
                      <a:pt x="98" y="17"/>
                      <a:pt x="99" y="17"/>
                    </a:cubicBezTo>
                    <a:cubicBezTo>
                      <a:pt x="99" y="20"/>
                      <a:pt x="99" y="24"/>
                      <a:pt x="98" y="27"/>
                    </a:cubicBezTo>
                    <a:cubicBezTo>
                      <a:pt x="98" y="29"/>
                      <a:pt x="97" y="32"/>
                      <a:pt x="97" y="34"/>
                    </a:cubicBezTo>
                    <a:cubicBezTo>
                      <a:pt x="91" y="32"/>
                      <a:pt x="84" y="31"/>
                      <a:pt x="77" y="31"/>
                    </a:cubicBezTo>
                    <a:cubicBezTo>
                      <a:pt x="74" y="26"/>
                      <a:pt x="70" y="22"/>
                      <a:pt x="66" y="18"/>
                    </a:cubicBezTo>
                    <a:cubicBezTo>
                      <a:pt x="75" y="10"/>
                      <a:pt x="84" y="5"/>
                      <a:pt x="90" y="5"/>
                    </a:cubicBezTo>
                    <a:close/>
                    <a:moveTo>
                      <a:pt x="36" y="62"/>
                    </a:moveTo>
                    <a:cubicBezTo>
                      <a:pt x="38" y="65"/>
                      <a:pt x="40" y="68"/>
                      <a:pt x="42" y="71"/>
                    </a:cubicBezTo>
                    <a:cubicBezTo>
                      <a:pt x="43" y="73"/>
                      <a:pt x="44" y="75"/>
                      <a:pt x="46" y="77"/>
                    </a:cubicBezTo>
                    <a:cubicBezTo>
                      <a:pt x="41" y="76"/>
                      <a:pt x="36" y="75"/>
                      <a:pt x="32" y="74"/>
                    </a:cubicBezTo>
                    <a:cubicBezTo>
                      <a:pt x="33" y="70"/>
                      <a:pt x="35" y="66"/>
                      <a:pt x="36" y="62"/>
                    </a:cubicBezTo>
                    <a:close/>
                    <a:moveTo>
                      <a:pt x="36" y="51"/>
                    </a:moveTo>
                    <a:cubicBezTo>
                      <a:pt x="34" y="47"/>
                      <a:pt x="32" y="43"/>
                      <a:pt x="31" y="39"/>
                    </a:cubicBezTo>
                    <a:cubicBezTo>
                      <a:pt x="36" y="38"/>
                      <a:pt x="40" y="37"/>
                      <a:pt x="45" y="36"/>
                    </a:cubicBezTo>
                    <a:cubicBezTo>
                      <a:pt x="44" y="38"/>
                      <a:pt x="43" y="40"/>
                      <a:pt x="41" y="43"/>
                    </a:cubicBezTo>
                    <a:cubicBezTo>
                      <a:pt x="39" y="46"/>
                      <a:pt x="38" y="49"/>
                      <a:pt x="36" y="51"/>
                    </a:cubicBezTo>
                    <a:close/>
                    <a:moveTo>
                      <a:pt x="46" y="68"/>
                    </a:moveTo>
                    <a:cubicBezTo>
                      <a:pt x="43" y="64"/>
                      <a:pt x="41" y="61"/>
                      <a:pt x="39" y="57"/>
                    </a:cubicBezTo>
                    <a:cubicBezTo>
                      <a:pt x="41" y="53"/>
                      <a:pt x="43" y="49"/>
                      <a:pt x="45" y="45"/>
                    </a:cubicBezTo>
                    <a:cubicBezTo>
                      <a:pt x="47" y="42"/>
                      <a:pt x="50" y="39"/>
                      <a:pt x="52" y="35"/>
                    </a:cubicBezTo>
                    <a:cubicBezTo>
                      <a:pt x="56" y="35"/>
                      <a:pt x="60" y="35"/>
                      <a:pt x="64" y="35"/>
                    </a:cubicBezTo>
                    <a:cubicBezTo>
                      <a:pt x="64" y="35"/>
                      <a:pt x="64" y="35"/>
                      <a:pt x="64" y="35"/>
                    </a:cubicBezTo>
                    <a:cubicBezTo>
                      <a:pt x="68" y="35"/>
                      <a:pt x="72" y="35"/>
                      <a:pt x="75" y="35"/>
                    </a:cubicBezTo>
                    <a:cubicBezTo>
                      <a:pt x="77" y="38"/>
                      <a:pt x="79" y="41"/>
                      <a:pt x="82" y="45"/>
                    </a:cubicBezTo>
                    <a:cubicBezTo>
                      <a:pt x="84" y="48"/>
                      <a:pt x="86" y="52"/>
                      <a:pt x="88" y="56"/>
                    </a:cubicBezTo>
                    <a:cubicBezTo>
                      <a:pt x="86" y="60"/>
                      <a:pt x="84" y="64"/>
                      <a:pt x="82" y="67"/>
                    </a:cubicBezTo>
                    <a:cubicBezTo>
                      <a:pt x="80" y="71"/>
                      <a:pt x="78" y="74"/>
                      <a:pt x="75" y="77"/>
                    </a:cubicBezTo>
                    <a:cubicBezTo>
                      <a:pt x="72" y="78"/>
                      <a:pt x="68" y="78"/>
                      <a:pt x="64" y="78"/>
                    </a:cubicBezTo>
                    <a:cubicBezTo>
                      <a:pt x="63" y="78"/>
                      <a:pt x="63" y="78"/>
                      <a:pt x="63" y="78"/>
                    </a:cubicBezTo>
                    <a:cubicBezTo>
                      <a:pt x="59" y="78"/>
                      <a:pt x="56" y="78"/>
                      <a:pt x="52" y="77"/>
                    </a:cubicBezTo>
                    <a:cubicBezTo>
                      <a:pt x="50" y="74"/>
                      <a:pt x="48" y="71"/>
                      <a:pt x="46" y="68"/>
                    </a:cubicBezTo>
                    <a:close/>
                    <a:moveTo>
                      <a:pt x="86" y="70"/>
                    </a:moveTo>
                    <a:cubicBezTo>
                      <a:pt x="88" y="67"/>
                      <a:pt x="89" y="64"/>
                      <a:pt x="91" y="61"/>
                    </a:cubicBezTo>
                    <a:cubicBezTo>
                      <a:pt x="93" y="66"/>
                      <a:pt x="95" y="70"/>
                      <a:pt x="96" y="74"/>
                    </a:cubicBezTo>
                    <a:cubicBezTo>
                      <a:pt x="92" y="75"/>
                      <a:pt x="87" y="76"/>
                      <a:pt x="82" y="77"/>
                    </a:cubicBezTo>
                    <a:cubicBezTo>
                      <a:pt x="83" y="74"/>
                      <a:pt x="85" y="72"/>
                      <a:pt x="86" y="70"/>
                    </a:cubicBezTo>
                    <a:close/>
                    <a:moveTo>
                      <a:pt x="91" y="51"/>
                    </a:moveTo>
                    <a:cubicBezTo>
                      <a:pt x="89" y="48"/>
                      <a:pt x="87" y="45"/>
                      <a:pt x="86" y="42"/>
                    </a:cubicBezTo>
                    <a:cubicBezTo>
                      <a:pt x="84" y="40"/>
                      <a:pt x="83" y="38"/>
                      <a:pt x="81" y="36"/>
                    </a:cubicBezTo>
                    <a:cubicBezTo>
                      <a:pt x="86" y="36"/>
                      <a:pt x="91" y="37"/>
                      <a:pt x="95" y="38"/>
                    </a:cubicBezTo>
                    <a:cubicBezTo>
                      <a:pt x="94" y="42"/>
                      <a:pt x="93" y="46"/>
                      <a:pt x="91" y="51"/>
                    </a:cubicBezTo>
                    <a:close/>
                    <a:moveTo>
                      <a:pt x="63" y="22"/>
                    </a:moveTo>
                    <a:cubicBezTo>
                      <a:pt x="66" y="24"/>
                      <a:pt x="68" y="27"/>
                      <a:pt x="71" y="30"/>
                    </a:cubicBezTo>
                    <a:cubicBezTo>
                      <a:pt x="69" y="30"/>
                      <a:pt x="66" y="30"/>
                      <a:pt x="64" y="30"/>
                    </a:cubicBezTo>
                    <a:cubicBezTo>
                      <a:pt x="64" y="30"/>
                      <a:pt x="64" y="30"/>
                      <a:pt x="64" y="30"/>
                    </a:cubicBezTo>
                    <a:cubicBezTo>
                      <a:pt x="61" y="30"/>
                      <a:pt x="58" y="30"/>
                      <a:pt x="56" y="30"/>
                    </a:cubicBezTo>
                    <a:cubicBezTo>
                      <a:pt x="58" y="27"/>
                      <a:pt x="61" y="24"/>
                      <a:pt x="63" y="22"/>
                    </a:cubicBezTo>
                    <a:close/>
                    <a:moveTo>
                      <a:pt x="31" y="7"/>
                    </a:moveTo>
                    <a:cubicBezTo>
                      <a:pt x="33" y="6"/>
                      <a:pt x="34" y="5"/>
                      <a:pt x="36" y="5"/>
                    </a:cubicBezTo>
                    <a:cubicBezTo>
                      <a:pt x="42" y="5"/>
                      <a:pt x="51" y="10"/>
                      <a:pt x="60" y="18"/>
                    </a:cubicBezTo>
                    <a:cubicBezTo>
                      <a:pt x="56" y="22"/>
                      <a:pt x="53" y="26"/>
                      <a:pt x="49" y="31"/>
                    </a:cubicBezTo>
                    <a:cubicBezTo>
                      <a:pt x="42" y="32"/>
                      <a:pt x="36" y="33"/>
                      <a:pt x="30" y="34"/>
                    </a:cubicBezTo>
                    <a:cubicBezTo>
                      <a:pt x="29" y="32"/>
                      <a:pt x="28" y="30"/>
                      <a:pt x="28" y="29"/>
                    </a:cubicBezTo>
                    <a:cubicBezTo>
                      <a:pt x="26" y="18"/>
                      <a:pt x="27" y="10"/>
                      <a:pt x="31" y="7"/>
                    </a:cubicBezTo>
                    <a:close/>
                    <a:moveTo>
                      <a:pt x="4" y="57"/>
                    </a:moveTo>
                    <a:cubicBezTo>
                      <a:pt x="4" y="51"/>
                      <a:pt x="10" y="46"/>
                      <a:pt x="21" y="42"/>
                    </a:cubicBezTo>
                    <a:cubicBezTo>
                      <a:pt x="23" y="41"/>
                      <a:pt x="24" y="41"/>
                      <a:pt x="26" y="40"/>
                    </a:cubicBezTo>
                    <a:cubicBezTo>
                      <a:pt x="28" y="45"/>
                      <a:pt x="31" y="51"/>
                      <a:pt x="34" y="57"/>
                    </a:cubicBezTo>
                    <a:cubicBezTo>
                      <a:pt x="31" y="62"/>
                      <a:pt x="29" y="68"/>
                      <a:pt x="27" y="73"/>
                    </a:cubicBezTo>
                    <a:cubicBezTo>
                      <a:pt x="13" y="69"/>
                      <a:pt x="4" y="63"/>
                      <a:pt x="4" y="57"/>
                    </a:cubicBezTo>
                    <a:close/>
                    <a:moveTo>
                      <a:pt x="37" y="108"/>
                    </a:moveTo>
                    <a:cubicBezTo>
                      <a:pt x="36" y="108"/>
                      <a:pt x="34" y="108"/>
                      <a:pt x="33" y="107"/>
                    </a:cubicBezTo>
                    <a:cubicBezTo>
                      <a:pt x="28" y="104"/>
                      <a:pt x="27" y="96"/>
                      <a:pt x="29" y="85"/>
                    </a:cubicBezTo>
                    <a:cubicBezTo>
                      <a:pt x="29" y="83"/>
                      <a:pt x="30" y="81"/>
                      <a:pt x="30" y="79"/>
                    </a:cubicBezTo>
                    <a:cubicBezTo>
                      <a:pt x="36" y="80"/>
                      <a:pt x="43" y="81"/>
                      <a:pt x="50" y="82"/>
                    </a:cubicBezTo>
                    <a:cubicBezTo>
                      <a:pt x="53" y="87"/>
                      <a:pt x="57" y="91"/>
                      <a:pt x="61" y="94"/>
                    </a:cubicBezTo>
                    <a:cubicBezTo>
                      <a:pt x="52" y="103"/>
                      <a:pt x="44" y="108"/>
                      <a:pt x="37" y="108"/>
                    </a:cubicBezTo>
                    <a:close/>
                    <a:moveTo>
                      <a:pt x="64" y="91"/>
                    </a:moveTo>
                    <a:cubicBezTo>
                      <a:pt x="62" y="88"/>
                      <a:pt x="59" y="86"/>
                      <a:pt x="56" y="82"/>
                    </a:cubicBezTo>
                    <a:cubicBezTo>
                      <a:pt x="59" y="83"/>
                      <a:pt x="61" y="83"/>
                      <a:pt x="63" y="83"/>
                    </a:cubicBezTo>
                    <a:cubicBezTo>
                      <a:pt x="64" y="83"/>
                      <a:pt x="64" y="83"/>
                      <a:pt x="64" y="83"/>
                    </a:cubicBezTo>
                    <a:cubicBezTo>
                      <a:pt x="66" y="83"/>
                      <a:pt x="69" y="82"/>
                      <a:pt x="72" y="82"/>
                    </a:cubicBezTo>
                    <a:cubicBezTo>
                      <a:pt x="69" y="85"/>
                      <a:pt x="67" y="88"/>
                      <a:pt x="64" y="91"/>
                    </a:cubicBezTo>
                    <a:close/>
                    <a:moveTo>
                      <a:pt x="96" y="106"/>
                    </a:moveTo>
                    <a:cubicBezTo>
                      <a:pt x="95" y="107"/>
                      <a:pt x="93" y="107"/>
                      <a:pt x="91" y="107"/>
                    </a:cubicBezTo>
                    <a:cubicBezTo>
                      <a:pt x="85" y="107"/>
                      <a:pt x="77" y="102"/>
                      <a:pt x="68" y="94"/>
                    </a:cubicBezTo>
                    <a:cubicBezTo>
                      <a:pt x="71" y="91"/>
                      <a:pt x="75" y="86"/>
                      <a:pt x="78" y="82"/>
                    </a:cubicBezTo>
                    <a:cubicBezTo>
                      <a:pt x="85" y="81"/>
                      <a:pt x="92" y="80"/>
                      <a:pt x="98" y="79"/>
                    </a:cubicBezTo>
                    <a:cubicBezTo>
                      <a:pt x="98" y="80"/>
                      <a:pt x="99" y="82"/>
                      <a:pt x="99" y="84"/>
                    </a:cubicBezTo>
                    <a:cubicBezTo>
                      <a:pt x="101" y="95"/>
                      <a:pt x="100" y="103"/>
                      <a:pt x="96" y="106"/>
                    </a:cubicBezTo>
                    <a:close/>
                    <a:moveTo>
                      <a:pt x="106" y="71"/>
                    </a:moveTo>
                    <a:cubicBezTo>
                      <a:pt x="105" y="71"/>
                      <a:pt x="103" y="72"/>
                      <a:pt x="101" y="73"/>
                    </a:cubicBezTo>
                    <a:cubicBezTo>
                      <a:pt x="99" y="67"/>
                      <a:pt x="97" y="62"/>
                      <a:pt x="94" y="56"/>
                    </a:cubicBezTo>
                    <a:cubicBezTo>
                      <a:pt x="96" y="50"/>
                      <a:pt x="98" y="45"/>
                      <a:pt x="100" y="40"/>
                    </a:cubicBezTo>
                    <a:cubicBezTo>
                      <a:pt x="114" y="44"/>
                      <a:pt x="123" y="50"/>
                      <a:pt x="123" y="56"/>
                    </a:cubicBezTo>
                    <a:cubicBezTo>
                      <a:pt x="123" y="61"/>
                      <a:pt x="117" y="67"/>
                      <a:pt x="106"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
            <p:nvSpPr>
              <p:cNvPr id="20" name="Oval 6"/>
              <p:cNvSpPr>
                <a:spLocks noChangeArrowheads="1"/>
              </p:cNvSpPr>
              <p:nvPr/>
            </p:nvSpPr>
            <p:spPr bwMode="auto">
              <a:xfrm>
                <a:off x="2123" y="2449"/>
                <a:ext cx="186" cy="17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grpSp>
      </p:grpSp>
      <p:sp>
        <p:nvSpPr>
          <p:cNvPr id="21" name="Freeform 5"/>
          <p:cNvSpPr>
            <a:spLocks noEditPoints="1"/>
          </p:cNvSpPr>
          <p:nvPr/>
        </p:nvSpPr>
        <p:spPr bwMode="auto">
          <a:xfrm>
            <a:off x="8039320" y="2975120"/>
            <a:ext cx="1680950" cy="1486109"/>
          </a:xfrm>
          <a:custGeom>
            <a:avLst/>
            <a:gdLst>
              <a:gd name="T0" fmla="*/ 101 w 128"/>
              <a:gd name="T1" fmla="*/ 35 h 113"/>
              <a:gd name="T2" fmla="*/ 104 w 128"/>
              <a:gd name="T3" fmla="*/ 14 h 113"/>
              <a:gd name="T4" fmla="*/ 97 w 128"/>
              <a:gd name="T5" fmla="*/ 2 h 113"/>
              <a:gd name="T6" fmla="*/ 63 w 128"/>
              <a:gd name="T7" fmla="*/ 15 h 113"/>
              <a:gd name="T8" fmla="*/ 36 w 128"/>
              <a:gd name="T9" fmla="*/ 1 h 113"/>
              <a:gd name="T10" fmla="*/ 23 w 128"/>
              <a:gd name="T11" fmla="*/ 30 h 113"/>
              <a:gd name="T12" fmla="*/ 19 w 128"/>
              <a:gd name="T13" fmla="*/ 37 h 113"/>
              <a:gd name="T14" fmla="*/ 19 w 128"/>
              <a:gd name="T15" fmla="*/ 76 h 113"/>
              <a:gd name="T16" fmla="*/ 24 w 128"/>
              <a:gd name="T17" fmla="*/ 84 h 113"/>
              <a:gd name="T18" fmla="*/ 37 w 128"/>
              <a:gd name="T19" fmla="*/ 113 h 113"/>
              <a:gd name="T20" fmla="*/ 67 w 128"/>
              <a:gd name="T21" fmla="*/ 100 h 113"/>
              <a:gd name="T22" fmla="*/ 99 w 128"/>
              <a:gd name="T23" fmla="*/ 110 h 113"/>
              <a:gd name="T24" fmla="*/ 102 w 128"/>
              <a:gd name="T25" fmla="*/ 77 h 113"/>
              <a:gd name="T26" fmla="*/ 128 w 128"/>
              <a:gd name="T27" fmla="*/ 56 h 113"/>
              <a:gd name="T28" fmla="*/ 90 w 128"/>
              <a:gd name="T29" fmla="*/ 5 h 113"/>
              <a:gd name="T30" fmla="*/ 89 w 128"/>
              <a:gd name="T31" fmla="*/ 10 h 113"/>
              <a:gd name="T32" fmla="*/ 99 w 128"/>
              <a:gd name="T33" fmla="*/ 17 h 113"/>
              <a:gd name="T34" fmla="*/ 97 w 128"/>
              <a:gd name="T35" fmla="*/ 34 h 113"/>
              <a:gd name="T36" fmla="*/ 66 w 128"/>
              <a:gd name="T37" fmla="*/ 18 h 113"/>
              <a:gd name="T38" fmla="*/ 36 w 128"/>
              <a:gd name="T39" fmla="*/ 62 h 113"/>
              <a:gd name="T40" fmla="*/ 46 w 128"/>
              <a:gd name="T41" fmla="*/ 77 h 113"/>
              <a:gd name="T42" fmla="*/ 36 w 128"/>
              <a:gd name="T43" fmla="*/ 62 h 113"/>
              <a:gd name="T44" fmla="*/ 31 w 128"/>
              <a:gd name="T45" fmla="*/ 39 h 113"/>
              <a:gd name="T46" fmla="*/ 41 w 128"/>
              <a:gd name="T47" fmla="*/ 43 h 113"/>
              <a:gd name="T48" fmla="*/ 46 w 128"/>
              <a:gd name="T49" fmla="*/ 68 h 113"/>
              <a:gd name="T50" fmla="*/ 45 w 128"/>
              <a:gd name="T51" fmla="*/ 45 h 113"/>
              <a:gd name="T52" fmla="*/ 64 w 128"/>
              <a:gd name="T53" fmla="*/ 35 h 113"/>
              <a:gd name="T54" fmla="*/ 75 w 128"/>
              <a:gd name="T55" fmla="*/ 35 h 113"/>
              <a:gd name="T56" fmla="*/ 88 w 128"/>
              <a:gd name="T57" fmla="*/ 56 h 113"/>
              <a:gd name="T58" fmla="*/ 75 w 128"/>
              <a:gd name="T59" fmla="*/ 77 h 113"/>
              <a:gd name="T60" fmla="*/ 63 w 128"/>
              <a:gd name="T61" fmla="*/ 78 h 113"/>
              <a:gd name="T62" fmla="*/ 46 w 128"/>
              <a:gd name="T63" fmla="*/ 68 h 113"/>
              <a:gd name="T64" fmla="*/ 91 w 128"/>
              <a:gd name="T65" fmla="*/ 61 h 113"/>
              <a:gd name="T66" fmla="*/ 82 w 128"/>
              <a:gd name="T67" fmla="*/ 77 h 113"/>
              <a:gd name="T68" fmla="*/ 91 w 128"/>
              <a:gd name="T69" fmla="*/ 51 h 113"/>
              <a:gd name="T70" fmla="*/ 81 w 128"/>
              <a:gd name="T71" fmla="*/ 36 h 113"/>
              <a:gd name="T72" fmla="*/ 91 w 128"/>
              <a:gd name="T73" fmla="*/ 51 h 113"/>
              <a:gd name="T74" fmla="*/ 71 w 128"/>
              <a:gd name="T75" fmla="*/ 30 h 113"/>
              <a:gd name="T76" fmla="*/ 64 w 128"/>
              <a:gd name="T77" fmla="*/ 30 h 113"/>
              <a:gd name="T78" fmla="*/ 63 w 128"/>
              <a:gd name="T79" fmla="*/ 22 h 113"/>
              <a:gd name="T80" fmla="*/ 36 w 128"/>
              <a:gd name="T81" fmla="*/ 5 h 113"/>
              <a:gd name="T82" fmla="*/ 49 w 128"/>
              <a:gd name="T83" fmla="*/ 31 h 113"/>
              <a:gd name="T84" fmla="*/ 28 w 128"/>
              <a:gd name="T85" fmla="*/ 29 h 113"/>
              <a:gd name="T86" fmla="*/ 4 w 128"/>
              <a:gd name="T87" fmla="*/ 57 h 113"/>
              <a:gd name="T88" fmla="*/ 26 w 128"/>
              <a:gd name="T89" fmla="*/ 40 h 113"/>
              <a:gd name="T90" fmla="*/ 27 w 128"/>
              <a:gd name="T91" fmla="*/ 73 h 113"/>
              <a:gd name="T92" fmla="*/ 37 w 128"/>
              <a:gd name="T93" fmla="*/ 108 h 113"/>
              <a:gd name="T94" fmla="*/ 29 w 128"/>
              <a:gd name="T95" fmla="*/ 85 h 113"/>
              <a:gd name="T96" fmla="*/ 50 w 128"/>
              <a:gd name="T97" fmla="*/ 82 h 113"/>
              <a:gd name="T98" fmla="*/ 37 w 128"/>
              <a:gd name="T99" fmla="*/ 108 h 113"/>
              <a:gd name="T100" fmla="*/ 56 w 128"/>
              <a:gd name="T101" fmla="*/ 82 h 113"/>
              <a:gd name="T102" fmla="*/ 64 w 128"/>
              <a:gd name="T103" fmla="*/ 83 h 113"/>
              <a:gd name="T104" fmla="*/ 64 w 128"/>
              <a:gd name="T105" fmla="*/ 91 h 113"/>
              <a:gd name="T106" fmla="*/ 91 w 128"/>
              <a:gd name="T107" fmla="*/ 107 h 113"/>
              <a:gd name="T108" fmla="*/ 78 w 128"/>
              <a:gd name="T109" fmla="*/ 82 h 113"/>
              <a:gd name="T110" fmla="*/ 99 w 128"/>
              <a:gd name="T111" fmla="*/ 84 h 113"/>
              <a:gd name="T112" fmla="*/ 106 w 128"/>
              <a:gd name="T113" fmla="*/ 71 h 113"/>
              <a:gd name="T114" fmla="*/ 94 w 128"/>
              <a:gd name="T115" fmla="*/ 56 h 113"/>
              <a:gd name="T116" fmla="*/ 123 w 128"/>
              <a:gd name="T117" fmla="*/ 5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13">
                <a:moveTo>
                  <a:pt x="108" y="37"/>
                </a:moveTo>
                <a:cubicBezTo>
                  <a:pt x="106" y="36"/>
                  <a:pt x="104" y="36"/>
                  <a:pt x="101" y="35"/>
                </a:cubicBezTo>
                <a:cubicBezTo>
                  <a:pt x="102" y="33"/>
                  <a:pt x="103" y="30"/>
                  <a:pt x="103" y="28"/>
                </a:cubicBezTo>
                <a:cubicBezTo>
                  <a:pt x="104" y="23"/>
                  <a:pt x="104" y="18"/>
                  <a:pt x="104" y="14"/>
                </a:cubicBezTo>
                <a:cubicBezTo>
                  <a:pt x="104" y="12"/>
                  <a:pt x="105" y="11"/>
                  <a:pt x="105" y="10"/>
                </a:cubicBezTo>
                <a:cubicBezTo>
                  <a:pt x="105" y="5"/>
                  <a:pt x="101" y="2"/>
                  <a:pt x="97" y="2"/>
                </a:cubicBezTo>
                <a:cubicBezTo>
                  <a:pt x="95" y="0"/>
                  <a:pt x="93" y="0"/>
                  <a:pt x="90" y="0"/>
                </a:cubicBezTo>
                <a:cubicBezTo>
                  <a:pt x="82" y="0"/>
                  <a:pt x="73" y="5"/>
                  <a:pt x="63" y="15"/>
                </a:cubicBezTo>
                <a:cubicBezTo>
                  <a:pt x="62" y="14"/>
                  <a:pt x="61" y="13"/>
                  <a:pt x="60" y="12"/>
                </a:cubicBezTo>
                <a:cubicBezTo>
                  <a:pt x="51" y="5"/>
                  <a:pt x="43" y="1"/>
                  <a:pt x="36" y="1"/>
                </a:cubicBezTo>
                <a:cubicBezTo>
                  <a:pt x="33" y="1"/>
                  <a:pt x="31" y="1"/>
                  <a:pt x="29" y="3"/>
                </a:cubicBezTo>
                <a:cubicBezTo>
                  <a:pt x="22" y="7"/>
                  <a:pt x="21" y="16"/>
                  <a:pt x="23" y="30"/>
                </a:cubicBezTo>
                <a:cubicBezTo>
                  <a:pt x="24" y="31"/>
                  <a:pt x="24" y="33"/>
                  <a:pt x="25" y="35"/>
                </a:cubicBezTo>
                <a:cubicBezTo>
                  <a:pt x="23" y="36"/>
                  <a:pt x="21" y="37"/>
                  <a:pt x="19" y="37"/>
                </a:cubicBezTo>
                <a:cubicBezTo>
                  <a:pt x="6" y="42"/>
                  <a:pt x="0" y="49"/>
                  <a:pt x="0" y="57"/>
                </a:cubicBezTo>
                <a:cubicBezTo>
                  <a:pt x="0" y="64"/>
                  <a:pt x="7" y="71"/>
                  <a:pt x="19" y="76"/>
                </a:cubicBezTo>
                <a:cubicBezTo>
                  <a:pt x="21" y="76"/>
                  <a:pt x="23" y="77"/>
                  <a:pt x="26" y="78"/>
                </a:cubicBezTo>
                <a:cubicBezTo>
                  <a:pt x="25" y="80"/>
                  <a:pt x="25" y="82"/>
                  <a:pt x="24" y="84"/>
                </a:cubicBezTo>
                <a:cubicBezTo>
                  <a:pt x="22" y="98"/>
                  <a:pt x="24" y="107"/>
                  <a:pt x="30" y="111"/>
                </a:cubicBezTo>
                <a:cubicBezTo>
                  <a:pt x="32" y="112"/>
                  <a:pt x="35" y="113"/>
                  <a:pt x="37" y="113"/>
                </a:cubicBezTo>
                <a:cubicBezTo>
                  <a:pt x="45" y="113"/>
                  <a:pt x="54" y="107"/>
                  <a:pt x="64" y="98"/>
                </a:cubicBezTo>
                <a:cubicBezTo>
                  <a:pt x="65" y="99"/>
                  <a:pt x="66" y="100"/>
                  <a:pt x="67" y="100"/>
                </a:cubicBezTo>
                <a:cubicBezTo>
                  <a:pt x="76" y="108"/>
                  <a:pt x="85" y="112"/>
                  <a:pt x="91" y="112"/>
                </a:cubicBezTo>
                <a:cubicBezTo>
                  <a:pt x="94" y="112"/>
                  <a:pt x="97" y="111"/>
                  <a:pt x="99" y="110"/>
                </a:cubicBezTo>
                <a:cubicBezTo>
                  <a:pt x="105" y="106"/>
                  <a:pt x="107" y="96"/>
                  <a:pt x="104" y="83"/>
                </a:cubicBezTo>
                <a:cubicBezTo>
                  <a:pt x="103" y="81"/>
                  <a:pt x="103" y="79"/>
                  <a:pt x="102" y="77"/>
                </a:cubicBezTo>
                <a:cubicBezTo>
                  <a:pt x="104" y="77"/>
                  <a:pt x="106" y="76"/>
                  <a:pt x="108" y="75"/>
                </a:cubicBezTo>
                <a:cubicBezTo>
                  <a:pt x="121" y="70"/>
                  <a:pt x="128" y="64"/>
                  <a:pt x="128" y="56"/>
                </a:cubicBezTo>
                <a:cubicBezTo>
                  <a:pt x="128" y="49"/>
                  <a:pt x="121" y="42"/>
                  <a:pt x="108" y="37"/>
                </a:cubicBezTo>
                <a:close/>
                <a:moveTo>
                  <a:pt x="90" y="5"/>
                </a:moveTo>
                <a:cubicBezTo>
                  <a:pt x="90" y="5"/>
                  <a:pt x="90" y="5"/>
                  <a:pt x="91" y="5"/>
                </a:cubicBezTo>
                <a:cubicBezTo>
                  <a:pt x="89" y="6"/>
                  <a:pt x="89" y="8"/>
                  <a:pt x="89" y="10"/>
                </a:cubicBezTo>
                <a:cubicBezTo>
                  <a:pt x="89" y="14"/>
                  <a:pt x="92" y="17"/>
                  <a:pt x="97" y="17"/>
                </a:cubicBezTo>
                <a:cubicBezTo>
                  <a:pt x="98" y="17"/>
                  <a:pt x="98" y="17"/>
                  <a:pt x="99" y="17"/>
                </a:cubicBezTo>
                <a:cubicBezTo>
                  <a:pt x="99" y="20"/>
                  <a:pt x="99" y="24"/>
                  <a:pt x="98" y="27"/>
                </a:cubicBezTo>
                <a:cubicBezTo>
                  <a:pt x="98" y="29"/>
                  <a:pt x="97" y="32"/>
                  <a:pt x="97" y="34"/>
                </a:cubicBezTo>
                <a:cubicBezTo>
                  <a:pt x="91" y="32"/>
                  <a:pt x="84" y="31"/>
                  <a:pt x="77" y="31"/>
                </a:cubicBezTo>
                <a:cubicBezTo>
                  <a:pt x="74" y="26"/>
                  <a:pt x="70" y="22"/>
                  <a:pt x="66" y="18"/>
                </a:cubicBezTo>
                <a:cubicBezTo>
                  <a:pt x="75" y="10"/>
                  <a:pt x="84" y="5"/>
                  <a:pt x="90" y="5"/>
                </a:cubicBezTo>
                <a:close/>
                <a:moveTo>
                  <a:pt x="36" y="62"/>
                </a:moveTo>
                <a:cubicBezTo>
                  <a:pt x="38" y="65"/>
                  <a:pt x="40" y="68"/>
                  <a:pt x="42" y="71"/>
                </a:cubicBezTo>
                <a:cubicBezTo>
                  <a:pt x="43" y="73"/>
                  <a:pt x="44" y="75"/>
                  <a:pt x="46" y="77"/>
                </a:cubicBezTo>
                <a:cubicBezTo>
                  <a:pt x="41" y="76"/>
                  <a:pt x="36" y="75"/>
                  <a:pt x="32" y="74"/>
                </a:cubicBezTo>
                <a:cubicBezTo>
                  <a:pt x="33" y="70"/>
                  <a:pt x="35" y="66"/>
                  <a:pt x="36" y="62"/>
                </a:cubicBezTo>
                <a:close/>
                <a:moveTo>
                  <a:pt x="36" y="51"/>
                </a:moveTo>
                <a:cubicBezTo>
                  <a:pt x="34" y="47"/>
                  <a:pt x="32" y="43"/>
                  <a:pt x="31" y="39"/>
                </a:cubicBezTo>
                <a:cubicBezTo>
                  <a:pt x="36" y="38"/>
                  <a:pt x="40" y="37"/>
                  <a:pt x="45" y="36"/>
                </a:cubicBezTo>
                <a:cubicBezTo>
                  <a:pt x="44" y="38"/>
                  <a:pt x="43" y="40"/>
                  <a:pt x="41" y="43"/>
                </a:cubicBezTo>
                <a:cubicBezTo>
                  <a:pt x="39" y="46"/>
                  <a:pt x="38" y="49"/>
                  <a:pt x="36" y="51"/>
                </a:cubicBezTo>
                <a:close/>
                <a:moveTo>
                  <a:pt x="46" y="68"/>
                </a:moveTo>
                <a:cubicBezTo>
                  <a:pt x="43" y="64"/>
                  <a:pt x="41" y="61"/>
                  <a:pt x="39" y="57"/>
                </a:cubicBezTo>
                <a:cubicBezTo>
                  <a:pt x="41" y="53"/>
                  <a:pt x="43" y="49"/>
                  <a:pt x="45" y="45"/>
                </a:cubicBezTo>
                <a:cubicBezTo>
                  <a:pt x="47" y="42"/>
                  <a:pt x="50" y="39"/>
                  <a:pt x="52" y="35"/>
                </a:cubicBezTo>
                <a:cubicBezTo>
                  <a:pt x="56" y="35"/>
                  <a:pt x="60" y="35"/>
                  <a:pt x="64" y="35"/>
                </a:cubicBezTo>
                <a:cubicBezTo>
                  <a:pt x="64" y="35"/>
                  <a:pt x="64" y="35"/>
                  <a:pt x="64" y="35"/>
                </a:cubicBezTo>
                <a:cubicBezTo>
                  <a:pt x="68" y="35"/>
                  <a:pt x="72" y="35"/>
                  <a:pt x="75" y="35"/>
                </a:cubicBezTo>
                <a:cubicBezTo>
                  <a:pt x="77" y="38"/>
                  <a:pt x="79" y="41"/>
                  <a:pt x="82" y="45"/>
                </a:cubicBezTo>
                <a:cubicBezTo>
                  <a:pt x="84" y="48"/>
                  <a:pt x="86" y="52"/>
                  <a:pt x="88" y="56"/>
                </a:cubicBezTo>
                <a:cubicBezTo>
                  <a:pt x="86" y="60"/>
                  <a:pt x="84" y="64"/>
                  <a:pt x="82" y="67"/>
                </a:cubicBezTo>
                <a:cubicBezTo>
                  <a:pt x="80" y="71"/>
                  <a:pt x="78" y="74"/>
                  <a:pt x="75" y="77"/>
                </a:cubicBezTo>
                <a:cubicBezTo>
                  <a:pt x="72" y="78"/>
                  <a:pt x="68" y="78"/>
                  <a:pt x="64" y="78"/>
                </a:cubicBezTo>
                <a:cubicBezTo>
                  <a:pt x="63" y="78"/>
                  <a:pt x="63" y="78"/>
                  <a:pt x="63" y="78"/>
                </a:cubicBezTo>
                <a:cubicBezTo>
                  <a:pt x="59" y="78"/>
                  <a:pt x="56" y="78"/>
                  <a:pt x="52" y="77"/>
                </a:cubicBezTo>
                <a:cubicBezTo>
                  <a:pt x="50" y="74"/>
                  <a:pt x="48" y="71"/>
                  <a:pt x="46" y="68"/>
                </a:cubicBezTo>
                <a:close/>
                <a:moveTo>
                  <a:pt x="86" y="70"/>
                </a:moveTo>
                <a:cubicBezTo>
                  <a:pt x="88" y="67"/>
                  <a:pt x="89" y="64"/>
                  <a:pt x="91" y="61"/>
                </a:cubicBezTo>
                <a:cubicBezTo>
                  <a:pt x="93" y="66"/>
                  <a:pt x="95" y="70"/>
                  <a:pt x="96" y="74"/>
                </a:cubicBezTo>
                <a:cubicBezTo>
                  <a:pt x="92" y="75"/>
                  <a:pt x="87" y="76"/>
                  <a:pt x="82" y="77"/>
                </a:cubicBezTo>
                <a:cubicBezTo>
                  <a:pt x="83" y="74"/>
                  <a:pt x="85" y="72"/>
                  <a:pt x="86" y="70"/>
                </a:cubicBezTo>
                <a:close/>
                <a:moveTo>
                  <a:pt x="91" y="51"/>
                </a:moveTo>
                <a:cubicBezTo>
                  <a:pt x="89" y="48"/>
                  <a:pt x="87" y="45"/>
                  <a:pt x="86" y="42"/>
                </a:cubicBezTo>
                <a:cubicBezTo>
                  <a:pt x="84" y="40"/>
                  <a:pt x="83" y="38"/>
                  <a:pt x="81" y="36"/>
                </a:cubicBezTo>
                <a:cubicBezTo>
                  <a:pt x="86" y="36"/>
                  <a:pt x="91" y="37"/>
                  <a:pt x="95" y="38"/>
                </a:cubicBezTo>
                <a:cubicBezTo>
                  <a:pt x="94" y="42"/>
                  <a:pt x="93" y="46"/>
                  <a:pt x="91" y="51"/>
                </a:cubicBezTo>
                <a:close/>
                <a:moveTo>
                  <a:pt x="63" y="22"/>
                </a:moveTo>
                <a:cubicBezTo>
                  <a:pt x="66" y="24"/>
                  <a:pt x="68" y="27"/>
                  <a:pt x="71" y="30"/>
                </a:cubicBezTo>
                <a:cubicBezTo>
                  <a:pt x="69" y="30"/>
                  <a:pt x="66" y="30"/>
                  <a:pt x="64" y="30"/>
                </a:cubicBezTo>
                <a:cubicBezTo>
                  <a:pt x="64" y="30"/>
                  <a:pt x="64" y="30"/>
                  <a:pt x="64" y="30"/>
                </a:cubicBezTo>
                <a:cubicBezTo>
                  <a:pt x="61" y="30"/>
                  <a:pt x="58" y="30"/>
                  <a:pt x="56" y="30"/>
                </a:cubicBezTo>
                <a:cubicBezTo>
                  <a:pt x="58" y="27"/>
                  <a:pt x="61" y="24"/>
                  <a:pt x="63" y="22"/>
                </a:cubicBezTo>
                <a:close/>
                <a:moveTo>
                  <a:pt x="31" y="7"/>
                </a:moveTo>
                <a:cubicBezTo>
                  <a:pt x="33" y="6"/>
                  <a:pt x="34" y="5"/>
                  <a:pt x="36" y="5"/>
                </a:cubicBezTo>
                <a:cubicBezTo>
                  <a:pt x="42" y="5"/>
                  <a:pt x="51" y="10"/>
                  <a:pt x="60" y="18"/>
                </a:cubicBezTo>
                <a:cubicBezTo>
                  <a:pt x="56" y="22"/>
                  <a:pt x="53" y="26"/>
                  <a:pt x="49" y="31"/>
                </a:cubicBezTo>
                <a:cubicBezTo>
                  <a:pt x="42" y="32"/>
                  <a:pt x="36" y="33"/>
                  <a:pt x="30" y="34"/>
                </a:cubicBezTo>
                <a:cubicBezTo>
                  <a:pt x="29" y="32"/>
                  <a:pt x="28" y="30"/>
                  <a:pt x="28" y="29"/>
                </a:cubicBezTo>
                <a:cubicBezTo>
                  <a:pt x="26" y="18"/>
                  <a:pt x="27" y="10"/>
                  <a:pt x="31" y="7"/>
                </a:cubicBezTo>
                <a:close/>
                <a:moveTo>
                  <a:pt x="4" y="57"/>
                </a:moveTo>
                <a:cubicBezTo>
                  <a:pt x="4" y="51"/>
                  <a:pt x="10" y="46"/>
                  <a:pt x="21" y="42"/>
                </a:cubicBezTo>
                <a:cubicBezTo>
                  <a:pt x="23" y="41"/>
                  <a:pt x="24" y="41"/>
                  <a:pt x="26" y="40"/>
                </a:cubicBezTo>
                <a:cubicBezTo>
                  <a:pt x="28" y="45"/>
                  <a:pt x="31" y="51"/>
                  <a:pt x="34" y="57"/>
                </a:cubicBezTo>
                <a:cubicBezTo>
                  <a:pt x="31" y="62"/>
                  <a:pt x="29" y="68"/>
                  <a:pt x="27" y="73"/>
                </a:cubicBezTo>
                <a:cubicBezTo>
                  <a:pt x="13" y="69"/>
                  <a:pt x="4" y="63"/>
                  <a:pt x="4" y="57"/>
                </a:cubicBezTo>
                <a:close/>
                <a:moveTo>
                  <a:pt x="37" y="108"/>
                </a:moveTo>
                <a:cubicBezTo>
                  <a:pt x="36" y="108"/>
                  <a:pt x="34" y="108"/>
                  <a:pt x="33" y="107"/>
                </a:cubicBezTo>
                <a:cubicBezTo>
                  <a:pt x="28" y="104"/>
                  <a:pt x="27" y="96"/>
                  <a:pt x="29" y="85"/>
                </a:cubicBezTo>
                <a:cubicBezTo>
                  <a:pt x="29" y="83"/>
                  <a:pt x="30" y="81"/>
                  <a:pt x="30" y="79"/>
                </a:cubicBezTo>
                <a:cubicBezTo>
                  <a:pt x="36" y="80"/>
                  <a:pt x="43" y="81"/>
                  <a:pt x="50" y="82"/>
                </a:cubicBezTo>
                <a:cubicBezTo>
                  <a:pt x="53" y="87"/>
                  <a:pt x="57" y="91"/>
                  <a:pt x="61" y="94"/>
                </a:cubicBezTo>
                <a:cubicBezTo>
                  <a:pt x="52" y="103"/>
                  <a:pt x="44" y="108"/>
                  <a:pt x="37" y="108"/>
                </a:cubicBezTo>
                <a:close/>
                <a:moveTo>
                  <a:pt x="64" y="91"/>
                </a:moveTo>
                <a:cubicBezTo>
                  <a:pt x="62" y="88"/>
                  <a:pt x="59" y="86"/>
                  <a:pt x="56" y="82"/>
                </a:cubicBezTo>
                <a:cubicBezTo>
                  <a:pt x="59" y="83"/>
                  <a:pt x="61" y="83"/>
                  <a:pt x="63" y="83"/>
                </a:cubicBezTo>
                <a:cubicBezTo>
                  <a:pt x="64" y="83"/>
                  <a:pt x="64" y="83"/>
                  <a:pt x="64" y="83"/>
                </a:cubicBezTo>
                <a:cubicBezTo>
                  <a:pt x="66" y="83"/>
                  <a:pt x="69" y="82"/>
                  <a:pt x="72" y="82"/>
                </a:cubicBezTo>
                <a:cubicBezTo>
                  <a:pt x="69" y="85"/>
                  <a:pt x="67" y="88"/>
                  <a:pt x="64" y="91"/>
                </a:cubicBezTo>
                <a:close/>
                <a:moveTo>
                  <a:pt x="96" y="106"/>
                </a:moveTo>
                <a:cubicBezTo>
                  <a:pt x="95" y="107"/>
                  <a:pt x="93" y="107"/>
                  <a:pt x="91" y="107"/>
                </a:cubicBezTo>
                <a:cubicBezTo>
                  <a:pt x="85" y="107"/>
                  <a:pt x="77" y="102"/>
                  <a:pt x="68" y="94"/>
                </a:cubicBezTo>
                <a:cubicBezTo>
                  <a:pt x="71" y="91"/>
                  <a:pt x="75" y="86"/>
                  <a:pt x="78" y="82"/>
                </a:cubicBezTo>
                <a:cubicBezTo>
                  <a:pt x="85" y="81"/>
                  <a:pt x="92" y="80"/>
                  <a:pt x="98" y="79"/>
                </a:cubicBezTo>
                <a:cubicBezTo>
                  <a:pt x="98" y="80"/>
                  <a:pt x="99" y="82"/>
                  <a:pt x="99" y="84"/>
                </a:cubicBezTo>
                <a:cubicBezTo>
                  <a:pt x="101" y="95"/>
                  <a:pt x="100" y="103"/>
                  <a:pt x="96" y="106"/>
                </a:cubicBezTo>
                <a:close/>
                <a:moveTo>
                  <a:pt x="106" y="71"/>
                </a:moveTo>
                <a:cubicBezTo>
                  <a:pt x="105" y="71"/>
                  <a:pt x="103" y="72"/>
                  <a:pt x="101" y="73"/>
                </a:cubicBezTo>
                <a:cubicBezTo>
                  <a:pt x="99" y="67"/>
                  <a:pt x="97" y="62"/>
                  <a:pt x="94" y="56"/>
                </a:cubicBezTo>
                <a:cubicBezTo>
                  <a:pt x="96" y="50"/>
                  <a:pt x="98" y="45"/>
                  <a:pt x="100" y="40"/>
                </a:cubicBezTo>
                <a:cubicBezTo>
                  <a:pt x="114" y="44"/>
                  <a:pt x="123" y="50"/>
                  <a:pt x="123" y="56"/>
                </a:cubicBezTo>
                <a:cubicBezTo>
                  <a:pt x="123" y="61"/>
                  <a:pt x="117" y="67"/>
                  <a:pt x="106" y="71"/>
                </a:cubicBezTo>
                <a:close/>
              </a:path>
            </a:pathLst>
          </a:custGeom>
          <a:solidFill>
            <a:srgbClr val="FFFFFF"/>
          </a:solidFill>
          <a:ln w="9525">
            <a:solidFill>
              <a:srgbClr val="001B65"/>
            </a:solidFill>
            <a:round/>
          </a:ln>
        </p:spPr>
        <p:txBody>
          <a:bodyPr vert="horz" wrap="square" lIns="91440" tIns="45720" rIns="91440" bIns="45720" numCol="1" anchor="t" anchorCtr="0" compatLnSpc="1"/>
          <a:lstStyle/>
          <a:p>
            <a:endParaRPr lang="zh-CN" altLang="en-US">
              <a:latin typeface="郑庆科智雅体" panose="02000603000000000000" pitchFamily="2" charset="-122"/>
              <a:ea typeface="郑庆科智雅体" panose="02000603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 calcmode="lin" valueType="num">
                                      <p:cBhvr>
                                        <p:cTn id="16" dur="500" fill="hold"/>
                                        <p:tgtEl>
                                          <p:spTgt spid="28"/>
                                        </p:tgtEl>
                                        <p:attrNameLst>
                                          <p:attrName>style.rotation</p:attrName>
                                        </p:attrNameLst>
                                      </p:cBhvr>
                                      <p:tavLst>
                                        <p:tav tm="0">
                                          <p:val>
                                            <p:fltVal val="360"/>
                                          </p:val>
                                        </p:tav>
                                        <p:tav tm="100000">
                                          <p:val>
                                            <p:fltVal val="0"/>
                                          </p:val>
                                        </p:tav>
                                      </p:tavLst>
                                    </p:anim>
                                    <p:animEffect transition="in" filter="fade">
                                      <p:cBhvr>
                                        <p:cTn id="17" dur="500"/>
                                        <p:tgtEl>
                                          <p:spTgt spid="28"/>
                                        </p:tgtEl>
                                      </p:cBhvr>
                                    </p:animEffect>
                                  </p:childTnLst>
                                </p:cTn>
                              </p:par>
                            </p:childTnLst>
                          </p:cTn>
                        </p:par>
                        <p:par>
                          <p:cTn id="18" fill="hold">
                            <p:stCondLst>
                              <p:cond delay="1000"/>
                            </p:stCondLst>
                            <p:childTnLst>
                              <p:par>
                                <p:cTn id="19" presetID="8" presetClass="emph" presetSubtype="0" fill="hold" grpId="1" nodeType="afterEffect">
                                  <p:stCondLst>
                                    <p:cond delay="0"/>
                                  </p:stCondLst>
                                  <p:childTnLst>
                                    <p:animRot by="21600000">
                                      <p:cBhvr>
                                        <p:cTn id="20" dur="2000" fill="hold"/>
                                        <p:tgtEl>
                                          <p:spTgt spid="27"/>
                                        </p:tgtEl>
                                        <p:attrNameLst>
                                          <p:attrName>r</p:attrName>
                                        </p:attrNameLst>
                                      </p:cBhvr>
                                    </p:animRot>
                                  </p:childTnLst>
                                </p:cTn>
                              </p:par>
                            </p:childTnLst>
                          </p:cTn>
                        </p:par>
                        <p:par>
                          <p:cTn id="21" fill="hold">
                            <p:stCondLst>
                              <p:cond delay="3000"/>
                            </p:stCondLst>
                            <p:childTnLst>
                              <p:par>
                                <p:cTn id="22" presetID="8" presetClass="emph" presetSubtype="0" fill="hold" grpId="1" nodeType="afterEffect">
                                  <p:stCondLst>
                                    <p:cond delay="0"/>
                                  </p:stCondLst>
                                  <p:childTnLst>
                                    <p:animRot by="21600000">
                                      <p:cBhvr>
                                        <p:cTn id="23" dur="2000" fill="hold"/>
                                        <p:tgtEl>
                                          <p:spTgt spid="28"/>
                                        </p:tgtEl>
                                        <p:attrNameLst>
                                          <p:attrName>r</p:attrName>
                                        </p:attrNameLst>
                                      </p:cBhvr>
                                    </p:animRot>
                                  </p:childTnLst>
                                </p:cTn>
                              </p:par>
                            </p:childTnLst>
                          </p:cTn>
                        </p:par>
                        <p:par>
                          <p:cTn id="24" fill="hold">
                            <p:stCondLst>
                              <p:cond delay="5000"/>
                            </p:stCondLst>
                            <p:childTnLst>
                              <p:par>
                                <p:cTn id="25" presetID="21" presetClass="entr" presetSubtype="1"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7" grpId="1" bldLvl="0" animBg="1"/>
      <p:bldP spid="28" grpId="0" bldLvl="0" animBg="1"/>
      <p:bldP spid="28" grpId="1"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3666527" y="3061306"/>
            <a:ext cx="2076450" cy="2599149"/>
          </a:xfrm>
          <a:custGeom>
            <a:avLst/>
            <a:gdLst>
              <a:gd name="connsiteX0" fmla="*/ 2066925 w 2076450"/>
              <a:gd name="connsiteY0" fmla="*/ 2505075 h 2505075"/>
              <a:gd name="connsiteX1" fmla="*/ 1724025 w 2076450"/>
              <a:gd name="connsiteY1" fmla="*/ 2505075 h 2505075"/>
              <a:gd name="connsiteX2" fmla="*/ 1724025 w 2076450"/>
              <a:gd name="connsiteY2" fmla="*/ 1476375 h 2505075"/>
              <a:gd name="connsiteX3" fmla="*/ 1266825 w 2076450"/>
              <a:gd name="connsiteY3" fmla="*/ 1476375 h 2505075"/>
              <a:gd name="connsiteX4" fmla="*/ 400050 w 2076450"/>
              <a:gd name="connsiteY4" fmla="*/ 571500 h 2505075"/>
              <a:gd name="connsiteX5" fmla="*/ 0 w 2076450"/>
              <a:gd name="connsiteY5" fmla="*/ 571500 h 2505075"/>
              <a:gd name="connsiteX6" fmla="*/ 571500 w 2076450"/>
              <a:gd name="connsiteY6" fmla="*/ 0 h 2505075"/>
              <a:gd name="connsiteX7" fmla="*/ 1114425 w 2076450"/>
              <a:gd name="connsiteY7" fmla="*/ 542925 h 2505075"/>
              <a:gd name="connsiteX8" fmla="*/ 752475 w 2076450"/>
              <a:gd name="connsiteY8" fmla="*/ 542925 h 2505075"/>
              <a:gd name="connsiteX9" fmla="*/ 1638300 w 2076450"/>
              <a:gd name="connsiteY9" fmla="*/ 1104900 h 2505075"/>
              <a:gd name="connsiteX10" fmla="*/ 2076450 w 2076450"/>
              <a:gd name="connsiteY10" fmla="*/ 1428750 h 2505075"/>
              <a:gd name="connsiteX11" fmla="*/ 2066925 w 2076450"/>
              <a:gd name="connsiteY11" fmla="*/ 2505075 h 2505075"/>
              <a:gd name="connsiteX0-1" fmla="*/ 2066925 w 2076450"/>
              <a:gd name="connsiteY0-2" fmla="*/ 2505075 h 2547408"/>
              <a:gd name="connsiteX1-3" fmla="*/ 1724025 w 2076450"/>
              <a:gd name="connsiteY1-4" fmla="*/ 2505075 h 2547408"/>
              <a:gd name="connsiteX2-5" fmla="*/ 1724025 w 2076450"/>
              <a:gd name="connsiteY2-6" fmla="*/ 1476375 h 2547408"/>
              <a:gd name="connsiteX3-7" fmla="*/ 1266825 w 2076450"/>
              <a:gd name="connsiteY3-8" fmla="*/ 1476375 h 2547408"/>
              <a:gd name="connsiteX4-9" fmla="*/ 400050 w 2076450"/>
              <a:gd name="connsiteY4-10" fmla="*/ 571500 h 2547408"/>
              <a:gd name="connsiteX5-11" fmla="*/ 0 w 2076450"/>
              <a:gd name="connsiteY5-12" fmla="*/ 571500 h 2547408"/>
              <a:gd name="connsiteX6-13" fmla="*/ 571500 w 2076450"/>
              <a:gd name="connsiteY6-14" fmla="*/ 0 h 2547408"/>
              <a:gd name="connsiteX7-15" fmla="*/ 1114425 w 2076450"/>
              <a:gd name="connsiteY7-16" fmla="*/ 542925 h 2547408"/>
              <a:gd name="connsiteX8-17" fmla="*/ 752475 w 2076450"/>
              <a:gd name="connsiteY8-18" fmla="*/ 542925 h 2547408"/>
              <a:gd name="connsiteX9-19" fmla="*/ 1638300 w 2076450"/>
              <a:gd name="connsiteY9-20" fmla="*/ 1104900 h 2547408"/>
              <a:gd name="connsiteX10-21" fmla="*/ 2076450 w 2076450"/>
              <a:gd name="connsiteY10-22" fmla="*/ 1428750 h 2547408"/>
              <a:gd name="connsiteX11-23" fmla="*/ 2066925 w 2076450"/>
              <a:gd name="connsiteY11-24" fmla="*/ 2505075 h 2547408"/>
              <a:gd name="connsiteX0-25" fmla="*/ 2066925 w 2076450"/>
              <a:gd name="connsiteY0-26" fmla="*/ 2505075 h 2583817"/>
              <a:gd name="connsiteX1-27" fmla="*/ 1724025 w 2076450"/>
              <a:gd name="connsiteY1-28" fmla="*/ 2505075 h 2583817"/>
              <a:gd name="connsiteX2-29" fmla="*/ 1724025 w 2076450"/>
              <a:gd name="connsiteY2-30" fmla="*/ 1476375 h 2583817"/>
              <a:gd name="connsiteX3-31" fmla="*/ 1266825 w 2076450"/>
              <a:gd name="connsiteY3-32" fmla="*/ 1476375 h 2583817"/>
              <a:gd name="connsiteX4-33" fmla="*/ 400050 w 2076450"/>
              <a:gd name="connsiteY4-34" fmla="*/ 571500 h 2583817"/>
              <a:gd name="connsiteX5-35" fmla="*/ 0 w 2076450"/>
              <a:gd name="connsiteY5-36" fmla="*/ 571500 h 2583817"/>
              <a:gd name="connsiteX6-37" fmla="*/ 571500 w 2076450"/>
              <a:gd name="connsiteY6-38" fmla="*/ 0 h 2583817"/>
              <a:gd name="connsiteX7-39" fmla="*/ 1114425 w 2076450"/>
              <a:gd name="connsiteY7-40" fmla="*/ 542925 h 2583817"/>
              <a:gd name="connsiteX8-41" fmla="*/ 752475 w 2076450"/>
              <a:gd name="connsiteY8-42" fmla="*/ 542925 h 2583817"/>
              <a:gd name="connsiteX9-43" fmla="*/ 1638300 w 2076450"/>
              <a:gd name="connsiteY9-44" fmla="*/ 1104900 h 2583817"/>
              <a:gd name="connsiteX10-45" fmla="*/ 2076450 w 2076450"/>
              <a:gd name="connsiteY10-46" fmla="*/ 1428750 h 2583817"/>
              <a:gd name="connsiteX11-47" fmla="*/ 2066925 w 2076450"/>
              <a:gd name="connsiteY11-48" fmla="*/ 2505075 h 2583817"/>
              <a:gd name="connsiteX0-49" fmla="*/ 2066925 w 2076450"/>
              <a:gd name="connsiteY0-50" fmla="*/ 2505075 h 2599149"/>
              <a:gd name="connsiteX1-51" fmla="*/ 1724025 w 2076450"/>
              <a:gd name="connsiteY1-52" fmla="*/ 2505075 h 2599149"/>
              <a:gd name="connsiteX2-53" fmla="*/ 1724025 w 2076450"/>
              <a:gd name="connsiteY2-54" fmla="*/ 1476375 h 2599149"/>
              <a:gd name="connsiteX3-55" fmla="*/ 1266825 w 2076450"/>
              <a:gd name="connsiteY3-56" fmla="*/ 1476375 h 2599149"/>
              <a:gd name="connsiteX4-57" fmla="*/ 400050 w 2076450"/>
              <a:gd name="connsiteY4-58" fmla="*/ 571500 h 2599149"/>
              <a:gd name="connsiteX5-59" fmla="*/ 0 w 2076450"/>
              <a:gd name="connsiteY5-60" fmla="*/ 571500 h 2599149"/>
              <a:gd name="connsiteX6-61" fmla="*/ 571500 w 2076450"/>
              <a:gd name="connsiteY6-62" fmla="*/ 0 h 2599149"/>
              <a:gd name="connsiteX7-63" fmla="*/ 1114425 w 2076450"/>
              <a:gd name="connsiteY7-64" fmla="*/ 542925 h 2599149"/>
              <a:gd name="connsiteX8-65" fmla="*/ 752475 w 2076450"/>
              <a:gd name="connsiteY8-66" fmla="*/ 542925 h 2599149"/>
              <a:gd name="connsiteX9-67" fmla="*/ 1638300 w 2076450"/>
              <a:gd name="connsiteY9-68" fmla="*/ 1104900 h 2599149"/>
              <a:gd name="connsiteX10-69" fmla="*/ 2076450 w 2076450"/>
              <a:gd name="connsiteY10-70" fmla="*/ 1428750 h 2599149"/>
              <a:gd name="connsiteX11-71" fmla="*/ 2066925 w 2076450"/>
              <a:gd name="connsiteY11-72" fmla="*/ 2505075 h 2599149"/>
              <a:gd name="connsiteX0-73" fmla="*/ 2066925 w 2076450"/>
              <a:gd name="connsiteY0-74" fmla="*/ 2505075 h 2599149"/>
              <a:gd name="connsiteX1-75" fmla="*/ 1724025 w 2076450"/>
              <a:gd name="connsiteY1-76" fmla="*/ 2505075 h 2599149"/>
              <a:gd name="connsiteX2-77" fmla="*/ 1724025 w 2076450"/>
              <a:gd name="connsiteY2-78" fmla="*/ 1476375 h 2599149"/>
              <a:gd name="connsiteX3-79" fmla="*/ 1266825 w 2076450"/>
              <a:gd name="connsiteY3-80" fmla="*/ 1476375 h 2599149"/>
              <a:gd name="connsiteX4-81" fmla="*/ 400050 w 2076450"/>
              <a:gd name="connsiteY4-82" fmla="*/ 571500 h 2599149"/>
              <a:gd name="connsiteX5-83" fmla="*/ 0 w 2076450"/>
              <a:gd name="connsiteY5-84" fmla="*/ 571500 h 2599149"/>
              <a:gd name="connsiteX6-85" fmla="*/ 571500 w 2076450"/>
              <a:gd name="connsiteY6-86" fmla="*/ 0 h 2599149"/>
              <a:gd name="connsiteX7-87" fmla="*/ 1114425 w 2076450"/>
              <a:gd name="connsiteY7-88" fmla="*/ 542925 h 2599149"/>
              <a:gd name="connsiteX8-89" fmla="*/ 752475 w 2076450"/>
              <a:gd name="connsiteY8-90" fmla="*/ 542925 h 2599149"/>
              <a:gd name="connsiteX9-91" fmla="*/ 1638300 w 2076450"/>
              <a:gd name="connsiteY9-92" fmla="*/ 1104900 h 2599149"/>
              <a:gd name="connsiteX10-93" fmla="*/ 2076450 w 2076450"/>
              <a:gd name="connsiteY10-94" fmla="*/ 1428750 h 2599149"/>
              <a:gd name="connsiteX11-95" fmla="*/ 2066925 w 2076450"/>
              <a:gd name="connsiteY11-96" fmla="*/ 2505075 h 2599149"/>
              <a:gd name="connsiteX0-97" fmla="*/ 2066925 w 2076450"/>
              <a:gd name="connsiteY0-98" fmla="*/ 2505075 h 2599149"/>
              <a:gd name="connsiteX1-99" fmla="*/ 1724025 w 2076450"/>
              <a:gd name="connsiteY1-100" fmla="*/ 2505075 h 2599149"/>
              <a:gd name="connsiteX2-101" fmla="*/ 1724025 w 2076450"/>
              <a:gd name="connsiteY2-102" fmla="*/ 1476375 h 2599149"/>
              <a:gd name="connsiteX3-103" fmla="*/ 1266825 w 2076450"/>
              <a:gd name="connsiteY3-104" fmla="*/ 1476375 h 2599149"/>
              <a:gd name="connsiteX4-105" fmla="*/ 400050 w 2076450"/>
              <a:gd name="connsiteY4-106" fmla="*/ 571500 h 2599149"/>
              <a:gd name="connsiteX5-107" fmla="*/ 0 w 2076450"/>
              <a:gd name="connsiteY5-108" fmla="*/ 571500 h 2599149"/>
              <a:gd name="connsiteX6-109" fmla="*/ 571500 w 2076450"/>
              <a:gd name="connsiteY6-110" fmla="*/ 0 h 2599149"/>
              <a:gd name="connsiteX7-111" fmla="*/ 1114425 w 2076450"/>
              <a:gd name="connsiteY7-112" fmla="*/ 542925 h 2599149"/>
              <a:gd name="connsiteX8-113" fmla="*/ 752475 w 2076450"/>
              <a:gd name="connsiteY8-114" fmla="*/ 542925 h 2599149"/>
              <a:gd name="connsiteX9-115" fmla="*/ 1638300 w 2076450"/>
              <a:gd name="connsiteY9-116" fmla="*/ 1104900 h 2599149"/>
              <a:gd name="connsiteX10-117" fmla="*/ 2076450 w 2076450"/>
              <a:gd name="connsiteY10-118" fmla="*/ 1428750 h 2599149"/>
              <a:gd name="connsiteX11-119" fmla="*/ 2066925 w 2076450"/>
              <a:gd name="connsiteY11-120" fmla="*/ 2505075 h 2599149"/>
              <a:gd name="connsiteX0-121" fmla="*/ 2066925 w 2076450"/>
              <a:gd name="connsiteY0-122" fmla="*/ 2505075 h 2599149"/>
              <a:gd name="connsiteX1-123" fmla="*/ 1724025 w 2076450"/>
              <a:gd name="connsiteY1-124" fmla="*/ 2505075 h 2599149"/>
              <a:gd name="connsiteX2-125" fmla="*/ 1724025 w 2076450"/>
              <a:gd name="connsiteY2-126" fmla="*/ 1476375 h 2599149"/>
              <a:gd name="connsiteX3-127" fmla="*/ 1266825 w 2076450"/>
              <a:gd name="connsiteY3-128" fmla="*/ 1476375 h 2599149"/>
              <a:gd name="connsiteX4-129" fmla="*/ 400050 w 2076450"/>
              <a:gd name="connsiteY4-130" fmla="*/ 571500 h 2599149"/>
              <a:gd name="connsiteX5-131" fmla="*/ 0 w 2076450"/>
              <a:gd name="connsiteY5-132" fmla="*/ 571500 h 2599149"/>
              <a:gd name="connsiteX6-133" fmla="*/ 571500 w 2076450"/>
              <a:gd name="connsiteY6-134" fmla="*/ 0 h 2599149"/>
              <a:gd name="connsiteX7-135" fmla="*/ 1114425 w 2076450"/>
              <a:gd name="connsiteY7-136" fmla="*/ 542925 h 2599149"/>
              <a:gd name="connsiteX8-137" fmla="*/ 752475 w 2076450"/>
              <a:gd name="connsiteY8-138" fmla="*/ 542925 h 2599149"/>
              <a:gd name="connsiteX9-139" fmla="*/ 1638300 w 2076450"/>
              <a:gd name="connsiteY9-140" fmla="*/ 1104900 h 2599149"/>
              <a:gd name="connsiteX10-141" fmla="*/ 2076450 w 2076450"/>
              <a:gd name="connsiteY10-142" fmla="*/ 1428750 h 2599149"/>
              <a:gd name="connsiteX11-143" fmla="*/ 2066925 w 2076450"/>
              <a:gd name="connsiteY11-144" fmla="*/ 2505075 h 2599149"/>
              <a:gd name="connsiteX0-145" fmla="*/ 2066925 w 2076450"/>
              <a:gd name="connsiteY0-146" fmla="*/ 2505075 h 2599149"/>
              <a:gd name="connsiteX1-147" fmla="*/ 1724025 w 2076450"/>
              <a:gd name="connsiteY1-148" fmla="*/ 2505075 h 2599149"/>
              <a:gd name="connsiteX2-149" fmla="*/ 1724025 w 2076450"/>
              <a:gd name="connsiteY2-150" fmla="*/ 1476375 h 2599149"/>
              <a:gd name="connsiteX3-151" fmla="*/ 1266825 w 2076450"/>
              <a:gd name="connsiteY3-152" fmla="*/ 1476375 h 2599149"/>
              <a:gd name="connsiteX4-153" fmla="*/ 400050 w 2076450"/>
              <a:gd name="connsiteY4-154" fmla="*/ 571500 h 2599149"/>
              <a:gd name="connsiteX5-155" fmla="*/ 0 w 2076450"/>
              <a:gd name="connsiteY5-156" fmla="*/ 571500 h 2599149"/>
              <a:gd name="connsiteX6-157" fmla="*/ 571500 w 2076450"/>
              <a:gd name="connsiteY6-158" fmla="*/ 0 h 2599149"/>
              <a:gd name="connsiteX7-159" fmla="*/ 1114425 w 2076450"/>
              <a:gd name="connsiteY7-160" fmla="*/ 542925 h 2599149"/>
              <a:gd name="connsiteX8-161" fmla="*/ 752475 w 2076450"/>
              <a:gd name="connsiteY8-162" fmla="*/ 542925 h 2599149"/>
              <a:gd name="connsiteX9-163" fmla="*/ 1638300 w 2076450"/>
              <a:gd name="connsiteY9-164" fmla="*/ 1104900 h 2599149"/>
              <a:gd name="connsiteX10-165" fmla="*/ 2076450 w 2076450"/>
              <a:gd name="connsiteY10-166" fmla="*/ 1428750 h 2599149"/>
              <a:gd name="connsiteX11-167" fmla="*/ 2066925 w 2076450"/>
              <a:gd name="connsiteY11-168" fmla="*/ 2505075 h 2599149"/>
              <a:gd name="connsiteX0-169" fmla="*/ 2066925 w 2076450"/>
              <a:gd name="connsiteY0-170" fmla="*/ 2505075 h 2599149"/>
              <a:gd name="connsiteX1-171" fmla="*/ 1724025 w 2076450"/>
              <a:gd name="connsiteY1-172" fmla="*/ 2505075 h 2599149"/>
              <a:gd name="connsiteX2-173" fmla="*/ 1724025 w 2076450"/>
              <a:gd name="connsiteY2-174" fmla="*/ 1476375 h 2599149"/>
              <a:gd name="connsiteX3-175" fmla="*/ 1266825 w 2076450"/>
              <a:gd name="connsiteY3-176" fmla="*/ 1476375 h 2599149"/>
              <a:gd name="connsiteX4-177" fmla="*/ 400050 w 2076450"/>
              <a:gd name="connsiteY4-178" fmla="*/ 571500 h 2599149"/>
              <a:gd name="connsiteX5-179" fmla="*/ 0 w 2076450"/>
              <a:gd name="connsiteY5-180" fmla="*/ 571500 h 2599149"/>
              <a:gd name="connsiteX6-181" fmla="*/ 571500 w 2076450"/>
              <a:gd name="connsiteY6-182" fmla="*/ 0 h 2599149"/>
              <a:gd name="connsiteX7-183" fmla="*/ 1114425 w 2076450"/>
              <a:gd name="connsiteY7-184" fmla="*/ 542925 h 2599149"/>
              <a:gd name="connsiteX8-185" fmla="*/ 752475 w 2076450"/>
              <a:gd name="connsiteY8-186" fmla="*/ 542925 h 2599149"/>
              <a:gd name="connsiteX9-187" fmla="*/ 1638300 w 2076450"/>
              <a:gd name="connsiteY9-188" fmla="*/ 1104900 h 2599149"/>
              <a:gd name="connsiteX10-189" fmla="*/ 2076450 w 2076450"/>
              <a:gd name="connsiteY10-190" fmla="*/ 1428750 h 2599149"/>
              <a:gd name="connsiteX11-191" fmla="*/ 2066925 w 2076450"/>
              <a:gd name="connsiteY11-192" fmla="*/ 2505075 h 2599149"/>
              <a:gd name="connsiteX0-193" fmla="*/ 2066925 w 2076450"/>
              <a:gd name="connsiteY0-194" fmla="*/ 2505075 h 2599149"/>
              <a:gd name="connsiteX1-195" fmla="*/ 1724025 w 2076450"/>
              <a:gd name="connsiteY1-196" fmla="*/ 2505075 h 2599149"/>
              <a:gd name="connsiteX2-197" fmla="*/ 1724025 w 2076450"/>
              <a:gd name="connsiteY2-198" fmla="*/ 1476375 h 2599149"/>
              <a:gd name="connsiteX3-199" fmla="*/ 1266825 w 2076450"/>
              <a:gd name="connsiteY3-200" fmla="*/ 1476375 h 2599149"/>
              <a:gd name="connsiteX4-201" fmla="*/ 400050 w 2076450"/>
              <a:gd name="connsiteY4-202" fmla="*/ 571500 h 2599149"/>
              <a:gd name="connsiteX5-203" fmla="*/ 0 w 2076450"/>
              <a:gd name="connsiteY5-204" fmla="*/ 571500 h 2599149"/>
              <a:gd name="connsiteX6-205" fmla="*/ 571500 w 2076450"/>
              <a:gd name="connsiteY6-206" fmla="*/ 0 h 2599149"/>
              <a:gd name="connsiteX7-207" fmla="*/ 1114425 w 2076450"/>
              <a:gd name="connsiteY7-208" fmla="*/ 542925 h 2599149"/>
              <a:gd name="connsiteX8-209" fmla="*/ 752475 w 2076450"/>
              <a:gd name="connsiteY8-210" fmla="*/ 542925 h 2599149"/>
              <a:gd name="connsiteX9-211" fmla="*/ 1638300 w 2076450"/>
              <a:gd name="connsiteY9-212" fmla="*/ 1104900 h 2599149"/>
              <a:gd name="connsiteX10-213" fmla="*/ 2076450 w 2076450"/>
              <a:gd name="connsiteY10-214" fmla="*/ 1428750 h 2599149"/>
              <a:gd name="connsiteX11-215" fmla="*/ 2066925 w 2076450"/>
              <a:gd name="connsiteY11-216" fmla="*/ 2505075 h 2599149"/>
              <a:gd name="connsiteX0-217" fmla="*/ 2066925 w 2076450"/>
              <a:gd name="connsiteY0-218" fmla="*/ 2505075 h 2599149"/>
              <a:gd name="connsiteX1-219" fmla="*/ 1724025 w 2076450"/>
              <a:gd name="connsiteY1-220" fmla="*/ 2505075 h 2599149"/>
              <a:gd name="connsiteX2-221" fmla="*/ 1724025 w 2076450"/>
              <a:gd name="connsiteY2-222" fmla="*/ 1476375 h 2599149"/>
              <a:gd name="connsiteX3-223" fmla="*/ 1266825 w 2076450"/>
              <a:gd name="connsiteY3-224" fmla="*/ 1476375 h 2599149"/>
              <a:gd name="connsiteX4-225" fmla="*/ 400050 w 2076450"/>
              <a:gd name="connsiteY4-226" fmla="*/ 571500 h 2599149"/>
              <a:gd name="connsiteX5-227" fmla="*/ 0 w 2076450"/>
              <a:gd name="connsiteY5-228" fmla="*/ 571500 h 2599149"/>
              <a:gd name="connsiteX6-229" fmla="*/ 571500 w 2076450"/>
              <a:gd name="connsiteY6-230" fmla="*/ 0 h 2599149"/>
              <a:gd name="connsiteX7-231" fmla="*/ 1114425 w 2076450"/>
              <a:gd name="connsiteY7-232" fmla="*/ 542925 h 2599149"/>
              <a:gd name="connsiteX8-233" fmla="*/ 752475 w 2076450"/>
              <a:gd name="connsiteY8-234" fmla="*/ 542925 h 2599149"/>
              <a:gd name="connsiteX9-235" fmla="*/ 1638300 w 2076450"/>
              <a:gd name="connsiteY9-236" fmla="*/ 1104900 h 2599149"/>
              <a:gd name="connsiteX10-237" fmla="*/ 2076450 w 2076450"/>
              <a:gd name="connsiteY10-238" fmla="*/ 1428750 h 2599149"/>
              <a:gd name="connsiteX11-239" fmla="*/ 2066925 w 2076450"/>
              <a:gd name="connsiteY11-240" fmla="*/ 2505075 h 25991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2076450" h="2599149">
                <a:moveTo>
                  <a:pt x="2066925" y="2505075"/>
                </a:moveTo>
                <a:cubicBezTo>
                  <a:pt x="2047875" y="2600325"/>
                  <a:pt x="1809750" y="2657475"/>
                  <a:pt x="1724025" y="2505075"/>
                </a:cubicBezTo>
                <a:lnTo>
                  <a:pt x="1724025" y="1476375"/>
                </a:lnTo>
                <a:lnTo>
                  <a:pt x="1266825" y="1476375"/>
                </a:lnTo>
                <a:cubicBezTo>
                  <a:pt x="873125" y="1489075"/>
                  <a:pt x="365125" y="1006475"/>
                  <a:pt x="400050" y="571500"/>
                </a:cubicBezTo>
                <a:lnTo>
                  <a:pt x="0" y="571500"/>
                </a:lnTo>
                <a:lnTo>
                  <a:pt x="571500" y="0"/>
                </a:lnTo>
                <a:lnTo>
                  <a:pt x="1114425" y="542925"/>
                </a:lnTo>
                <a:lnTo>
                  <a:pt x="752475" y="542925"/>
                </a:lnTo>
                <a:cubicBezTo>
                  <a:pt x="942975" y="1158875"/>
                  <a:pt x="1333500" y="1098550"/>
                  <a:pt x="1638300" y="1104900"/>
                </a:cubicBezTo>
                <a:cubicBezTo>
                  <a:pt x="1879600" y="1117600"/>
                  <a:pt x="2073275" y="1244600"/>
                  <a:pt x="2076450" y="1428750"/>
                </a:cubicBezTo>
                <a:lnTo>
                  <a:pt x="2066925" y="2505075"/>
                </a:ln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4367455" y="2013556"/>
            <a:ext cx="1724025" cy="3648089"/>
          </a:xfrm>
          <a:custGeom>
            <a:avLst/>
            <a:gdLst>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1" fmla="*/ 1362075 w 1724025"/>
              <a:gd name="connsiteY0-2" fmla="*/ 3552825 h 3552825"/>
              <a:gd name="connsiteX1-3" fmla="*/ 1362075 w 1724025"/>
              <a:gd name="connsiteY1-4" fmla="*/ 1847850 h 3552825"/>
              <a:gd name="connsiteX2-5" fmla="*/ 1238250 w 1724025"/>
              <a:gd name="connsiteY2-6" fmla="*/ 1533525 h 3552825"/>
              <a:gd name="connsiteX3-7" fmla="*/ 266700 w 1724025"/>
              <a:gd name="connsiteY3-8" fmla="*/ 561975 h 3552825"/>
              <a:gd name="connsiteX4-9" fmla="*/ 0 w 1724025"/>
              <a:gd name="connsiteY4-10" fmla="*/ 828675 h 3552825"/>
              <a:gd name="connsiteX5-11" fmla="*/ 0 w 1724025"/>
              <a:gd name="connsiteY5-12" fmla="*/ 0 h 3552825"/>
              <a:gd name="connsiteX6-13" fmla="*/ 809625 w 1724025"/>
              <a:gd name="connsiteY6-14" fmla="*/ 0 h 3552825"/>
              <a:gd name="connsiteX7-15" fmla="*/ 533400 w 1724025"/>
              <a:gd name="connsiteY7-16" fmla="*/ 276225 h 3552825"/>
              <a:gd name="connsiteX8-17" fmla="*/ 1381125 w 1724025"/>
              <a:gd name="connsiteY8-18" fmla="*/ 1123950 h 3552825"/>
              <a:gd name="connsiteX9-19" fmla="*/ 1724025 w 1724025"/>
              <a:gd name="connsiteY9-20" fmla="*/ 1676400 h 3552825"/>
              <a:gd name="connsiteX10-21" fmla="*/ 1724025 w 1724025"/>
              <a:gd name="connsiteY10-22" fmla="*/ 3543300 h 3552825"/>
              <a:gd name="connsiteX11-23" fmla="*/ 1362075 w 1724025"/>
              <a:gd name="connsiteY11-24" fmla="*/ 3552825 h 3552825"/>
              <a:gd name="connsiteX0-25" fmla="*/ 1362075 w 1724025"/>
              <a:gd name="connsiteY0-26" fmla="*/ 3552825 h 3552825"/>
              <a:gd name="connsiteX1-27" fmla="*/ 1362075 w 1724025"/>
              <a:gd name="connsiteY1-28" fmla="*/ 1847850 h 3552825"/>
              <a:gd name="connsiteX2-29" fmla="*/ 1238250 w 1724025"/>
              <a:gd name="connsiteY2-30" fmla="*/ 1533525 h 3552825"/>
              <a:gd name="connsiteX3-31" fmla="*/ 266700 w 1724025"/>
              <a:gd name="connsiteY3-32" fmla="*/ 561975 h 3552825"/>
              <a:gd name="connsiteX4-33" fmla="*/ 0 w 1724025"/>
              <a:gd name="connsiteY4-34" fmla="*/ 828675 h 3552825"/>
              <a:gd name="connsiteX5-35" fmla="*/ 0 w 1724025"/>
              <a:gd name="connsiteY5-36" fmla="*/ 0 h 3552825"/>
              <a:gd name="connsiteX6-37" fmla="*/ 809625 w 1724025"/>
              <a:gd name="connsiteY6-38" fmla="*/ 0 h 3552825"/>
              <a:gd name="connsiteX7-39" fmla="*/ 533400 w 1724025"/>
              <a:gd name="connsiteY7-40" fmla="*/ 276225 h 3552825"/>
              <a:gd name="connsiteX8-41" fmla="*/ 1381125 w 1724025"/>
              <a:gd name="connsiteY8-42" fmla="*/ 1123950 h 3552825"/>
              <a:gd name="connsiteX9-43" fmla="*/ 1724025 w 1724025"/>
              <a:gd name="connsiteY9-44" fmla="*/ 1676400 h 3552825"/>
              <a:gd name="connsiteX10-45" fmla="*/ 1724025 w 1724025"/>
              <a:gd name="connsiteY10-46" fmla="*/ 3543300 h 3552825"/>
              <a:gd name="connsiteX11-47" fmla="*/ 1362075 w 1724025"/>
              <a:gd name="connsiteY11-48" fmla="*/ 3552825 h 3552825"/>
              <a:gd name="connsiteX0-49" fmla="*/ 1362075 w 1724025"/>
              <a:gd name="connsiteY0-50" fmla="*/ 3552825 h 3552825"/>
              <a:gd name="connsiteX1-51" fmla="*/ 1362075 w 1724025"/>
              <a:gd name="connsiteY1-52" fmla="*/ 1847850 h 3552825"/>
              <a:gd name="connsiteX2-53" fmla="*/ 1238250 w 1724025"/>
              <a:gd name="connsiteY2-54" fmla="*/ 1533525 h 3552825"/>
              <a:gd name="connsiteX3-55" fmla="*/ 266700 w 1724025"/>
              <a:gd name="connsiteY3-56" fmla="*/ 561975 h 3552825"/>
              <a:gd name="connsiteX4-57" fmla="*/ 0 w 1724025"/>
              <a:gd name="connsiteY4-58" fmla="*/ 828675 h 3552825"/>
              <a:gd name="connsiteX5-59" fmla="*/ 0 w 1724025"/>
              <a:gd name="connsiteY5-60" fmla="*/ 0 h 3552825"/>
              <a:gd name="connsiteX6-61" fmla="*/ 809625 w 1724025"/>
              <a:gd name="connsiteY6-62" fmla="*/ 0 h 3552825"/>
              <a:gd name="connsiteX7-63" fmla="*/ 533400 w 1724025"/>
              <a:gd name="connsiteY7-64" fmla="*/ 276225 h 3552825"/>
              <a:gd name="connsiteX8-65" fmla="*/ 1381125 w 1724025"/>
              <a:gd name="connsiteY8-66" fmla="*/ 1123950 h 3552825"/>
              <a:gd name="connsiteX9-67" fmla="*/ 1724025 w 1724025"/>
              <a:gd name="connsiteY9-68" fmla="*/ 1676400 h 3552825"/>
              <a:gd name="connsiteX10-69" fmla="*/ 1724025 w 1724025"/>
              <a:gd name="connsiteY10-70" fmla="*/ 3543300 h 3552825"/>
              <a:gd name="connsiteX11-71" fmla="*/ 1362075 w 1724025"/>
              <a:gd name="connsiteY11-72" fmla="*/ 3552825 h 3552825"/>
              <a:gd name="connsiteX0-73" fmla="*/ 1362075 w 1724025"/>
              <a:gd name="connsiteY0-74" fmla="*/ 3552825 h 3552825"/>
              <a:gd name="connsiteX1-75" fmla="*/ 1362075 w 1724025"/>
              <a:gd name="connsiteY1-76" fmla="*/ 1847850 h 3552825"/>
              <a:gd name="connsiteX2-77" fmla="*/ 1238250 w 1724025"/>
              <a:gd name="connsiteY2-78" fmla="*/ 1533525 h 3552825"/>
              <a:gd name="connsiteX3-79" fmla="*/ 266700 w 1724025"/>
              <a:gd name="connsiteY3-80" fmla="*/ 561975 h 3552825"/>
              <a:gd name="connsiteX4-81" fmla="*/ 0 w 1724025"/>
              <a:gd name="connsiteY4-82" fmla="*/ 828675 h 3552825"/>
              <a:gd name="connsiteX5-83" fmla="*/ 0 w 1724025"/>
              <a:gd name="connsiteY5-84" fmla="*/ 0 h 3552825"/>
              <a:gd name="connsiteX6-85" fmla="*/ 809625 w 1724025"/>
              <a:gd name="connsiteY6-86" fmla="*/ 0 h 3552825"/>
              <a:gd name="connsiteX7-87" fmla="*/ 533400 w 1724025"/>
              <a:gd name="connsiteY7-88" fmla="*/ 276225 h 3552825"/>
              <a:gd name="connsiteX8-89" fmla="*/ 1381125 w 1724025"/>
              <a:gd name="connsiteY8-90" fmla="*/ 1123950 h 3552825"/>
              <a:gd name="connsiteX9-91" fmla="*/ 1724025 w 1724025"/>
              <a:gd name="connsiteY9-92" fmla="*/ 1676400 h 3552825"/>
              <a:gd name="connsiteX10-93" fmla="*/ 1724025 w 1724025"/>
              <a:gd name="connsiteY10-94" fmla="*/ 3543300 h 3552825"/>
              <a:gd name="connsiteX11-95" fmla="*/ 1362075 w 1724025"/>
              <a:gd name="connsiteY11-96" fmla="*/ 3552825 h 3552825"/>
              <a:gd name="connsiteX0-97" fmla="*/ 1362075 w 1724025"/>
              <a:gd name="connsiteY0-98" fmla="*/ 3552825 h 3610028"/>
              <a:gd name="connsiteX1-99" fmla="*/ 1362075 w 1724025"/>
              <a:gd name="connsiteY1-100" fmla="*/ 1847850 h 3610028"/>
              <a:gd name="connsiteX2-101" fmla="*/ 1238250 w 1724025"/>
              <a:gd name="connsiteY2-102" fmla="*/ 1533525 h 3610028"/>
              <a:gd name="connsiteX3-103" fmla="*/ 266700 w 1724025"/>
              <a:gd name="connsiteY3-104" fmla="*/ 561975 h 3610028"/>
              <a:gd name="connsiteX4-105" fmla="*/ 0 w 1724025"/>
              <a:gd name="connsiteY4-106" fmla="*/ 828675 h 3610028"/>
              <a:gd name="connsiteX5-107" fmla="*/ 0 w 1724025"/>
              <a:gd name="connsiteY5-108" fmla="*/ 0 h 3610028"/>
              <a:gd name="connsiteX6-109" fmla="*/ 809625 w 1724025"/>
              <a:gd name="connsiteY6-110" fmla="*/ 0 h 3610028"/>
              <a:gd name="connsiteX7-111" fmla="*/ 533400 w 1724025"/>
              <a:gd name="connsiteY7-112" fmla="*/ 276225 h 3610028"/>
              <a:gd name="connsiteX8-113" fmla="*/ 1381125 w 1724025"/>
              <a:gd name="connsiteY8-114" fmla="*/ 1123950 h 3610028"/>
              <a:gd name="connsiteX9-115" fmla="*/ 1724025 w 1724025"/>
              <a:gd name="connsiteY9-116" fmla="*/ 1676400 h 3610028"/>
              <a:gd name="connsiteX10-117" fmla="*/ 1724025 w 1724025"/>
              <a:gd name="connsiteY10-118" fmla="*/ 3543300 h 3610028"/>
              <a:gd name="connsiteX11-119" fmla="*/ 1362075 w 1724025"/>
              <a:gd name="connsiteY11-120" fmla="*/ 3552825 h 3610028"/>
              <a:gd name="connsiteX0-121" fmla="*/ 1362075 w 1724025"/>
              <a:gd name="connsiteY0-122" fmla="*/ 3552825 h 3648089"/>
              <a:gd name="connsiteX1-123" fmla="*/ 1362075 w 1724025"/>
              <a:gd name="connsiteY1-124" fmla="*/ 1847850 h 3648089"/>
              <a:gd name="connsiteX2-125" fmla="*/ 1238250 w 1724025"/>
              <a:gd name="connsiteY2-126" fmla="*/ 1533525 h 3648089"/>
              <a:gd name="connsiteX3-127" fmla="*/ 266700 w 1724025"/>
              <a:gd name="connsiteY3-128" fmla="*/ 561975 h 3648089"/>
              <a:gd name="connsiteX4-129" fmla="*/ 0 w 1724025"/>
              <a:gd name="connsiteY4-130" fmla="*/ 828675 h 3648089"/>
              <a:gd name="connsiteX5-131" fmla="*/ 0 w 1724025"/>
              <a:gd name="connsiteY5-132" fmla="*/ 0 h 3648089"/>
              <a:gd name="connsiteX6-133" fmla="*/ 809625 w 1724025"/>
              <a:gd name="connsiteY6-134" fmla="*/ 0 h 3648089"/>
              <a:gd name="connsiteX7-135" fmla="*/ 533400 w 1724025"/>
              <a:gd name="connsiteY7-136" fmla="*/ 276225 h 3648089"/>
              <a:gd name="connsiteX8-137" fmla="*/ 1381125 w 1724025"/>
              <a:gd name="connsiteY8-138" fmla="*/ 1123950 h 3648089"/>
              <a:gd name="connsiteX9-139" fmla="*/ 1724025 w 1724025"/>
              <a:gd name="connsiteY9-140" fmla="*/ 1676400 h 3648089"/>
              <a:gd name="connsiteX10-141" fmla="*/ 1724025 w 1724025"/>
              <a:gd name="connsiteY10-142" fmla="*/ 3543300 h 3648089"/>
              <a:gd name="connsiteX11-143" fmla="*/ 1362075 w 1724025"/>
              <a:gd name="connsiteY11-144" fmla="*/ 3552825 h 36480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724025" h="3648089">
                <a:moveTo>
                  <a:pt x="1362075" y="3552825"/>
                </a:moveTo>
                <a:lnTo>
                  <a:pt x="1362075" y="1847850"/>
                </a:lnTo>
                <a:cubicBezTo>
                  <a:pt x="1358900" y="1743075"/>
                  <a:pt x="1327150" y="1628775"/>
                  <a:pt x="1238250" y="1533525"/>
                </a:cubicBezTo>
                <a:lnTo>
                  <a:pt x="266700" y="561975"/>
                </a:lnTo>
                <a:lnTo>
                  <a:pt x="0" y="828675"/>
                </a:lnTo>
                <a:lnTo>
                  <a:pt x="0" y="0"/>
                </a:lnTo>
                <a:lnTo>
                  <a:pt x="809625" y="0"/>
                </a:lnTo>
                <a:lnTo>
                  <a:pt x="533400" y="276225"/>
                </a:lnTo>
                <a:lnTo>
                  <a:pt x="1381125" y="1123950"/>
                </a:lnTo>
                <a:cubicBezTo>
                  <a:pt x="1524000" y="1289050"/>
                  <a:pt x="1724025" y="1530350"/>
                  <a:pt x="1724025" y="1676400"/>
                </a:cubicBezTo>
                <a:lnTo>
                  <a:pt x="1724025" y="3543300"/>
                </a:lnTo>
                <a:cubicBezTo>
                  <a:pt x="1717675" y="3689350"/>
                  <a:pt x="1368425" y="3673475"/>
                  <a:pt x="1362075" y="3552825"/>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a:off x="5731022" y="1718281"/>
            <a:ext cx="1114425" cy="3934177"/>
          </a:xfrm>
          <a:custGeom>
            <a:avLst/>
            <a:gdLst>
              <a:gd name="connsiteX0" fmla="*/ 742950 w 1114425"/>
              <a:gd name="connsiteY0" fmla="*/ 3838575 h 3838575"/>
              <a:gd name="connsiteX1" fmla="*/ 742950 w 1114425"/>
              <a:gd name="connsiteY1" fmla="*/ 552450 h 3838575"/>
              <a:gd name="connsiteX2" fmla="*/ 1114425 w 1114425"/>
              <a:gd name="connsiteY2" fmla="*/ 552450 h 3838575"/>
              <a:gd name="connsiteX3" fmla="*/ 561975 w 1114425"/>
              <a:gd name="connsiteY3" fmla="*/ 0 h 3838575"/>
              <a:gd name="connsiteX4" fmla="*/ 0 w 1114425"/>
              <a:gd name="connsiteY4" fmla="*/ 561975 h 3838575"/>
              <a:gd name="connsiteX5" fmla="*/ 361950 w 1114425"/>
              <a:gd name="connsiteY5" fmla="*/ 561975 h 3838575"/>
              <a:gd name="connsiteX6" fmla="*/ 361950 w 1114425"/>
              <a:gd name="connsiteY6" fmla="*/ 3829050 h 3838575"/>
              <a:gd name="connsiteX7" fmla="*/ 742950 w 1114425"/>
              <a:gd name="connsiteY7" fmla="*/ 3838575 h 3838575"/>
              <a:gd name="connsiteX0-1" fmla="*/ 742950 w 1114425"/>
              <a:gd name="connsiteY0-2" fmla="*/ 3838575 h 3898952"/>
              <a:gd name="connsiteX1-3" fmla="*/ 742950 w 1114425"/>
              <a:gd name="connsiteY1-4" fmla="*/ 552450 h 3898952"/>
              <a:gd name="connsiteX2-5" fmla="*/ 1114425 w 1114425"/>
              <a:gd name="connsiteY2-6" fmla="*/ 552450 h 3898952"/>
              <a:gd name="connsiteX3-7" fmla="*/ 561975 w 1114425"/>
              <a:gd name="connsiteY3-8" fmla="*/ 0 h 3898952"/>
              <a:gd name="connsiteX4-9" fmla="*/ 0 w 1114425"/>
              <a:gd name="connsiteY4-10" fmla="*/ 561975 h 3898952"/>
              <a:gd name="connsiteX5-11" fmla="*/ 361950 w 1114425"/>
              <a:gd name="connsiteY5-12" fmla="*/ 561975 h 3898952"/>
              <a:gd name="connsiteX6-13" fmla="*/ 361950 w 1114425"/>
              <a:gd name="connsiteY6-14" fmla="*/ 3829050 h 3898952"/>
              <a:gd name="connsiteX7-15" fmla="*/ 742950 w 1114425"/>
              <a:gd name="connsiteY7-16" fmla="*/ 3838575 h 3898952"/>
              <a:gd name="connsiteX0-17" fmla="*/ 742950 w 1114425"/>
              <a:gd name="connsiteY0-18" fmla="*/ 3838575 h 3934177"/>
              <a:gd name="connsiteX1-19" fmla="*/ 742950 w 1114425"/>
              <a:gd name="connsiteY1-20" fmla="*/ 552450 h 3934177"/>
              <a:gd name="connsiteX2-21" fmla="*/ 1114425 w 1114425"/>
              <a:gd name="connsiteY2-22" fmla="*/ 552450 h 3934177"/>
              <a:gd name="connsiteX3-23" fmla="*/ 561975 w 1114425"/>
              <a:gd name="connsiteY3-24" fmla="*/ 0 h 3934177"/>
              <a:gd name="connsiteX4-25" fmla="*/ 0 w 1114425"/>
              <a:gd name="connsiteY4-26" fmla="*/ 561975 h 3934177"/>
              <a:gd name="connsiteX5-27" fmla="*/ 361950 w 1114425"/>
              <a:gd name="connsiteY5-28" fmla="*/ 561975 h 3934177"/>
              <a:gd name="connsiteX6-29" fmla="*/ 361950 w 1114425"/>
              <a:gd name="connsiteY6-30" fmla="*/ 3829050 h 3934177"/>
              <a:gd name="connsiteX7-31" fmla="*/ 742950 w 1114425"/>
              <a:gd name="connsiteY7-32" fmla="*/ 3838575 h 39341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114425" h="3934177">
                <a:moveTo>
                  <a:pt x="742950" y="3838575"/>
                </a:moveTo>
                <a:lnTo>
                  <a:pt x="742950" y="552450"/>
                </a:lnTo>
                <a:lnTo>
                  <a:pt x="1114425" y="552450"/>
                </a:lnTo>
                <a:lnTo>
                  <a:pt x="561975" y="0"/>
                </a:lnTo>
                <a:lnTo>
                  <a:pt x="0" y="561975"/>
                </a:lnTo>
                <a:lnTo>
                  <a:pt x="361950" y="561975"/>
                </a:lnTo>
                <a:lnTo>
                  <a:pt x="361950" y="3829050"/>
                </a:lnTo>
                <a:cubicBezTo>
                  <a:pt x="346075" y="3956050"/>
                  <a:pt x="739775" y="3978275"/>
                  <a:pt x="742950" y="3838575"/>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6468924" y="3638772"/>
            <a:ext cx="1931402" cy="2002048"/>
          </a:xfrm>
          <a:custGeom>
            <a:avLst/>
            <a:gdLst>
              <a:gd name="connsiteX0" fmla="*/ 351692 w 1914211"/>
              <a:gd name="connsiteY0" fmla="*/ 1934308 h 1939332"/>
              <a:gd name="connsiteX1" fmla="*/ 351692 w 1914211"/>
              <a:gd name="connsiteY1" fmla="*/ 854110 h 1939332"/>
              <a:gd name="connsiteX2" fmla="*/ 467248 w 1914211"/>
              <a:gd name="connsiteY2" fmla="*/ 758651 h 1939332"/>
              <a:gd name="connsiteX3" fmla="*/ 1351503 w 1914211"/>
              <a:gd name="connsiteY3" fmla="*/ 758651 h 1939332"/>
              <a:gd name="connsiteX4" fmla="*/ 1351503 w 1914211"/>
              <a:gd name="connsiteY4" fmla="*/ 1130440 h 1939332"/>
              <a:gd name="connsiteX5" fmla="*/ 1914211 w 1914211"/>
              <a:gd name="connsiteY5" fmla="*/ 557684 h 1939332"/>
              <a:gd name="connsiteX6" fmla="*/ 1356527 w 1914211"/>
              <a:gd name="connsiteY6" fmla="*/ 0 h 1939332"/>
              <a:gd name="connsiteX7" fmla="*/ 1356527 w 1914211"/>
              <a:gd name="connsiteY7" fmla="*/ 371789 h 1939332"/>
              <a:gd name="connsiteX8" fmla="*/ 437103 w 1914211"/>
              <a:gd name="connsiteY8" fmla="*/ 371789 h 1939332"/>
              <a:gd name="connsiteX9" fmla="*/ 0 w 1914211"/>
              <a:gd name="connsiteY9" fmla="*/ 668216 h 1939332"/>
              <a:gd name="connsiteX10" fmla="*/ 0 w 1914211"/>
              <a:gd name="connsiteY10" fmla="*/ 1939332 h 1939332"/>
              <a:gd name="connsiteX11" fmla="*/ 351692 w 1914211"/>
              <a:gd name="connsiteY11" fmla="*/ 1934308 h 1939332"/>
              <a:gd name="connsiteX0-1" fmla="*/ 351692 w 1914211"/>
              <a:gd name="connsiteY0-2" fmla="*/ 1934308 h 1965043"/>
              <a:gd name="connsiteX1-3" fmla="*/ 351692 w 1914211"/>
              <a:gd name="connsiteY1-4" fmla="*/ 854110 h 1965043"/>
              <a:gd name="connsiteX2-5" fmla="*/ 467248 w 1914211"/>
              <a:gd name="connsiteY2-6" fmla="*/ 758651 h 1965043"/>
              <a:gd name="connsiteX3-7" fmla="*/ 1351503 w 1914211"/>
              <a:gd name="connsiteY3-8" fmla="*/ 758651 h 1965043"/>
              <a:gd name="connsiteX4-9" fmla="*/ 1351503 w 1914211"/>
              <a:gd name="connsiteY4-10" fmla="*/ 1130440 h 1965043"/>
              <a:gd name="connsiteX5-11" fmla="*/ 1914211 w 1914211"/>
              <a:gd name="connsiteY5-12" fmla="*/ 557684 h 1965043"/>
              <a:gd name="connsiteX6-13" fmla="*/ 1356527 w 1914211"/>
              <a:gd name="connsiteY6-14" fmla="*/ 0 h 1965043"/>
              <a:gd name="connsiteX7-15" fmla="*/ 1356527 w 1914211"/>
              <a:gd name="connsiteY7-16" fmla="*/ 371789 h 1965043"/>
              <a:gd name="connsiteX8-17" fmla="*/ 437103 w 1914211"/>
              <a:gd name="connsiteY8-18" fmla="*/ 371789 h 1965043"/>
              <a:gd name="connsiteX9-19" fmla="*/ 0 w 1914211"/>
              <a:gd name="connsiteY9-20" fmla="*/ 668216 h 1965043"/>
              <a:gd name="connsiteX10-21" fmla="*/ 0 w 1914211"/>
              <a:gd name="connsiteY10-22" fmla="*/ 1939332 h 1965043"/>
              <a:gd name="connsiteX11-23" fmla="*/ 351692 w 1914211"/>
              <a:gd name="connsiteY11-24" fmla="*/ 1934308 h 1965043"/>
              <a:gd name="connsiteX0-25" fmla="*/ 351692 w 1914211"/>
              <a:gd name="connsiteY0-26" fmla="*/ 1934308 h 2002048"/>
              <a:gd name="connsiteX1-27" fmla="*/ 351692 w 1914211"/>
              <a:gd name="connsiteY1-28" fmla="*/ 854110 h 2002048"/>
              <a:gd name="connsiteX2-29" fmla="*/ 467248 w 1914211"/>
              <a:gd name="connsiteY2-30" fmla="*/ 758651 h 2002048"/>
              <a:gd name="connsiteX3-31" fmla="*/ 1351503 w 1914211"/>
              <a:gd name="connsiteY3-32" fmla="*/ 758651 h 2002048"/>
              <a:gd name="connsiteX4-33" fmla="*/ 1351503 w 1914211"/>
              <a:gd name="connsiteY4-34" fmla="*/ 1130440 h 2002048"/>
              <a:gd name="connsiteX5-35" fmla="*/ 1914211 w 1914211"/>
              <a:gd name="connsiteY5-36" fmla="*/ 557684 h 2002048"/>
              <a:gd name="connsiteX6-37" fmla="*/ 1356527 w 1914211"/>
              <a:gd name="connsiteY6-38" fmla="*/ 0 h 2002048"/>
              <a:gd name="connsiteX7-39" fmla="*/ 1356527 w 1914211"/>
              <a:gd name="connsiteY7-40" fmla="*/ 371789 h 2002048"/>
              <a:gd name="connsiteX8-41" fmla="*/ 437103 w 1914211"/>
              <a:gd name="connsiteY8-42" fmla="*/ 371789 h 2002048"/>
              <a:gd name="connsiteX9-43" fmla="*/ 0 w 1914211"/>
              <a:gd name="connsiteY9-44" fmla="*/ 668216 h 2002048"/>
              <a:gd name="connsiteX10-45" fmla="*/ 0 w 1914211"/>
              <a:gd name="connsiteY10-46" fmla="*/ 1939332 h 2002048"/>
              <a:gd name="connsiteX11-47" fmla="*/ 351692 w 1914211"/>
              <a:gd name="connsiteY11-48" fmla="*/ 1934308 h 2002048"/>
              <a:gd name="connsiteX0-49" fmla="*/ 351692 w 1914211"/>
              <a:gd name="connsiteY0-50" fmla="*/ 1934308 h 2002048"/>
              <a:gd name="connsiteX1-51" fmla="*/ 351692 w 1914211"/>
              <a:gd name="connsiteY1-52" fmla="*/ 854110 h 2002048"/>
              <a:gd name="connsiteX2-53" fmla="*/ 467248 w 1914211"/>
              <a:gd name="connsiteY2-54" fmla="*/ 758651 h 2002048"/>
              <a:gd name="connsiteX3-55" fmla="*/ 1351503 w 1914211"/>
              <a:gd name="connsiteY3-56" fmla="*/ 758651 h 2002048"/>
              <a:gd name="connsiteX4-57" fmla="*/ 1351503 w 1914211"/>
              <a:gd name="connsiteY4-58" fmla="*/ 1130440 h 2002048"/>
              <a:gd name="connsiteX5-59" fmla="*/ 1914211 w 1914211"/>
              <a:gd name="connsiteY5-60" fmla="*/ 557684 h 2002048"/>
              <a:gd name="connsiteX6-61" fmla="*/ 1356527 w 1914211"/>
              <a:gd name="connsiteY6-62" fmla="*/ 0 h 2002048"/>
              <a:gd name="connsiteX7-63" fmla="*/ 1356527 w 1914211"/>
              <a:gd name="connsiteY7-64" fmla="*/ 371789 h 2002048"/>
              <a:gd name="connsiteX8-65" fmla="*/ 437103 w 1914211"/>
              <a:gd name="connsiteY8-66" fmla="*/ 371789 h 2002048"/>
              <a:gd name="connsiteX9-67" fmla="*/ 0 w 1914211"/>
              <a:gd name="connsiteY9-68" fmla="*/ 668216 h 2002048"/>
              <a:gd name="connsiteX10-69" fmla="*/ 0 w 1914211"/>
              <a:gd name="connsiteY10-70" fmla="*/ 1939332 h 2002048"/>
              <a:gd name="connsiteX11-71" fmla="*/ 351692 w 1914211"/>
              <a:gd name="connsiteY11-72" fmla="*/ 1934308 h 2002048"/>
              <a:gd name="connsiteX0-73" fmla="*/ 351692 w 1914211"/>
              <a:gd name="connsiteY0-74" fmla="*/ 1934308 h 2002048"/>
              <a:gd name="connsiteX1-75" fmla="*/ 351692 w 1914211"/>
              <a:gd name="connsiteY1-76" fmla="*/ 854110 h 2002048"/>
              <a:gd name="connsiteX2-77" fmla="*/ 467248 w 1914211"/>
              <a:gd name="connsiteY2-78" fmla="*/ 758651 h 2002048"/>
              <a:gd name="connsiteX3-79" fmla="*/ 1351503 w 1914211"/>
              <a:gd name="connsiteY3-80" fmla="*/ 758651 h 2002048"/>
              <a:gd name="connsiteX4-81" fmla="*/ 1351503 w 1914211"/>
              <a:gd name="connsiteY4-82" fmla="*/ 1130440 h 2002048"/>
              <a:gd name="connsiteX5-83" fmla="*/ 1914211 w 1914211"/>
              <a:gd name="connsiteY5-84" fmla="*/ 557684 h 2002048"/>
              <a:gd name="connsiteX6-85" fmla="*/ 1356527 w 1914211"/>
              <a:gd name="connsiteY6-86" fmla="*/ 0 h 2002048"/>
              <a:gd name="connsiteX7-87" fmla="*/ 1356527 w 1914211"/>
              <a:gd name="connsiteY7-88" fmla="*/ 371789 h 2002048"/>
              <a:gd name="connsiteX8-89" fmla="*/ 437103 w 1914211"/>
              <a:gd name="connsiteY8-90" fmla="*/ 371789 h 2002048"/>
              <a:gd name="connsiteX9-91" fmla="*/ 0 w 1914211"/>
              <a:gd name="connsiteY9-92" fmla="*/ 668216 h 2002048"/>
              <a:gd name="connsiteX10-93" fmla="*/ 0 w 1914211"/>
              <a:gd name="connsiteY10-94" fmla="*/ 1939332 h 2002048"/>
              <a:gd name="connsiteX11-95" fmla="*/ 351692 w 1914211"/>
              <a:gd name="connsiteY11-96" fmla="*/ 1934308 h 2002048"/>
              <a:gd name="connsiteX0-97" fmla="*/ 351692 w 1914211"/>
              <a:gd name="connsiteY0-98" fmla="*/ 1934308 h 2002048"/>
              <a:gd name="connsiteX1-99" fmla="*/ 351692 w 1914211"/>
              <a:gd name="connsiteY1-100" fmla="*/ 854110 h 2002048"/>
              <a:gd name="connsiteX2-101" fmla="*/ 467248 w 1914211"/>
              <a:gd name="connsiteY2-102" fmla="*/ 758651 h 2002048"/>
              <a:gd name="connsiteX3-103" fmla="*/ 1351503 w 1914211"/>
              <a:gd name="connsiteY3-104" fmla="*/ 758651 h 2002048"/>
              <a:gd name="connsiteX4-105" fmla="*/ 1351503 w 1914211"/>
              <a:gd name="connsiteY4-106" fmla="*/ 1130440 h 2002048"/>
              <a:gd name="connsiteX5-107" fmla="*/ 1914211 w 1914211"/>
              <a:gd name="connsiteY5-108" fmla="*/ 557684 h 2002048"/>
              <a:gd name="connsiteX6-109" fmla="*/ 1356527 w 1914211"/>
              <a:gd name="connsiteY6-110" fmla="*/ 0 h 2002048"/>
              <a:gd name="connsiteX7-111" fmla="*/ 1356527 w 1914211"/>
              <a:gd name="connsiteY7-112" fmla="*/ 371789 h 2002048"/>
              <a:gd name="connsiteX8-113" fmla="*/ 437103 w 1914211"/>
              <a:gd name="connsiteY8-114" fmla="*/ 371789 h 2002048"/>
              <a:gd name="connsiteX9-115" fmla="*/ 0 w 1914211"/>
              <a:gd name="connsiteY9-116" fmla="*/ 668216 h 2002048"/>
              <a:gd name="connsiteX10-117" fmla="*/ 0 w 1914211"/>
              <a:gd name="connsiteY10-118" fmla="*/ 1939332 h 2002048"/>
              <a:gd name="connsiteX11-119" fmla="*/ 351692 w 1914211"/>
              <a:gd name="connsiteY11-120" fmla="*/ 1934308 h 2002048"/>
              <a:gd name="connsiteX0-121" fmla="*/ 351692 w 1914211"/>
              <a:gd name="connsiteY0-122" fmla="*/ 1934308 h 2002048"/>
              <a:gd name="connsiteX1-123" fmla="*/ 351692 w 1914211"/>
              <a:gd name="connsiteY1-124" fmla="*/ 854110 h 2002048"/>
              <a:gd name="connsiteX2-125" fmla="*/ 467248 w 1914211"/>
              <a:gd name="connsiteY2-126" fmla="*/ 758651 h 2002048"/>
              <a:gd name="connsiteX3-127" fmla="*/ 1351503 w 1914211"/>
              <a:gd name="connsiteY3-128" fmla="*/ 758651 h 2002048"/>
              <a:gd name="connsiteX4-129" fmla="*/ 1351503 w 1914211"/>
              <a:gd name="connsiteY4-130" fmla="*/ 1130440 h 2002048"/>
              <a:gd name="connsiteX5-131" fmla="*/ 1914211 w 1914211"/>
              <a:gd name="connsiteY5-132" fmla="*/ 557684 h 2002048"/>
              <a:gd name="connsiteX6-133" fmla="*/ 1356527 w 1914211"/>
              <a:gd name="connsiteY6-134" fmla="*/ 0 h 2002048"/>
              <a:gd name="connsiteX7-135" fmla="*/ 1356527 w 1914211"/>
              <a:gd name="connsiteY7-136" fmla="*/ 371789 h 2002048"/>
              <a:gd name="connsiteX8-137" fmla="*/ 437103 w 1914211"/>
              <a:gd name="connsiteY8-138" fmla="*/ 371789 h 2002048"/>
              <a:gd name="connsiteX9-139" fmla="*/ 0 w 1914211"/>
              <a:gd name="connsiteY9-140" fmla="*/ 668216 h 2002048"/>
              <a:gd name="connsiteX10-141" fmla="*/ 0 w 1914211"/>
              <a:gd name="connsiteY10-142" fmla="*/ 1939332 h 2002048"/>
              <a:gd name="connsiteX11-143" fmla="*/ 351692 w 1914211"/>
              <a:gd name="connsiteY11-144" fmla="*/ 1934308 h 2002048"/>
              <a:gd name="connsiteX0-145" fmla="*/ 351692 w 1914211"/>
              <a:gd name="connsiteY0-146" fmla="*/ 1934308 h 2002048"/>
              <a:gd name="connsiteX1-147" fmla="*/ 351692 w 1914211"/>
              <a:gd name="connsiteY1-148" fmla="*/ 854110 h 2002048"/>
              <a:gd name="connsiteX2-149" fmla="*/ 467248 w 1914211"/>
              <a:gd name="connsiteY2-150" fmla="*/ 758651 h 2002048"/>
              <a:gd name="connsiteX3-151" fmla="*/ 1351503 w 1914211"/>
              <a:gd name="connsiteY3-152" fmla="*/ 758651 h 2002048"/>
              <a:gd name="connsiteX4-153" fmla="*/ 1351503 w 1914211"/>
              <a:gd name="connsiteY4-154" fmla="*/ 1130440 h 2002048"/>
              <a:gd name="connsiteX5-155" fmla="*/ 1914211 w 1914211"/>
              <a:gd name="connsiteY5-156" fmla="*/ 557684 h 2002048"/>
              <a:gd name="connsiteX6-157" fmla="*/ 1356527 w 1914211"/>
              <a:gd name="connsiteY6-158" fmla="*/ 0 h 2002048"/>
              <a:gd name="connsiteX7-159" fmla="*/ 1356527 w 1914211"/>
              <a:gd name="connsiteY7-160" fmla="*/ 371789 h 2002048"/>
              <a:gd name="connsiteX8-161" fmla="*/ 437103 w 1914211"/>
              <a:gd name="connsiteY8-162" fmla="*/ 371789 h 2002048"/>
              <a:gd name="connsiteX9-163" fmla="*/ 0 w 1914211"/>
              <a:gd name="connsiteY9-164" fmla="*/ 668216 h 2002048"/>
              <a:gd name="connsiteX10-165" fmla="*/ 0 w 1914211"/>
              <a:gd name="connsiteY10-166" fmla="*/ 1939332 h 2002048"/>
              <a:gd name="connsiteX11-167" fmla="*/ 351692 w 1914211"/>
              <a:gd name="connsiteY11-168" fmla="*/ 1934308 h 20020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1914211" h="2002048">
                <a:moveTo>
                  <a:pt x="351692" y="1934308"/>
                </a:moveTo>
                <a:lnTo>
                  <a:pt x="351692" y="854110"/>
                </a:lnTo>
                <a:cubicBezTo>
                  <a:pt x="350017" y="792145"/>
                  <a:pt x="383511" y="760326"/>
                  <a:pt x="467248" y="758651"/>
                </a:cubicBezTo>
                <a:lnTo>
                  <a:pt x="1351503" y="758651"/>
                </a:lnTo>
                <a:lnTo>
                  <a:pt x="1351503" y="1130440"/>
                </a:lnTo>
                <a:lnTo>
                  <a:pt x="1914211" y="557684"/>
                </a:lnTo>
                <a:lnTo>
                  <a:pt x="1356527" y="0"/>
                </a:lnTo>
                <a:lnTo>
                  <a:pt x="1356527" y="371789"/>
                </a:lnTo>
                <a:lnTo>
                  <a:pt x="437103" y="371789"/>
                </a:lnTo>
                <a:cubicBezTo>
                  <a:pt x="216039" y="385187"/>
                  <a:pt x="0" y="544286"/>
                  <a:pt x="0" y="668216"/>
                </a:cubicBezTo>
                <a:lnTo>
                  <a:pt x="0" y="1939332"/>
                </a:lnTo>
                <a:cubicBezTo>
                  <a:pt x="6699" y="2043165"/>
                  <a:pt x="355041" y="2001297"/>
                  <a:pt x="351692" y="1934308"/>
                </a:cubicBezTo>
                <a:close/>
              </a:path>
            </a:pathLst>
          </a:custGeom>
          <a:solidFill>
            <a:srgbClr val="001B6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 name="组合 17"/>
          <p:cNvGrpSpPr/>
          <p:nvPr/>
        </p:nvGrpSpPr>
        <p:grpSpPr>
          <a:xfrm>
            <a:off x="5374802" y="5573080"/>
            <a:ext cx="1457011" cy="1115908"/>
            <a:chOff x="5445141" y="5516808"/>
            <a:chExt cx="1457011" cy="1115908"/>
          </a:xfrm>
          <a:solidFill>
            <a:srgbClr val="001B65"/>
          </a:solidFill>
        </p:grpSpPr>
        <p:sp>
          <p:nvSpPr>
            <p:cNvPr id="19" name="任意多边形 18"/>
            <p:cNvSpPr/>
            <p:nvPr/>
          </p:nvSpPr>
          <p:spPr>
            <a:xfrm>
              <a:off x="5445141" y="5516808"/>
              <a:ext cx="1457011" cy="103874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1" fmla="*/ 0 w 1457011"/>
                <a:gd name="connsiteY0-2" fmla="*/ 0 h 1012092"/>
                <a:gd name="connsiteX1-3" fmla="*/ 1457011 w 1457011"/>
                <a:gd name="connsiteY1-4" fmla="*/ 0 h 1012092"/>
                <a:gd name="connsiteX2-5" fmla="*/ 823965 w 1457011"/>
                <a:gd name="connsiteY2-6" fmla="*/ 989763 h 1012092"/>
                <a:gd name="connsiteX3-7" fmla="*/ 638071 w 1457011"/>
                <a:gd name="connsiteY3-8" fmla="*/ 989763 h 1012092"/>
                <a:gd name="connsiteX4-9" fmla="*/ 0 w 1457011"/>
                <a:gd name="connsiteY4-10" fmla="*/ 0 h 1012092"/>
                <a:gd name="connsiteX0-11" fmla="*/ 0 w 1457011"/>
                <a:gd name="connsiteY0-12" fmla="*/ 0 h 1033278"/>
                <a:gd name="connsiteX1-13" fmla="*/ 1457011 w 1457011"/>
                <a:gd name="connsiteY1-14" fmla="*/ 0 h 1033278"/>
                <a:gd name="connsiteX2-15" fmla="*/ 823965 w 1457011"/>
                <a:gd name="connsiteY2-16" fmla="*/ 989763 h 1033278"/>
                <a:gd name="connsiteX3-17" fmla="*/ 638071 w 1457011"/>
                <a:gd name="connsiteY3-18" fmla="*/ 989763 h 1033278"/>
                <a:gd name="connsiteX4-19" fmla="*/ 0 w 1457011"/>
                <a:gd name="connsiteY4-20" fmla="*/ 0 h 1033278"/>
                <a:gd name="connsiteX0-21" fmla="*/ 0 w 1457011"/>
                <a:gd name="connsiteY0-22" fmla="*/ 0 h 1038748"/>
                <a:gd name="connsiteX1-23" fmla="*/ 1457011 w 1457011"/>
                <a:gd name="connsiteY1-24" fmla="*/ 0 h 1038748"/>
                <a:gd name="connsiteX2-25" fmla="*/ 823965 w 1457011"/>
                <a:gd name="connsiteY2-26" fmla="*/ 989763 h 1038748"/>
                <a:gd name="connsiteX3-27" fmla="*/ 638071 w 1457011"/>
                <a:gd name="connsiteY3-28" fmla="*/ 989763 h 1038748"/>
                <a:gd name="connsiteX4-29" fmla="*/ 0 w 1457011"/>
                <a:gd name="connsiteY4-30" fmla="*/ 0 h 10387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grp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5826708" y="6138028"/>
              <a:ext cx="693876" cy="49468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1" fmla="*/ 0 w 1457011"/>
                <a:gd name="connsiteY0-2" fmla="*/ 0 h 1012092"/>
                <a:gd name="connsiteX1-3" fmla="*/ 1457011 w 1457011"/>
                <a:gd name="connsiteY1-4" fmla="*/ 0 h 1012092"/>
                <a:gd name="connsiteX2-5" fmla="*/ 823965 w 1457011"/>
                <a:gd name="connsiteY2-6" fmla="*/ 989763 h 1012092"/>
                <a:gd name="connsiteX3-7" fmla="*/ 638071 w 1457011"/>
                <a:gd name="connsiteY3-8" fmla="*/ 989763 h 1012092"/>
                <a:gd name="connsiteX4-9" fmla="*/ 0 w 1457011"/>
                <a:gd name="connsiteY4-10" fmla="*/ 0 h 1012092"/>
                <a:gd name="connsiteX0-11" fmla="*/ 0 w 1457011"/>
                <a:gd name="connsiteY0-12" fmla="*/ 0 h 1033278"/>
                <a:gd name="connsiteX1-13" fmla="*/ 1457011 w 1457011"/>
                <a:gd name="connsiteY1-14" fmla="*/ 0 h 1033278"/>
                <a:gd name="connsiteX2-15" fmla="*/ 823965 w 1457011"/>
                <a:gd name="connsiteY2-16" fmla="*/ 989763 h 1033278"/>
                <a:gd name="connsiteX3-17" fmla="*/ 638071 w 1457011"/>
                <a:gd name="connsiteY3-18" fmla="*/ 989763 h 1033278"/>
                <a:gd name="connsiteX4-19" fmla="*/ 0 w 1457011"/>
                <a:gd name="connsiteY4-20" fmla="*/ 0 h 1033278"/>
                <a:gd name="connsiteX0-21" fmla="*/ 0 w 1457011"/>
                <a:gd name="connsiteY0-22" fmla="*/ 0 h 1038748"/>
                <a:gd name="connsiteX1-23" fmla="*/ 1457011 w 1457011"/>
                <a:gd name="connsiteY1-24" fmla="*/ 0 h 1038748"/>
                <a:gd name="connsiteX2-25" fmla="*/ 823965 w 1457011"/>
                <a:gd name="connsiteY2-26" fmla="*/ 989763 h 1038748"/>
                <a:gd name="connsiteX3-27" fmla="*/ 638071 w 1457011"/>
                <a:gd name="connsiteY3-28" fmla="*/ 989763 h 1038748"/>
                <a:gd name="connsiteX4-29" fmla="*/ 0 w 1457011"/>
                <a:gd name="connsiteY4-30" fmla="*/ 0 h 10387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文本框 20"/>
          <p:cNvSpPr txBox="1"/>
          <p:nvPr/>
        </p:nvSpPr>
        <p:spPr>
          <a:xfrm>
            <a:off x="8510345" y="3837600"/>
            <a:ext cx="3162422" cy="1052596"/>
          </a:xfrm>
          <a:prstGeom prst="rect">
            <a:avLst/>
          </a:prstGeom>
          <a:noFill/>
          <a:effectLst/>
        </p:spPr>
        <p:txBody>
          <a:bodyPr wrap="square" rtlCol="0">
            <a:spAutoFit/>
          </a:bodyPr>
          <a:lstStyle/>
          <a:p>
            <a:pP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22" name="文本框 21"/>
          <p:cNvSpPr txBox="1"/>
          <p:nvPr/>
        </p:nvSpPr>
        <p:spPr>
          <a:xfrm>
            <a:off x="1030163" y="1759030"/>
            <a:ext cx="3096063" cy="1052596"/>
          </a:xfrm>
          <a:prstGeom prst="rect">
            <a:avLst/>
          </a:prstGeom>
          <a:noFill/>
          <a:effectLst/>
        </p:spPr>
        <p:txBody>
          <a:bodyPr wrap="square" rtlCol="0">
            <a:spAutoFit/>
          </a:bodyPr>
          <a:lstStyle/>
          <a:p>
            <a:pPr algn="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23" name="文本框 22"/>
          <p:cNvSpPr txBox="1"/>
          <p:nvPr/>
        </p:nvSpPr>
        <p:spPr>
          <a:xfrm>
            <a:off x="897700" y="3877330"/>
            <a:ext cx="3092311" cy="1052596"/>
          </a:xfrm>
          <a:prstGeom prst="rect">
            <a:avLst/>
          </a:prstGeom>
          <a:noFill/>
          <a:effectLst/>
        </p:spPr>
        <p:txBody>
          <a:bodyPr wrap="square" rtlCol="0">
            <a:spAutoFit/>
          </a:bodyPr>
          <a:lstStyle/>
          <a:p>
            <a:pPr algn="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24" name="文本框 23"/>
          <p:cNvSpPr txBox="1"/>
          <p:nvPr/>
        </p:nvSpPr>
        <p:spPr>
          <a:xfrm>
            <a:off x="6929134" y="1828361"/>
            <a:ext cx="3162422" cy="1052596"/>
          </a:xfrm>
          <a:prstGeom prst="rect">
            <a:avLst/>
          </a:prstGeom>
          <a:noFill/>
          <a:effectLst/>
        </p:spPr>
        <p:txBody>
          <a:bodyPr wrap="square" rtlCol="0">
            <a:spAutoFit/>
          </a:bodyPr>
          <a:lstStyle/>
          <a:p>
            <a:pP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cxnSp>
        <p:nvCxnSpPr>
          <p:cNvPr id="17" name="3"/>
          <p:cNvCxnSpPr/>
          <p:nvPr/>
        </p:nvCxnSpPr>
        <p:spPr>
          <a:xfrm flipV="1">
            <a:off x="595630" y="761365"/>
            <a:ext cx="10996295" cy="2032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99110" y="177800"/>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项目展望</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4" fill="hold" grpId="0" nodeType="withEffect">
                                  <p:stCondLst>
                                    <p:cond delay="75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P spid="21" grpId="0" bldLvl="0" animBg="1"/>
      <p:bldP spid="22" grpId="0" bldLvl="0" animBg="1"/>
      <p:bldP spid="23" grpId="0" bldLvl="0" animBg="1"/>
      <p:bldP spid="2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180855" y="2246776"/>
            <a:ext cx="4351012" cy="303525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6" name="图片 5" descr="C:\Users\Administrator\Desktop\图片1.png图片1"/>
          <p:cNvPicPr>
            <a:picLocks noChangeAspect="1"/>
          </p:cNvPicPr>
          <p:nvPr/>
        </p:nvPicPr>
        <p:blipFill>
          <a:blip r:embed="rId3"/>
          <a:srcRect/>
          <a:stretch>
            <a:fillRect/>
          </a:stretch>
        </p:blipFill>
        <p:spPr>
          <a:xfrm>
            <a:off x="1179830" y="2602865"/>
            <a:ext cx="4352290" cy="2585720"/>
          </a:xfrm>
          <a:prstGeom prst="rect">
            <a:avLst/>
          </a:prstGeom>
          <a:effectLst>
            <a:outerShdw blurRad="50800" dist="38100" dir="2700000" algn="tl" rotWithShape="0">
              <a:prstClr val="black">
                <a:alpha val="40000"/>
              </a:prstClr>
            </a:outerShdw>
          </a:effectLst>
        </p:spPr>
      </p:pic>
      <p:grpSp>
        <p:nvGrpSpPr>
          <p:cNvPr id="14" name="Group 10"/>
          <p:cNvGrpSpPr/>
          <p:nvPr/>
        </p:nvGrpSpPr>
        <p:grpSpPr>
          <a:xfrm>
            <a:off x="6184902" y="2110944"/>
            <a:ext cx="954007" cy="954007"/>
            <a:chOff x="6253939" y="2516220"/>
            <a:chExt cx="831273" cy="831273"/>
          </a:xfrm>
          <a:noFill/>
        </p:grpSpPr>
        <p:sp>
          <p:nvSpPr>
            <p:cNvPr id="15" name="Oval 11"/>
            <p:cNvSpPr/>
            <p:nvPr/>
          </p:nvSpPr>
          <p:spPr>
            <a:xfrm>
              <a:off x="6253939" y="2516220"/>
              <a:ext cx="831273" cy="831273"/>
            </a:xfrm>
            <a:prstGeom prst="ellipse">
              <a:avLst/>
            </a:prstGeom>
            <a:solidFill>
              <a:srgbClr val="001B6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grpSp>
      <p:grpSp>
        <p:nvGrpSpPr>
          <p:cNvPr id="17" name="Group 13"/>
          <p:cNvGrpSpPr/>
          <p:nvPr/>
        </p:nvGrpSpPr>
        <p:grpSpPr>
          <a:xfrm>
            <a:off x="6184902" y="3538722"/>
            <a:ext cx="954007" cy="954007"/>
            <a:chOff x="5716910" y="3464598"/>
            <a:chExt cx="831273" cy="831273"/>
          </a:xfrm>
          <a:noFill/>
        </p:grpSpPr>
        <p:sp>
          <p:nvSpPr>
            <p:cNvPr id="18" name="Oval 14"/>
            <p:cNvSpPr/>
            <p:nvPr/>
          </p:nvSpPr>
          <p:spPr>
            <a:xfrm>
              <a:off x="5716910" y="3464598"/>
              <a:ext cx="831273" cy="831273"/>
            </a:xfrm>
            <a:prstGeom prst="ellipse">
              <a:avLst/>
            </a:prstGeom>
            <a:solidFill>
              <a:srgbClr val="001B6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grpSp>
          <p:nvGrpSpPr>
            <p:cNvPr id="19" name="Group 15"/>
            <p:cNvGrpSpPr/>
            <p:nvPr/>
          </p:nvGrpSpPr>
          <p:grpSpPr>
            <a:xfrm>
              <a:off x="5900374" y="3655628"/>
              <a:ext cx="464344" cy="464344"/>
              <a:chOff x="4439444" y="2582069"/>
              <a:chExt cx="464344" cy="464344"/>
            </a:xfrm>
            <a:grp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grpSp>
      </p:grpSp>
      <p:sp>
        <p:nvSpPr>
          <p:cNvPr id="22"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p>
        </p:txBody>
      </p:sp>
      <p:cxnSp>
        <p:nvCxnSpPr>
          <p:cNvPr id="2" name="3"/>
          <p:cNvCxnSpPr/>
          <p:nvPr/>
        </p:nvCxnSpPr>
        <p:spPr>
          <a:xfrm flipV="1">
            <a:off x="748665" y="761365"/>
            <a:ext cx="10843260" cy="20320"/>
          </a:xfrm>
          <a:prstGeom prst="line">
            <a:avLst/>
          </a:prstGeom>
          <a:ln>
            <a:solidFill>
              <a:srgbClr val="001B65"/>
            </a:solidFill>
          </a:ln>
        </p:spPr>
        <p:style>
          <a:lnRef idx="1">
            <a:srgbClr val="4F81BD"/>
          </a:lnRef>
          <a:fillRef idx="0">
            <a:srgbClr val="4F81BD"/>
          </a:fillRef>
          <a:effectRef idx="0">
            <a:srgbClr val="4F81BD"/>
          </a:effectRef>
          <a:fontRef idx="minor">
            <a:sysClr val="windowText" lastClr="000000"/>
          </a:fontRef>
        </p:style>
      </p:cxnSp>
      <p:sp>
        <p:nvSpPr>
          <p:cNvPr id="4" name="文本框 3"/>
          <p:cNvSpPr txBox="1"/>
          <p:nvPr/>
        </p:nvSpPr>
        <p:spPr>
          <a:xfrm>
            <a:off x="499110" y="177800"/>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项目展望</a:t>
            </a:r>
          </a:p>
        </p:txBody>
      </p:sp>
      <p:sp>
        <p:nvSpPr>
          <p:cNvPr id="3" name="文本框 2"/>
          <p:cNvSpPr txBox="1"/>
          <p:nvPr/>
        </p:nvSpPr>
        <p:spPr>
          <a:xfrm>
            <a:off x="7550978" y="3758010"/>
            <a:ext cx="3096063" cy="1052596"/>
          </a:xfrm>
          <a:prstGeom prst="rect">
            <a:avLst/>
          </a:prstGeom>
          <a:noFill/>
          <a:effectLst/>
        </p:spPr>
        <p:txBody>
          <a:bodyPr wrap="square" rtlCol="0">
            <a:spAutoFit/>
          </a:bodyPr>
          <a:lstStyle/>
          <a:p>
            <a:pPr algn="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5" name="文本框 4"/>
          <p:cNvSpPr txBox="1"/>
          <p:nvPr/>
        </p:nvSpPr>
        <p:spPr>
          <a:xfrm>
            <a:off x="7550978" y="2110820"/>
            <a:ext cx="3096063" cy="1052596"/>
          </a:xfrm>
          <a:prstGeom prst="rect">
            <a:avLst/>
          </a:prstGeom>
          <a:noFill/>
          <a:effectLst/>
        </p:spPr>
        <p:txBody>
          <a:bodyPr wrap="square" rtlCol="0">
            <a:spAutoFit/>
          </a:bodyPr>
          <a:lstStyle/>
          <a:p>
            <a:pPr algn="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 calcmode="lin" valueType="num">
                                      <p:cBhvr>
                                        <p:cTn id="28" dur="1000" fill="hold"/>
                                        <p:tgtEl>
                                          <p:spTgt spid="7"/>
                                        </p:tgtEl>
                                        <p:attrNameLst>
                                          <p:attrName>style.rotation</p:attrName>
                                        </p:attrNameLst>
                                      </p:cBhvr>
                                      <p:tavLst>
                                        <p:tav tm="0">
                                          <p:val>
                                            <p:fltVal val="90"/>
                                          </p:val>
                                        </p:tav>
                                        <p:tav tm="100000">
                                          <p:val>
                                            <p:fltVal val="0"/>
                                          </p:val>
                                        </p:tav>
                                      </p:tavLst>
                                    </p:anim>
                                    <p:animEffect transition="in" filter="fade">
                                      <p:cBhvr>
                                        <p:cTn id="29" dur="1000"/>
                                        <p:tgtEl>
                                          <p:spTgt spid="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3" grpId="0" bldLvl="0" animBg="1"/>
      <p:bldP spid="5"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5" name="组合 74" descr="e7d195523061f1c0205959036996ad55c215b892a7aac5c0B9ADEF7896FB48F2EF97163A2DE1401E1875DEDC438B7864AD24CA23553DBBBD975DAF4CAD4A2592689FFB6CEE59FFA55B2702D0E5EE29CD460A1AC370B226DEBE908B2FF819E4A1FC4F1758D523790F4121B8C80FA7CB37F1EFCCA1FD7CA77B4DF45B8E73C5C3F5414A721527975475"/>
          <p:cNvGrpSpPr/>
          <p:nvPr/>
        </p:nvGrpSpPr>
        <p:grpSpPr>
          <a:xfrm>
            <a:off x="6620592" y="1403660"/>
            <a:ext cx="4103426" cy="4134174"/>
            <a:chOff x="3778181" y="1591820"/>
            <a:chExt cx="4337188" cy="4369688"/>
          </a:xfrm>
          <a:solidFill>
            <a:sysClr val="window" lastClr="FFFFFF"/>
          </a:solidFill>
        </p:grpSpPr>
        <p:grpSp>
          <p:nvGrpSpPr>
            <p:cNvPr id="76" name="Group 4"/>
            <p:cNvGrpSpPr>
              <a:grpSpLocks noChangeAspect="1"/>
            </p:cNvGrpSpPr>
            <p:nvPr/>
          </p:nvGrpSpPr>
          <p:grpSpPr bwMode="auto">
            <a:xfrm>
              <a:off x="3778181" y="1591820"/>
              <a:ext cx="4337188" cy="4369688"/>
              <a:chOff x="2278" y="900"/>
              <a:chExt cx="2936" cy="2958"/>
            </a:xfrm>
            <a:grpFill/>
          </p:grpSpPr>
          <p:sp>
            <p:nvSpPr>
              <p:cNvPr id="78" name="Freeform 5"/>
              <p:cNvSpPr>
                <a:spLocks noEditPoints="1"/>
              </p:cNvSpPr>
              <p:nvPr/>
            </p:nvSpPr>
            <p:spPr bwMode="auto">
              <a:xfrm>
                <a:off x="2280" y="2252"/>
                <a:ext cx="1247" cy="814"/>
              </a:xfrm>
              <a:custGeom>
                <a:avLst/>
                <a:gdLst>
                  <a:gd name="T0" fmla="*/ 1385 w 1488"/>
                  <a:gd name="T1" fmla="*/ 197 h 971"/>
                  <a:gd name="T2" fmla="*/ 738 w 1488"/>
                  <a:gd name="T3" fmla="*/ 71 h 971"/>
                  <a:gd name="T4" fmla="*/ 738 w 1488"/>
                  <a:gd name="T5" fmla="*/ 86 h 971"/>
                  <a:gd name="T6" fmla="*/ 949 w 1488"/>
                  <a:gd name="T7" fmla="*/ 194 h 971"/>
                  <a:gd name="T8" fmla="*/ 767 w 1488"/>
                  <a:gd name="T9" fmla="*/ 96 h 971"/>
                  <a:gd name="T10" fmla="*/ 876 w 1488"/>
                  <a:gd name="T11" fmla="*/ 142 h 971"/>
                  <a:gd name="T12" fmla="*/ 512 w 1488"/>
                  <a:gd name="T13" fmla="*/ 102 h 971"/>
                  <a:gd name="T14" fmla="*/ 0 w 1488"/>
                  <a:gd name="T15" fmla="*/ 77 h 971"/>
                  <a:gd name="T16" fmla="*/ 598 w 1488"/>
                  <a:gd name="T17" fmla="*/ 223 h 971"/>
                  <a:gd name="T18" fmla="*/ 592 w 1488"/>
                  <a:gd name="T19" fmla="*/ 275 h 971"/>
                  <a:gd name="T20" fmla="*/ 369 w 1488"/>
                  <a:gd name="T21" fmla="*/ 280 h 971"/>
                  <a:gd name="T22" fmla="*/ 500 w 1488"/>
                  <a:gd name="T23" fmla="*/ 367 h 971"/>
                  <a:gd name="T24" fmla="*/ 202 w 1488"/>
                  <a:gd name="T25" fmla="*/ 439 h 971"/>
                  <a:gd name="T26" fmla="*/ 308 w 1488"/>
                  <a:gd name="T27" fmla="*/ 499 h 971"/>
                  <a:gd name="T28" fmla="*/ 44 w 1488"/>
                  <a:gd name="T29" fmla="*/ 401 h 971"/>
                  <a:gd name="T30" fmla="*/ 111 w 1488"/>
                  <a:gd name="T31" fmla="*/ 512 h 971"/>
                  <a:gd name="T32" fmla="*/ 216 w 1488"/>
                  <a:gd name="T33" fmla="*/ 536 h 971"/>
                  <a:gd name="T34" fmla="*/ 46 w 1488"/>
                  <a:gd name="T35" fmla="*/ 682 h 971"/>
                  <a:gd name="T36" fmla="*/ 219 w 1488"/>
                  <a:gd name="T37" fmla="*/ 550 h 971"/>
                  <a:gd name="T38" fmla="*/ 506 w 1488"/>
                  <a:gd name="T39" fmla="*/ 395 h 971"/>
                  <a:gd name="T40" fmla="*/ 1067 w 1488"/>
                  <a:gd name="T41" fmla="*/ 307 h 971"/>
                  <a:gd name="T42" fmla="*/ 692 w 1488"/>
                  <a:gd name="T43" fmla="*/ 357 h 971"/>
                  <a:gd name="T44" fmla="*/ 996 w 1488"/>
                  <a:gd name="T45" fmla="*/ 336 h 971"/>
                  <a:gd name="T46" fmla="*/ 555 w 1488"/>
                  <a:gd name="T47" fmla="*/ 488 h 971"/>
                  <a:gd name="T48" fmla="*/ 305 w 1488"/>
                  <a:gd name="T49" fmla="*/ 665 h 971"/>
                  <a:gd name="T50" fmla="*/ 306 w 1488"/>
                  <a:gd name="T51" fmla="*/ 679 h 971"/>
                  <a:gd name="T52" fmla="*/ 555 w 1488"/>
                  <a:gd name="T53" fmla="*/ 503 h 971"/>
                  <a:gd name="T54" fmla="*/ 522 w 1488"/>
                  <a:gd name="T55" fmla="*/ 700 h 971"/>
                  <a:gd name="T56" fmla="*/ 240 w 1488"/>
                  <a:gd name="T57" fmla="*/ 850 h 971"/>
                  <a:gd name="T58" fmla="*/ 268 w 1488"/>
                  <a:gd name="T59" fmla="*/ 905 h 971"/>
                  <a:gd name="T60" fmla="*/ 460 w 1488"/>
                  <a:gd name="T61" fmla="*/ 803 h 971"/>
                  <a:gd name="T62" fmla="*/ 621 w 1488"/>
                  <a:gd name="T63" fmla="*/ 562 h 971"/>
                  <a:gd name="T64" fmla="*/ 860 w 1488"/>
                  <a:gd name="T65" fmla="*/ 513 h 971"/>
                  <a:gd name="T66" fmla="*/ 1189 w 1488"/>
                  <a:gd name="T67" fmla="*/ 226 h 971"/>
                  <a:gd name="T68" fmla="*/ 700 w 1488"/>
                  <a:gd name="T69" fmla="*/ 102 h 971"/>
                  <a:gd name="T70" fmla="*/ 700 w 1488"/>
                  <a:gd name="T71" fmla="*/ 102 h 971"/>
                  <a:gd name="T72" fmla="*/ 791 w 1488"/>
                  <a:gd name="T73" fmla="*/ 134 h 971"/>
                  <a:gd name="T74" fmla="*/ 77 w 1488"/>
                  <a:gd name="T75" fmla="*/ 29 h 971"/>
                  <a:gd name="T76" fmla="*/ 384 w 1488"/>
                  <a:gd name="T77" fmla="*/ 280 h 971"/>
                  <a:gd name="T78" fmla="*/ 202 w 1488"/>
                  <a:gd name="T79" fmla="*/ 410 h 971"/>
                  <a:gd name="T80" fmla="*/ 202 w 1488"/>
                  <a:gd name="T81" fmla="*/ 410 h 971"/>
                  <a:gd name="T82" fmla="*/ 68 w 1488"/>
                  <a:gd name="T83" fmla="*/ 439 h 971"/>
                  <a:gd name="T84" fmla="*/ 84 w 1488"/>
                  <a:gd name="T85" fmla="*/ 658 h 971"/>
                  <a:gd name="T86" fmla="*/ 721 w 1488"/>
                  <a:gd name="T87" fmla="*/ 357 h 971"/>
                  <a:gd name="T88" fmla="*/ 268 w 1488"/>
                  <a:gd name="T89" fmla="*/ 699 h 971"/>
                  <a:gd name="T90" fmla="*/ 268 w 1488"/>
                  <a:gd name="T91" fmla="*/ 699 h 971"/>
                  <a:gd name="T92" fmla="*/ 239 w 1488"/>
                  <a:gd name="T93" fmla="*/ 905 h 971"/>
                  <a:gd name="T94" fmla="*/ 622 w 1488"/>
                  <a:gd name="T95" fmla="*/ 458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88" h="971">
                    <a:moveTo>
                      <a:pt x="1487" y="231"/>
                    </a:moveTo>
                    <a:cubicBezTo>
                      <a:pt x="1488" y="216"/>
                      <a:pt x="1488" y="200"/>
                      <a:pt x="1488" y="185"/>
                    </a:cubicBezTo>
                    <a:cubicBezTo>
                      <a:pt x="1385" y="185"/>
                      <a:pt x="1385" y="185"/>
                      <a:pt x="1385" y="185"/>
                    </a:cubicBezTo>
                    <a:cubicBezTo>
                      <a:pt x="1385" y="197"/>
                      <a:pt x="1385" y="197"/>
                      <a:pt x="1385" y="197"/>
                    </a:cubicBezTo>
                    <a:cubicBezTo>
                      <a:pt x="1004" y="198"/>
                      <a:pt x="1004" y="198"/>
                      <a:pt x="1004" y="198"/>
                    </a:cubicBezTo>
                    <a:cubicBezTo>
                      <a:pt x="880" y="74"/>
                      <a:pt x="880" y="74"/>
                      <a:pt x="880" y="74"/>
                    </a:cubicBezTo>
                    <a:cubicBezTo>
                      <a:pt x="878" y="72"/>
                      <a:pt x="877" y="71"/>
                      <a:pt x="875" y="71"/>
                    </a:cubicBezTo>
                    <a:cubicBezTo>
                      <a:pt x="738" y="71"/>
                      <a:pt x="738" y="71"/>
                      <a:pt x="738" y="71"/>
                    </a:cubicBezTo>
                    <a:cubicBezTo>
                      <a:pt x="735" y="53"/>
                      <a:pt x="719" y="40"/>
                      <a:pt x="700" y="40"/>
                    </a:cubicBezTo>
                    <a:cubicBezTo>
                      <a:pt x="679" y="40"/>
                      <a:pt x="662" y="57"/>
                      <a:pt x="662" y="78"/>
                    </a:cubicBezTo>
                    <a:cubicBezTo>
                      <a:pt x="662" y="99"/>
                      <a:pt x="679" y="117"/>
                      <a:pt x="700" y="117"/>
                    </a:cubicBezTo>
                    <a:cubicBezTo>
                      <a:pt x="719" y="117"/>
                      <a:pt x="734" y="103"/>
                      <a:pt x="738" y="86"/>
                    </a:cubicBezTo>
                    <a:cubicBezTo>
                      <a:pt x="872" y="86"/>
                      <a:pt x="872" y="86"/>
                      <a:pt x="872" y="86"/>
                    </a:cubicBezTo>
                    <a:cubicBezTo>
                      <a:pt x="984" y="198"/>
                      <a:pt x="984" y="198"/>
                      <a:pt x="984" y="198"/>
                    </a:cubicBezTo>
                    <a:cubicBezTo>
                      <a:pt x="951" y="198"/>
                      <a:pt x="951" y="198"/>
                      <a:pt x="951" y="198"/>
                    </a:cubicBezTo>
                    <a:cubicBezTo>
                      <a:pt x="950" y="196"/>
                      <a:pt x="950" y="195"/>
                      <a:pt x="949" y="194"/>
                    </a:cubicBezTo>
                    <a:cubicBezTo>
                      <a:pt x="884" y="129"/>
                      <a:pt x="884" y="129"/>
                      <a:pt x="884" y="129"/>
                    </a:cubicBezTo>
                    <a:cubicBezTo>
                      <a:pt x="883" y="128"/>
                      <a:pt x="881" y="127"/>
                      <a:pt x="879" y="127"/>
                    </a:cubicBezTo>
                    <a:cubicBezTo>
                      <a:pt x="805" y="127"/>
                      <a:pt x="805" y="127"/>
                      <a:pt x="805" y="127"/>
                    </a:cubicBezTo>
                    <a:cubicBezTo>
                      <a:pt x="801" y="109"/>
                      <a:pt x="786" y="96"/>
                      <a:pt x="767" y="96"/>
                    </a:cubicBezTo>
                    <a:cubicBezTo>
                      <a:pt x="745" y="96"/>
                      <a:pt x="728" y="113"/>
                      <a:pt x="728" y="134"/>
                    </a:cubicBezTo>
                    <a:cubicBezTo>
                      <a:pt x="728" y="156"/>
                      <a:pt x="745" y="173"/>
                      <a:pt x="767" y="173"/>
                    </a:cubicBezTo>
                    <a:cubicBezTo>
                      <a:pt x="786" y="173"/>
                      <a:pt x="801" y="159"/>
                      <a:pt x="805" y="142"/>
                    </a:cubicBezTo>
                    <a:cubicBezTo>
                      <a:pt x="876" y="142"/>
                      <a:pt x="876" y="142"/>
                      <a:pt x="876" y="142"/>
                    </a:cubicBezTo>
                    <a:cubicBezTo>
                      <a:pt x="932" y="198"/>
                      <a:pt x="932" y="198"/>
                      <a:pt x="932" y="198"/>
                    </a:cubicBezTo>
                    <a:cubicBezTo>
                      <a:pt x="614" y="198"/>
                      <a:pt x="614" y="198"/>
                      <a:pt x="614" y="198"/>
                    </a:cubicBezTo>
                    <a:cubicBezTo>
                      <a:pt x="522" y="106"/>
                      <a:pt x="522" y="106"/>
                      <a:pt x="522" y="106"/>
                    </a:cubicBezTo>
                    <a:cubicBezTo>
                      <a:pt x="519" y="103"/>
                      <a:pt x="516" y="102"/>
                      <a:pt x="512" y="102"/>
                    </a:cubicBezTo>
                    <a:cubicBezTo>
                      <a:pt x="150" y="102"/>
                      <a:pt x="150" y="102"/>
                      <a:pt x="150" y="102"/>
                    </a:cubicBezTo>
                    <a:cubicBezTo>
                      <a:pt x="153" y="94"/>
                      <a:pt x="154" y="86"/>
                      <a:pt x="154" y="77"/>
                    </a:cubicBezTo>
                    <a:cubicBezTo>
                      <a:pt x="154" y="35"/>
                      <a:pt x="120" y="0"/>
                      <a:pt x="77" y="0"/>
                    </a:cubicBezTo>
                    <a:cubicBezTo>
                      <a:pt x="35" y="0"/>
                      <a:pt x="0" y="35"/>
                      <a:pt x="0" y="77"/>
                    </a:cubicBezTo>
                    <a:cubicBezTo>
                      <a:pt x="0" y="120"/>
                      <a:pt x="35" y="155"/>
                      <a:pt x="77" y="155"/>
                    </a:cubicBezTo>
                    <a:cubicBezTo>
                      <a:pt x="99" y="155"/>
                      <a:pt x="119" y="145"/>
                      <a:pt x="133" y="131"/>
                    </a:cubicBezTo>
                    <a:cubicBezTo>
                      <a:pt x="506" y="131"/>
                      <a:pt x="506" y="131"/>
                      <a:pt x="506" y="131"/>
                    </a:cubicBezTo>
                    <a:cubicBezTo>
                      <a:pt x="598" y="223"/>
                      <a:pt x="598" y="223"/>
                      <a:pt x="598" y="223"/>
                    </a:cubicBezTo>
                    <a:cubicBezTo>
                      <a:pt x="601" y="226"/>
                      <a:pt x="605" y="227"/>
                      <a:pt x="608" y="227"/>
                    </a:cubicBezTo>
                    <a:cubicBezTo>
                      <a:pt x="608" y="227"/>
                      <a:pt x="608" y="227"/>
                      <a:pt x="608" y="227"/>
                    </a:cubicBezTo>
                    <a:cubicBezTo>
                      <a:pt x="640" y="227"/>
                      <a:pt x="640" y="227"/>
                      <a:pt x="640" y="227"/>
                    </a:cubicBezTo>
                    <a:cubicBezTo>
                      <a:pt x="592" y="275"/>
                      <a:pt x="592" y="275"/>
                      <a:pt x="592" y="275"/>
                    </a:cubicBezTo>
                    <a:cubicBezTo>
                      <a:pt x="591" y="273"/>
                      <a:pt x="589" y="272"/>
                      <a:pt x="587" y="272"/>
                    </a:cubicBezTo>
                    <a:cubicBezTo>
                      <a:pt x="446" y="272"/>
                      <a:pt x="446" y="272"/>
                      <a:pt x="446" y="272"/>
                    </a:cubicBezTo>
                    <a:cubicBezTo>
                      <a:pt x="442" y="255"/>
                      <a:pt x="427" y="241"/>
                      <a:pt x="408" y="241"/>
                    </a:cubicBezTo>
                    <a:cubicBezTo>
                      <a:pt x="387" y="241"/>
                      <a:pt x="369" y="258"/>
                      <a:pt x="369" y="280"/>
                    </a:cubicBezTo>
                    <a:cubicBezTo>
                      <a:pt x="369" y="301"/>
                      <a:pt x="387" y="318"/>
                      <a:pt x="408" y="318"/>
                    </a:cubicBezTo>
                    <a:cubicBezTo>
                      <a:pt x="427" y="318"/>
                      <a:pt x="442" y="305"/>
                      <a:pt x="446" y="287"/>
                    </a:cubicBezTo>
                    <a:cubicBezTo>
                      <a:pt x="580" y="287"/>
                      <a:pt x="580" y="287"/>
                      <a:pt x="580" y="287"/>
                    </a:cubicBezTo>
                    <a:cubicBezTo>
                      <a:pt x="500" y="367"/>
                      <a:pt x="500" y="367"/>
                      <a:pt x="500" y="367"/>
                    </a:cubicBezTo>
                    <a:cubicBezTo>
                      <a:pt x="255" y="367"/>
                      <a:pt x="255" y="367"/>
                      <a:pt x="255" y="367"/>
                    </a:cubicBezTo>
                    <a:cubicBezTo>
                      <a:pt x="248" y="344"/>
                      <a:pt x="227" y="327"/>
                      <a:pt x="202" y="327"/>
                    </a:cubicBezTo>
                    <a:cubicBezTo>
                      <a:pt x="171" y="327"/>
                      <a:pt x="145" y="352"/>
                      <a:pt x="145" y="383"/>
                    </a:cubicBezTo>
                    <a:cubicBezTo>
                      <a:pt x="145" y="414"/>
                      <a:pt x="171" y="439"/>
                      <a:pt x="202" y="439"/>
                    </a:cubicBezTo>
                    <a:cubicBezTo>
                      <a:pt x="228" y="439"/>
                      <a:pt x="250" y="420"/>
                      <a:pt x="256" y="395"/>
                    </a:cubicBezTo>
                    <a:cubicBezTo>
                      <a:pt x="415" y="395"/>
                      <a:pt x="415" y="395"/>
                      <a:pt x="415" y="395"/>
                    </a:cubicBezTo>
                    <a:cubicBezTo>
                      <a:pt x="308" y="503"/>
                      <a:pt x="308" y="503"/>
                      <a:pt x="308" y="503"/>
                    </a:cubicBezTo>
                    <a:cubicBezTo>
                      <a:pt x="308" y="499"/>
                      <a:pt x="308" y="499"/>
                      <a:pt x="308" y="499"/>
                    </a:cubicBezTo>
                    <a:cubicBezTo>
                      <a:pt x="119" y="499"/>
                      <a:pt x="119" y="499"/>
                      <a:pt x="119" y="499"/>
                    </a:cubicBezTo>
                    <a:cubicBezTo>
                      <a:pt x="78" y="459"/>
                      <a:pt x="78" y="459"/>
                      <a:pt x="78" y="459"/>
                    </a:cubicBezTo>
                    <a:cubicBezTo>
                      <a:pt x="81" y="453"/>
                      <a:pt x="83" y="446"/>
                      <a:pt x="83" y="439"/>
                    </a:cubicBezTo>
                    <a:cubicBezTo>
                      <a:pt x="83" y="418"/>
                      <a:pt x="66" y="401"/>
                      <a:pt x="44" y="401"/>
                    </a:cubicBezTo>
                    <a:cubicBezTo>
                      <a:pt x="23" y="401"/>
                      <a:pt x="6" y="418"/>
                      <a:pt x="6" y="439"/>
                    </a:cubicBezTo>
                    <a:cubicBezTo>
                      <a:pt x="6" y="461"/>
                      <a:pt x="23" y="478"/>
                      <a:pt x="44" y="478"/>
                    </a:cubicBezTo>
                    <a:cubicBezTo>
                      <a:pt x="53" y="478"/>
                      <a:pt x="62" y="475"/>
                      <a:pt x="68" y="469"/>
                    </a:cubicBezTo>
                    <a:cubicBezTo>
                      <a:pt x="111" y="512"/>
                      <a:pt x="111" y="512"/>
                      <a:pt x="111" y="512"/>
                    </a:cubicBezTo>
                    <a:cubicBezTo>
                      <a:pt x="112" y="513"/>
                      <a:pt x="114" y="514"/>
                      <a:pt x="116" y="514"/>
                    </a:cubicBezTo>
                    <a:cubicBezTo>
                      <a:pt x="297" y="514"/>
                      <a:pt x="297" y="514"/>
                      <a:pt x="297" y="514"/>
                    </a:cubicBezTo>
                    <a:cubicBezTo>
                      <a:pt x="275" y="536"/>
                      <a:pt x="275" y="536"/>
                      <a:pt x="275" y="536"/>
                    </a:cubicBezTo>
                    <a:cubicBezTo>
                      <a:pt x="216" y="536"/>
                      <a:pt x="216" y="536"/>
                      <a:pt x="216" y="536"/>
                    </a:cubicBezTo>
                    <a:cubicBezTo>
                      <a:pt x="214" y="536"/>
                      <a:pt x="212" y="537"/>
                      <a:pt x="210" y="538"/>
                    </a:cubicBezTo>
                    <a:cubicBezTo>
                      <a:pt x="101" y="648"/>
                      <a:pt x="101" y="648"/>
                      <a:pt x="101" y="648"/>
                    </a:cubicBezTo>
                    <a:cubicBezTo>
                      <a:pt x="96" y="645"/>
                      <a:pt x="90" y="644"/>
                      <a:pt x="84" y="644"/>
                    </a:cubicBezTo>
                    <a:cubicBezTo>
                      <a:pt x="63" y="644"/>
                      <a:pt x="46" y="661"/>
                      <a:pt x="46" y="682"/>
                    </a:cubicBezTo>
                    <a:cubicBezTo>
                      <a:pt x="46" y="704"/>
                      <a:pt x="63" y="721"/>
                      <a:pt x="84" y="721"/>
                    </a:cubicBezTo>
                    <a:cubicBezTo>
                      <a:pt x="105" y="721"/>
                      <a:pt x="123" y="704"/>
                      <a:pt x="123" y="682"/>
                    </a:cubicBezTo>
                    <a:cubicBezTo>
                      <a:pt x="123" y="672"/>
                      <a:pt x="119" y="663"/>
                      <a:pt x="113" y="656"/>
                    </a:cubicBezTo>
                    <a:cubicBezTo>
                      <a:pt x="219" y="550"/>
                      <a:pt x="219" y="550"/>
                      <a:pt x="219" y="550"/>
                    </a:cubicBezTo>
                    <a:cubicBezTo>
                      <a:pt x="278" y="550"/>
                      <a:pt x="278" y="550"/>
                      <a:pt x="278" y="550"/>
                    </a:cubicBezTo>
                    <a:cubicBezTo>
                      <a:pt x="280" y="550"/>
                      <a:pt x="282" y="550"/>
                      <a:pt x="283" y="548"/>
                    </a:cubicBezTo>
                    <a:cubicBezTo>
                      <a:pt x="436" y="395"/>
                      <a:pt x="436" y="395"/>
                      <a:pt x="436" y="395"/>
                    </a:cubicBezTo>
                    <a:cubicBezTo>
                      <a:pt x="506" y="395"/>
                      <a:pt x="506" y="395"/>
                      <a:pt x="506" y="395"/>
                    </a:cubicBezTo>
                    <a:cubicBezTo>
                      <a:pt x="510" y="395"/>
                      <a:pt x="513" y="394"/>
                      <a:pt x="516" y="391"/>
                    </a:cubicBezTo>
                    <a:cubicBezTo>
                      <a:pt x="681" y="227"/>
                      <a:pt x="681" y="227"/>
                      <a:pt x="681" y="227"/>
                    </a:cubicBezTo>
                    <a:cubicBezTo>
                      <a:pt x="1148" y="226"/>
                      <a:pt x="1148" y="226"/>
                      <a:pt x="1148" y="226"/>
                    </a:cubicBezTo>
                    <a:cubicBezTo>
                      <a:pt x="1067" y="307"/>
                      <a:pt x="1067" y="307"/>
                      <a:pt x="1067" y="307"/>
                    </a:cubicBezTo>
                    <a:cubicBezTo>
                      <a:pt x="835" y="307"/>
                      <a:pt x="835" y="307"/>
                      <a:pt x="835" y="307"/>
                    </a:cubicBezTo>
                    <a:cubicBezTo>
                      <a:pt x="833" y="307"/>
                      <a:pt x="831" y="308"/>
                      <a:pt x="829" y="309"/>
                    </a:cubicBezTo>
                    <a:cubicBezTo>
                      <a:pt x="815" y="291"/>
                      <a:pt x="793" y="280"/>
                      <a:pt x="769" y="280"/>
                    </a:cubicBezTo>
                    <a:cubicBezTo>
                      <a:pt x="727" y="280"/>
                      <a:pt x="692" y="315"/>
                      <a:pt x="692" y="357"/>
                    </a:cubicBezTo>
                    <a:cubicBezTo>
                      <a:pt x="692" y="400"/>
                      <a:pt x="727" y="434"/>
                      <a:pt x="769" y="434"/>
                    </a:cubicBezTo>
                    <a:cubicBezTo>
                      <a:pt x="812" y="434"/>
                      <a:pt x="846" y="400"/>
                      <a:pt x="846" y="357"/>
                    </a:cubicBezTo>
                    <a:cubicBezTo>
                      <a:pt x="846" y="350"/>
                      <a:pt x="845" y="343"/>
                      <a:pt x="843" y="336"/>
                    </a:cubicBezTo>
                    <a:cubicBezTo>
                      <a:pt x="996" y="336"/>
                      <a:pt x="996" y="336"/>
                      <a:pt x="996" y="336"/>
                    </a:cubicBezTo>
                    <a:cubicBezTo>
                      <a:pt x="844" y="488"/>
                      <a:pt x="844" y="488"/>
                      <a:pt x="844" y="488"/>
                    </a:cubicBezTo>
                    <a:cubicBezTo>
                      <a:pt x="688" y="488"/>
                      <a:pt x="688" y="488"/>
                      <a:pt x="688" y="488"/>
                    </a:cubicBezTo>
                    <a:cubicBezTo>
                      <a:pt x="684" y="455"/>
                      <a:pt x="656" y="429"/>
                      <a:pt x="622" y="429"/>
                    </a:cubicBezTo>
                    <a:cubicBezTo>
                      <a:pt x="587" y="429"/>
                      <a:pt x="559" y="455"/>
                      <a:pt x="555" y="488"/>
                    </a:cubicBezTo>
                    <a:cubicBezTo>
                      <a:pt x="515" y="488"/>
                      <a:pt x="515" y="488"/>
                      <a:pt x="515" y="488"/>
                    </a:cubicBezTo>
                    <a:cubicBezTo>
                      <a:pt x="513" y="488"/>
                      <a:pt x="511" y="489"/>
                      <a:pt x="510" y="491"/>
                    </a:cubicBezTo>
                    <a:cubicBezTo>
                      <a:pt x="336" y="665"/>
                      <a:pt x="336" y="665"/>
                      <a:pt x="336" y="665"/>
                    </a:cubicBezTo>
                    <a:cubicBezTo>
                      <a:pt x="305" y="665"/>
                      <a:pt x="305" y="665"/>
                      <a:pt x="305" y="665"/>
                    </a:cubicBezTo>
                    <a:cubicBezTo>
                      <a:pt x="301" y="648"/>
                      <a:pt x="286" y="636"/>
                      <a:pt x="268" y="636"/>
                    </a:cubicBezTo>
                    <a:cubicBezTo>
                      <a:pt x="247" y="636"/>
                      <a:pt x="230" y="653"/>
                      <a:pt x="230" y="674"/>
                    </a:cubicBezTo>
                    <a:cubicBezTo>
                      <a:pt x="230" y="696"/>
                      <a:pt x="247" y="713"/>
                      <a:pt x="268" y="713"/>
                    </a:cubicBezTo>
                    <a:cubicBezTo>
                      <a:pt x="288" y="713"/>
                      <a:pt x="304" y="698"/>
                      <a:pt x="306" y="679"/>
                    </a:cubicBezTo>
                    <a:cubicBezTo>
                      <a:pt x="339" y="679"/>
                      <a:pt x="339" y="679"/>
                      <a:pt x="339" y="679"/>
                    </a:cubicBezTo>
                    <a:cubicBezTo>
                      <a:pt x="341" y="679"/>
                      <a:pt x="342" y="678"/>
                      <a:pt x="344" y="677"/>
                    </a:cubicBezTo>
                    <a:cubicBezTo>
                      <a:pt x="518" y="503"/>
                      <a:pt x="518" y="503"/>
                      <a:pt x="518" y="503"/>
                    </a:cubicBezTo>
                    <a:cubicBezTo>
                      <a:pt x="555" y="503"/>
                      <a:pt x="555" y="503"/>
                      <a:pt x="555" y="503"/>
                    </a:cubicBezTo>
                    <a:cubicBezTo>
                      <a:pt x="558" y="525"/>
                      <a:pt x="571" y="543"/>
                      <a:pt x="589" y="554"/>
                    </a:cubicBezTo>
                    <a:cubicBezTo>
                      <a:pt x="526" y="616"/>
                      <a:pt x="526" y="616"/>
                      <a:pt x="526" y="616"/>
                    </a:cubicBezTo>
                    <a:cubicBezTo>
                      <a:pt x="523" y="619"/>
                      <a:pt x="522" y="623"/>
                      <a:pt x="522" y="626"/>
                    </a:cubicBezTo>
                    <a:cubicBezTo>
                      <a:pt x="522" y="700"/>
                      <a:pt x="522" y="700"/>
                      <a:pt x="522" y="700"/>
                    </a:cubicBezTo>
                    <a:cubicBezTo>
                      <a:pt x="444" y="778"/>
                      <a:pt x="444" y="778"/>
                      <a:pt x="444" y="778"/>
                    </a:cubicBezTo>
                    <a:cubicBezTo>
                      <a:pt x="318" y="778"/>
                      <a:pt x="318" y="778"/>
                      <a:pt x="318" y="778"/>
                    </a:cubicBezTo>
                    <a:cubicBezTo>
                      <a:pt x="314" y="778"/>
                      <a:pt x="310" y="779"/>
                      <a:pt x="308" y="782"/>
                    </a:cubicBezTo>
                    <a:cubicBezTo>
                      <a:pt x="240" y="850"/>
                      <a:pt x="240" y="850"/>
                      <a:pt x="240" y="850"/>
                    </a:cubicBezTo>
                    <a:cubicBezTo>
                      <a:pt x="229" y="843"/>
                      <a:pt x="216" y="838"/>
                      <a:pt x="202" y="838"/>
                    </a:cubicBezTo>
                    <a:cubicBezTo>
                      <a:pt x="165" y="838"/>
                      <a:pt x="135" y="868"/>
                      <a:pt x="135" y="905"/>
                    </a:cubicBezTo>
                    <a:cubicBezTo>
                      <a:pt x="135" y="942"/>
                      <a:pt x="165" y="971"/>
                      <a:pt x="202" y="971"/>
                    </a:cubicBezTo>
                    <a:cubicBezTo>
                      <a:pt x="238" y="971"/>
                      <a:pt x="268" y="942"/>
                      <a:pt x="268" y="905"/>
                    </a:cubicBezTo>
                    <a:cubicBezTo>
                      <a:pt x="268" y="893"/>
                      <a:pt x="265" y="881"/>
                      <a:pt x="259" y="872"/>
                    </a:cubicBezTo>
                    <a:cubicBezTo>
                      <a:pt x="324" y="807"/>
                      <a:pt x="324" y="807"/>
                      <a:pt x="324" y="807"/>
                    </a:cubicBezTo>
                    <a:cubicBezTo>
                      <a:pt x="450" y="807"/>
                      <a:pt x="450" y="807"/>
                      <a:pt x="450" y="807"/>
                    </a:cubicBezTo>
                    <a:cubicBezTo>
                      <a:pt x="454" y="807"/>
                      <a:pt x="458" y="805"/>
                      <a:pt x="460" y="803"/>
                    </a:cubicBezTo>
                    <a:cubicBezTo>
                      <a:pt x="547" y="716"/>
                      <a:pt x="547" y="716"/>
                      <a:pt x="547" y="716"/>
                    </a:cubicBezTo>
                    <a:cubicBezTo>
                      <a:pt x="549" y="714"/>
                      <a:pt x="551" y="710"/>
                      <a:pt x="551" y="706"/>
                    </a:cubicBezTo>
                    <a:cubicBezTo>
                      <a:pt x="551" y="632"/>
                      <a:pt x="551" y="632"/>
                      <a:pt x="551" y="632"/>
                    </a:cubicBezTo>
                    <a:cubicBezTo>
                      <a:pt x="621" y="562"/>
                      <a:pt x="621" y="562"/>
                      <a:pt x="621" y="562"/>
                    </a:cubicBezTo>
                    <a:cubicBezTo>
                      <a:pt x="621" y="562"/>
                      <a:pt x="621" y="562"/>
                      <a:pt x="622" y="562"/>
                    </a:cubicBezTo>
                    <a:cubicBezTo>
                      <a:pt x="651" y="562"/>
                      <a:pt x="676" y="543"/>
                      <a:pt x="685" y="517"/>
                    </a:cubicBezTo>
                    <a:cubicBezTo>
                      <a:pt x="850" y="517"/>
                      <a:pt x="850" y="517"/>
                      <a:pt x="850" y="517"/>
                    </a:cubicBezTo>
                    <a:cubicBezTo>
                      <a:pt x="853" y="517"/>
                      <a:pt x="857" y="516"/>
                      <a:pt x="860" y="513"/>
                    </a:cubicBezTo>
                    <a:cubicBezTo>
                      <a:pt x="1037" y="336"/>
                      <a:pt x="1037" y="336"/>
                      <a:pt x="1037" y="336"/>
                    </a:cubicBezTo>
                    <a:cubicBezTo>
                      <a:pt x="1073" y="336"/>
                      <a:pt x="1073" y="336"/>
                      <a:pt x="1073" y="336"/>
                    </a:cubicBezTo>
                    <a:cubicBezTo>
                      <a:pt x="1077" y="336"/>
                      <a:pt x="1080" y="334"/>
                      <a:pt x="1083" y="332"/>
                    </a:cubicBezTo>
                    <a:cubicBezTo>
                      <a:pt x="1189" y="226"/>
                      <a:pt x="1189" y="226"/>
                      <a:pt x="1189" y="226"/>
                    </a:cubicBezTo>
                    <a:cubicBezTo>
                      <a:pt x="1385" y="226"/>
                      <a:pt x="1385" y="226"/>
                      <a:pt x="1385" y="226"/>
                    </a:cubicBezTo>
                    <a:cubicBezTo>
                      <a:pt x="1385" y="231"/>
                      <a:pt x="1385" y="231"/>
                      <a:pt x="1385" y="231"/>
                    </a:cubicBezTo>
                    <a:lnTo>
                      <a:pt x="1487" y="231"/>
                    </a:lnTo>
                    <a:close/>
                    <a:moveTo>
                      <a:pt x="700" y="102"/>
                    </a:moveTo>
                    <a:cubicBezTo>
                      <a:pt x="687" y="102"/>
                      <a:pt x="676" y="92"/>
                      <a:pt x="676" y="78"/>
                    </a:cubicBezTo>
                    <a:cubicBezTo>
                      <a:pt x="676" y="65"/>
                      <a:pt x="687" y="54"/>
                      <a:pt x="700" y="54"/>
                    </a:cubicBezTo>
                    <a:cubicBezTo>
                      <a:pt x="713" y="54"/>
                      <a:pt x="724" y="65"/>
                      <a:pt x="724" y="78"/>
                    </a:cubicBezTo>
                    <a:cubicBezTo>
                      <a:pt x="724" y="92"/>
                      <a:pt x="713" y="102"/>
                      <a:pt x="700" y="102"/>
                    </a:cubicBezTo>
                    <a:close/>
                    <a:moveTo>
                      <a:pt x="767" y="159"/>
                    </a:moveTo>
                    <a:cubicBezTo>
                      <a:pt x="753" y="159"/>
                      <a:pt x="743" y="148"/>
                      <a:pt x="743" y="134"/>
                    </a:cubicBezTo>
                    <a:cubicBezTo>
                      <a:pt x="743" y="121"/>
                      <a:pt x="753" y="110"/>
                      <a:pt x="767" y="110"/>
                    </a:cubicBezTo>
                    <a:cubicBezTo>
                      <a:pt x="780" y="110"/>
                      <a:pt x="791" y="121"/>
                      <a:pt x="791" y="134"/>
                    </a:cubicBezTo>
                    <a:cubicBezTo>
                      <a:pt x="791" y="148"/>
                      <a:pt x="780" y="159"/>
                      <a:pt x="767" y="159"/>
                    </a:cubicBezTo>
                    <a:close/>
                    <a:moveTo>
                      <a:pt x="77" y="126"/>
                    </a:moveTo>
                    <a:cubicBezTo>
                      <a:pt x="50" y="126"/>
                      <a:pt x="29" y="104"/>
                      <a:pt x="29" y="77"/>
                    </a:cubicBezTo>
                    <a:cubicBezTo>
                      <a:pt x="29" y="51"/>
                      <a:pt x="50" y="29"/>
                      <a:pt x="77" y="29"/>
                    </a:cubicBezTo>
                    <a:cubicBezTo>
                      <a:pt x="104" y="29"/>
                      <a:pt x="125" y="51"/>
                      <a:pt x="125" y="77"/>
                    </a:cubicBezTo>
                    <a:cubicBezTo>
                      <a:pt x="125" y="104"/>
                      <a:pt x="104" y="126"/>
                      <a:pt x="77" y="126"/>
                    </a:cubicBezTo>
                    <a:close/>
                    <a:moveTo>
                      <a:pt x="408" y="304"/>
                    </a:moveTo>
                    <a:cubicBezTo>
                      <a:pt x="395" y="304"/>
                      <a:pt x="384" y="293"/>
                      <a:pt x="384" y="280"/>
                    </a:cubicBezTo>
                    <a:cubicBezTo>
                      <a:pt x="384" y="266"/>
                      <a:pt x="395" y="256"/>
                      <a:pt x="408" y="256"/>
                    </a:cubicBezTo>
                    <a:cubicBezTo>
                      <a:pt x="421" y="256"/>
                      <a:pt x="432" y="266"/>
                      <a:pt x="432" y="280"/>
                    </a:cubicBezTo>
                    <a:cubicBezTo>
                      <a:pt x="432" y="293"/>
                      <a:pt x="421" y="304"/>
                      <a:pt x="408" y="304"/>
                    </a:cubicBezTo>
                    <a:close/>
                    <a:moveTo>
                      <a:pt x="202" y="410"/>
                    </a:moveTo>
                    <a:cubicBezTo>
                      <a:pt x="186" y="410"/>
                      <a:pt x="174" y="398"/>
                      <a:pt x="174" y="383"/>
                    </a:cubicBezTo>
                    <a:cubicBezTo>
                      <a:pt x="174" y="368"/>
                      <a:pt x="186" y="356"/>
                      <a:pt x="202" y="356"/>
                    </a:cubicBezTo>
                    <a:cubicBezTo>
                      <a:pt x="217" y="356"/>
                      <a:pt x="229" y="368"/>
                      <a:pt x="229" y="383"/>
                    </a:cubicBezTo>
                    <a:cubicBezTo>
                      <a:pt x="229" y="398"/>
                      <a:pt x="217" y="410"/>
                      <a:pt x="202" y="410"/>
                    </a:cubicBezTo>
                    <a:close/>
                    <a:moveTo>
                      <a:pt x="44" y="463"/>
                    </a:moveTo>
                    <a:cubicBezTo>
                      <a:pt x="31" y="463"/>
                      <a:pt x="20" y="453"/>
                      <a:pt x="20" y="439"/>
                    </a:cubicBezTo>
                    <a:cubicBezTo>
                      <a:pt x="20" y="426"/>
                      <a:pt x="31" y="415"/>
                      <a:pt x="44" y="415"/>
                    </a:cubicBezTo>
                    <a:cubicBezTo>
                      <a:pt x="58" y="415"/>
                      <a:pt x="68" y="426"/>
                      <a:pt x="68" y="439"/>
                    </a:cubicBezTo>
                    <a:cubicBezTo>
                      <a:pt x="68" y="453"/>
                      <a:pt x="58" y="463"/>
                      <a:pt x="44" y="463"/>
                    </a:cubicBezTo>
                    <a:close/>
                    <a:moveTo>
                      <a:pt x="84" y="706"/>
                    </a:moveTo>
                    <a:cubicBezTo>
                      <a:pt x="71" y="706"/>
                      <a:pt x="60" y="696"/>
                      <a:pt x="60" y="682"/>
                    </a:cubicBezTo>
                    <a:cubicBezTo>
                      <a:pt x="60" y="669"/>
                      <a:pt x="71" y="658"/>
                      <a:pt x="84" y="658"/>
                    </a:cubicBezTo>
                    <a:cubicBezTo>
                      <a:pt x="98" y="658"/>
                      <a:pt x="108" y="669"/>
                      <a:pt x="108" y="682"/>
                    </a:cubicBezTo>
                    <a:cubicBezTo>
                      <a:pt x="108" y="696"/>
                      <a:pt x="98" y="706"/>
                      <a:pt x="84" y="706"/>
                    </a:cubicBezTo>
                    <a:close/>
                    <a:moveTo>
                      <a:pt x="769" y="405"/>
                    </a:moveTo>
                    <a:cubicBezTo>
                      <a:pt x="743" y="405"/>
                      <a:pt x="721" y="384"/>
                      <a:pt x="721" y="357"/>
                    </a:cubicBezTo>
                    <a:cubicBezTo>
                      <a:pt x="721" y="330"/>
                      <a:pt x="743" y="309"/>
                      <a:pt x="769" y="309"/>
                    </a:cubicBezTo>
                    <a:cubicBezTo>
                      <a:pt x="796" y="309"/>
                      <a:pt x="817" y="330"/>
                      <a:pt x="817" y="357"/>
                    </a:cubicBezTo>
                    <a:cubicBezTo>
                      <a:pt x="817" y="384"/>
                      <a:pt x="796" y="405"/>
                      <a:pt x="769" y="405"/>
                    </a:cubicBezTo>
                    <a:close/>
                    <a:moveTo>
                      <a:pt x="268" y="699"/>
                    </a:moveTo>
                    <a:cubicBezTo>
                      <a:pt x="255" y="699"/>
                      <a:pt x="244" y="688"/>
                      <a:pt x="244" y="674"/>
                    </a:cubicBezTo>
                    <a:cubicBezTo>
                      <a:pt x="244" y="661"/>
                      <a:pt x="255" y="650"/>
                      <a:pt x="268" y="650"/>
                    </a:cubicBezTo>
                    <a:cubicBezTo>
                      <a:pt x="281" y="650"/>
                      <a:pt x="292" y="661"/>
                      <a:pt x="292" y="674"/>
                    </a:cubicBezTo>
                    <a:cubicBezTo>
                      <a:pt x="292" y="688"/>
                      <a:pt x="281" y="699"/>
                      <a:pt x="268" y="699"/>
                    </a:cubicBezTo>
                    <a:close/>
                    <a:moveTo>
                      <a:pt x="202" y="943"/>
                    </a:moveTo>
                    <a:cubicBezTo>
                      <a:pt x="181" y="943"/>
                      <a:pt x="164" y="926"/>
                      <a:pt x="164" y="905"/>
                    </a:cubicBezTo>
                    <a:cubicBezTo>
                      <a:pt x="164" y="884"/>
                      <a:pt x="181" y="867"/>
                      <a:pt x="202" y="867"/>
                    </a:cubicBezTo>
                    <a:cubicBezTo>
                      <a:pt x="222" y="867"/>
                      <a:pt x="239" y="884"/>
                      <a:pt x="239" y="905"/>
                    </a:cubicBezTo>
                    <a:cubicBezTo>
                      <a:pt x="239" y="926"/>
                      <a:pt x="222" y="943"/>
                      <a:pt x="202" y="943"/>
                    </a:cubicBezTo>
                    <a:close/>
                    <a:moveTo>
                      <a:pt x="622" y="533"/>
                    </a:moveTo>
                    <a:cubicBezTo>
                      <a:pt x="601" y="533"/>
                      <a:pt x="584" y="517"/>
                      <a:pt x="584" y="496"/>
                    </a:cubicBezTo>
                    <a:cubicBezTo>
                      <a:pt x="584" y="475"/>
                      <a:pt x="601" y="458"/>
                      <a:pt x="622" y="458"/>
                    </a:cubicBezTo>
                    <a:cubicBezTo>
                      <a:pt x="642" y="458"/>
                      <a:pt x="659" y="475"/>
                      <a:pt x="659" y="496"/>
                    </a:cubicBezTo>
                    <a:cubicBezTo>
                      <a:pt x="659" y="517"/>
                      <a:pt x="642" y="533"/>
                      <a:pt x="622" y="533"/>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79" name="Freeform 6"/>
              <p:cNvSpPr>
                <a:spLocks noEditPoints="1"/>
              </p:cNvSpPr>
              <p:nvPr/>
            </p:nvSpPr>
            <p:spPr bwMode="auto">
              <a:xfrm>
                <a:off x="3836" y="1109"/>
                <a:ext cx="806" cy="1052"/>
              </a:xfrm>
              <a:custGeom>
                <a:avLst/>
                <a:gdLst>
                  <a:gd name="T0" fmla="*/ 62 w 962"/>
                  <a:gd name="T1" fmla="*/ 1118 h 1255"/>
                  <a:gd name="T2" fmla="*/ 414 w 962"/>
                  <a:gd name="T3" fmla="*/ 995 h 1255"/>
                  <a:gd name="T4" fmla="*/ 397 w 962"/>
                  <a:gd name="T5" fmla="*/ 963 h 1255"/>
                  <a:gd name="T6" fmla="*/ 77 w 962"/>
                  <a:gd name="T7" fmla="*/ 1103 h 1255"/>
                  <a:gd name="T8" fmla="*/ 275 w 962"/>
                  <a:gd name="T9" fmla="*/ 1093 h 1255"/>
                  <a:gd name="T10" fmla="*/ 350 w 962"/>
                  <a:gd name="T11" fmla="*/ 976 h 1255"/>
                  <a:gd name="T12" fmla="*/ 282 w 962"/>
                  <a:gd name="T13" fmla="*/ 945 h 1255"/>
                  <a:gd name="T14" fmla="*/ 272 w 962"/>
                  <a:gd name="T15" fmla="*/ 1078 h 1255"/>
                  <a:gd name="T16" fmla="*/ 408 w 962"/>
                  <a:gd name="T17" fmla="*/ 816 h 1255"/>
                  <a:gd name="T18" fmla="*/ 573 w 962"/>
                  <a:gd name="T19" fmla="*/ 774 h 1255"/>
                  <a:gd name="T20" fmla="*/ 475 w 962"/>
                  <a:gd name="T21" fmla="*/ 735 h 1255"/>
                  <a:gd name="T22" fmla="*/ 458 w 962"/>
                  <a:gd name="T23" fmla="*/ 722 h 1255"/>
                  <a:gd name="T24" fmla="*/ 568 w 962"/>
                  <a:gd name="T25" fmla="*/ 672 h 1255"/>
                  <a:gd name="T26" fmla="*/ 629 w 962"/>
                  <a:gd name="T27" fmla="*/ 627 h 1255"/>
                  <a:gd name="T28" fmla="*/ 515 w 962"/>
                  <a:gd name="T29" fmla="*/ 704 h 1255"/>
                  <a:gd name="T30" fmla="*/ 516 w 962"/>
                  <a:gd name="T31" fmla="*/ 683 h 1255"/>
                  <a:gd name="T32" fmla="*/ 733 w 962"/>
                  <a:gd name="T33" fmla="*/ 595 h 1255"/>
                  <a:gd name="T34" fmla="*/ 578 w 962"/>
                  <a:gd name="T35" fmla="*/ 604 h 1255"/>
                  <a:gd name="T36" fmla="*/ 462 w 962"/>
                  <a:gd name="T37" fmla="*/ 643 h 1255"/>
                  <a:gd name="T38" fmla="*/ 700 w 962"/>
                  <a:gd name="T39" fmla="*/ 462 h 1255"/>
                  <a:gd name="T40" fmla="*/ 892 w 962"/>
                  <a:gd name="T41" fmla="*/ 279 h 1255"/>
                  <a:gd name="T42" fmla="*/ 923 w 962"/>
                  <a:gd name="T43" fmla="*/ 170 h 1255"/>
                  <a:gd name="T44" fmla="*/ 894 w 962"/>
                  <a:gd name="T45" fmla="*/ 156 h 1255"/>
                  <a:gd name="T46" fmla="*/ 768 w 962"/>
                  <a:gd name="T47" fmla="*/ 382 h 1255"/>
                  <a:gd name="T48" fmla="*/ 621 w 962"/>
                  <a:gd name="T49" fmla="*/ 511 h 1255"/>
                  <a:gd name="T50" fmla="*/ 709 w 962"/>
                  <a:gd name="T51" fmla="*/ 212 h 1255"/>
                  <a:gd name="T52" fmla="*/ 652 w 962"/>
                  <a:gd name="T53" fmla="*/ 176 h 1255"/>
                  <a:gd name="T54" fmla="*/ 493 w 962"/>
                  <a:gd name="T55" fmla="*/ 582 h 1255"/>
                  <a:gd name="T56" fmla="*/ 530 w 962"/>
                  <a:gd name="T57" fmla="*/ 307 h 1255"/>
                  <a:gd name="T58" fmla="*/ 502 w 962"/>
                  <a:gd name="T59" fmla="*/ 216 h 1255"/>
                  <a:gd name="T60" fmla="*/ 486 w 962"/>
                  <a:gd name="T61" fmla="*/ 185 h 1255"/>
                  <a:gd name="T62" fmla="*/ 466 w 962"/>
                  <a:gd name="T63" fmla="*/ 258 h 1255"/>
                  <a:gd name="T64" fmla="*/ 480 w 962"/>
                  <a:gd name="T65" fmla="*/ 439 h 1255"/>
                  <a:gd name="T66" fmla="*/ 462 w 962"/>
                  <a:gd name="T67" fmla="*/ 417 h 1255"/>
                  <a:gd name="T68" fmla="*/ 563 w 962"/>
                  <a:gd name="T69" fmla="*/ 63 h 1255"/>
                  <a:gd name="T70" fmla="*/ 554 w 962"/>
                  <a:gd name="T71" fmla="*/ 39 h 1255"/>
                  <a:gd name="T72" fmla="*/ 434 w 962"/>
                  <a:gd name="T73" fmla="*/ 289 h 1255"/>
                  <a:gd name="T74" fmla="*/ 12 w 962"/>
                  <a:gd name="T75" fmla="*/ 1127 h 1255"/>
                  <a:gd name="T76" fmla="*/ 0 w 962"/>
                  <a:gd name="T77" fmla="*/ 1254 h 1255"/>
                  <a:gd name="T78" fmla="*/ 460 w 962"/>
                  <a:gd name="T79" fmla="*/ 963 h 1255"/>
                  <a:gd name="T80" fmla="*/ 320 w 962"/>
                  <a:gd name="T81" fmla="*/ 969 h 1255"/>
                  <a:gd name="T82" fmla="*/ 320 w 962"/>
                  <a:gd name="T83" fmla="*/ 969 h 1255"/>
                  <a:gd name="T84" fmla="*/ 549 w 962"/>
                  <a:gd name="T85" fmla="*/ 736 h 1255"/>
                  <a:gd name="T86" fmla="*/ 629 w 962"/>
                  <a:gd name="T87" fmla="*/ 690 h 1255"/>
                  <a:gd name="T88" fmla="*/ 719 w 962"/>
                  <a:gd name="T89" fmla="*/ 595 h 1255"/>
                  <a:gd name="T90" fmla="*/ 923 w 962"/>
                  <a:gd name="T91" fmla="*/ 108 h 1255"/>
                  <a:gd name="T92" fmla="*/ 923 w 962"/>
                  <a:gd name="T93" fmla="*/ 108 h 1255"/>
                  <a:gd name="T94" fmla="*/ 704 w 962"/>
                  <a:gd name="T95" fmla="*/ 423 h 1255"/>
                  <a:gd name="T96" fmla="*/ 709 w 962"/>
                  <a:gd name="T97" fmla="*/ 191 h 1255"/>
                  <a:gd name="T98" fmla="*/ 549 w 962"/>
                  <a:gd name="T99" fmla="*/ 185 h 1255"/>
                  <a:gd name="T100" fmla="*/ 592 w 962"/>
                  <a:gd name="T101" fmla="*/ 15 h 1255"/>
                  <a:gd name="T102" fmla="*/ 592 w 962"/>
                  <a:gd name="T103" fmla="*/ 15 h 1255"/>
                  <a:gd name="T104" fmla="*/ 436 w 962"/>
                  <a:gd name="T105" fmla="*/ 393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2" h="1255">
                    <a:moveTo>
                      <a:pt x="45" y="1173"/>
                    </a:moveTo>
                    <a:cubicBezTo>
                      <a:pt x="37" y="1173"/>
                      <a:pt x="37" y="1173"/>
                      <a:pt x="37" y="1173"/>
                    </a:cubicBezTo>
                    <a:cubicBezTo>
                      <a:pt x="37" y="1143"/>
                      <a:pt x="37" y="1143"/>
                      <a:pt x="37" y="1143"/>
                    </a:cubicBezTo>
                    <a:cubicBezTo>
                      <a:pt x="62" y="1118"/>
                      <a:pt x="62" y="1118"/>
                      <a:pt x="62" y="1118"/>
                    </a:cubicBezTo>
                    <a:cubicBezTo>
                      <a:pt x="127" y="1118"/>
                      <a:pt x="127" y="1118"/>
                      <a:pt x="127" y="1118"/>
                    </a:cubicBezTo>
                    <a:cubicBezTo>
                      <a:pt x="289" y="1118"/>
                      <a:pt x="289" y="1118"/>
                      <a:pt x="289" y="1118"/>
                    </a:cubicBezTo>
                    <a:cubicBezTo>
                      <a:pt x="291" y="1118"/>
                      <a:pt x="293" y="1117"/>
                      <a:pt x="294" y="1115"/>
                    </a:cubicBezTo>
                    <a:cubicBezTo>
                      <a:pt x="414" y="995"/>
                      <a:pt x="414" y="995"/>
                      <a:pt x="414" y="995"/>
                    </a:cubicBezTo>
                    <a:cubicBezTo>
                      <a:pt x="420" y="999"/>
                      <a:pt x="427" y="1002"/>
                      <a:pt x="436" y="1002"/>
                    </a:cubicBezTo>
                    <a:cubicBezTo>
                      <a:pt x="457" y="1002"/>
                      <a:pt x="474" y="985"/>
                      <a:pt x="474" y="963"/>
                    </a:cubicBezTo>
                    <a:cubicBezTo>
                      <a:pt x="474" y="942"/>
                      <a:pt x="457" y="925"/>
                      <a:pt x="436" y="925"/>
                    </a:cubicBezTo>
                    <a:cubicBezTo>
                      <a:pt x="414" y="925"/>
                      <a:pt x="397" y="942"/>
                      <a:pt x="397" y="963"/>
                    </a:cubicBezTo>
                    <a:cubicBezTo>
                      <a:pt x="397" y="971"/>
                      <a:pt x="400" y="979"/>
                      <a:pt x="404" y="985"/>
                    </a:cubicBezTo>
                    <a:cubicBezTo>
                      <a:pt x="286" y="1103"/>
                      <a:pt x="286" y="1103"/>
                      <a:pt x="286" y="1103"/>
                    </a:cubicBezTo>
                    <a:cubicBezTo>
                      <a:pt x="127" y="1103"/>
                      <a:pt x="127" y="1103"/>
                      <a:pt x="127" y="1103"/>
                    </a:cubicBezTo>
                    <a:cubicBezTo>
                      <a:pt x="77" y="1103"/>
                      <a:pt x="77" y="1103"/>
                      <a:pt x="77" y="1103"/>
                    </a:cubicBezTo>
                    <a:cubicBezTo>
                      <a:pt x="87" y="1093"/>
                      <a:pt x="87" y="1093"/>
                      <a:pt x="87" y="1093"/>
                    </a:cubicBezTo>
                    <a:cubicBezTo>
                      <a:pt x="87" y="1093"/>
                      <a:pt x="87" y="1093"/>
                      <a:pt x="88" y="1093"/>
                    </a:cubicBezTo>
                    <a:cubicBezTo>
                      <a:pt x="162" y="1093"/>
                      <a:pt x="162" y="1093"/>
                      <a:pt x="162" y="1093"/>
                    </a:cubicBezTo>
                    <a:cubicBezTo>
                      <a:pt x="275" y="1093"/>
                      <a:pt x="275" y="1093"/>
                      <a:pt x="275" y="1093"/>
                    </a:cubicBezTo>
                    <a:cubicBezTo>
                      <a:pt x="277" y="1093"/>
                      <a:pt x="279" y="1092"/>
                      <a:pt x="280" y="1091"/>
                    </a:cubicBezTo>
                    <a:cubicBezTo>
                      <a:pt x="348" y="1023"/>
                      <a:pt x="348" y="1023"/>
                      <a:pt x="348" y="1023"/>
                    </a:cubicBezTo>
                    <a:cubicBezTo>
                      <a:pt x="349" y="1022"/>
                      <a:pt x="350" y="1020"/>
                      <a:pt x="350" y="1018"/>
                    </a:cubicBezTo>
                    <a:cubicBezTo>
                      <a:pt x="350" y="976"/>
                      <a:pt x="350" y="976"/>
                      <a:pt x="350" y="976"/>
                    </a:cubicBezTo>
                    <a:cubicBezTo>
                      <a:pt x="350" y="974"/>
                      <a:pt x="349" y="973"/>
                      <a:pt x="349" y="972"/>
                    </a:cubicBezTo>
                    <a:cubicBezTo>
                      <a:pt x="355" y="965"/>
                      <a:pt x="359" y="956"/>
                      <a:pt x="359" y="945"/>
                    </a:cubicBezTo>
                    <a:cubicBezTo>
                      <a:pt x="359" y="924"/>
                      <a:pt x="342" y="907"/>
                      <a:pt x="320" y="907"/>
                    </a:cubicBezTo>
                    <a:cubicBezTo>
                      <a:pt x="299" y="907"/>
                      <a:pt x="282" y="924"/>
                      <a:pt x="282" y="945"/>
                    </a:cubicBezTo>
                    <a:cubicBezTo>
                      <a:pt x="282" y="967"/>
                      <a:pt x="299" y="984"/>
                      <a:pt x="320" y="984"/>
                    </a:cubicBezTo>
                    <a:cubicBezTo>
                      <a:pt x="326" y="984"/>
                      <a:pt x="331" y="983"/>
                      <a:pt x="336" y="981"/>
                    </a:cubicBezTo>
                    <a:cubicBezTo>
                      <a:pt x="336" y="1015"/>
                      <a:pt x="336" y="1015"/>
                      <a:pt x="336" y="1015"/>
                    </a:cubicBezTo>
                    <a:cubicBezTo>
                      <a:pt x="272" y="1078"/>
                      <a:pt x="272" y="1078"/>
                      <a:pt x="272" y="1078"/>
                    </a:cubicBezTo>
                    <a:cubicBezTo>
                      <a:pt x="162" y="1078"/>
                      <a:pt x="162" y="1078"/>
                      <a:pt x="162" y="1078"/>
                    </a:cubicBezTo>
                    <a:cubicBezTo>
                      <a:pt x="101" y="1078"/>
                      <a:pt x="101" y="1078"/>
                      <a:pt x="101" y="1078"/>
                    </a:cubicBezTo>
                    <a:cubicBezTo>
                      <a:pt x="364" y="816"/>
                      <a:pt x="364" y="816"/>
                      <a:pt x="364" y="816"/>
                    </a:cubicBezTo>
                    <a:cubicBezTo>
                      <a:pt x="408" y="816"/>
                      <a:pt x="408" y="816"/>
                      <a:pt x="408" y="816"/>
                    </a:cubicBezTo>
                    <a:cubicBezTo>
                      <a:pt x="410" y="816"/>
                      <a:pt x="412" y="816"/>
                      <a:pt x="413" y="814"/>
                    </a:cubicBezTo>
                    <a:cubicBezTo>
                      <a:pt x="478" y="750"/>
                      <a:pt x="478" y="750"/>
                      <a:pt x="478" y="750"/>
                    </a:cubicBezTo>
                    <a:cubicBezTo>
                      <a:pt x="537" y="750"/>
                      <a:pt x="537" y="750"/>
                      <a:pt x="537" y="750"/>
                    </a:cubicBezTo>
                    <a:cubicBezTo>
                      <a:pt x="543" y="764"/>
                      <a:pt x="557" y="774"/>
                      <a:pt x="573" y="774"/>
                    </a:cubicBezTo>
                    <a:cubicBezTo>
                      <a:pt x="594" y="774"/>
                      <a:pt x="612" y="757"/>
                      <a:pt x="612" y="736"/>
                    </a:cubicBezTo>
                    <a:cubicBezTo>
                      <a:pt x="612" y="715"/>
                      <a:pt x="594" y="697"/>
                      <a:pt x="573" y="697"/>
                    </a:cubicBezTo>
                    <a:cubicBezTo>
                      <a:pt x="552" y="697"/>
                      <a:pt x="535" y="714"/>
                      <a:pt x="535" y="735"/>
                    </a:cubicBezTo>
                    <a:cubicBezTo>
                      <a:pt x="475" y="735"/>
                      <a:pt x="475" y="735"/>
                      <a:pt x="475" y="735"/>
                    </a:cubicBezTo>
                    <a:cubicBezTo>
                      <a:pt x="473" y="735"/>
                      <a:pt x="471" y="736"/>
                      <a:pt x="470" y="737"/>
                    </a:cubicBezTo>
                    <a:cubicBezTo>
                      <a:pt x="405" y="802"/>
                      <a:pt x="405" y="802"/>
                      <a:pt x="405" y="802"/>
                    </a:cubicBezTo>
                    <a:cubicBezTo>
                      <a:pt x="378" y="802"/>
                      <a:pt x="378" y="802"/>
                      <a:pt x="378" y="802"/>
                    </a:cubicBezTo>
                    <a:cubicBezTo>
                      <a:pt x="458" y="722"/>
                      <a:pt x="458" y="722"/>
                      <a:pt x="458" y="722"/>
                    </a:cubicBezTo>
                    <a:cubicBezTo>
                      <a:pt x="459" y="721"/>
                      <a:pt x="460" y="720"/>
                      <a:pt x="460" y="718"/>
                    </a:cubicBezTo>
                    <a:cubicBezTo>
                      <a:pt x="518" y="718"/>
                      <a:pt x="518" y="718"/>
                      <a:pt x="518" y="718"/>
                    </a:cubicBezTo>
                    <a:cubicBezTo>
                      <a:pt x="520" y="718"/>
                      <a:pt x="522" y="718"/>
                      <a:pt x="523" y="716"/>
                    </a:cubicBezTo>
                    <a:cubicBezTo>
                      <a:pt x="568" y="672"/>
                      <a:pt x="568" y="672"/>
                      <a:pt x="568" y="672"/>
                    </a:cubicBezTo>
                    <a:cubicBezTo>
                      <a:pt x="591" y="672"/>
                      <a:pt x="591" y="672"/>
                      <a:pt x="591" y="672"/>
                    </a:cubicBezTo>
                    <a:cubicBezTo>
                      <a:pt x="594" y="690"/>
                      <a:pt x="610" y="704"/>
                      <a:pt x="629" y="704"/>
                    </a:cubicBezTo>
                    <a:cubicBezTo>
                      <a:pt x="650" y="704"/>
                      <a:pt x="667" y="687"/>
                      <a:pt x="667" y="666"/>
                    </a:cubicBezTo>
                    <a:cubicBezTo>
                      <a:pt x="667" y="645"/>
                      <a:pt x="650" y="627"/>
                      <a:pt x="629" y="627"/>
                    </a:cubicBezTo>
                    <a:cubicBezTo>
                      <a:pt x="611" y="627"/>
                      <a:pt x="595" y="640"/>
                      <a:pt x="591" y="657"/>
                    </a:cubicBezTo>
                    <a:cubicBezTo>
                      <a:pt x="565" y="657"/>
                      <a:pt x="565" y="657"/>
                      <a:pt x="565" y="657"/>
                    </a:cubicBezTo>
                    <a:cubicBezTo>
                      <a:pt x="563" y="657"/>
                      <a:pt x="561" y="658"/>
                      <a:pt x="560" y="659"/>
                    </a:cubicBezTo>
                    <a:cubicBezTo>
                      <a:pt x="515" y="704"/>
                      <a:pt x="515" y="704"/>
                      <a:pt x="515" y="704"/>
                    </a:cubicBezTo>
                    <a:cubicBezTo>
                      <a:pt x="462" y="704"/>
                      <a:pt x="462" y="704"/>
                      <a:pt x="462" y="704"/>
                    </a:cubicBezTo>
                    <a:cubicBezTo>
                      <a:pt x="462" y="685"/>
                      <a:pt x="462" y="685"/>
                      <a:pt x="462" y="685"/>
                    </a:cubicBezTo>
                    <a:cubicBezTo>
                      <a:pt x="511" y="685"/>
                      <a:pt x="511" y="685"/>
                      <a:pt x="511" y="685"/>
                    </a:cubicBezTo>
                    <a:cubicBezTo>
                      <a:pt x="513" y="685"/>
                      <a:pt x="514" y="685"/>
                      <a:pt x="516" y="683"/>
                    </a:cubicBezTo>
                    <a:cubicBezTo>
                      <a:pt x="581" y="618"/>
                      <a:pt x="581" y="618"/>
                      <a:pt x="581" y="618"/>
                    </a:cubicBezTo>
                    <a:cubicBezTo>
                      <a:pt x="664" y="618"/>
                      <a:pt x="664" y="618"/>
                      <a:pt x="664" y="618"/>
                    </a:cubicBezTo>
                    <a:cubicBezTo>
                      <a:pt x="671" y="627"/>
                      <a:pt x="682" y="633"/>
                      <a:pt x="695" y="633"/>
                    </a:cubicBezTo>
                    <a:cubicBezTo>
                      <a:pt x="716" y="633"/>
                      <a:pt x="733" y="616"/>
                      <a:pt x="733" y="595"/>
                    </a:cubicBezTo>
                    <a:cubicBezTo>
                      <a:pt x="733" y="574"/>
                      <a:pt x="716" y="556"/>
                      <a:pt x="695" y="556"/>
                    </a:cubicBezTo>
                    <a:cubicBezTo>
                      <a:pt x="674" y="556"/>
                      <a:pt x="656" y="574"/>
                      <a:pt x="656" y="595"/>
                    </a:cubicBezTo>
                    <a:cubicBezTo>
                      <a:pt x="656" y="598"/>
                      <a:pt x="657" y="601"/>
                      <a:pt x="657" y="604"/>
                    </a:cubicBezTo>
                    <a:cubicBezTo>
                      <a:pt x="578" y="604"/>
                      <a:pt x="578" y="604"/>
                      <a:pt x="578" y="604"/>
                    </a:cubicBezTo>
                    <a:cubicBezTo>
                      <a:pt x="576" y="604"/>
                      <a:pt x="574" y="604"/>
                      <a:pt x="573" y="606"/>
                    </a:cubicBezTo>
                    <a:cubicBezTo>
                      <a:pt x="508" y="671"/>
                      <a:pt x="508" y="671"/>
                      <a:pt x="508" y="671"/>
                    </a:cubicBezTo>
                    <a:cubicBezTo>
                      <a:pt x="462" y="671"/>
                      <a:pt x="462" y="671"/>
                      <a:pt x="462" y="671"/>
                    </a:cubicBezTo>
                    <a:cubicBezTo>
                      <a:pt x="462" y="643"/>
                      <a:pt x="462" y="643"/>
                      <a:pt x="462" y="643"/>
                    </a:cubicBezTo>
                    <a:cubicBezTo>
                      <a:pt x="572" y="533"/>
                      <a:pt x="572" y="533"/>
                      <a:pt x="572" y="533"/>
                    </a:cubicBezTo>
                    <a:cubicBezTo>
                      <a:pt x="625" y="533"/>
                      <a:pt x="625" y="533"/>
                      <a:pt x="625" y="533"/>
                    </a:cubicBezTo>
                    <a:cubicBezTo>
                      <a:pt x="628" y="533"/>
                      <a:pt x="631" y="531"/>
                      <a:pt x="633" y="529"/>
                    </a:cubicBezTo>
                    <a:cubicBezTo>
                      <a:pt x="700" y="462"/>
                      <a:pt x="700" y="462"/>
                      <a:pt x="700" y="462"/>
                    </a:cubicBezTo>
                    <a:cubicBezTo>
                      <a:pt x="710" y="470"/>
                      <a:pt x="722" y="475"/>
                      <a:pt x="735" y="475"/>
                    </a:cubicBezTo>
                    <a:cubicBezTo>
                      <a:pt x="764" y="475"/>
                      <a:pt x="788" y="452"/>
                      <a:pt x="788" y="423"/>
                    </a:cubicBezTo>
                    <a:cubicBezTo>
                      <a:pt x="788" y="411"/>
                      <a:pt x="784" y="401"/>
                      <a:pt x="778" y="392"/>
                    </a:cubicBezTo>
                    <a:cubicBezTo>
                      <a:pt x="892" y="279"/>
                      <a:pt x="892" y="279"/>
                      <a:pt x="892" y="279"/>
                    </a:cubicBezTo>
                    <a:cubicBezTo>
                      <a:pt x="893" y="277"/>
                      <a:pt x="894" y="275"/>
                      <a:pt x="894" y="274"/>
                    </a:cubicBezTo>
                    <a:cubicBezTo>
                      <a:pt x="894" y="176"/>
                      <a:pt x="894" y="176"/>
                      <a:pt x="894" y="176"/>
                    </a:cubicBezTo>
                    <a:cubicBezTo>
                      <a:pt x="905" y="165"/>
                      <a:pt x="905" y="165"/>
                      <a:pt x="905" y="165"/>
                    </a:cubicBezTo>
                    <a:cubicBezTo>
                      <a:pt x="910" y="168"/>
                      <a:pt x="917" y="170"/>
                      <a:pt x="923" y="170"/>
                    </a:cubicBezTo>
                    <a:cubicBezTo>
                      <a:pt x="945" y="170"/>
                      <a:pt x="962" y="153"/>
                      <a:pt x="962" y="132"/>
                    </a:cubicBezTo>
                    <a:cubicBezTo>
                      <a:pt x="962" y="111"/>
                      <a:pt x="945" y="93"/>
                      <a:pt x="923" y="93"/>
                    </a:cubicBezTo>
                    <a:cubicBezTo>
                      <a:pt x="902" y="93"/>
                      <a:pt x="885" y="111"/>
                      <a:pt x="885" y="132"/>
                    </a:cubicBezTo>
                    <a:cubicBezTo>
                      <a:pt x="885" y="141"/>
                      <a:pt x="888" y="149"/>
                      <a:pt x="894" y="156"/>
                    </a:cubicBezTo>
                    <a:cubicBezTo>
                      <a:pt x="882" y="168"/>
                      <a:pt x="882" y="168"/>
                      <a:pt x="882" y="168"/>
                    </a:cubicBezTo>
                    <a:cubicBezTo>
                      <a:pt x="880" y="169"/>
                      <a:pt x="880" y="171"/>
                      <a:pt x="880" y="173"/>
                    </a:cubicBezTo>
                    <a:cubicBezTo>
                      <a:pt x="880" y="271"/>
                      <a:pt x="880" y="271"/>
                      <a:pt x="880" y="271"/>
                    </a:cubicBezTo>
                    <a:cubicBezTo>
                      <a:pt x="768" y="382"/>
                      <a:pt x="768" y="382"/>
                      <a:pt x="768" y="382"/>
                    </a:cubicBezTo>
                    <a:cubicBezTo>
                      <a:pt x="759" y="375"/>
                      <a:pt x="748" y="370"/>
                      <a:pt x="735" y="370"/>
                    </a:cubicBezTo>
                    <a:cubicBezTo>
                      <a:pt x="706" y="370"/>
                      <a:pt x="683" y="394"/>
                      <a:pt x="683" y="423"/>
                    </a:cubicBezTo>
                    <a:cubicBezTo>
                      <a:pt x="683" y="431"/>
                      <a:pt x="684" y="438"/>
                      <a:pt x="687" y="445"/>
                    </a:cubicBezTo>
                    <a:cubicBezTo>
                      <a:pt x="621" y="511"/>
                      <a:pt x="621" y="511"/>
                      <a:pt x="621" y="511"/>
                    </a:cubicBezTo>
                    <a:cubicBezTo>
                      <a:pt x="578" y="511"/>
                      <a:pt x="578" y="511"/>
                      <a:pt x="578" y="511"/>
                    </a:cubicBezTo>
                    <a:cubicBezTo>
                      <a:pt x="578" y="281"/>
                      <a:pt x="578" y="281"/>
                      <a:pt x="578" y="281"/>
                    </a:cubicBezTo>
                    <a:cubicBezTo>
                      <a:pt x="665" y="194"/>
                      <a:pt x="665" y="194"/>
                      <a:pt x="665" y="194"/>
                    </a:cubicBezTo>
                    <a:cubicBezTo>
                      <a:pt x="676" y="205"/>
                      <a:pt x="692" y="212"/>
                      <a:pt x="709" y="212"/>
                    </a:cubicBezTo>
                    <a:cubicBezTo>
                      <a:pt x="743" y="212"/>
                      <a:pt x="772" y="184"/>
                      <a:pt x="772" y="149"/>
                    </a:cubicBezTo>
                    <a:cubicBezTo>
                      <a:pt x="772" y="114"/>
                      <a:pt x="743" y="86"/>
                      <a:pt x="709" y="86"/>
                    </a:cubicBezTo>
                    <a:cubicBezTo>
                      <a:pt x="674" y="86"/>
                      <a:pt x="646" y="114"/>
                      <a:pt x="646" y="149"/>
                    </a:cubicBezTo>
                    <a:cubicBezTo>
                      <a:pt x="646" y="159"/>
                      <a:pt x="648" y="168"/>
                      <a:pt x="652" y="176"/>
                    </a:cubicBezTo>
                    <a:cubicBezTo>
                      <a:pt x="560" y="269"/>
                      <a:pt x="560" y="269"/>
                      <a:pt x="560" y="269"/>
                    </a:cubicBezTo>
                    <a:cubicBezTo>
                      <a:pt x="558" y="271"/>
                      <a:pt x="556" y="273"/>
                      <a:pt x="556" y="276"/>
                    </a:cubicBezTo>
                    <a:cubicBezTo>
                      <a:pt x="556" y="518"/>
                      <a:pt x="556" y="518"/>
                      <a:pt x="556" y="518"/>
                    </a:cubicBezTo>
                    <a:cubicBezTo>
                      <a:pt x="493" y="582"/>
                      <a:pt x="493" y="582"/>
                      <a:pt x="493" y="582"/>
                    </a:cubicBezTo>
                    <a:cubicBezTo>
                      <a:pt x="493" y="447"/>
                      <a:pt x="493" y="447"/>
                      <a:pt x="493" y="447"/>
                    </a:cubicBezTo>
                    <a:cubicBezTo>
                      <a:pt x="528" y="412"/>
                      <a:pt x="528" y="412"/>
                      <a:pt x="528" y="412"/>
                    </a:cubicBezTo>
                    <a:cubicBezTo>
                      <a:pt x="529" y="410"/>
                      <a:pt x="530" y="408"/>
                      <a:pt x="530" y="406"/>
                    </a:cubicBezTo>
                    <a:cubicBezTo>
                      <a:pt x="530" y="307"/>
                      <a:pt x="530" y="307"/>
                      <a:pt x="530" y="307"/>
                    </a:cubicBezTo>
                    <a:cubicBezTo>
                      <a:pt x="530" y="306"/>
                      <a:pt x="529" y="304"/>
                      <a:pt x="528" y="302"/>
                    </a:cubicBezTo>
                    <a:cubicBezTo>
                      <a:pt x="481" y="255"/>
                      <a:pt x="481" y="255"/>
                      <a:pt x="481" y="255"/>
                    </a:cubicBezTo>
                    <a:cubicBezTo>
                      <a:pt x="481" y="237"/>
                      <a:pt x="481" y="237"/>
                      <a:pt x="481" y="237"/>
                    </a:cubicBezTo>
                    <a:cubicBezTo>
                      <a:pt x="502" y="216"/>
                      <a:pt x="502" y="216"/>
                      <a:pt x="502" y="216"/>
                    </a:cubicBezTo>
                    <a:cubicBezTo>
                      <a:pt x="508" y="221"/>
                      <a:pt x="516" y="224"/>
                      <a:pt x="524" y="224"/>
                    </a:cubicBezTo>
                    <a:cubicBezTo>
                      <a:pt x="546" y="224"/>
                      <a:pt x="563" y="206"/>
                      <a:pt x="563" y="185"/>
                    </a:cubicBezTo>
                    <a:cubicBezTo>
                      <a:pt x="563" y="164"/>
                      <a:pt x="546" y="147"/>
                      <a:pt x="524" y="147"/>
                    </a:cubicBezTo>
                    <a:cubicBezTo>
                      <a:pt x="503" y="147"/>
                      <a:pt x="486" y="164"/>
                      <a:pt x="486" y="185"/>
                    </a:cubicBezTo>
                    <a:cubicBezTo>
                      <a:pt x="486" y="193"/>
                      <a:pt x="488" y="200"/>
                      <a:pt x="492" y="205"/>
                    </a:cubicBezTo>
                    <a:cubicBezTo>
                      <a:pt x="469" y="229"/>
                      <a:pt x="469" y="229"/>
                      <a:pt x="469" y="229"/>
                    </a:cubicBezTo>
                    <a:cubicBezTo>
                      <a:pt x="467" y="230"/>
                      <a:pt x="466" y="232"/>
                      <a:pt x="466" y="234"/>
                    </a:cubicBezTo>
                    <a:cubicBezTo>
                      <a:pt x="466" y="258"/>
                      <a:pt x="466" y="258"/>
                      <a:pt x="466" y="258"/>
                    </a:cubicBezTo>
                    <a:cubicBezTo>
                      <a:pt x="466" y="260"/>
                      <a:pt x="467" y="262"/>
                      <a:pt x="469" y="263"/>
                    </a:cubicBezTo>
                    <a:cubicBezTo>
                      <a:pt x="516" y="310"/>
                      <a:pt x="516" y="310"/>
                      <a:pt x="516" y="310"/>
                    </a:cubicBezTo>
                    <a:cubicBezTo>
                      <a:pt x="516" y="404"/>
                      <a:pt x="516" y="404"/>
                      <a:pt x="516" y="404"/>
                    </a:cubicBezTo>
                    <a:cubicBezTo>
                      <a:pt x="480" y="439"/>
                      <a:pt x="480" y="439"/>
                      <a:pt x="480" y="439"/>
                    </a:cubicBezTo>
                    <a:cubicBezTo>
                      <a:pt x="479" y="440"/>
                      <a:pt x="478" y="442"/>
                      <a:pt x="478" y="444"/>
                    </a:cubicBezTo>
                    <a:cubicBezTo>
                      <a:pt x="478" y="596"/>
                      <a:pt x="478" y="596"/>
                      <a:pt x="478" y="596"/>
                    </a:cubicBezTo>
                    <a:cubicBezTo>
                      <a:pt x="462" y="613"/>
                      <a:pt x="462" y="613"/>
                      <a:pt x="462" y="613"/>
                    </a:cubicBezTo>
                    <a:cubicBezTo>
                      <a:pt x="462" y="417"/>
                      <a:pt x="462" y="417"/>
                      <a:pt x="462" y="417"/>
                    </a:cubicBezTo>
                    <a:cubicBezTo>
                      <a:pt x="486" y="407"/>
                      <a:pt x="503" y="383"/>
                      <a:pt x="503" y="356"/>
                    </a:cubicBezTo>
                    <a:cubicBezTo>
                      <a:pt x="503" y="323"/>
                      <a:pt x="479" y="296"/>
                      <a:pt x="448" y="290"/>
                    </a:cubicBezTo>
                    <a:cubicBezTo>
                      <a:pt x="448" y="177"/>
                      <a:pt x="448" y="177"/>
                      <a:pt x="448" y="177"/>
                    </a:cubicBezTo>
                    <a:cubicBezTo>
                      <a:pt x="563" y="63"/>
                      <a:pt x="563" y="63"/>
                      <a:pt x="563" y="63"/>
                    </a:cubicBezTo>
                    <a:cubicBezTo>
                      <a:pt x="570" y="72"/>
                      <a:pt x="580" y="77"/>
                      <a:pt x="592" y="77"/>
                    </a:cubicBezTo>
                    <a:cubicBezTo>
                      <a:pt x="614" y="77"/>
                      <a:pt x="631" y="60"/>
                      <a:pt x="631" y="39"/>
                    </a:cubicBezTo>
                    <a:cubicBezTo>
                      <a:pt x="631" y="18"/>
                      <a:pt x="614" y="0"/>
                      <a:pt x="592" y="0"/>
                    </a:cubicBezTo>
                    <a:cubicBezTo>
                      <a:pt x="571" y="0"/>
                      <a:pt x="554" y="18"/>
                      <a:pt x="554" y="39"/>
                    </a:cubicBezTo>
                    <a:cubicBezTo>
                      <a:pt x="554" y="43"/>
                      <a:pt x="554" y="47"/>
                      <a:pt x="555" y="50"/>
                    </a:cubicBezTo>
                    <a:cubicBezTo>
                      <a:pt x="436" y="169"/>
                      <a:pt x="436" y="169"/>
                      <a:pt x="436" y="169"/>
                    </a:cubicBezTo>
                    <a:cubicBezTo>
                      <a:pt x="435" y="171"/>
                      <a:pt x="434" y="173"/>
                      <a:pt x="434" y="174"/>
                    </a:cubicBezTo>
                    <a:cubicBezTo>
                      <a:pt x="434" y="289"/>
                      <a:pt x="434" y="289"/>
                      <a:pt x="434" y="289"/>
                    </a:cubicBezTo>
                    <a:cubicBezTo>
                      <a:pt x="398" y="290"/>
                      <a:pt x="370" y="320"/>
                      <a:pt x="370" y="356"/>
                    </a:cubicBezTo>
                    <a:cubicBezTo>
                      <a:pt x="370" y="391"/>
                      <a:pt x="398" y="420"/>
                      <a:pt x="433" y="422"/>
                    </a:cubicBezTo>
                    <a:cubicBezTo>
                      <a:pt x="433" y="706"/>
                      <a:pt x="433" y="706"/>
                      <a:pt x="433" y="706"/>
                    </a:cubicBezTo>
                    <a:cubicBezTo>
                      <a:pt x="12" y="1127"/>
                      <a:pt x="12" y="1127"/>
                      <a:pt x="12" y="1127"/>
                    </a:cubicBezTo>
                    <a:cubicBezTo>
                      <a:pt x="10" y="1130"/>
                      <a:pt x="8" y="1133"/>
                      <a:pt x="8" y="1137"/>
                    </a:cubicBezTo>
                    <a:cubicBezTo>
                      <a:pt x="8" y="1173"/>
                      <a:pt x="8" y="1173"/>
                      <a:pt x="8" y="1173"/>
                    </a:cubicBezTo>
                    <a:cubicBezTo>
                      <a:pt x="0" y="1173"/>
                      <a:pt x="0" y="1173"/>
                      <a:pt x="0" y="1173"/>
                    </a:cubicBezTo>
                    <a:cubicBezTo>
                      <a:pt x="0" y="1254"/>
                      <a:pt x="0" y="1254"/>
                      <a:pt x="0" y="1254"/>
                    </a:cubicBezTo>
                    <a:cubicBezTo>
                      <a:pt x="15" y="1254"/>
                      <a:pt x="30" y="1254"/>
                      <a:pt x="45" y="1255"/>
                    </a:cubicBezTo>
                    <a:lnTo>
                      <a:pt x="45" y="1173"/>
                    </a:lnTo>
                    <a:close/>
                    <a:moveTo>
                      <a:pt x="436" y="939"/>
                    </a:moveTo>
                    <a:cubicBezTo>
                      <a:pt x="449" y="939"/>
                      <a:pt x="460" y="950"/>
                      <a:pt x="460" y="963"/>
                    </a:cubicBezTo>
                    <a:cubicBezTo>
                      <a:pt x="460" y="977"/>
                      <a:pt x="449" y="987"/>
                      <a:pt x="436" y="987"/>
                    </a:cubicBezTo>
                    <a:cubicBezTo>
                      <a:pt x="422" y="987"/>
                      <a:pt x="412" y="977"/>
                      <a:pt x="412" y="963"/>
                    </a:cubicBezTo>
                    <a:cubicBezTo>
                      <a:pt x="412" y="950"/>
                      <a:pt x="422" y="939"/>
                      <a:pt x="436" y="939"/>
                    </a:cubicBezTo>
                    <a:close/>
                    <a:moveTo>
                      <a:pt x="320" y="969"/>
                    </a:moveTo>
                    <a:cubicBezTo>
                      <a:pt x="307" y="969"/>
                      <a:pt x="296" y="959"/>
                      <a:pt x="296" y="945"/>
                    </a:cubicBezTo>
                    <a:cubicBezTo>
                      <a:pt x="296" y="932"/>
                      <a:pt x="307" y="921"/>
                      <a:pt x="320" y="921"/>
                    </a:cubicBezTo>
                    <a:cubicBezTo>
                      <a:pt x="334" y="921"/>
                      <a:pt x="345" y="932"/>
                      <a:pt x="345" y="945"/>
                    </a:cubicBezTo>
                    <a:cubicBezTo>
                      <a:pt x="345" y="959"/>
                      <a:pt x="334" y="969"/>
                      <a:pt x="320" y="969"/>
                    </a:cubicBezTo>
                    <a:close/>
                    <a:moveTo>
                      <a:pt x="573" y="712"/>
                    </a:moveTo>
                    <a:cubicBezTo>
                      <a:pt x="586" y="712"/>
                      <a:pt x="597" y="723"/>
                      <a:pt x="597" y="736"/>
                    </a:cubicBezTo>
                    <a:cubicBezTo>
                      <a:pt x="597" y="749"/>
                      <a:pt x="586" y="760"/>
                      <a:pt x="573" y="760"/>
                    </a:cubicBezTo>
                    <a:cubicBezTo>
                      <a:pt x="560" y="760"/>
                      <a:pt x="549" y="749"/>
                      <a:pt x="549" y="736"/>
                    </a:cubicBezTo>
                    <a:cubicBezTo>
                      <a:pt x="549" y="723"/>
                      <a:pt x="560" y="712"/>
                      <a:pt x="573" y="712"/>
                    </a:cubicBezTo>
                    <a:close/>
                    <a:moveTo>
                      <a:pt x="629" y="642"/>
                    </a:moveTo>
                    <a:cubicBezTo>
                      <a:pt x="642" y="642"/>
                      <a:pt x="653" y="652"/>
                      <a:pt x="653" y="666"/>
                    </a:cubicBezTo>
                    <a:cubicBezTo>
                      <a:pt x="653" y="679"/>
                      <a:pt x="642" y="690"/>
                      <a:pt x="629" y="690"/>
                    </a:cubicBezTo>
                    <a:cubicBezTo>
                      <a:pt x="616" y="690"/>
                      <a:pt x="605" y="679"/>
                      <a:pt x="605" y="666"/>
                    </a:cubicBezTo>
                    <a:cubicBezTo>
                      <a:pt x="605" y="652"/>
                      <a:pt x="616" y="642"/>
                      <a:pt x="629" y="642"/>
                    </a:cubicBezTo>
                    <a:close/>
                    <a:moveTo>
                      <a:pt x="695" y="571"/>
                    </a:moveTo>
                    <a:cubicBezTo>
                      <a:pt x="708" y="571"/>
                      <a:pt x="719" y="582"/>
                      <a:pt x="719" y="595"/>
                    </a:cubicBezTo>
                    <a:cubicBezTo>
                      <a:pt x="719" y="608"/>
                      <a:pt x="708" y="619"/>
                      <a:pt x="695" y="619"/>
                    </a:cubicBezTo>
                    <a:cubicBezTo>
                      <a:pt x="682" y="619"/>
                      <a:pt x="671" y="608"/>
                      <a:pt x="671" y="595"/>
                    </a:cubicBezTo>
                    <a:cubicBezTo>
                      <a:pt x="671" y="582"/>
                      <a:pt x="682" y="571"/>
                      <a:pt x="695" y="571"/>
                    </a:cubicBezTo>
                    <a:close/>
                    <a:moveTo>
                      <a:pt x="923" y="108"/>
                    </a:moveTo>
                    <a:cubicBezTo>
                      <a:pt x="937" y="108"/>
                      <a:pt x="948" y="118"/>
                      <a:pt x="948" y="132"/>
                    </a:cubicBezTo>
                    <a:cubicBezTo>
                      <a:pt x="948" y="145"/>
                      <a:pt x="937" y="156"/>
                      <a:pt x="923" y="156"/>
                    </a:cubicBezTo>
                    <a:cubicBezTo>
                      <a:pt x="910" y="156"/>
                      <a:pt x="899" y="145"/>
                      <a:pt x="899" y="132"/>
                    </a:cubicBezTo>
                    <a:cubicBezTo>
                      <a:pt x="899" y="118"/>
                      <a:pt x="910" y="108"/>
                      <a:pt x="923" y="108"/>
                    </a:cubicBezTo>
                    <a:close/>
                    <a:moveTo>
                      <a:pt x="735" y="392"/>
                    </a:moveTo>
                    <a:cubicBezTo>
                      <a:pt x="752" y="392"/>
                      <a:pt x="766" y="406"/>
                      <a:pt x="766" y="423"/>
                    </a:cubicBezTo>
                    <a:cubicBezTo>
                      <a:pt x="766" y="440"/>
                      <a:pt x="752" y="454"/>
                      <a:pt x="735" y="454"/>
                    </a:cubicBezTo>
                    <a:cubicBezTo>
                      <a:pt x="718" y="454"/>
                      <a:pt x="704" y="440"/>
                      <a:pt x="704" y="423"/>
                    </a:cubicBezTo>
                    <a:cubicBezTo>
                      <a:pt x="704" y="406"/>
                      <a:pt x="718" y="392"/>
                      <a:pt x="735" y="392"/>
                    </a:cubicBezTo>
                    <a:close/>
                    <a:moveTo>
                      <a:pt x="709" y="108"/>
                    </a:moveTo>
                    <a:cubicBezTo>
                      <a:pt x="731" y="108"/>
                      <a:pt x="750" y="126"/>
                      <a:pt x="750" y="149"/>
                    </a:cubicBezTo>
                    <a:cubicBezTo>
                      <a:pt x="750" y="172"/>
                      <a:pt x="731" y="191"/>
                      <a:pt x="709" y="191"/>
                    </a:cubicBezTo>
                    <a:cubicBezTo>
                      <a:pt x="686" y="191"/>
                      <a:pt x="667" y="172"/>
                      <a:pt x="667" y="149"/>
                    </a:cubicBezTo>
                    <a:cubicBezTo>
                      <a:pt x="667" y="126"/>
                      <a:pt x="686" y="108"/>
                      <a:pt x="709" y="108"/>
                    </a:cubicBezTo>
                    <a:close/>
                    <a:moveTo>
                      <a:pt x="524" y="161"/>
                    </a:moveTo>
                    <a:cubicBezTo>
                      <a:pt x="538" y="161"/>
                      <a:pt x="549" y="172"/>
                      <a:pt x="549" y="185"/>
                    </a:cubicBezTo>
                    <a:cubicBezTo>
                      <a:pt x="549" y="198"/>
                      <a:pt x="538" y="209"/>
                      <a:pt x="524" y="209"/>
                    </a:cubicBezTo>
                    <a:cubicBezTo>
                      <a:pt x="511" y="209"/>
                      <a:pt x="500" y="198"/>
                      <a:pt x="500" y="185"/>
                    </a:cubicBezTo>
                    <a:cubicBezTo>
                      <a:pt x="500" y="172"/>
                      <a:pt x="511" y="161"/>
                      <a:pt x="524" y="161"/>
                    </a:cubicBezTo>
                    <a:close/>
                    <a:moveTo>
                      <a:pt x="592" y="15"/>
                    </a:moveTo>
                    <a:cubicBezTo>
                      <a:pt x="606" y="15"/>
                      <a:pt x="616" y="25"/>
                      <a:pt x="616" y="39"/>
                    </a:cubicBezTo>
                    <a:cubicBezTo>
                      <a:pt x="616" y="52"/>
                      <a:pt x="606" y="63"/>
                      <a:pt x="592" y="63"/>
                    </a:cubicBezTo>
                    <a:cubicBezTo>
                      <a:pt x="579" y="63"/>
                      <a:pt x="568" y="52"/>
                      <a:pt x="568" y="39"/>
                    </a:cubicBezTo>
                    <a:cubicBezTo>
                      <a:pt x="568" y="25"/>
                      <a:pt x="579" y="15"/>
                      <a:pt x="592" y="15"/>
                    </a:cubicBezTo>
                    <a:close/>
                    <a:moveTo>
                      <a:pt x="398" y="356"/>
                    </a:moveTo>
                    <a:cubicBezTo>
                      <a:pt x="398" y="335"/>
                      <a:pt x="415" y="318"/>
                      <a:pt x="436" y="318"/>
                    </a:cubicBezTo>
                    <a:cubicBezTo>
                      <a:pt x="457" y="318"/>
                      <a:pt x="474" y="335"/>
                      <a:pt x="474" y="356"/>
                    </a:cubicBezTo>
                    <a:cubicBezTo>
                      <a:pt x="474" y="376"/>
                      <a:pt x="457" y="393"/>
                      <a:pt x="436" y="393"/>
                    </a:cubicBezTo>
                    <a:cubicBezTo>
                      <a:pt x="415" y="393"/>
                      <a:pt x="398" y="376"/>
                      <a:pt x="398" y="356"/>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0" name="Freeform 7"/>
              <p:cNvSpPr>
                <a:spLocks noEditPoints="1"/>
              </p:cNvSpPr>
              <p:nvPr/>
            </p:nvSpPr>
            <p:spPr bwMode="auto">
              <a:xfrm>
                <a:off x="3835" y="2610"/>
                <a:ext cx="1066" cy="1046"/>
              </a:xfrm>
              <a:custGeom>
                <a:avLst/>
                <a:gdLst>
                  <a:gd name="T0" fmla="*/ 943 w 1272"/>
                  <a:gd name="T1" fmla="*/ 669 h 1247"/>
                  <a:gd name="T2" fmla="*/ 607 w 1272"/>
                  <a:gd name="T3" fmla="*/ 654 h 1247"/>
                  <a:gd name="T4" fmla="*/ 282 w 1272"/>
                  <a:gd name="T5" fmla="*/ 465 h 1247"/>
                  <a:gd name="T6" fmla="*/ 279 w 1272"/>
                  <a:gd name="T7" fmla="*/ 260 h 1247"/>
                  <a:gd name="T8" fmla="*/ 510 w 1272"/>
                  <a:gd name="T9" fmla="*/ 413 h 1247"/>
                  <a:gd name="T10" fmla="*/ 283 w 1272"/>
                  <a:gd name="T11" fmla="*/ 239 h 1247"/>
                  <a:gd name="T12" fmla="*/ 46 w 1272"/>
                  <a:gd name="T13" fmla="*/ 88 h 1247"/>
                  <a:gd name="T14" fmla="*/ 10 w 1272"/>
                  <a:gd name="T15" fmla="*/ 88 h 1247"/>
                  <a:gd name="T16" fmla="*/ 54 w 1272"/>
                  <a:gd name="T17" fmla="*/ 306 h 1247"/>
                  <a:gd name="T18" fmla="*/ 156 w 1272"/>
                  <a:gd name="T19" fmla="*/ 440 h 1247"/>
                  <a:gd name="T20" fmla="*/ 68 w 1272"/>
                  <a:gd name="T21" fmla="*/ 303 h 1247"/>
                  <a:gd name="T22" fmla="*/ 258 w 1272"/>
                  <a:gd name="T23" fmla="*/ 482 h 1247"/>
                  <a:gd name="T24" fmla="*/ 432 w 1272"/>
                  <a:gd name="T25" fmla="*/ 871 h 1247"/>
                  <a:gd name="T26" fmla="*/ 462 w 1272"/>
                  <a:gd name="T27" fmla="*/ 857 h 1247"/>
                  <a:gd name="T28" fmla="*/ 322 w 1272"/>
                  <a:gd name="T29" fmla="*/ 546 h 1247"/>
                  <a:gd name="T30" fmla="*/ 450 w 1272"/>
                  <a:gd name="T31" fmla="*/ 831 h 1247"/>
                  <a:gd name="T32" fmla="*/ 553 w 1272"/>
                  <a:gd name="T33" fmla="*/ 934 h 1247"/>
                  <a:gd name="T34" fmla="*/ 558 w 1272"/>
                  <a:gd name="T35" fmla="*/ 853 h 1247"/>
                  <a:gd name="T36" fmla="*/ 336 w 1272"/>
                  <a:gd name="T37" fmla="*/ 699 h 1247"/>
                  <a:gd name="T38" fmla="*/ 350 w 1272"/>
                  <a:gd name="T39" fmla="*/ 693 h 1247"/>
                  <a:gd name="T40" fmla="*/ 639 w 1272"/>
                  <a:gd name="T41" fmla="*/ 899 h 1247"/>
                  <a:gd name="T42" fmla="*/ 709 w 1272"/>
                  <a:gd name="T43" fmla="*/ 976 h 1247"/>
                  <a:gd name="T44" fmla="*/ 541 w 1272"/>
                  <a:gd name="T45" fmla="*/ 781 h 1247"/>
                  <a:gd name="T46" fmla="*/ 363 w 1272"/>
                  <a:gd name="T47" fmla="*/ 587 h 1247"/>
                  <a:gd name="T48" fmla="*/ 585 w 1272"/>
                  <a:gd name="T49" fmla="*/ 673 h 1247"/>
                  <a:gd name="T50" fmla="*/ 734 w 1272"/>
                  <a:gd name="T51" fmla="*/ 835 h 1247"/>
                  <a:gd name="T52" fmla="*/ 883 w 1272"/>
                  <a:gd name="T53" fmla="*/ 953 h 1247"/>
                  <a:gd name="T54" fmla="*/ 752 w 1272"/>
                  <a:gd name="T55" fmla="*/ 1179 h 1247"/>
                  <a:gd name="T56" fmla="*/ 824 w 1272"/>
                  <a:gd name="T57" fmla="*/ 1208 h 1247"/>
                  <a:gd name="T58" fmla="*/ 764 w 1272"/>
                  <a:gd name="T59" fmla="*/ 1092 h 1247"/>
                  <a:gd name="T60" fmla="*/ 915 w 1272"/>
                  <a:gd name="T61" fmla="*/ 892 h 1247"/>
                  <a:gd name="T62" fmla="*/ 918 w 1272"/>
                  <a:gd name="T63" fmla="*/ 1099 h 1247"/>
                  <a:gd name="T64" fmla="*/ 935 w 1272"/>
                  <a:gd name="T65" fmla="*/ 1067 h 1247"/>
                  <a:gd name="T66" fmla="*/ 1003 w 1272"/>
                  <a:gd name="T67" fmla="*/ 1010 h 1247"/>
                  <a:gd name="T68" fmla="*/ 1029 w 1272"/>
                  <a:gd name="T69" fmla="*/ 965 h 1247"/>
                  <a:gd name="T70" fmla="*/ 692 w 1272"/>
                  <a:gd name="T71" fmla="*/ 752 h 1247"/>
                  <a:gd name="T72" fmla="*/ 1080 w 1272"/>
                  <a:gd name="T73" fmla="*/ 827 h 1247"/>
                  <a:gd name="T74" fmla="*/ 1272 w 1272"/>
                  <a:gd name="T75" fmla="*/ 825 h 1247"/>
                  <a:gd name="T76" fmla="*/ 447 w 1272"/>
                  <a:gd name="T77" fmla="*/ 455 h 1247"/>
                  <a:gd name="T78" fmla="*/ 180 w 1272"/>
                  <a:gd name="T79" fmla="*/ 401 h 1247"/>
                  <a:gd name="T80" fmla="*/ 462 w 1272"/>
                  <a:gd name="T81" fmla="*/ 872 h 1247"/>
                  <a:gd name="T82" fmla="*/ 462 w 1272"/>
                  <a:gd name="T83" fmla="*/ 872 h 1247"/>
                  <a:gd name="T84" fmla="*/ 553 w 1272"/>
                  <a:gd name="T85" fmla="*/ 872 h 1247"/>
                  <a:gd name="T86" fmla="*/ 605 w 1272"/>
                  <a:gd name="T87" fmla="*/ 976 h 1247"/>
                  <a:gd name="T88" fmla="*/ 601 w 1272"/>
                  <a:gd name="T89" fmla="*/ 712 h 1247"/>
                  <a:gd name="T90" fmla="*/ 785 w 1272"/>
                  <a:gd name="T91" fmla="*/ 1184 h 1247"/>
                  <a:gd name="T92" fmla="*/ 785 w 1272"/>
                  <a:gd name="T93" fmla="*/ 1184 h 1247"/>
                  <a:gd name="T94" fmla="*/ 933 w 1272"/>
                  <a:gd name="T95" fmla="*/ 1099 h 1247"/>
                  <a:gd name="T96" fmla="*/ 1055 w 1272"/>
                  <a:gd name="T97" fmla="*/ 1041 h 1247"/>
                  <a:gd name="T98" fmla="*/ 1209 w 1272"/>
                  <a:gd name="T99" fmla="*/ 825 h 1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72" h="1247">
                    <a:moveTo>
                      <a:pt x="1233" y="787"/>
                    </a:moveTo>
                    <a:cubicBezTo>
                      <a:pt x="1216" y="787"/>
                      <a:pt x="1201" y="799"/>
                      <a:pt x="1196" y="815"/>
                    </a:cubicBezTo>
                    <a:cubicBezTo>
                      <a:pt x="1088" y="815"/>
                      <a:pt x="1088" y="815"/>
                      <a:pt x="1088" y="815"/>
                    </a:cubicBezTo>
                    <a:cubicBezTo>
                      <a:pt x="943" y="669"/>
                      <a:pt x="943" y="669"/>
                      <a:pt x="943" y="669"/>
                    </a:cubicBezTo>
                    <a:cubicBezTo>
                      <a:pt x="942" y="668"/>
                      <a:pt x="940" y="667"/>
                      <a:pt x="938" y="667"/>
                    </a:cubicBezTo>
                    <a:cubicBezTo>
                      <a:pt x="687" y="667"/>
                      <a:pt x="687" y="667"/>
                      <a:pt x="687" y="667"/>
                    </a:cubicBezTo>
                    <a:cubicBezTo>
                      <a:pt x="675" y="654"/>
                      <a:pt x="658" y="646"/>
                      <a:pt x="639" y="646"/>
                    </a:cubicBezTo>
                    <a:cubicBezTo>
                      <a:pt x="627" y="646"/>
                      <a:pt x="617" y="649"/>
                      <a:pt x="607" y="654"/>
                    </a:cubicBezTo>
                    <a:cubicBezTo>
                      <a:pt x="524" y="570"/>
                      <a:pt x="524" y="570"/>
                      <a:pt x="524" y="570"/>
                    </a:cubicBezTo>
                    <a:cubicBezTo>
                      <a:pt x="521" y="567"/>
                      <a:pt x="517" y="566"/>
                      <a:pt x="513" y="566"/>
                    </a:cubicBezTo>
                    <a:cubicBezTo>
                      <a:pt x="383" y="566"/>
                      <a:pt x="383" y="566"/>
                      <a:pt x="383" y="566"/>
                    </a:cubicBezTo>
                    <a:cubicBezTo>
                      <a:pt x="282" y="465"/>
                      <a:pt x="282" y="465"/>
                      <a:pt x="282" y="465"/>
                    </a:cubicBezTo>
                    <a:cubicBezTo>
                      <a:pt x="282" y="355"/>
                      <a:pt x="282" y="355"/>
                      <a:pt x="282" y="355"/>
                    </a:cubicBezTo>
                    <a:cubicBezTo>
                      <a:pt x="282" y="351"/>
                      <a:pt x="281" y="348"/>
                      <a:pt x="278" y="345"/>
                    </a:cubicBezTo>
                    <a:cubicBezTo>
                      <a:pt x="193" y="260"/>
                      <a:pt x="193" y="260"/>
                      <a:pt x="193" y="260"/>
                    </a:cubicBezTo>
                    <a:cubicBezTo>
                      <a:pt x="279" y="260"/>
                      <a:pt x="279" y="260"/>
                      <a:pt x="279" y="260"/>
                    </a:cubicBezTo>
                    <a:cubicBezTo>
                      <a:pt x="395" y="377"/>
                      <a:pt x="395" y="377"/>
                      <a:pt x="395" y="377"/>
                    </a:cubicBezTo>
                    <a:cubicBezTo>
                      <a:pt x="388" y="387"/>
                      <a:pt x="384" y="400"/>
                      <a:pt x="384" y="413"/>
                    </a:cubicBezTo>
                    <a:cubicBezTo>
                      <a:pt x="384" y="448"/>
                      <a:pt x="412" y="476"/>
                      <a:pt x="447" y="476"/>
                    </a:cubicBezTo>
                    <a:cubicBezTo>
                      <a:pt x="482" y="476"/>
                      <a:pt x="510" y="448"/>
                      <a:pt x="510" y="413"/>
                    </a:cubicBezTo>
                    <a:cubicBezTo>
                      <a:pt x="510" y="379"/>
                      <a:pt x="482" y="350"/>
                      <a:pt x="447" y="350"/>
                    </a:cubicBezTo>
                    <a:cubicBezTo>
                      <a:pt x="433" y="350"/>
                      <a:pt x="421" y="355"/>
                      <a:pt x="411" y="362"/>
                    </a:cubicBezTo>
                    <a:cubicBezTo>
                      <a:pt x="291" y="242"/>
                      <a:pt x="291" y="242"/>
                      <a:pt x="291" y="242"/>
                    </a:cubicBezTo>
                    <a:cubicBezTo>
                      <a:pt x="289" y="240"/>
                      <a:pt x="286" y="239"/>
                      <a:pt x="283" y="239"/>
                    </a:cubicBezTo>
                    <a:cubicBezTo>
                      <a:pt x="172" y="239"/>
                      <a:pt x="172" y="239"/>
                      <a:pt x="172" y="239"/>
                    </a:cubicBezTo>
                    <a:cubicBezTo>
                      <a:pt x="39" y="106"/>
                      <a:pt x="39" y="106"/>
                      <a:pt x="39" y="106"/>
                    </a:cubicBezTo>
                    <a:cubicBezTo>
                      <a:pt x="39" y="88"/>
                      <a:pt x="39" y="88"/>
                      <a:pt x="39" y="88"/>
                    </a:cubicBezTo>
                    <a:cubicBezTo>
                      <a:pt x="46" y="88"/>
                      <a:pt x="46" y="88"/>
                      <a:pt x="46" y="88"/>
                    </a:cubicBezTo>
                    <a:cubicBezTo>
                      <a:pt x="46" y="0"/>
                      <a:pt x="46" y="0"/>
                      <a:pt x="46" y="0"/>
                    </a:cubicBezTo>
                    <a:cubicBezTo>
                      <a:pt x="31" y="0"/>
                      <a:pt x="15" y="0"/>
                      <a:pt x="0" y="0"/>
                    </a:cubicBezTo>
                    <a:cubicBezTo>
                      <a:pt x="0" y="88"/>
                      <a:pt x="0" y="88"/>
                      <a:pt x="0" y="88"/>
                    </a:cubicBezTo>
                    <a:cubicBezTo>
                      <a:pt x="10" y="88"/>
                      <a:pt x="10" y="88"/>
                      <a:pt x="10" y="88"/>
                    </a:cubicBezTo>
                    <a:cubicBezTo>
                      <a:pt x="10" y="112"/>
                      <a:pt x="10" y="112"/>
                      <a:pt x="10" y="112"/>
                    </a:cubicBezTo>
                    <a:cubicBezTo>
                      <a:pt x="10" y="116"/>
                      <a:pt x="11" y="119"/>
                      <a:pt x="14" y="122"/>
                    </a:cubicBezTo>
                    <a:cubicBezTo>
                      <a:pt x="54" y="162"/>
                      <a:pt x="54" y="162"/>
                      <a:pt x="54" y="162"/>
                    </a:cubicBezTo>
                    <a:cubicBezTo>
                      <a:pt x="54" y="306"/>
                      <a:pt x="54" y="306"/>
                      <a:pt x="54" y="306"/>
                    </a:cubicBezTo>
                    <a:cubicBezTo>
                      <a:pt x="54" y="308"/>
                      <a:pt x="55" y="310"/>
                      <a:pt x="56" y="311"/>
                    </a:cubicBezTo>
                    <a:cubicBezTo>
                      <a:pt x="124" y="379"/>
                      <a:pt x="124" y="379"/>
                      <a:pt x="124" y="379"/>
                    </a:cubicBezTo>
                    <a:cubicBezTo>
                      <a:pt x="120" y="386"/>
                      <a:pt x="118" y="393"/>
                      <a:pt x="118" y="401"/>
                    </a:cubicBezTo>
                    <a:cubicBezTo>
                      <a:pt x="118" y="422"/>
                      <a:pt x="135" y="440"/>
                      <a:pt x="156" y="440"/>
                    </a:cubicBezTo>
                    <a:cubicBezTo>
                      <a:pt x="177" y="440"/>
                      <a:pt x="195" y="422"/>
                      <a:pt x="195" y="401"/>
                    </a:cubicBezTo>
                    <a:cubicBezTo>
                      <a:pt x="195" y="380"/>
                      <a:pt x="177" y="363"/>
                      <a:pt x="156" y="363"/>
                    </a:cubicBezTo>
                    <a:cubicBezTo>
                      <a:pt x="148" y="363"/>
                      <a:pt x="141" y="365"/>
                      <a:pt x="134" y="369"/>
                    </a:cubicBezTo>
                    <a:cubicBezTo>
                      <a:pt x="68" y="303"/>
                      <a:pt x="68" y="303"/>
                      <a:pt x="68" y="303"/>
                    </a:cubicBezTo>
                    <a:cubicBezTo>
                      <a:pt x="68" y="176"/>
                      <a:pt x="68" y="176"/>
                      <a:pt x="68" y="176"/>
                    </a:cubicBezTo>
                    <a:cubicBezTo>
                      <a:pt x="253" y="361"/>
                      <a:pt x="253" y="361"/>
                      <a:pt x="253" y="361"/>
                    </a:cubicBezTo>
                    <a:cubicBezTo>
                      <a:pt x="253" y="471"/>
                      <a:pt x="253" y="471"/>
                      <a:pt x="253" y="471"/>
                    </a:cubicBezTo>
                    <a:cubicBezTo>
                      <a:pt x="253" y="475"/>
                      <a:pt x="255" y="479"/>
                      <a:pt x="258" y="482"/>
                    </a:cubicBezTo>
                    <a:cubicBezTo>
                      <a:pt x="295" y="519"/>
                      <a:pt x="295" y="519"/>
                      <a:pt x="295" y="519"/>
                    </a:cubicBezTo>
                    <a:cubicBezTo>
                      <a:pt x="295" y="731"/>
                      <a:pt x="295" y="731"/>
                      <a:pt x="295" y="731"/>
                    </a:cubicBezTo>
                    <a:cubicBezTo>
                      <a:pt x="295" y="733"/>
                      <a:pt x="296" y="735"/>
                      <a:pt x="297" y="736"/>
                    </a:cubicBezTo>
                    <a:cubicBezTo>
                      <a:pt x="432" y="871"/>
                      <a:pt x="432" y="871"/>
                      <a:pt x="432" y="871"/>
                    </a:cubicBezTo>
                    <a:cubicBezTo>
                      <a:pt x="427" y="878"/>
                      <a:pt x="423" y="886"/>
                      <a:pt x="423" y="896"/>
                    </a:cubicBezTo>
                    <a:cubicBezTo>
                      <a:pt x="423" y="917"/>
                      <a:pt x="441" y="934"/>
                      <a:pt x="462" y="934"/>
                    </a:cubicBezTo>
                    <a:cubicBezTo>
                      <a:pt x="483" y="934"/>
                      <a:pt x="500" y="917"/>
                      <a:pt x="500" y="896"/>
                    </a:cubicBezTo>
                    <a:cubicBezTo>
                      <a:pt x="500" y="875"/>
                      <a:pt x="483" y="857"/>
                      <a:pt x="462" y="857"/>
                    </a:cubicBezTo>
                    <a:cubicBezTo>
                      <a:pt x="455" y="857"/>
                      <a:pt x="449" y="859"/>
                      <a:pt x="444" y="862"/>
                    </a:cubicBezTo>
                    <a:cubicBezTo>
                      <a:pt x="310" y="728"/>
                      <a:pt x="310" y="728"/>
                      <a:pt x="310" y="728"/>
                    </a:cubicBezTo>
                    <a:cubicBezTo>
                      <a:pt x="310" y="534"/>
                      <a:pt x="310" y="534"/>
                      <a:pt x="310" y="534"/>
                    </a:cubicBezTo>
                    <a:cubicBezTo>
                      <a:pt x="322" y="546"/>
                      <a:pt x="322" y="546"/>
                      <a:pt x="322" y="546"/>
                    </a:cubicBezTo>
                    <a:cubicBezTo>
                      <a:pt x="322" y="702"/>
                      <a:pt x="322" y="702"/>
                      <a:pt x="322" y="702"/>
                    </a:cubicBezTo>
                    <a:cubicBezTo>
                      <a:pt x="322" y="704"/>
                      <a:pt x="322" y="706"/>
                      <a:pt x="324" y="707"/>
                    </a:cubicBezTo>
                    <a:cubicBezTo>
                      <a:pt x="445" y="828"/>
                      <a:pt x="445" y="828"/>
                      <a:pt x="445" y="828"/>
                    </a:cubicBezTo>
                    <a:cubicBezTo>
                      <a:pt x="446" y="830"/>
                      <a:pt x="448" y="831"/>
                      <a:pt x="450" y="831"/>
                    </a:cubicBezTo>
                    <a:cubicBezTo>
                      <a:pt x="515" y="831"/>
                      <a:pt x="515" y="831"/>
                      <a:pt x="515" y="831"/>
                    </a:cubicBezTo>
                    <a:cubicBezTo>
                      <a:pt x="543" y="859"/>
                      <a:pt x="543" y="859"/>
                      <a:pt x="543" y="859"/>
                    </a:cubicBezTo>
                    <a:cubicBezTo>
                      <a:pt x="527" y="863"/>
                      <a:pt x="514" y="878"/>
                      <a:pt x="514" y="896"/>
                    </a:cubicBezTo>
                    <a:cubicBezTo>
                      <a:pt x="514" y="917"/>
                      <a:pt x="532" y="934"/>
                      <a:pt x="553" y="934"/>
                    </a:cubicBezTo>
                    <a:cubicBezTo>
                      <a:pt x="574" y="934"/>
                      <a:pt x="591" y="917"/>
                      <a:pt x="591" y="896"/>
                    </a:cubicBezTo>
                    <a:cubicBezTo>
                      <a:pt x="591" y="877"/>
                      <a:pt x="578" y="861"/>
                      <a:pt x="560" y="858"/>
                    </a:cubicBezTo>
                    <a:cubicBezTo>
                      <a:pt x="560" y="858"/>
                      <a:pt x="560" y="858"/>
                      <a:pt x="560" y="858"/>
                    </a:cubicBezTo>
                    <a:cubicBezTo>
                      <a:pt x="560" y="856"/>
                      <a:pt x="559" y="854"/>
                      <a:pt x="558" y="853"/>
                    </a:cubicBezTo>
                    <a:cubicBezTo>
                      <a:pt x="523" y="818"/>
                      <a:pt x="523" y="818"/>
                      <a:pt x="523" y="818"/>
                    </a:cubicBezTo>
                    <a:cubicBezTo>
                      <a:pt x="522" y="817"/>
                      <a:pt x="520" y="816"/>
                      <a:pt x="518" y="816"/>
                    </a:cubicBezTo>
                    <a:cubicBezTo>
                      <a:pt x="453" y="816"/>
                      <a:pt x="453" y="816"/>
                      <a:pt x="453" y="816"/>
                    </a:cubicBezTo>
                    <a:cubicBezTo>
                      <a:pt x="336" y="699"/>
                      <a:pt x="336" y="699"/>
                      <a:pt x="336" y="699"/>
                    </a:cubicBezTo>
                    <a:cubicBezTo>
                      <a:pt x="336" y="560"/>
                      <a:pt x="336" y="560"/>
                      <a:pt x="336" y="560"/>
                    </a:cubicBezTo>
                    <a:cubicBezTo>
                      <a:pt x="348" y="572"/>
                      <a:pt x="348" y="572"/>
                      <a:pt x="348" y="572"/>
                    </a:cubicBezTo>
                    <a:cubicBezTo>
                      <a:pt x="348" y="688"/>
                      <a:pt x="348" y="688"/>
                      <a:pt x="348" y="688"/>
                    </a:cubicBezTo>
                    <a:cubicBezTo>
                      <a:pt x="348" y="690"/>
                      <a:pt x="349" y="691"/>
                      <a:pt x="350" y="693"/>
                    </a:cubicBezTo>
                    <a:cubicBezTo>
                      <a:pt x="448" y="791"/>
                      <a:pt x="448" y="791"/>
                      <a:pt x="448" y="791"/>
                    </a:cubicBezTo>
                    <a:cubicBezTo>
                      <a:pt x="450" y="792"/>
                      <a:pt x="452" y="793"/>
                      <a:pt x="454" y="793"/>
                    </a:cubicBezTo>
                    <a:cubicBezTo>
                      <a:pt x="532" y="793"/>
                      <a:pt x="532" y="793"/>
                      <a:pt x="532" y="793"/>
                    </a:cubicBezTo>
                    <a:cubicBezTo>
                      <a:pt x="639" y="899"/>
                      <a:pt x="639" y="899"/>
                      <a:pt x="639" y="899"/>
                    </a:cubicBezTo>
                    <a:cubicBezTo>
                      <a:pt x="639" y="913"/>
                      <a:pt x="639" y="913"/>
                      <a:pt x="639" y="913"/>
                    </a:cubicBezTo>
                    <a:cubicBezTo>
                      <a:pt x="607" y="917"/>
                      <a:pt x="583" y="943"/>
                      <a:pt x="583" y="976"/>
                    </a:cubicBezTo>
                    <a:cubicBezTo>
                      <a:pt x="583" y="1010"/>
                      <a:pt x="611" y="1039"/>
                      <a:pt x="646" y="1039"/>
                    </a:cubicBezTo>
                    <a:cubicBezTo>
                      <a:pt x="681" y="1039"/>
                      <a:pt x="709" y="1010"/>
                      <a:pt x="709" y="976"/>
                    </a:cubicBezTo>
                    <a:cubicBezTo>
                      <a:pt x="709" y="943"/>
                      <a:pt x="684" y="917"/>
                      <a:pt x="653" y="913"/>
                    </a:cubicBezTo>
                    <a:cubicBezTo>
                      <a:pt x="653" y="896"/>
                      <a:pt x="653" y="896"/>
                      <a:pt x="653" y="896"/>
                    </a:cubicBezTo>
                    <a:cubicBezTo>
                      <a:pt x="653" y="894"/>
                      <a:pt x="652" y="892"/>
                      <a:pt x="651" y="891"/>
                    </a:cubicBezTo>
                    <a:cubicBezTo>
                      <a:pt x="541" y="781"/>
                      <a:pt x="541" y="781"/>
                      <a:pt x="541" y="781"/>
                    </a:cubicBezTo>
                    <a:cubicBezTo>
                      <a:pt x="539" y="779"/>
                      <a:pt x="537" y="779"/>
                      <a:pt x="535" y="779"/>
                    </a:cubicBezTo>
                    <a:cubicBezTo>
                      <a:pt x="457" y="779"/>
                      <a:pt x="457" y="779"/>
                      <a:pt x="457" y="779"/>
                    </a:cubicBezTo>
                    <a:cubicBezTo>
                      <a:pt x="363" y="685"/>
                      <a:pt x="363" y="685"/>
                      <a:pt x="363" y="685"/>
                    </a:cubicBezTo>
                    <a:cubicBezTo>
                      <a:pt x="363" y="587"/>
                      <a:pt x="363" y="587"/>
                      <a:pt x="363" y="587"/>
                    </a:cubicBezTo>
                    <a:cubicBezTo>
                      <a:pt x="366" y="590"/>
                      <a:pt x="366" y="590"/>
                      <a:pt x="366" y="590"/>
                    </a:cubicBezTo>
                    <a:cubicBezTo>
                      <a:pt x="369" y="593"/>
                      <a:pt x="373" y="595"/>
                      <a:pt x="377" y="595"/>
                    </a:cubicBezTo>
                    <a:cubicBezTo>
                      <a:pt x="507" y="595"/>
                      <a:pt x="507" y="595"/>
                      <a:pt x="507" y="595"/>
                    </a:cubicBezTo>
                    <a:cubicBezTo>
                      <a:pt x="585" y="673"/>
                      <a:pt x="585" y="673"/>
                      <a:pt x="585" y="673"/>
                    </a:cubicBezTo>
                    <a:cubicBezTo>
                      <a:pt x="577" y="684"/>
                      <a:pt x="572" y="697"/>
                      <a:pt x="572" y="712"/>
                    </a:cubicBezTo>
                    <a:cubicBezTo>
                      <a:pt x="572" y="749"/>
                      <a:pt x="602" y="779"/>
                      <a:pt x="639" y="779"/>
                    </a:cubicBezTo>
                    <a:cubicBezTo>
                      <a:pt x="650" y="779"/>
                      <a:pt x="661" y="776"/>
                      <a:pt x="670" y="771"/>
                    </a:cubicBezTo>
                    <a:cubicBezTo>
                      <a:pt x="734" y="835"/>
                      <a:pt x="734" y="835"/>
                      <a:pt x="734" y="835"/>
                    </a:cubicBezTo>
                    <a:cubicBezTo>
                      <a:pt x="737" y="838"/>
                      <a:pt x="740" y="839"/>
                      <a:pt x="744" y="839"/>
                    </a:cubicBezTo>
                    <a:cubicBezTo>
                      <a:pt x="862" y="839"/>
                      <a:pt x="862" y="839"/>
                      <a:pt x="862" y="839"/>
                    </a:cubicBezTo>
                    <a:cubicBezTo>
                      <a:pt x="883" y="860"/>
                      <a:pt x="883" y="860"/>
                      <a:pt x="883" y="860"/>
                    </a:cubicBezTo>
                    <a:cubicBezTo>
                      <a:pt x="883" y="953"/>
                      <a:pt x="883" y="953"/>
                      <a:pt x="883" y="953"/>
                    </a:cubicBezTo>
                    <a:cubicBezTo>
                      <a:pt x="752" y="1084"/>
                      <a:pt x="752" y="1084"/>
                      <a:pt x="752" y="1084"/>
                    </a:cubicBezTo>
                    <a:cubicBezTo>
                      <a:pt x="750" y="1086"/>
                      <a:pt x="749" y="1087"/>
                      <a:pt x="749" y="1089"/>
                    </a:cubicBezTo>
                    <a:cubicBezTo>
                      <a:pt x="749" y="1174"/>
                      <a:pt x="749" y="1174"/>
                      <a:pt x="749" y="1174"/>
                    </a:cubicBezTo>
                    <a:cubicBezTo>
                      <a:pt x="749" y="1176"/>
                      <a:pt x="750" y="1178"/>
                      <a:pt x="752" y="1179"/>
                    </a:cubicBezTo>
                    <a:cubicBezTo>
                      <a:pt x="756" y="1183"/>
                      <a:pt x="756" y="1183"/>
                      <a:pt x="756" y="1183"/>
                    </a:cubicBezTo>
                    <a:cubicBezTo>
                      <a:pt x="750" y="1190"/>
                      <a:pt x="747" y="1199"/>
                      <a:pt x="747" y="1208"/>
                    </a:cubicBezTo>
                    <a:cubicBezTo>
                      <a:pt x="747" y="1229"/>
                      <a:pt x="764" y="1247"/>
                      <a:pt x="785" y="1247"/>
                    </a:cubicBezTo>
                    <a:cubicBezTo>
                      <a:pt x="807" y="1247"/>
                      <a:pt x="824" y="1229"/>
                      <a:pt x="824" y="1208"/>
                    </a:cubicBezTo>
                    <a:cubicBezTo>
                      <a:pt x="824" y="1187"/>
                      <a:pt x="807" y="1170"/>
                      <a:pt x="785" y="1170"/>
                    </a:cubicBezTo>
                    <a:cubicBezTo>
                      <a:pt x="779" y="1170"/>
                      <a:pt x="773" y="1171"/>
                      <a:pt x="767" y="1174"/>
                    </a:cubicBezTo>
                    <a:cubicBezTo>
                      <a:pt x="764" y="1171"/>
                      <a:pt x="764" y="1171"/>
                      <a:pt x="764" y="1171"/>
                    </a:cubicBezTo>
                    <a:cubicBezTo>
                      <a:pt x="764" y="1092"/>
                      <a:pt x="764" y="1092"/>
                      <a:pt x="764" y="1092"/>
                    </a:cubicBezTo>
                    <a:cubicBezTo>
                      <a:pt x="895" y="961"/>
                      <a:pt x="895" y="961"/>
                      <a:pt x="895" y="961"/>
                    </a:cubicBezTo>
                    <a:cubicBezTo>
                      <a:pt x="896" y="960"/>
                      <a:pt x="897" y="958"/>
                      <a:pt x="897" y="956"/>
                    </a:cubicBezTo>
                    <a:cubicBezTo>
                      <a:pt x="897" y="874"/>
                      <a:pt x="897" y="874"/>
                      <a:pt x="897" y="874"/>
                    </a:cubicBezTo>
                    <a:cubicBezTo>
                      <a:pt x="915" y="892"/>
                      <a:pt x="915" y="892"/>
                      <a:pt x="915" y="892"/>
                    </a:cubicBezTo>
                    <a:cubicBezTo>
                      <a:pt x="915" y="1064"/>
                      <a:pt x="915" y="1064"/>
                      <a:pt x="915" y="1064"/>
                    </a:cubicBezTo>
                    <a:cubicBezTo>
                      <a:pt x="915" y="1066"/>
                      <a:pt x="916" y="1068"/>
                      <a:pt x="917" y="1069"/>
                    </a:cubicBezTo>
                    <a:cubicBezTo>
                      <a:pt x="925" y="1077"/>
                      <a:pt x="925" y="1077"/>
                      <a:pt x="925" y="1077"/>
                    </a:cubicBezTo>
                    <a:cubicBezTo>
                      <a:pt x="921" y="1083"/>
                      <a:pt x="918" y="1091"/>
                      <a:pt x="918" y="1099"/>
                    </a:cubicBezTo>
                    <a:cubicBezTo>
                      <a:pt x="918" y="1120"/>
                      <a:pt x="936" y="1137"/>
                      <a:pt x="957" y="1137"/>
                    </a:cubicBezTo>
                    <a:cubicBezTo>
                      <a:pt x="978" y="1137"/>
                      <a:pt x="996" y="1120"/>
                      <a:pt x="996" y="1099"/>
                    </a:cubicBezTo>
                    <a:cubicBezTo>
                      <a:pt x="996" y="1078"/>
                      <a:pt x="978" y="1060"/>
                      <a:pt x="957" y="1060"/>
                    </a:cubicBezTo>
                    <a:cubicBezTo>
                      <a:pt x="949" y="1060"/>
                      <a:pt x="942" y="1063"/>
                      <a:pt x="935" y="1067"/>
                    </a:cubicBezTo>
                    <a:cubicBezTo>
                      <a:pt x="929" y="1061"/>
                      <a:pt x="929" y="1061"/>
                      <a:pt x="929" y="1061"/>
                    </a:cubicBezTo>
                    <a:cubicBezTo>
                      <a:pt x="929" y="906"/>
                      <a:pt x="929" y="906"/>
                      <a:pt x="929" y="906"/>
                    </a:cubicBezTo>
                    <a:cubicBezTo>
                      <a:pt x="1009" y="986"/>
                      <a:pt x="1009" y="986"/>
                      <a:pt x="1009" y="986"/>
                    </a:cubicBezTo>
                    <a:cubicBezTo>
                      <a:pt x="1005" y="993"/>
                      <a:pt x="1003" y="1001"/>
                      <a:pt x="1003" y="1010"/>
                    </a:cubicBezTo>
                    <a:cubicBezTo>
                      <a:pt x="1003" y="1039"/>
                      <a:pt x="1026" y="1063"/>
                      <a:pt x="1055" y="1063"/>
                    </a:cubicBezTo>
                    <a:cubicBezTo>
                      <a:pt x="1084" y="1063"/>
                      <a:pt x="1108" y="1039"/>
                      <a:pt x="1108" y="1010"/>
                    </a:cubicBezTo>
                    <a:cubicBezTo>
                      <a:pt x="1108" y="981"/>
                      <a:pt x="1084" y="958"/>
                      <a:pt x="1055" y="958"/>
                    </a:cubicBezTo>
                    <a:cubicBezTo>
                      <a:pt x="1046" y="958"/>
                      <a:pt x="1037" y="960"/>
                      <a:pt x="1029" y="965"/>
                    </a:cubicBezTo>
                    <a:cubicBezTo>
                      <a:pt x="878" y="815"/>
                      <a:pt x="878" y="815"/>
                      <a:pt x="878" y="815"/>
                    </a:cubicBezTo>
                    <a:cubicBezTo>
                      <a:pt x="876" y="812"/>
                      <a:pt x="872" y="810"/>
                      <a:pt x="868" y="810"/>
                    </a:cubicBezTo>
                    <a:cubicBezTo>
                      <a:pt x="750" y="810"/>
                      <a:pt x="750" y="810"/>
                      <a:pt x="750" y="810"/>
                    </a:cubicBezTo>
                    <a:cubicBezTo>
                      <a:pt x="692" y="752"/>
                      <a:pt x="692" y="752"/>
                      <a:pt x="692" y="752"/>
                    </a:cubicBezTo>
                    <a:cubicBezTo>
                      <a:pt x="700" y="741"/>
                      <a:pt x="705" y="727"/>
                      <a:pt x="705" y="712"/>
                    </a:cubicBezTo>
                    <a:cubicBezTo>
                      <a:pt x="705" y="701"/>
                      <a:pt x="703" y="691"/>
                      <a:pt x="698" y="681"/>
                    </a:cubicBezTo>
                    <a:cubicBezTo>
                      <a:pt x="935" y="681"/>
                      <a:pt x="935" y="681"/>
                      <a:pt x="935" y="681"/>
                    </a:cubicBezTo>
                    <a:cubicBezTo>
                      <a:pt x="1080" y="827"/>
                      <a:pt x="1080" y="827"/>
                      <a:pt x="1080" y="827"/>
                    </a:cubicBezTo>
                    <a:cubicBezTo>
                      <a:pt x="1082" y="828"/>
                      <a:pt x="1083" y="829"/>
                      <a:pt x="1085" y="829"/>
                    </a:cubicBezTo>
                    <a:cubicBezTo>
                      <a:pt x="1195" y="829"/>
                      <a:pt x="1195" y="829"/>
                      <a:pt x="1195" y="829"/>
                    </a:cubicBezTo>
                    <a:cubicBezTo>
                      <a:pt x="1196" y="849"/>
                      <a:pt x="1213" y="864"/>
                      <a:pt x="1233" y="864"/>
                    </a:cubicBezTo>
                    <a:cubicBezTo>
                      <a:pt x="1254" y="864"/>
                      <a:pt x="1272" y="847"/>
                      <a:pt x="1272" y="825"/>
                    </a:cubicBezTo>
                    <a:cubicBezTo>
                      <a:pt x="1272" y="804"/>
                      <a:pt x="1254" y="787"/>
                      <a:pt x="1233" y="787"/>
                    </a:cubicBezTo>
                    <a:close/>
                    <a:moveTo>
                      <a:pt x="447" y="372"/>
                    </a:moveTo>
                    <a:cubicBezTo>
                      <a:pt x="470" y="372"/>
                      <a:pt x="488" y="391"/>
                      <a:pt x="488" y="413"/>
                    </a:cubicBezTo>
                    <a:cubicBezTo>
                      <a:pt x="488" y="436"/>
                      <a:pt x="470" y="455"/>
                      <a:pt x="447" y="455"/>
                    </a:cubicBezTo>
                    <a:cubicBezTo>
                      <a:pt x="424" y="455"/>
                      <a:pt x="405" y="436"/>
                      <a:pt x="405" y="413"/>
                    </a:cubicBezTo>
                    <a:cubicBezTo>
                      <a:pt x="405" y="391"/>
                      <a:pt x="424" y="372"/>
                      <a:pt x="447" y="372"/>
                    </a:cubicBezTo>
                    <a:close/>
                    <a:moveTo>
                      <a:pt x="156" y="377"/>
                    </a:moveTo>
                    <a:cubicBezTo>
                      <a:pt x="169" y="377"/>
                      <a:pt x="180" y="388"/>
                      <a:pt x="180" y="401"/>
                    </a:cubicBezTo>
                    <a:cubicBezTo>
                      <a:pt x="180" y="414"/>
                      <a:pt x="169" y="425"/>
                      <a:pt x="156" y="425"/>
                    </a:cubicBezTo>
                    <a:cubicBezTo>
                      <a:pt x="143" y="425"/>
                      <a:pt x="132" y="414"/>
                      <a:pt x="132" y="401"/>
                    </a:cubicBezTo>
                    <a:cubicBezTo>
                      <a:pt x="132" y="388"/>
                      <a:pt x="143" y="377"/>
                      <a:pt x="156" y="377"/>
                    </a:cubicBezTo>
                    <a:close/>
                    <a:moveTo>
                      <a:pt x="462" y="872"/>
                    </a:moveTo>
                    <a:cubicBezTo>
                      <a:pt x="475" y="872"/>
                      <a:pt x="486" y="883"/>
                      <a:pt x="486" y="896"/>
                    </a:cubicBezTo>
                    <a:cubicBezTo>
                      <a:pt x="486" y="909"/>
                      <a:pt x="475" y="920"/>
                      <a:pt x="462" y="920"/>
                    </a:cubicBezTo>
                    <a:cubicBezTo>
                      <a:pt x="448" y="920"/>
                      <a:pt x="438" y="909"/>
                      <a:pt x="438" y="896"/>
                    </a:cubicBezTo>
                    <a:cubicBezTo>
                      <a:pt x="438" y="883"/>
                      <a:pt x="448" y="872"/>
                      <a:pt x="462" y="872"/>
                    </a:cubicBezTo>
                    <a:close/>
                    <a:moveTo>
                      <a:pt x="577" y="896"/>
                    </a:moveTo>
                    <a:cubicBezTo>
                      <a:pt x="577" y="909"/>
                      <a:pt x="566" y="920"/>
                      <a:pt x="553" y="920"/>
                    </a:cubicBezTo>
                    <a:cubicBezTo>
                      <a:pt x="540" y="920"/>
                      <a:pt x="529" y="909"/>
                      <a:pt x="529" y="896"/>
                    </a:cubicBezTo>
                    <a:cubicBezTo>
                      <a:pt x="529" y="883"/>
                      <a:pt x="540" y="872"/>
                      <a:pt x="553" y="872"/>
                    </a:cubicBezTo>
                    <a:cubicBezTo>
                      <a:pt x="566" y="872"/>
                      <a:pt x="577" y="883"/>
                      <a:pt x="577" y="896"/>
                    </a:cubicBezTo>
                    <a:close/>
                    <a:moveTo>
                      <a:pt x="687" y="976"/>
                    </a:moveTo>
                    <a:cubicBezTo>
                      <a:pt x="687" y="998"/>
                      <a:pt x="669" y="1017"/>
                      <a:pt x="646" y="1017"/>
                    </a:cubicBezTo>
                    <a:cubicBezTo>
                      <a:pt x="623" y="1017"/>
                      <a:pt x="605" y="998"/>
                      <a:pt x="605" y="976"/>
                    </a:cubicBezTo>
                    <a:cubicBezTo>
                      <a:pt x="605" y="953"/>
                      <a:pt x="623" y="934"/>
                      <a:pt x="646" y="934"/>
                    </a:cubicBezTo>
                    <a:cubicBezTo>
                      <a:pt x="669" y="934"/>
                      <a:pt x="687" y="953"/>
                      <a:pt x="687" y="976"/>
                    </a:cubicBezTo>
                    <a:close/>
                    <a:moveTo>
                      <a:pt x="639" y="750"/>
                    </a:moveTo>
                    <a:cubicBezTo>
                      <a:pt x="618" y="750"/>
                      <a:pt x="601" y="733"/>
                      <a:pt x="601" y="712"/>
                    </a:cubicBezTo>
                    <a:cubicBezTo>
                      <a:pt x="601" y="691"/>
                      <a:pt x="618" y="674"/>
                      <a:pt x="639" y="674"/>
                    </a:cubicBezTo>
                    <a:cubicBezTo>
                      <a:pt x="660" y="674"/>
                      <a:pt x="677" y="691"/>
                      <a:pt x="677" y="712"/>
                    </a:cubicBezTo>
                    <a:cubicBezTo>
                      <a:pt x="677" y="733"/>
                      <a:pt x="660" y="750"/>
                      <a:pt x="639" y="750"/>
                    </a:cubicBezTo>
                    <a:close/>
                    <a:moveTo>
                      <a:pt x="785" y="1184"/>
                    </a:moveTo>
                    <a:cubicBezTo>
                      <a:pt x="799" y="1184"/>
                      <a:pt x="810" y="1195"/>
                      <a:pt x="810" y="1208"/>
                    </a:cubicBezTo>
                    <a:cubicBezTo>
                      <a:pt x="810" y="1221"/>
                      <a:pt x="799" y="1232"/>
                      <a:pt x="785" y="1232"/>
                    </a:cubicBezTo>
                    <a:cubicBezTo>
                      <a:pt x="772" y="1232"/>
                      <a:pt x="761" y="1221"/>
                      <a:pt x="761" y="1208"/>
                    </a:cubicBezTo>
                    <a:cubicBezTo>
                      <a:pt x="761" y="1195"/>
                      <a:pt x="772" y="1184"/>
                      <a:pt x="785" y="1184"/>
                    </a:cubicBezTo>
                    <a:close/>
                    <a:moveTo>
                      <a:pt x="957" y="1075"/>
                    </a:moveTo>
                    <a:cubicBezTo>
                      <a:pt x="970" y="1075"/>
                      <a:pt x="981" y="1086"/>
                      <a:pt x="981" y="1099"/>
                    </a:cubicBezTo>
                    <a:cubicBezTo>
                      <a:pt x="981" y="1112"/>
                      <a:pt x="970" y="1123"/>
                      <a:pt x="957" y="1123"/>
                    </a:cubicBezTo>
                    <a:cubicBezTo>
                      <a:pt x="944" y="1123"/>
                      <a:pt x="933" y="1112"/>
                      <a:pt x="933" y="1099"/>
                    </a:cubicBezTo>
                    <a:cubicBezTo>
                      <a:pt x="933" y="1086"/>
                      <a:pt x="944" y="1075"/>
                      <a:pt x="957" y="1075"/>
                    </a:cubicBezTo>
                    <a:close/>
                    <a:moveTo>
                      <a:pt x="1055" y="979"/>
                    </a:moveTo>
                    <a:cubicBezTo>
                      <a:pt x="1072" y="979"/>
                      <a:pt x="1086" y="993"/>
                      <a:pt x="1086" y="1010"/>
                    </a:cubicBezTo>
                    <a:cubicBezTo>
                      <a:pt x="1086" y="1027"/>
                      <a:pt x="1072" y="1041"/>
                      <a:pt x="1055" y="1041"/>
                    </a:cubicBezTo>
                    <a:cubicBezTo>
                      <a:pt x="1038" y="1041"/>
                      <a:pt x="1024" y="1027"/>
                      <a:pt x="1024" y="1010"/>
                    </a:cubicBezTo>
                    <a:cubicBezTo>
                      <a:pt x="1024" y="993"/>
                      <a:pt x="1038" y="979"/>
                      <a:pt x="1055" y="979"/>
                    </a:cubicBezTo>
                    <a:close/>
                    <a:moveTo>
                      <a:pt x="1233" y="849"/>
                    </a:moveTo>
                    <a:cubicBezTo>
                      <a:pt x="1220" y="849"/>
                      <a:pt x="1209" y="839"/>
                      <a:pt x="1209" y="825"/>
                    </a:cubicBezTo>
                    <a:cubicBezTo>
                      <a:pt x="1209" y="812"/>
                      <a:pt x="1220" y="801"/>
                      <a:pt x="1233" y="801"/>
                    </a:cubicBezTo>
                    <a:cubicBezTo>
                      <a:pt x="1246" y="801"/>
                      <a:pt x="1257" y="812"/>
                      <a:pt x="1257" y="825"/>
                    </a:cubicBezTo>
                    <a:cubicBezTo>
                      <a:pt x="1257" y="839"/>
                      <a:pt x="1246" y="849"/>
                      <a:pt x="1233" y="849"/>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1" name="Freeform 8"/>
              <p:cNvSpPr>
                <a:spLocks noEditPoints="1"/>
              </p:cNvSpPr>
              <p:nvPr/>
            </p:nvSpPr>
            <p:spPr bwMode="auto">
              <a:xfrm>
                <a:off x="2991" y="2610"/>
                <a:ext cx="648" cy="1095"/>
              </a:xfrm>
              <a:custGeom>
                <a:avLst/>
                <a:gdLst>
                  <a:gd name="T0" fmla="*/ 657 w 773"/>
                  <a:gd name="T1" fmla="*/ 184 h 1306"/>
                  <a:gd name="T2" fmla="*/ 360 w 773"/>
                  <a:gd name="T3" fmla="*/ 300 h 1306"/>
                  <a:gd name="T4" fmla="*/ 393 w 773"/>
                  <a:gd name="T5" fmla="*/ 317 h 1306"/>
                  <a:gd name="T6" fmla="*/ 521 w 773"/>
                  <a:gd name="T7" fmla="*/ 209 h 1306"/>
                  <a:gd name="T8" fmla="*/ 446 w 773"/>
                  <a:gd name="T9" fmla="*/ 326 h 1306"/>
                  <a:gd name="T10" fmla="*/ 485 w 773"/>
                  <a:gd name="T11" fmla="*/ 367 h 1306"/>
                  <a:gd name="T12" fmla="*/ 524 w 773"/>
                  <a:gd name="T13" fmla="*/ 223 h 1306"/>
                  <a:gd name="T14" fmla="*/ 547 w 773"/>
                  <a:gd name="T15" fmla="*/ 368 h 1306"/>
                  <a:gd name="T16" fmla="*/ 310 w 773"/>
                  <a:gd name="T17" fmla="*/ 557 h 1306"/>
                  <a:gd name="T18" fmla="*/ 215 w 773"/>
                  <a:gd name="T19" fmla="*/ 609 h 1306"/>
                  <a:gd name="T20" fmla="*/ 383 w 773"/>
                  <a:gd name="T21" fmla="*/ 505 h 1306"/>
                  <a:gd name="T22" fmla="*/ 270 w 773"/>
                  <a:gd name="T23" fmla="*/ 588 h 1306"/>
                  <a:gd name="T24" fmla="*/ 159 w 773"/>
                  <a:gd name="T25" fmla="*/ 602 h 1306"/>
                  <a:gd name="T26" fmla="*/ 223 w 773"/>
                  <a:gd name="T27" fmla="*/ 649 h 1306"/>
                  <a:gd name="T28" fmla="*/ 326 w 773"/>
                  <a:gd name="T29" fmla="*/ 621 h 1306"/>
                  <a:gd name="T30" fmla="*/ 124 w 773"/>
                  <a:gd name="T31" fmla="*/ 689 h 1306"/>
                  <a:gd name="T32" fmla="*/ 131 w 773"/>
                  <a:gd name="T33" fmla="*/ 712 h 1306"/>
                  <a:gd name="T34" fmla="*/ 280 w 773"/>
                  <a:gd name="T35" fmla="*/ 636 h 1306"/>
                  <a:gd name="T36" fmla="*/ 162 w 773"/>
                  <a:gd name="T37" fmla="*/ 774 h 1306"/>
                  <a:gd name="T38" fmla="*/ 0 w 773"/>
                  <a:gd name="T39" fmla="*/ 884 h 1306"/>
                  <a:gd name="T40" fmla="*/ 167 w 773"/>
                  <a:gd name="T41" fmla="*/ 796 h 1306"/>
                  <a:gd name="T42" fmla="*/ 79 w 773"/>
                  <a:gd name="T43" fmla="*/ 1094 h 1306"/>
                  <a:gd name="T44" fmla="*/ 136 w 773"/>
                  <a:gd name="T45" fmla="*/ 1130 h 1306"/>
                  <a:gd name="T46" fmla="*/ 295 w 773"/>
                  <a:gd name="T47" fmla="*/ 725 h 1306"/>
                  <a:gd name="T48" fmla="*/ 257 w 773"/>
                  <a:gd name="T49" fmla="*/ 999 h 1306"/>
                  <a:gd name="T50" fmla="*/ 286 w 773"/>
                  <a:gd name="T51" fmla="*/ 1091 h 1306"/>
                  <a:gd name="T52" fmla="*/ 302 w 773"/>
                  <a:gd name="T53" fmla="*/ 1121 h 1306"/>
                  <a:gd name="T54" fmla="*/ 321 w 773"/>
                  <a:gd name="T55" fmla="*/ 1049 h 1306"/>
                  <a:gd name="T56" fmla="*/ 307 w 773"/>
                  <a:gd name="T57" fmla="*/ 868 h 1306"/>
                  <a:gd name="T58" fmla="*/ 326 w 773"/>
                  <a:gd name="T59" fmla="*/ 890 h 1306"/>
                  <a:gd name="T60" fmla="*/ 225 w 773"/>
                  <a:gd name="T61" fmla="*/ 1243 h 1306"/>
                  <a:gd name="T62" fmla="*/ 234 w 773"/>
                  <a:gd name="T63" fmla="*/ 1268 h 1306"/>
                  <a:gd name="T64" fmla="*/ 354 w 773"/>
                  <a:gd name="T65" fmla="*/ 1018 h 1306"/>
                  <a:gd name="T66" fmla="*/ 571 w 773"/>
                  <a:gd name="T67" fmla="*/ 384 h 1306"/>
                  <a:gd name="T68" fmla="*/ 764 w 773"/>
                  <a:gd name="T69" fmla="*/ 112 h 1306"/>
                  <a:gd name="T70" fmla="*/ 727 w 773"/>
                  <a:gd name="T71" fmla="*/ 0 h 1306"/>
                  <a:gd name="T72" fmla="*/ 360 w 773"/>
                  <a:gd name="T73" fmla="*/ 314 h 1306"/>
                  <a:gd name="T74" fmla="*/ 447 w 773"/>
                  <a:gd name="T75" fmla="*/ 391 h 1306"/>
                  <a:gd name="T76" fmla="*/ 215 w 773"/>
                  <a:gd name="T77" fmla="*/ 595 h 1306"/>
                  <a:gd name="T78" fmla="*/ 215 w 773"/>
                  <a:gd name="T79" fmla="*/ 595 h 1306"/>
                  <a:gd name="T80" fmla="*/ 183 w 773"/>
                  <a:gd name="T81" fmla="*/ 641 h 1306"/>
                  <a:gd name="T82" fmla="*/ 93 w 773"/>
                  <a:gd name="T83" fmla="*/ 688 h 1306"/>
                  <a:gd name="T84" fmla="*/ 22 w 773"/>
                  <a:gd name="T85" fmla="*/ 884 h 1306"/>
                  <a:gd name="T86" fmla="*/ 79 w 773"/>
                  <a:gd name="T87" fmla="*/ 1199 h 1306"/>
                  <a:gd name="T88" fmla="*/ 79 w 773"/>
                  <a:gd name="T89" fmla="*/ 1199 h 1306"/>
                  <a:gd name="T90" fmla="*/ 287 w 773"/>
                  <a:gd name="T91" fmla="*/ 1121 h 1306"/>
                  <a:gd name="T92" fmla="*/ 195 w 773"/>
                  <a:gd name="T93" fmla="*/ 1244 h 1306"/>
                  <a:gd name="T94" fmla="*/ 351 w 773"/>
                  <a:gd name="T95" fmla="*/ 989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3" h="1306">
                    <a:moveTo>
                      <a:pt x="727" y="88"/>
                    </a:moveTo>
                    <a:cubicBezTo>
                      <a:pt x="735" y="88"/>
                      <a:pt x="735" y="88"/>
                      <a:pt x="735" y="88"/>
                    </a:cubicBezTo>
                    <a:cubicBezTo>
                      <a:pt x="735" y="106"/>
                      <a:pt x="735" y="106"/>
                      <a:pt x="735" y="106"/>
                    </a:cubicBezTo>
                    <a:cubicBezTo>
                      <a:pt x="657" y="184"/>
                      <a:pt x="657" y="184"/>
                      <a:pt x="657" y="184"/>
                    </a:cubicBezTo>
                    <a:cubicBezTo>
                      <a:pt x="507" y="184"/>
                      <a:pt x="507" y="184"/>
                      <a:pt x="507" y="184"/>
                    </a:cubicBezTo>
                    <a:cubicBezTo>
                      <a:pt x="505" y="184"/>
                      <a:pt x="504" y="185"/>
                      <a:pt x="502" y="186"/>
                    </a:cubicBezTo>
                    <a:cubicBezTo>
                      <a:pt x="382" y="307"/>
                      <a:pt x="382" y="307"/>
                      <a:pt x="382" y="307"/>
                    </a:cubicBezTo>
                    <a:cubicBezTo>
                      <a:pt x="376" y="303"/>
                      <a:pt x="369" y="300"/>
                      <a:pt x="360" y="300"/>
                    </a:cubicBezTo>
                    <a:cubicBezTo>
                      <a:pt x="339" y="300"/>
                      <a:pt x="322" y="317"/>
                      <a:pt x="322" y="338"/>
                    </a:cubicBezTo>
                    <a:cubicBezTo>
                      <a:pt x="322" y="360"/>
                      <a:pt x="339" y="377"/>
                      <a:pt x="360" y="377"/>
                    </a:cubicBezTo>
                    <a:cubicBezTo>
                      <a:pt x="382" y="377"/>
                      <a:pt x="399" y="360"/>
                      <a:pt x="399" y="338"/>
                    </a:cubicBezTo>
                    <a:cubicBezTo>
                      <a:pt x="399" y="331"/>
                      <a:pt x="397" y="323"/>
                      <a:pt x="393" y="317"/>
                    </a:cubicBezTo>
                    <a:cubicBezTo>
                      <a:pt x="510" y="199"/>
                      <a:pt x="510" y="199"/>
                      <a:pt x="510" y="199"/>
                    </a:cubicBezTo>
                    <a:cubicBezTo>
                      <a:pt x="642" y="199"/>
                      <a:pt x="642" y="199"/>
                      <a:pt x="642" y="199"/>
                    </a:cubicBezTo>
                    <a:cubicBezTo>
                      <a:pt x="632" y="209"/>
                      <a:pt x="632" y="209"/>
                      <a:pt x="632" y="209"/>
                    </a:cubicBezTo>
                    <a:cubicBezTo>
                      <a:pt x="521" y="209"/>
                      <a:pt x="521" y="209"/>
                      <a:pt x="521" y="209"/>
                    </a:cubicBezTo>
                    <a:cubicBezTo>
                      <a:pt x="519" y="209"/>
                      <a:pt x="517" y="210"/>
                      <a:pt x="516" y="211"/>
                    </a:cubicBezTo>
                    <a:cubicBezTo>
                      <a:pt x="448" y="279"/>
                      <a:pt x="448" y="279"/>
                      <a:pt x="448" y="279"/>
                    </a:cubicBezTo>
                    <a:cubicBezTo>
                      <a:pt x="447" y="280"/>
                      <a:pt x="446" y="282"/>
                      <a:pt x="446" y="284"/>
                    </a:cubicBezTo>
                    <a:cubicBezTo>
                      <a:pt x="446" y="326"/>
                      <a:pt x="446" y="326"/>
                      <a:pt x="446" y="326"/>
                    </a:cubicBezTo>
                    <a:cubicBezTo>
                      <a:pt x="446" y="327"/>
                      <a:pt x="446" y="328"/>
                      <a:pt x="447" y="329"/>
                    </a:cubicBezTo>
                    <a:cubicBezTo>
                      <a:pt x="426" y="329"/>
                      <a:pt x="408" y="346"/>
                      <a:pt x="408" y="367"/>
                    </a:cubicBezTo>
                    <a:cubicBezTo>
                      <a:pt x="408" y="388"/>
                      <a:pt x="426" y="406"/>
                      <a:pt x="447" y="406"/>
                    </a:cubicBezTo>
                    <a:cubicBezTo>
                      <a:pt x="468" y="406"/>
                      <a:pt x="485" y="388"/>
                      <a:pt x="485" y="367"/>
                    </a:cubicBezTo>
                    <a:cubicBezTo>
                      <a:pt x="485" y="350"/>
                      <a:pt x="474" y="336"/>
                      <a:pt x="459" y="331"/>
                    </a:cubicBezTo>
                    <a:cubicBezTo>
                      <a:pt x="460" y="329"/>
                      <a:pt x="461" y="328"/>
                      <a:pt x="461" y="326"/>
                    </a:cubicBezTo>
                    <a:cubicBezTo>
                      <a:pt x="461" y="287"/>
                      <a:pt x="461" y="287"/>
                      <a:pt x="461" y="287"/>
                    </a:cubicBezTo>
                    <a:cubicBezTo>
                      <a:pt x="524" y="223"/>
                      <a:pt x="524" y="223"/>
                      <a:pt x="524" y="223"/>
                    </a:cubicBezTo>
                    <a:cubicBezTo>
                      <a:pt x="617" y="223"/>
                      <a:pt x="617" y="223"/>
                      <a:pt x="617" y="223"/>
                    </a:cubicBezTo>
                    <a:cubicBezTo>
                      <a:pt x="551" y="290"/>
                      <a:pt x="551" y="290"/>
                      <a:pt x="551" y="290"/>
                    </a:cubicBezTo>
                    <a:cubicBezTo>
                      <a:pt x="548" y="293"/>
                      <a:pt x="547" y="296"/>
                      <a:pt x="547" y="300"/>
                    </a:cubicBezTo>
                    <a:cubicBezTo>
                      <a:pt x="547" y="368"/>
                      <a:pt x="547" y="368"/>
                      <a:pt x="547" y="368"/>
                    </a:cubicBezTo>
                    <a:cubicBezTo>
                      <a:pt x="424" y="490"/>
                      <a:pt x="424" y="490"/>
                      <a:pt x="424" y="490"/>
                    </a:cubicBezTo>
                    <a:cubicBezTo>
                      <a:pt x="380" y="490"/>
                      <a:pt x="380" y="490"/>
                      <a:pt x="380" y="490"/>
                    </a:cubicBezTo>
                    <a:cubicBezTo>
                      <a:pt x="378" y="490"/>
                      <a:pt x="376" y="491"/>
                      <a:pt x="375" y="492"/>
                    </a:cubicBezTo>
                    <a:cubicBezTo>
                      <a:pt x="310" y="557"/>
                      <a:pt x="310" y="557"/>
                      <a:pt x="310" y="557"/>
                    </a:cubicBezTo>
                    <a:cubicBezTo>
                      <a:pt x="251" y="557"/>
                      <a:pt x="251" y="557"/>
                      <a:pt x="251" y="557"/>
                    </a:cubicBezTo>
                    <a:cubicBezTo>
                      <a:pt x="245" y="542"/>
                      <a:pt x="231" y="532"/>
                      <a:pt x="215" y="532"/>
                    </a:cubicBezTo>
                    <a:cubicBezTo>
                      <a:pt x="193" y="532"/>
                      <a:pt x="176" y="549"/>
                      <a:pt x="176" y="571"/>
                    </a:cubicBezTo>
                    <a:cubicBezTo>
                      <a:pt x="176" y="592"/>
                      <a:pt x="193" y="609"/>
                      <a:pt x="215" y="609"/>
                    </a:cubicBezTo>
                    <a:cubicBezTo>
                      <a:pt x="236" y="609"/>
                      <a:pt x="253" y="592"/>
                      <a:pt x="253" y="571"/>
                    </a:cubicBezTo>
                    <a:cubicBezTo>
                      <a:pt x="313" y="571"/>
                      <a:pt x="313" y="571"/>
                      <a:pt x="313" y="571"/>
                    </a:cubicBezTo>
                    <a:cubicBezTo>
                      <a:pt x="315" y="571"/>
                      <a:pt x="317" y="571"/>
                      <a:pt x="318" y="569"/>
                    </a:cubicBezTo>
                    <a:cubicBezTo>
                      <a:pt x="383" y="505"/>
                      <a:pt x="383" y="505"/>
                      <a:pt x="383" y="505"/>
                    </a:cubicBezTo>
                    <a:cubicBezTo>
                      <a:pt x="410" y="505"/>
                      <a:pt x="410" y="505"/>
                      <a:pt x="410" y="505"/>
                    </a:cubicBezTo>
                    <a:cubicBezTo>
                      <a:pt x="330" y="584"/>
                      <a:pt x="330" y="584"/>
                      <a:pt x="330" y="584"/>
                    </a:cubicBezTo>
                    <a:cubicBezTo>
                      <a:pt x="329" y="585"/>
                      <a:pt x="328" y="587"/>
                      <a:pt x="328" y="588"/>
                    </a:cubicBezTo>
                    <a:cubicBezTo>
                      <a:pt x="270" y="588"/>
                      <a:pt x="270" y="588"/>
                      <a:pt x="270" y="588"/>
                    </a:cubicBezTo>
                    <a:cubicBezTo>
                      <a:pt x="268" y="588"/>
                      <a:pt x="266" y="589"/>
                      <a:pt x="265" y="590"/>
                    </a:cubicBezTo>
                    <a:cubicBezTo>
                      <a:pt x="220" y="635"/>
                      <a:pt x="220" y="635"/>
                      <a:pt x="220" y="635"/>
                    </a:cubicBezTo>
                    <a:cubicBezTo>
                      <a:pt x="197" y="635"/>
                      <a:pt x="197" y="635"/>
                      <a:pt x="197" y="635"/>
                    </a:cubicBezTo>
                    <a:cubicBezTo>
                      <a:pt x="194" y="616"/>
                      <a:pt x="178" y="602"/>
                      <a:pt x="159" y="602"/>
                    </a:cubicBezTo>
                    <a:cubicBezTo>
                      <a:pt x="138" y="602"/>
                      <a:pt x="120" y="620"/>
                      <a:pt x="120" y="641"/>
                    </a:cubicBezTo>
                    <a:cubicBezTo>
                      <a:pt x="120" y="662"/>
                      <a:pt x="138" y="679"/>
                      <a:pt x="159" y="679"/>
                    </a:cubicBezTo>
                    <a:cubicBezTo>
                      <a:pt x="177" y="679"/>
                      <a:pt x="193" y="666"/>
                      <a:pt x="196" y="649"/>
                    </a:cubicBezTo>
                    <a:cubicBezTo>
                      <a:pt x="223" y="649"/>
                      <a:pt x="223" y="649"/>
                      <a:pt x="223" y="649"/>
                    </a:cubicBezTo>
                    <a:cubicBezTo>
                      <a:pt x="225" y="649"/>
                      <a:pt x="227" y="649"/>
                      <a:pt x="228" y="647"/>
                    </a:cubicBezTo>
                    <a:cubicBezTo>
                      <a:pt x="273" y="603"/>
                      <a:pt x="273" y="603"/>
                      <a:pt x="273" y="603"/>
                    </a:cubicBezTo>
                    <a:cubicBezTo>
                      <a:pt x="326" y="603"/>
                      <a:pt x="326" y="603"/>
                      <a:pt x="326" y="603"/>
                    </a:cubicBezTo>
                    <a:cubicBezTo>
                      <a:pt x="326" y="621"/>
                      <a:pt x="326" y="621"/>
                      <a:pt x="326" y="621"/>
                    </a:cubicBezTo>
                    <a:cubicBezTo>
                      <a:pt x="277" y="621"/>
                      <a:pt x="277" y="621"/>
                      <a:pt x="277" y="621"/>
                    </a:cubicBezTo>
                    <a:cubicBezTo>
                      <a:pt x="275" y="621"/>
                      <a:pt x="273" y="622"/>
                      <a:pt x="272" y="623"/>
                    </a:cubicBezTo>
                    <a:cubicBezTo>
                      <a:pt x="207" y="689"/>
                      <a:pt x="207" y="689"/>
                      <a:pt x="207" y="689"/>
                    </a:cubicBezTo>
                    <a:cubicBezTo>
                      <a:pt x="124" y="689"/>
                      <a:pt x="124" y="689"/>
                      <a:pt x="124" y="689"/>
                    </a:cubicBezTo>
                    <a:cubicBezTo>
                      <a:pt x="117" y="679"/>
                      <a:pt x="105" y="673"/>
                      <a:pt x="93" y="673"/>
                    </a:cubicBezTo>
                    <a:cubicBezTo>
                      <a:pt x="72" y="673"/>
                      <a:pt x="54" y="690"/>
                      <a:pt x="54" y="712"/>
                    </a:cubicBezTo>
                    <a:cubicBezTo>
                      <a:pt x="54" y="733"/>
                      <a:pt x="72" y="750"/>
                      <a:pt x="93" y="750"/>
                    </a:cubicBezTo>
                    <a:cubicBezTo>
                      <a:pt x="114" y="750"/>
                      <a:pt x="131" y="733"/>
                      <a:pt x="131" y="712"/>
                    </a:cubicBezTo>
                    <a:cubicBezTo>
                      <a:pt x="131" y="709"/>
                      <a:pt x="131" y="706"/>
                      <a:pt x="130" y="703"/>
                    </a:cubicBezTo>
                    <a:cubicBezTo>
                      <a:pt x="210" y="703"/>
                      <a:pt x="210" y="703"/>
                      <a:pt x="210" y="703"/>
                    </a:cubicBezTo>
                    <a:cubicBezTo>
                      <a:pt x="211" y="703"/>
                      <a:pt x="213" y="702"/>
                      <a:pt x="215" y="701"/>
                    </a:cubicBezTo>
                    <a:cubicBezTo>
                      <a:pt x="280" y="636"/>
                      <a:pt x="280" y="636"/>
                      <a:pt x="280" y="636"/>
                    </a:cubicBezTo>
                    <a:cubicBezTo>
                      <a:pt x="326" y="636"/>
                      <a:pt x="326" y="636"/>
                      <a:pt x="326" y="636"/>
                    </a:cubicBezTo>
                    <a:cubicBezTo>
                      <a:pt x="326" y="664"/>
                      <a:pt x="326" y="664"/>
                      <a:pt x="326" y="664"/>
                    </a:cubicBezTo>
                    <a:cubicBezTo>
                      <a:pt x="215" y="774"/>
                      <a:pt x="215" y="774"/>
                      <a:pt x="215" y="774"/>
                    </a:cubicBezTo>
                    <a:cubicBezTo>
                      <a:pt x="162" y="774"/>
                      <a:pt x="162" y="774"/>
                      <a:pt x="162" y="774"/>
                    </a:cubicBezTo>
                    <a:cubicBezTo>
                      <a:pt x="159" y="774"/>
                      <a:pt x="157" y="775"/>
                      <a:pt x="155" y="777"/>
                    </a:cubicBezTo>
                    <a:cubicBezTo>
                      <a:pt x="87" y="845"/>
                      <a:pt x="87" y="845"/>
                      <a:pt x="87" y="845"/>
                    </a:cubicBezTo>
                    <a:cubicBezTo>
                      <a:pt x="78" y="836"/>
                      <a:pt x="66" y="831"/>
                      <a:pt x="53" y="831"/>
                    </a:cubicBezTo>
                    <a:cubicBezTo>
                      <a:pt x="24" y="831"/>
                      <a:pt x="0" y="855"/>
                      <a:pt x="0" y="884"/>
                    </a:cubicBezTo>
                    <a:cubicBezTo>
                      <a:pt x="0" y="913"/>
                      <a:pt x="24" y="936"/>
                      <a:pt x="53" y="936"/>
                    </a:cubicBezTo>
                    <a:cubicBezTo>
                      <a:pt x="82" y="936"/>
                      <a:pt x="105" y="913"/>
                      <a:pt x="105" y="884"/>
                    </a:cubicBezTo>
                    <a:cubicBezTo>
                      <a:pt x="105" y="876"/>
                      <a:pt x="103" y="869"/>
                      <a:pt x="100" y="862"/>
                    </a:cubicBezTo>
                    <a:cubicBezTo>
                      <a:pt x="167" y="796"/>
                      <a:pt x="167" y="796"/>
                      <a:pt x="167" y="796"/>
                    </a:cubicBezTo>
                    <a:cubicBezTo>
                      <a:pt x="210" y="796"/>
                      <a:pt x="210" y="796"/>
                      <a:pt x="210" y="796"/>
                    </a:cubicBezTo>
                    <a:cubicBezTo>
                      <a:pt x="210" y="1026"/>
                      <a:pt x="210" y="1026"/>
                      <a:pt x="210" y="1026"/>
                    </a:cubicBezTo>
                    <a:cubicBezTo>
                      <a:pt x="123" y="1112"/>
                      <a:pt x="123" y="1112"/>
                      <a:pt x="123" y="1112"/>
                    </a:cubicBezTo>
                    <a:cubicBezTo>
                      <a:pt x="112" y="1101"/>
                      <a:pt x="96" y="1094"/>
                      <a:pt x="79" y="1094"/>
                    </a:cubicBezTo>
                    <a:cubicBezTo>
                      <a:pt x="44" y="1094"/>
                      <a:pt x="16" y="1123"/>
                      <a:pt x="16" y="1157"/>
                    </a:cubicBezTo>
                    <a:cubicBezTo>
                      <a:pt x="16" y="1192"/>
                      <a:pt x="44" y="1220"/>
                      <a:pt x="79" y="1220"/>
                    </a:cubicBezTo>
                    <a:cubicBezTo>
                      <a:pt x="114" y="1220"/>
                      <a:pt x="142" y="1192"/>
                      <a:pt x="142" y="1157"/>
                    </a:cubicBezTo>
                    <a:cubicBezTo>
                      <a:pt x="142" y="1148"/>
                      <a:pt x="140" y="1139"/>
                      <a:pt x="136" y="1130"/>
                    </a:cubicBezTo>
                    <a:cubicBezTo>
                      <a:pt x="228" y="1038"/>
                      <a:pt x="228" y="1038"/>
                      <a:pt x="228" y="1038"/>
                    </a:cubicBezTo>
                    <a:cubicBezTo>
                      <a:pt x="230" y="1036"/>
                      <a:pt x="231" y="1033"/>
                      <a:pt x="231" y="1030"/>
                    </a:cubicBezTo>
                    <a:cubicBezTo>
                      <a:pt x="231" y="789"/>
                      <a:pt x="231" y="789"/>
                      <a:pt x="231" y="789"/>
                    </a:cubicBezTo>
                    <a:cubicBezTo>
                      <a:pt x="295" y="725"/>
                      <a:pt x="295" y="725"/>
                      <a:pt x="295" y="725"/>
                    </a:cubicBezTo>
                    <a:cubicBezTo>
                      <a:pt x="295" y="859"/>
                      <a:pt x="295" y="859"/>
                      <a:pt x="295" y="859"/>
                    </a:cubicBezTo>
                    <a:cubicBezTo>
                      <a:pt x="260" y="895"/>
                      <a:pt x="260" y="895"/>
                      <a:pt x="260" y="895"/>
                    </a:cubicBezTo>
                    <a:cubicBezTo>
                      <a:pt x="258" y="896"/>
                      <a:pt x="257" y="898"/>
                      <a:pt x="257" y="900"/>
                    </a:cubicBezTo>
                    <a:cubicBezTo>
                      <a:pt x="257" y="999"/>
                      <a:pt x="257" y="999"/>
                      <a:pt x="257" y="999"/>
                    </a:cubicBezTo>
                    <a:cubicBezTo>
                      <a:pt x="257" y="1001"/>
                      <a:pt x="258" y="1003"/>
                      <a:pt x="260" y="1004"/>
                    </a:cubicBezTo>
                    <a:cubicBezTo>
                      <a:pt x="307" y="1051"/>
                      <a:pt x="307" y="1051"/>
                      <a:pt x="307" y="1051"/>
                    </a:cubicBezTo>
                    <a:cubicBezTo>
                      <a:pt x="307" y="1070"/>
                      <a:pt x="307" y="1070"/>
                      <a:pt x="307" y="1070"/>
                    </a:cubicBezTo>
                    <a:cubicBezTo>
                      <a:pt x="286" y="1091"/>
                      <a:pt x="286" y="1091"/>
                      <a:pt x="286" y="1091"/>
                    </a:cubicBezTo>
                    <a:cubicBezTo>
                      <a:pt x="280" y="1086"/>
                      <a:pt x="272" y="1083"/>
                      <a:pt x="263" y="1083"/>
                    </a:cubicBezTo>
                    <a:cubicBezTo>
                      <a:pt x="242" y="1083"/>
                      <a:pt x="225" y="1100"/>
                      <a:pt x="225" y="1121"/>
                    </a:cubicBezTo>
                    <a:cubicBezTo>
                      <a:pt x="225" y="1143"/>
                      <a:pt x="242" y="1160"/>
                      <a:pt x="263" y="1160"/>
                    </a:cubicBezTo>
                    <a:cubicBezTo>
                      <a:pt x="285" y="1160"/>
                      <a:pt x="302" y="1143"/>
                      <a:pt x="302" y="1121"/>
                    </a:cubicBezTo>
                    <a:cubicBezTo>
                      <a:pt x="302" y="1114"/>
                      <a:pt x="300" y="1107"/>
                      <a:pt x="296" y="1101"/>
                    </a:cubicBezTo>
                    <a:cubicBezTo>
                      <a:pt x="319" y="1078"/>
                      <a:pt x="319" y="1078"/>
                      <a:pt x="319" y="1078"/>
                    </a:cubicBezTo>
                    <a:cubicBezTo>
                      <a:pt x="321" y="1077"/>
                      <a:pt x="321" y="1075"/>
                      <a:pt x="321" y="1073"/>
                    </a:cubicBezTo>
                    <a:cubicBezTo>
                      <a:pt x="321" y="1049"/>
                      <a:pt x="321" y="1049"/>
                      <a:pt x="321" y="1049"/>
                    </a:cubicBezTo>
                    <a:cubicBezTo>
                      <a:pt x="321" y="1047"/>
                      <a:pt x="321" y="1045"/>
                      <a:pt x="319" y="1043"/>
                    </a:cubicBezTo>
                    <a:cubicBezTo>
                      <a:pt x="272" y="996"/>
                      <a:pt x="272" y="996"/>
                      <a:pt x="272" y="996"/>
                    </a:cubicBezTo>
                    <a:cubicBezTo>
                      <a:pt x="272" y="903"/>
                      <a:pt x="272" y="903"/>
                      <a:pt x="272" y="903"/>
                    </a:cubicBezTo>
                    <a:cubicBezTo>
                      <a:pt x="307" y="868"/>
                      <a:pt x="307" y="868"/>
                      <a:pt x="307" y="868"/>
                    </a:cubicBezTo>
                    <a:cubicBezTo>
                      <a:pt x="309" y="866"/>
                      <a:pt x="310" y="864"/>
                      <a:pt x="310" y="862"/>
                    </a:cubicBezTo>
                    <a:cubicBezTo>
                      <a:pt x="310" y="711"/>
                      <a:pt x="310" y="711"/>
                      <a:pt x="310" y="711"/>
                    </a:cubicBezTo>
                    <a:cubicBezTo>
                      <a:pt x="326" y="694"/>
                      <a:pt x="326" y="694"/>
                      <a:pt x="326" y="694"/>
                    </a:cubicBezTo>
                    <a:cubicBezTo>
                      <a:pt x="326" y="890"/>
                      <a:pt x="326" y="890"/>
                      <a:pt x="326" y="890"/>
                    </a:cubicBezTo>
                    <a:cubicBezTo>
                      <a:pt x="302" y="900"/>
                      <a:pt x="285" y="923"/>
                      <a:pt x="285" y="951"/>
                    </a:cubicBezTo>
                    <a:cubicBezTo>
                      <a:pt x="285" y="984"/>
                      <a:pt x="308" y="1011"/>
                      <a:pt x="339" y="1017"/>
                    </a:cubicBezTo>
                    <a:cubicBezTo>
                      <a:pt x="339" y="1129"/>
                      <a:pt x="339" y="1129"/>
                      <a:pt x="339" y="1129"/>
                    </a:cubicBezTo>
                    <a:cubicBezTo>
                      <a:pt x="225" y="1243"/>
                      <a:pt x="225" y="1243"/>
                      <a:pt x="225" y="1243"/>
                    </a:cubicBezTo>
                    <a:cubicBezTo>
                      <a:pt x="218" y="1235"/>
                      <a:pt x="207" y="1229"/>
                      <a:pt x="195" y="1229"/>
                    </a:cubicBezTo>
                    <a:cubicBezTo>
                      <a:pt x="174" y="1229"/>
                      <a:pt x="157" y="1247"/>
                      <a:pt x="157" y="1268"/>
                    </a:cubicBezTo>
                    <a:cubicBezTo>
                      <a:pt x="157" y="1289"/>
                      <a:pt x="174" y="1306"/>
                      <a:pt x="195" y="1306"/>
                    </a:cubicBezTo>
                    <a:cubicBezTo>
                      <a:pt x="217" y="1306"/>
                      <a:pt x="234" y="1289"/>
                      <a:pt x="234" y="1268"/>
                    </a:cubicBezTo>
                    <a:cubicBezTo>
                      <a:pt x="234" y="1264"/>
                      <a:pt x="233" y="1260"/>
                      <a:pt x="232" y="1257"/>
                    </a:cubicBezTo>
                    <a:cubicBezTo>
                      <a:pt x="352" y="1137"/>
                      <a:pt x="352" y="1137"/>
                      <a:pt x="352" y="1137"/>
                    </a:cubicBezTo>
                    <a:cubicBezTo>
                      <a:pt x="353" y="1136"/>
                      <a:pt x="354" y="1134"/>
                      <a:pt x="354" y="1132"/>
                    </a:cubicBezTo>
                    <a:cubicBezTo>
                      <a:pt x="354" y="1018"/>
                      <a:pt x="354" y="1018"/>
                      <a:pt x="354" y="1018"/>
                    </a:cubicBezTo>
                    <a:cubicBezTo>
                      <a:pt x="389" y="1016"/>
                      <a:pt x="418" y="987"/>
                      <a:pt x="418" y="951"/>
                    </a:cubicBezTo>
                    <a:cubicBezTo>
                      <a:pt x="418" y="915"/>
                      <a:pt x="390" y="886"/>
                      <a:pt x="355" y="885"/>
                    </a:cubicBezTo>
                    <a:cubicBezTo>
                      <a:pt x="355" y="600"/>
                      <a:pt x="355" y="600"/>
                      <a:pt x="355" y="600"/>
                    </a:cubicBezTo>
                    <a:cubicBezTo>
                      <a:pt x="571" y="384"/>
                      <a:pt x="571" y="384"/>
                      <a:pt x="571" y="384"/>
                    </a:cubicBezTo>
                    <a:cubicBezTo>
                      <a:pt x="574" y="381"/>
                      <a:pt x="575" y="378"/>
                      <a:pt x="575" y="374"/>
                    </a:cubicBezTo>
                    <a:cubicBezTo>
                      <a:pt x="575" y="306"/>
                      <a:pt x="575" y="306"/>
                      <a:pt x="575" y="306"/>
                    </a:cubicBezTo>
                    <a:cubicBezTo>
                      <a:pt x="760" y="122"/>
                      <a:pt x="760" y="122"/>
                      <a:pt x="760" y="122"/>
                    </a:cubicBezTo>
                    <a:cubicBezTo>
                      <a:pt x="762" y="119"/>
                      <a:pt x="764" y="116"/>
                      <a:pt x="764" y="112"/>
                    </a:cubicBezTo>
                    <a:cubicBezTo>
                      <a:pt x="764" y="88"/>
                      <a:pt x="764" y="88"/>
                      <a:pt x="764" y="88"/>
                    </a:cubicBezTo>
                    <a:cubicBezTo>
                      <a:pt x="773" y="88"/>
                      <a:pt x="773" y="88"/>
                      <a:pt x="773" y="88"/>
                    </a:cubicBezTo>
                    <a:cubicBezTo>
                      <a:pt x="773" y="0"/>
                      <a:pt x="773" y="0"/>
                      <a:pt x="773" y="0"/>
                    </a:cubicBezTo>
                    <a:cubicBezTo>
                      <a:pt x="758" y="0"/>
                      <a:pt x="742" y="0"/>
                      <a:pt x="727" y="0"/>
                    </a:cubicBezTo>
                    <a:lnTo>
                      <a:pt x="727" y="88"/>
                    </a:lnTo>
                    <a:close/>
                    <a:moveTo>
                      <a:pt x="360" y="363"/>
                    </a:moveTo>
                    <a:cubicBezTo>
                      <a:pt x="347" y="363"/>
                      <a:pt x="336" y="352"/>
                      <a:pt x="336" y="338"/>
                    </a:cubicBezTo>
                    <a:cubicBezTo>
                      <a:pt x="336" y="325"/>
                      <a:pt x="347" y="314"/>
                      <a:pt x="360" y="314"/>
                    </a:cubicBezTo>
                    <a:cubicBezTo>
                      <a:pt x="374" y="314"/>
                      <a:pt x="385" y="325"/>
                      <a:pt x="385" y="338"/>
                    </a:cubicBezTo>
                    <a:cubicBezTo>
                      <a:pt x="385" y="352"/>
                      <a:pt x="374" y="363"/>
                      <a:pt x="360" y="363"/>
                    </a:cubicBezTo>
                    <a:close/>
                    <a:moveTo>
                      <a:pt x="471" y="367"/>
                    </a:moveTo>
                    <a:cubicBezTo>
                      <a:pt x="471" y="381"/>
                      <a:pt x="460" y="391"/>
                      <a:pt x="447" y="391"/>
                    </a:cubicBezTo>
                    <a:cubicBezTo>
                      <a:pt x="434" y="391"/>
                      <a:pt x="423" y="381"/>
                      <a:pt x="423" y="367"/>
                    </a:cubicBezTo>
                    <a:cubicBezTo>
                      <a:pt x="423" y="354"/>
                      <a:pt x="434" y="343"/>
                      <a:pt x="447" y="343"/>
                    </a:cubicBezTo>
                    <a:cubicBezTo>
                      <a:pt x="460" y="343"/>
                      <a:pt x="471" y="354"/>
                      <a:pt x="471" y="367"/>
                    </a:cubicBezTo>
                    <a:close/>
                    <a:moveTo>
                      <a:pt x="215" y="595"/>
                    </a:moveTo>
                    <a:cubicBezTo>
                      <a:pt x="201" y="595"/>
                      <a:pt x="191" y="584"/>
                      <a:pt x="191" y="571"/>
                    </a:cubicBezTo>
                    <a:cubicBezTo>
                      <a:pt x="191" y="557"/>
                      <a:pt x="201" y="547"/>
                      <a:pt x="215" y="547"/>
                    </a:cubicBezTo>
                    <a:cubicBezTo>
                      <a:pt x="228" y="547"/>
                      <a:pt x="239" y="557"/>
                      <a:pt x="239" y="571"/>
                    </a:cubicBezTo>
                    <a:cubicBezTo>
                      <a:pt x="239" y="584"/>
                      <a:pt x="228" y="595"/>
                      <a:pt x="215" y="595"/>
                    </a:cubicBezTo>
                    <a:close/>
                    <a:moveTo>
                      <a:pt x="159" y="665"/>
                    </a:moveTo>
                    <a:cubicBezTo>
                      <a:pt x="146" y="665"/>
                      <a:pt x="135" y="654"/>
                      <a:pt x="135" y="641"/>
                    </a:cubicBezTo>
                    <a:cubicBezTo>
                      <a:pt x="135" y="628"/>
                      <a:pt x="146" y="617"/>
                      <a:pt x="159" y="617"/>
                    </a:cubicBezTo>
                    <a:cubicBezTo>
                      <a:pt x="172" y="617"/>
                      <a:pt x="183" y="628"/>
                      <a:pt x="183" y="641"/>
                    </a:cubicBezTo>
                    <a:cubicBezTo>
                      <a:pt x="183" y="654"/>
                      <a:pt x="172" y="665"/>
                      <a:pt x="159" y="665"/>
                    </a:cubicBezTo>
                    <a:close/>
                    <a:moveTo>
                      <a:pt x="93" y="736"/>
                    </a:moveTo>
                    <a:cubicBezTo>
                      <a:pt x="80" y="736"/>
                      <a:pt x="69" y="725"/>
                      <a:pt x="69" y="712"/>
                    </a:cubicBezTo>
                    <a:cubicBezTo>
                      <a:pt x="69" y="698"/>
                      <a:pt x="80" y="688"/>
                      <a:pt x="93" y="688"/>
                    </a:cubicBezTo>
                    <a:cubicBezTo>
                      <a:pt x="106" y="688"/>
                      <a:pt x="117" y="698"/>
                      <a:pt x="117" y="712"/>
                    </a:cubicBezTo>
                    <a:cubicBezTo>
                      <a:pt x="117" y="725"/>
                      <a:pt x="106" y="736"/>
                      <a:pt x="93" y="736"/>
                    </a:cubicBezTo>
                    <a:close/>
                    <a:moveTo>
                      <a:pt x="53" y="915"/>
                    </a:moveTo>
                    <a:cubicBezTo>
                      <a:pt x="36" y="915"/>
                      <a:pt x="22" y="901"/>
                      <a:pt x="22" y="884"/>
                    </a:cubicBezTo>
                    <a:cubicBezTo>
                      <a:pt x="22" y="867"/>
                      <a:pt x="36" y="853"/>
                      <a:pt x="53" y="853"/>
                    </a:cubicBezTo>
                    <a:cubicBezTo>
                      <a:pt x="70" y="853"/>
                      <a:pt x="84" y="867"/>
                      <a:pt x="84" y="884"/>
                    </a:cubicBezTo>
                    <a:cubicBezTo>
                      <a:pt x="84" y="901"/>
                      <a:pt x="70" y="915"/>
                      <a:pt x="53" y="915"/>
                    </a:cubicBezTo>
                    <a:close/>
                    <a:moveTo>
                      <a:pt x="79" y="1199"/>
                    </a:moveTo>
                    <a:cubicBezTo>
                      <a:pt x="56" y="1199"/>
                      <a:pt x="38" y="1180"/>
                      <a:pt x="38" y="1157"/>
                    </a:cubicBezTo>
                    <a:cubicBezTo>
                      <a:pt x="38" y="1135"/>
                      <a:pt x="56" y="1116"/>
                      <a:pt x="79" y="1116"/>
                    </a:cubicBezTo>
                    <a:cubicBezTo>
                      <a:pt x="102" y="1116"/>
                      <a:pt x="120" y="1135"/>
                      <a:pt x="120" y="1157"/>
                    </a:cubicBezTo>
                    <a:cubicBezTo>
                      <a:pt x="120" y="1180"/>
                      <a:pt x="102" y="1199"/>
                      <a:pt x="79" y="1199"/>
                    </a:cubicBezTo>
                    <a:close/>
                    <a:moveTo>
                      <a:pt x="263" y="1146"/>
                    </a:moveTo>
                    <a:cubicBezTo>
                      <a:pt x="250" y="1146"/>
                      <a:pt x="239" y="1135"/>
                      <a:pt x="239" y="1121"/>
                    </a:cubicBezTo>
                    <a:cubicBezTo>
                      <a:pt x="239" y="1108"/>
                      <a:pt x="250" y="1097"/>
                      <a:pt x="263" y="1097"/>
                    </a:cubicBezTo>
                    <a:cubicBezTo>
                      <a:pt x="277" y="1097"/>
                      <a:pt x="287" y="1108"/>
                      <a:pt x="287" y="1121"/>
                    </a:cubicBezTo>
                    <a:cubicBezTo>
                      <a:pt x="287" y="1135"/>
                      <a:pt x="277" y="1146"/>
                      <a:pt x="263" y="1146"/>
                    </a:cubicBezTo>
                    <a:close/>
                    <a:moveTo>
                      <a:pt x="195" y="1292"/>
                    </a:moveTo>
                    <a:cubicBezTo>
                      <a:pt x="182" y="1292"/>
                      <a:pt x="171" y="1281"/>
                      <a:pt x="171" y="1268"/>
                    </a:cubicBezTo>
                    <a:cubicBezTo>
                      <a:pt x="171" y="1255"/>
                      <a:pt x="182" y="1244"/>
                      <a:pt x="195" y="1244"/>
                    </a:cubicBezTo>
                    <a:cubicBezTo>
                      <a:pt x="209" y="1244"/>
                      <a:pt x="220" y="1255"/>
                      <a:pt x="220" y="1268"/>
                    </a:cubicBezTo>
                    <a:cubicBezTo>
                      <a:pt x="220" y="1281"/>
                      <a:pt x="209" y="1292"/>
                      <a:pt x="195" y="1292"/>
                    </a:cubicBezTo>
                    <a:close/>
                    <a:moveTo>
                      <a:pt x="389" y="951"/>
                    </a:moveTo>
                    <a:cubicBezTo>
                      <a:pt x="389" y="972"/>
                      <a:pt x="372" y="989"/>
                      <a:pt x="351" y="989"/>
                    </a:cubicBezTo>
                    <a:cubicBezTo>
                      <a:pt x="331" y="989"/>
                      <a:pt x="314" y="972"/>
                      <a:pt x="314" y="951"/>
                    </a:cubicBezTo>
                    <a:cubicBezTo>
                      <a:pt x="314" y="930"/>
                      <a:pt x="331" y="913"/>
                      <a:pt x="351" y="913"/>
                    </a:cubicBezTo>
                    <a:cubicBezTo>
                      <a:pt x="372" y="913"/>
                      <a:pt x="389" y="930"/>
                      <a:pt x="389" y="951"/>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2" name="Freeform 9"/>
              <p:cNvSpPr>
                <a:spLocks noEditPoints="1"/>
              </p:cNvSpPr>
              <p:nvPr/>
            </p:nvSpPr>
            <p:spPr bwMode="auto">
              <a:xfrm>
                <a:off x="3261" y="2610"/>
                <a:ext cx="1151" cy="1248"/>
              </a:xfrm>
              <a:custGeom>
                <a:avLst/>
                <a:gdLst>
                  <a:gd name="T0" fmla="*/ 487 w 1372"/>
                  <a:gd name="T1" fmla="*/ 260 h 1488"/>
                  <a:gd name="T2" fmla="*/ 259 w 1372"/>
                  <a:gd name="T3" fmla="*/ 649 h 1488"/>
                  <a:gd name="T4" fmla="*/ 75 w 1372"/>
                  <a:gd name="T5" fmla="*/ 1199 h 1488"/>
                  <a:gd name="T6" fmla="*/ 67 w 1372"/>
                  <a:gd name="T7" fmla="*/ 1374 h 1488"/>
                  <a:gd name="T8" fmla="*/ 290 w 1372"/>
                  <a:gd name="T9" fmla="*/ 1019 h 1488"/>
                  <a:gd name="T10" fmla="*/ 196 w 1372"/>
                  <a:gd name="T11" fmla="*/ 1206 h 1488"/>
                  <a:gd name="T12" fmla="*/ 215 w 1372"/>
                  <a:gd name="T13" fmla="*/ 1361 h 1488"/>
                  <a:gd name="T14" fmla="*/ 341 w 1372"/>
                  <a:gd name="T15" fmla="*/ 1076 h 1488"/>
                  <a:gd name="T16" fmla="*/ 388 w 1372"/>
                  <a:gd name="T17" fmla="*/ 1018 h 1488"/>
                  <a:gd name="T18" fmla="*/ 258 w 1372"/>
                  <a:gd name="T19" fmla="*/ 1335 h 1488"/>
                  <a:gd name="T20" fmla="*/ 372 w 1372"/>
                  <a:gd name="T21" fmla="*/ 1394 h 1488"/>
                  <a:gd name="T22" fmla="*/ 388 w 1372"/>
                  <a:gd name="T23" fmla="*/ 1127 h 1488"/>
                  <a:gd name="T24" fmla="*/ 402 w 1372"/>
                  <a:gd name="T25" fmla="*/ 1176 h 1488"/>
                  <a:gd name="T26" fmla="*/ 339 w 1372"/>
                  <a:gd name="T27" fmla="*/ 730 h 1488"/>
                  <a:gd name="T28" fmla="*/ 568 w 1372"/>
                  <a:gd name="T29" fmla="*/ 425 h 1488"/>
                  <a:gd name="T30" fmla="*/ 474 w 1372"/>
                  <a:gd name="T31" fmla="*/ 604 h 1488"/>
                  <a:gd name="T32" fmla="*/ 517 w 1372"/>
                  <a:gd name="T33" fmla="*/ 784 h 1488"/>
                  <a:gd name="T34" fmla="*/ 595 w 1372"/>
                  <a:gd name="T35" fmla="*/ 535 h 1488"/>
                  <a:gd name="T36" fmla="*/ 535 w 1372"/>
                  <a:gd name="T37" fmla="*/ 756 h 1488"/>
                  <a:gd name="T38" fmla="*/ 599 w 1372"/>
                  <a:gd name="T39" fmla="*/ 869 h 1488"/>
                  <a:gd name="T40" fmla="*/ 508 w 1372"/>
                  <a:gd name="T41" fmla="*/ 1414 h 1488"/>
                  <a:gd name="T42" fmla="*/ 640 w 1372"/>
                  <a:gd name="T43" fmla="*/ 1357 h 1488"/>
                  <a:gd name="T44" fmla="*/ 669 w 1372"/>
                  <a:gd name="T45" fmla="*/ 1170 h 1488"/>
                  <a:gd name="T46" fmla="*/ 628 w 1372"/>
                  <a:gd name="T47" fmla="*/ 875 h 1488"/>
                  <a:gd name="T48" fmla="*/ 642 w 1372"/>
                  <a:gd name="T49" fmla="*/ 1076 h 1488"/>
                  <a:gd name="T50" fmla="*/ 767 w 1372"/>
                  <a:gd name="T51" fmla="*/ 984 h 1488"/>
                  <a:gd name="T52" fmla="*/ 796 w 1372"/>
                  <a:gd name="T53" fmla="*/ 1228 h 1488"/>
                  <a:gd name="T54" fmla="*/ 900 w 1372"/>
                  <a:gd name="T55" fmla="*/ 1229 h 1488"/>
                  <a:gd name="T56" fmla="*/ 840 w 1372"/>
                  <a:gd name="T57" fmla="*/ 1478 h 1488"/>
                  <a:gd name="T58" fmla="*/ 914 w 1372"/>
                  <a:gd name="T59" fmla="*/ 1243 h 1488"/>
                  <a:gd name="T60" fmla="*/ 976 w 1372"/>
                  <a:gd name="T61" fmla="*/ 1400 h 1488"/>
                  <a:gd name="T62" fmla="*/ 993 w 1372"/>
                  <a:gd name="T63" fmla="*/ 1364 h 1488"/>
                  <a:gd name="T64" fmla="*/ 859 w 1372"/>
                  <a:gd name="T65" fmla="*/ 1073 h 1488"/>
                  <a:gd name="T66" fmla="*/ 628 w 1372"/>
                  <a:gd name="T67" fmla="*/ 337 h 1488"/>
                  <a:gd name="T68" fmla="*/ 757 w 1372"/>
                  <a:gd name="T69" fmla="*/ 792 h 1488"/>
                  <a:gd name="T70" fmla="*/ 889 w 1372"/>
                  <a:gd name="T71" fmla="*/ 640 h 1488"/>
                  <a:gd name="T72" fmla="*/ 891 w 1372"/>
                  <a:gd name="T73" fmla="*/ 974 h 1488"/>
                  <a:gd name="T74" fmla="*/ 1113 w 1372"/>
                  <a:gd name="T75" fmla="*/ 1216 h 1488"/>
                  <a:gd name="T76" fmla="*/ 903 w 1372"/>
                  <a:gd name="T77" fmla="*/ 928 h 1488"/>
                  <a:gd name="T78" fmla="*/ 1178 w 1372"/>
                  <a:gd name="T79" fmla="*/ 1039 h 1488"/>
                  <a:gd name="T80" fmla="*/ 1305 w 1372"/>
                  <a:gd name="T81" fmla="*/ 1349 h 1488"/>
                  <a:gd name="T82" fmla="*/ 1207 w 1372"/>
                  <a:gd name="T83" fmla="*/ 1033 h 1488"/>
                  <a:gd name="T84" fmla="*/ 963 w 1372"/>
                  <a:gd name="T85" fmla="*/ 863 h 1488"/>
                  <a:gd name="T86" fmla="*/ 736 w 1372"/>
                  <a:gd name="T87" fmla="*/ 447 h 1488"/>
                  <a:gd name="T88" fmla="*/ 636 w 1372"/>
                  <a:gd name="T89" fmla="*/ 88 h 1488"/>
                  <a:gd name="T90" fmla="*/ 67 w 1372"/>
                  <a:gd name="T91" fmla="*/ 1345 h 1488"/>
                  <a:gd name="T92" fmla="*/ 152 w 1372"/>
                  <a:gd name="T93" fmla="*/ 1361 h 1488"/>
                  <a:gd name="T94" fmla="*/ 357 w 1372"/>
                  <a:gd name="T95" fmla="*/ 1394 h 1488"/>
                  <a:gd name="T96" fmla="*/ 394 w 1372"/>
                  <a:gd name="T97" fmla="*/ 1238 h 1488"/>
                  <a:gd name="T98" fmla="*/ 273 w 1372"/>
                  <a:gd name="T99" fmla="*/ 768 h 1488"/>
                  <a:gd name="T100" fmla="*/ 501 w 1372"/>
                  <a:gd name="T101" fmla="*/ 463 h 1488"/>
                  <a:gd name="T102" fmla="*/ 479 w 1372"/>
                  <a:gd name="T103" fmla="*/ 808 h 1488"/>
                  <a:gd name="T104" fmla="*/ 535 w 1372"/>
                  <a:gd name="T105" fmla="*/ 741 h 1488"/>
                  <a:gd name="T106" fmla="*/ 508 w 1372"/>
                  <a:gd name="T107" fmla="*/ 1385 h 1488"/>
                  <a:gd name="T108" fmla="*/ 657 w 1372"/>
                  <a:gd name="T109" fmla="*/ 1459 h 1488"/>
                  <a:gd name="T110" fmla="*/ 816 w 1372"/>
                  <a:gd name="T111" fmla="*/ 1439 h 1488"/>
                  <a:gd name="T112" fmla="*/ 1039 w 1372"/>
                  <a:gd name="T113" fmla="*/ 1400 h 1488"/>
                  <a:gd name="T114" fmla="*/ 783 w 1372"/>
                  <a:gd name="T115" fmla="*/ 1310 h 1488"/>
                  <a:gd name="T116" fmla="*/ 680 w 1372"/>
                  <a:gd name="T117" fmla="*/ 1100 h 1488"/>
                  <a:gd name="T118" fmla="*/ 1075 w 1372"/>
                  <a:gd name="T119" fmla="*/ 1240 h 1488"/>
                  <a:gd name="T120" fmla="*/ 1343 w 1372"/>
                  <a:gd name="T121" fmla="*/ 1282 h 1488"/>
                  <a:gd name="T122" fmla="*/ 896 w 1372"/>
                  <a:gd name="T123" fmla="*/ 900 h 1488"/>
                  <a:gd name="T124" fmla="*/ 806 w 1372"/>
                  <a:gd name="T125" fmla="*/ 715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2" h="1488">
                    <a:moveTo>
                      <a:pt x="591" y="88"/>
                    </a:moveTo>
                    <a:cubicBezTo>
                      <a:pt x="599" y="88"/>
                      <a:pt x="599" y="88"/>
                      <a:pt x="599" y="88"/>
                    </a:cubicBezTo>
                    <a:cubicBezTo>
                      <a:pt x="599" y="142"/>
                      <a:pt x="599" y="142"/>
                      <a:pt x="599" y="142"/>
                    </a:cubicBezTo>
                    <a:cubicBezTo>
                      <a:pt x="491" y="250"/>
                      <a:pt x="491" y="250"/>
                      <a:pt x="491" y="250"/>
                    </a:cubicBezTo>
                    <a:cubicBezTo>
                      <a:pt x="488" y="252"/>
                      <a:pt x="487" y="256"/>
                      <a:pt x="487" y="260"/>
                    </a:cubicBezTo>
                    <a:cubicBezTo>
                      <a:pt x="487" y="360"/>
                      <a:pt x="487" y="360"/>
                      <a:pt x="487" y="360"/>
                    </a:cubicBezTo>
                    <a:cubicBezTo>
                      <a:pt x="457" y="366"/>
                      <a:pt x="435" y="393"/>
                      <a:pt x="435" y="425"/>
                    </a:cubicBezTo>
                    <a:cubicBezTo>
                      <a:pt x="435" y="437"/>
                      <a:pt x="438" y="449"/>
                      <a:pt x="444" y="459"/>
                    </a:cubicBezTo>
                    <a:cubicBezTo>
                      <a:pt x="264" y="639"/>
                      <a:pt x="264" y="639"/>
                      <a:pt x="264" y="639"/>
                    </a:cubicBezTo>
                    <a:cubicBezTo>
                      <a:pt x="261" y="642"/>
                      <a:pt x="259" y="645"/>
                      <a:pt x="259" y="649"/>
                    </a:cubicBezTo>
                    <a:cubicBezTo>
                      <a:pt x="259" y="665"/>
                      <a:pt x="259" y="665"/>
                      <a:pt x="259" y="665"/>
                    </a:cubicBezTo>
                    <a:cubicBezTo>
                      <a:pt x="229" y="671"/>
                      <a:pt x="206" y="698"/>
                      <a:pt x="206" y="730"/>
                    </a:cubicBezTo>
                    <a:cubicBezTo>
                      <a:pt x="206" y="762"/>
                      <a:pt x="229" y="788"/>
                      <a:pt x="259" y="795"/>
                    </a:cubicBezTo>
                    <a:cubicBezTo>
                      <a:pt x="261" y="1013"/>
                      <a:pt x="261" y="1013"/>
                      <a:pt x="261" y="1013"/>
                    </a:cubicBezTo>
                    <a:cubicBezTo>
                      <a:pt x="75" y="1199"/>
                      <a:pt x="75" y="1199"/>
                      <a:pt x="75" y="1199"/>
                    </a:cubicBezTo>
                    <a:cubicBezTo>
                      <a:pt x="72" y="1201"/>
                      <a:pt x="71" y="1205"/>
                      <a:pt x="71" y="1209"/>
                    </a:cubicBezTo>
                    <a:cubicBezTo>
                      <a:pt x="71" y="1241"/>
                      <a:pt x="71" y="1241"/>
                      <a:pt x="71" y="1241"/>
                    </a:cubicBezTo>
                    <a:cubicBezTo>
                      <a:pt x="70" y="1241"/>
                      <a:pt x="68" y="1241"/>
                      <a:pt x="67" y="1241"/>
                    </a:cubicBezTo>
                    <a:cubicBezTo>
                      <a:pt x="30" y="1241"/>
                      <a:pt x="0" y="1271"/>
                      <a:pt x="0" y="1307"/>
                    </a:cubicBezTo>
                    <a:cubicBezTo>
                      <a:pt x="0" y="1344"/>
                      <a:pt x="30" y="1374"/>
                      <a:pt x="67" y="1374"/>
                    </a:cubicBezTo>
                    <a:cubicBezTo>
                      <a:pt x="104" y="1374"/>
                      <a:pt x="133" y="1344"/>
                      <a:pt x="133" y="1307"/>
                    </a:cubicBezTo>
                    <a:cubicBezTo>
                      <a:pt x="133" y="1283"/>
                      <a:pt x="120" y="1261"/>
                      <a:pt x="100" y="1250"/>
                    </a:cubicBezTo>
                    <a:cubicBezTo>
                      <a:pt x="100" y="1215"/>
                      <a:pt x="100" y="1215"/>
                      <a:pt x="100" y="1215"/>
                    </a:cubicBezTo>
                    <a:cubicBezTo>
                      <a:pt x="285" y="1029"/>
                      <a:pt x="285" y="1029"/>
                      <a:pt x="285" y="1029"/>
                    </a:cubicBezTo>
                    <a:cubicBezTo>
                      <a:pt x="288" y="1026"/>
                      <a:pt x="290" y="1023"/>
                      <a:pt x="290" y="1019"/>
                    </a:cubicBezTo>
                    <a:cubicBezTo>
                      <a:pt x="289" y="986"/>
                      <a:pt x="289" y="986"/>
                      <a:pt x="289" y="986"/>
                    </a:cubicBezTo>
                    <a:cubicBezTo>
                      <a:pt x="327" y="1023"/>
                      <a:pt x="327" y="1023"/>
                      <a:pt x="327" y="1023"/>
                    </a:cubicBezTo>
                    <a:cubicBezTo>
                      <a:pt x="327" y="1073"/>
                      <a:pt x="327" y="1073"/>
                      <a:pt x="327" y="1073"/>
                    </a:cubicBezTo>
                    <a:cubicBezTo>
                      <a:pt x="199" y="1201"/>
                      <a:pt x="199" y="1201"/>
                      <a:pt x="199" y="1201"/>
                    </a:cubicBezTo>
                    <a:cubicBezTo>
                      <a:pt x="197" y="1202"/>
                      <a:pt x="196" y="1204"/>
                      <a:pt x="196" y="1206"/>
                    </a:cubicBezTo>
                    <a:cubicBezTo>
                      <a:pt x="196" y="1329"/>
                      <a:pt x="196" y="1329"/>
                      <a:pt x="196" y="1329"/>
                    </a:cubicBezTo>
                    <a:cubicBezTo>
                      <a:pt x="191" y="1325"/>
                      <a:pt x="184" y="1323"/>
                      <a:pt x="176" y="1323"/>
                    </a:cubicBezTo>
                    <a:cubicBezTo>
                      <a:pt x="155" y="1323"/>
                      <a:pt x="138" y="1340"/>
                      <a:pt x="138" y="1361"/>
                    </a:cubicBezTo>
                    <a:cubicBezTo>
                      <a:pt x="138" y="1383"/>
                      <a:pt x="155" y="1400"/>
                      <a:pt x="176" y="1400"/>
                    </a:cubicBezTo>
                    <a:cubicBezTo>
                      <a:pt x="197" y="1400"/>
                      <a:pt x="215" y="1383"/>
                      <a:pt x="215" y="1361"/>
                    </a:cubicBezTo>
                    <a:cubicBezTo>
                      <a:pt x="215" y="1354"/>
                      <a:pt x="213" y="1347"/>
                      <a:pt x="209" y="1342"/>
                    </a:cubicBezTo>
                    <a:cubicBezTo>
                      <a:pt x="210" y="1340"/>
                      <a:pt x="211" y="1339"/>
                      <a:pt x="211" y="1337"/>
                    </a:cubicBezTo>
                    <a:cubicBezTo>
                      <a:pt x="211" y="1209"/>
                      <a:pt x="211" y="1209"/>
                      <a:pt x="211" y="1209"/>
                    </a:cubicBezTo>
                    <a:cubicBezTo>
                      <a:pt x="339" y="1081"/>
                      <a:pt x="339" y="1081"/>
                      <a:pt x="339" y="1081"/>
                    </a:cubicBezTo>
                    <a:cubicBezTo>
                      <a:pt x="340" y="1080"/>
                      <a:pt x="341" y="1078"/>
                      <a:pt x="341" y="1076"/>
                    </a:cubicBezTo>
                    <a:cubicBezTo>
                      <a:pt x="341" y="1020"/>
                      <a:pt x="341" y="1020"/>
                      <a:pt x="341" y="1020"/>
                    </a:cubicBezTo>
                    <a:cubicBezTo>
                      <a:pt x="341" y="1018"/>
                      <a:pt x="340" y="1016"/>
                      <a:pt x="339" y="1015"/>
                    </a:cubicBezTo>
                    <a:cubicBezTo>
                      <a:pt x="289" y="965"/>
                      <a:pt x="289" y="965"/>
                      <a:pt x="289" y="965"/>
                    </a:cubicBezTo>
                    <a:cubicBezTo>
                      <a:pt x="289" y="919"/>
                      <a:pt x="289" y="919"/>
                      <a:pt x="289" y="919"/>
                    </a:cubicBezTo>
                    <a:cubicBezTo>
                      <a:pt x="388" y="1018"/>
                      <a:pt x="388" y="1018"/>
                      <a:pt x="388" y="1018"/>
                    </a:cubicBezTo>
                    <a:cubicBezTo>
                      <a:pt x="388" y="1107"/>
                      <a:pt x="388" y="1107"/>
                      <a:pt x="388" y="1107"/>
                    </a:cubicBezTo>
                    <a:cubicBezTo>
                      <a:pt x="258" y="1237"/>
                      <a:pt x="258" y="1237"/>
                      <a:pt x="258" y="1237"/>
                    </a:cubicBezTo>
                    <a:cubicBezTo>
                      <a:pt x="256" y="1239"/>
                      <a:pt x="256" y="1241"/>
                      <a:pt x="256" y="1242"/>
                    </a:cubicBezTo>
                    <a:cubicBezTo>
                      <a:pt x="256" y="1330"/>
                      <a:pt x="256" y="1330"/>
                      <a:pt x="256" y="1330"/>
                    </a:cubicBezTo>
                    <a:cubicBezTo>
                      <a:pt x="256" y="1332"/>
                      <a:pt x="256" y="1333"/>
                      <a:pt x="258" y="1335"/>
                    </a:cubicBezTo>
                    <a:cubicBezTo>
                      <a:pt x="299" y="1376"/>
                      <a:pt x="299" y="1376"/>
                      <a:pt x="299" y="1376"/>
                    </a:cubicBezTo>
                    <a:cubicBezTo>
                      <a:pt x="299" y="1376"/>
                      <a:pt x="299" y="1376"/>
                      <a:pt x="299" y="1376"/>
                    </a:cubicBezTo>
                    <a:cubicBezTo>
                      <a:pt x="296" y="1382"/>
                      <a:pt x="295" y="1388"/>
                      <a:pt x="295" y="1394"/>
                    </a:cubicBezTo>
                    <a:cubicBezTo>
                      <a:pt x="295" y="1416"/>
                      <a:pt x="312" y="1433"/>
                      <a:pt x="333" y="1433"/>
                    </a:cubicBezTo>
                    <a:cubicBezTo>
                      <a:pt x="354" y="1433"/>
                      <a:pt x="372" y="1416"/>
                      <a:pt x="372" y="1394"/>
                    </a:cubicBezTo>
                    <a:cubicBezTo>
                      <a:pt x="372" y="1373"/>
                      <a:pt x="354" y="1356"/>
                      <a:pt x="333" y="1356"/>
                    </a:cubicBezTo>
                    <a:cubicBezTo>
                      <a:pt x="324" y="1356"/>
                      <a:pt x="315" y="1359"/>
                      <a:pt x="308" y="1365"/>
                    </a:cubicBezTo>
                    <a:cubicBezTo>
                      <a:pt x="270" y="1327"/>
                      <a:pt x="270" y="1327"/>
                      <a:pt x="270" y="1327"/>
                    </a:cubicBezTo>
                    <a:cubicBezTo>
                      <a:pt x="270" y="1245"/>
                      <a:pt x="270" y="1245"/>
                      <a:pt x="270" y="1245"/>
                    </a:cubicBezTo>
                    <a:cubicBezTo>
                      <a:pt x="388" y="1127"/>
                      <a:pt x="388" y="1127"/>
                      <a:pt x="388" y="1127"/>
                    </a:cubicBezTo>
                    <a:cubicBezTo>
                      <a:pt x="388" y="1176"/>
                      <a:pt x="388" y="1176"/>
                      <a:pt x="388" y="1176"/>
                    </a:cubicBezTo>
                    <a:cubicBezTo>
                      <a:pt x="370" y="1179"/>
                      <a:pt x="356" y="1195"/>
                      <a:pt x="356" y="1214"/>
                    </a:cubicBezTo>
                    <a:cubicBezTo>
                      <a:pt x="356" y="1235"/>
                      <a:pt x="373" y="1252"/>
                      <a:pt x="394" y="1252"/>
                    </a:cubicBezTo>
                    <a:cubicBezTo>
                      <a:pt x="416" y="1252"/>
                      <a:pt x="433" y="1235"/>
                      <a:pt x="433" y="1214"/>
                    </a:cubicBezTo>
                    <a:cubicBezTo>
                      <a:pt x="433" y="1195"/>
                      <a:pt x="420" y="1180"/>
                      <a:pt x="402" y="1176"/>
                    </a:cubicBezTo>
                    <a:cubicBezTo>
                      <a:pt x="402" y="1015"/>
                      <a:pt x="402" y="1015"/>
                      <a:pt x="402" y="1015"/>
                    </a:cubicBezTo>
                    <a:cubicBezTo>
                      <a:pt x="402" y="1013"/>
                      <a:pt x="401" y="1012"/>
                      <a:pt x="400" y="1010"/>
                    </a:cubicBezTo>
                    <a:cubicBezTo>
                      <a:pt x="288" y="898"/>
                      <a:pt x="288" y="898"/>
                      <a:pt x="288" y="898"/>
                    </a:cubicBezTo>
                    <a:cubicBezTo>
                      <a:pt x="287" y="795"/>
                      <a:pt x="287" y="795"/>
                      <a:pt x="287" y="795"/>
                    </a:cubicBezTo>
                    <a:cubicBezTo>
                      <a:pt x="317" y="788"/>
                      <a:pt x="339" y="762"/>
                      <a:pt x="339" y="730"/>
                    </a:cubicBezTo>
                    <a:cubicBezTo>
                      <a:pt x="339" y="698"/>
                      <a:pt x="318" y="672"/>
                      <a:pt x="288" y="665"/>
                    </a:cubicBezTo>
                    <a:cubicBezTo>
                      <a:pt x="288" y="655"/>
                      <a:pt x="288" y="655"/>
                      <a:pt x="288" y="655"/>
                    </a:cubicBezTo>
                    <a:cubicBezTo>
                      <a:pt x="464" y="480"/>
                      <a:pt x="464" y="480"/>
                      <a:pt x="464" y="480"/>
                    </a:cubicBezTo>
                    <a:cubicBezTo>
                      <a:pt x="474" y="487"/>
                      <a:pt x="487" y="491"/>
                      <a:pt x="501" y="491"/>
                    </a:cubicBezTo>
                    <a:cubicBezTo>
                      <a:pt x="538" y="491"/>
                      <a:pt x="568" y="462"/>
                      <a:pt x="568" y="425"/>
                    </a:cubicBezTo>
                    <a:cubicBezTo>
                      <a:pt x="568" y="393"/>
                      <a:pt x="545" y="366"/>
                      <a:pt x="516" y="360"/>
                    </a:cubicBezTo>
                    <a:cubicBezTo>
                      <a:pt x="516" y="266"/>
                      <a:pt x="516" y="266"/>
                      <a:pt x="516" y="266"/>
                    </a:cubicBezTo>
                    <a:cubicBezTo>
                      <a:pt x="599" y="183"/>
                      <a:pt x="599" y="183"/>
                      <a:pt x="599" y="183"/>
                    </a:cubicBezTo>
                    <a:cubicBezTo>
                      <a:pt x="599" y="479"/>
                      <a:pt x="599" y="479"/>
                      <a:pt x="599" y="479"/>
                    </a:cubicBezTo>
                    <a:cubicBezTo>
                      <a:pt x="474" y="604"/>
                      <a:pt x="474" y="604"/>
                      <a:pt x="474" y="604"/>
                    </a:cubicBezTo>
                    <a:cubicBezTo>
                      <a:pt x="473" y="605"/>
                      <a:pt x="472" y="607"/>
                      <a:pt x="472" y="609"/>
                    </a:cubicBezTo>
                    <a:cubicBezTo>
                      <a:pt x="472" y="746"/>
                      <a:pt x="472" y="746"/>
                      <a:pt x="472" y="746"/>
                    </a:cubicBezTo>
                    <a:cubicBezTo>
                      <a:pt x="454" y="749"/>
                      <a:pt x="440" y="765"/>
                      <a:pt x="440" y="784"/>
                    </a:cubicBezTo>
                    <a:cubicBezTo>
                      <a:pt x="440" y="805"/>
                      <a:pt x="457" y="822"/>
                      <a:pt x="479" y="822"/>
                    </a:cubicBezTo>
                    <a:cubicBezTo>
                      <a:pt x="500" y="822"/>
                      <a:pt x="517" y="805"/>
                      <a:pt x="517" y="784"/>
                    </a:cubicBezTo>
                    <a:cubicBezTo>
                      <a:pt x="517" y="765"/>
                      <a:pt x="504" y="749"/>
                      <a:pt x="486" y="746"/>
                    </a:cubicBezTo>
                    <a:cubicBezTo>
                      <a:pt x="486" y="612"/>
                      <a:pt x="486" y="612"/>
                      <a:pt x="486" y="612"/>
                    </a:cubicBezTo>
                    <a:cubicBezTo>
                      <a:pt x="599" y="500"/>
                      <a:pt x="599" y="500"/>
                      <a:pt x="599" y="500"/>
                    </a:cubicBezTo>
                    <a:cubicBezTo>
                      <a:pt x="599" y="533"/>
                      <a:pt x="599" y="533"/>
                      <a:pt x="599" y="533"/>
                    </a:cubicBezTo>
                    <a:cubicBezTo>
                      <a:pt x="597" y="533"/>
                      <a:pt x="596" y="534"/>
                      <a:pt x="595" y="535"/>
                    </a:cubicBezTo>
                    <a:cubicBezTo>
                      <a:pt x="530" y="600"/>
                      <a:pt x="530" y="600"/>
                      <a:pt x="530" y="600"/>
                    </a:cubicBezTo>
                    <a:cubicBezTo>
                      <a:pt x="528" y="601"/>
                      <a:pt x="528" y="603"/>
                      <a:pt x="528" y="605"/>
                    </a:cubicBezTo>
                    <a:cubicBezTo>
                      <a:pt x="528" y="679"/>
                      <a:pt x="528" y="679"/>
                      <a:pt x="528" y="679"/>
                    </a:cubicBezTo>
                    <a:cubicBezTo>
                      <a:pt x="510" y="683"/>
                      <a:pt x="496" y="698"/>
                      <a:pt x="496" y="717"/>
                    </a:cubicBezTo>
                    <a:cubicBezTo>
                      <a:pt x="496" y="738"/>
                      <a:pt x="514" y="756"/>
                      <a:pt x="535" y="756"/>
                    </a:cubicBezTo>
                    <a:cubicBezTo>
                      <a:pt x="556" y="756"/>
                      <a:pt x="573" y="738"/>
                      <a:pt x="573" y="717"/>
                    </a:cubicBezTo>
                    <a:cubicBezTo>
                      <a:pt x="573" y="698"/>
                      <a:pt x="560" y="683"/>
                      <a:pt x="542" y="679"/>
                    </a:cubicBezTo>
                    <a:cubicBezTo>
                      <a:pt x="542" y="608"/>
                      <a:pt x="542" y="608"/>
                      <a:pt x="542" y="608"/>
                    </a:cubicBezTo>
                    <a:cubicBezTo>
                      <a:pt x="599" y="551"/>
                      <a:pt x="599" y="551"/>
                      <a:pt x="599" y="551"/>
                    </a:cubicBezTo>
                    <a:cubicBezTo>
                      <a:pt x="599" y="869"/>
                      <a:pt x="599" y="869"/>
                      <a:pt x="599" y="869"/>
                    </a:cubicBezTo>
                    <a:cubicBezTo>
                      <a:pt x="506" y="962"/>
                      <a:pt x="506" y="962"/>
                      <a:pt x="506" y="962"/>
                    </a:cubicBezTo>
                    <a:cubicBezTo>
                      <a:pt x="504" y="964"/>
                      <a:pt x="502" y="968"/>
                      <a:pt x="502" y="972"/>
                    </a:cubicBezTo>
                    <a:cubicBezTo>
                      <a:pt x="502" y="1260"/>
                      <a:pt x="502" y="1260"/>
                      <a:pt x="502" y="1260"/>
                    </a:cubicBezTo>
                    <a:cubicBezTo>
                      <a:pt x="462" y="1263"/>
                      <a:pt x="431" y="1296"/>
                      <a:pt x="431" y="1336"/>
                    </a:cubicBezTo>
                    <a:cubicBezTo>
                      <a:pt x="431" y="1379"/>
                      <a:pt x="466" y="1414"/>
                      <a:pt x="508" y="1414"/>
                    </a:cubicBezTo>
                    <a:cubicBezTo>
                      <a:pt x="551" y="1414"/>
                      <a:pt x="585" y="1379"/>
                      <a:pt x="585" y="1336"/>
                    </a:cubicBezTo>
                    <a:cubicBezTo>
                      <a:pt x="585" y="1302"/>
                      <a:pt x="562" y="1273"/>
                      <a:pt x="531" y="1263"/>
                    </a:cubicBezTo>
                    <a:cubicBezTo>
                      <a:pt x="531" y="1067"/>
                      <a:pt x="531" y="1067"/>
                      <a:pt x="531" y="1067"/>
                    </a:cubicBezTo>
                    <a:cubicBezTo>
                      <a:pt x="640" y="1176"/>
                      <a:pt x="640" y="1176"/>
                      <a:pt x="640" y="1176"/>
                    </a:cubicBezTo>
                    <a:cubicBezTo>
                      <a:pt x="640" y="1357"/>
                      <a:pt x="640" y="1357"/>
                      <a:pt x="640" y="1357"/>
                    </a:cubicBezTo>
                    <a:cubicBezTo>
                      <a:pt x="612" y="1365"/>
                      <a:pt x="591" y="1391"/>
                      <a:pt x="591" y="1421"/>
                    </a:cubicBezTo>
                    <a:cubicBezTo>
                      <a:pt x="591" y="1458"/>
                      <a:pt x="621" y="1488"/>
                      <a:pt x="657" y="1488"/>
                    </a:cubicBezTo>
                    <a:cubicBezTo>
                      <a:pt x="694" y="1488"/>
                      <a:pt x="724" y="1458"/>
                      <a:pt x="724" y="1421"/>
                    </a:cubicBezTo>
                    <a:cubicBezTo>
                      <a:pt x="724" y="1389"/>
                      <a:pt x="700" y="1361"/>
                      <a:pt x="669" y="1356"/>
                    </a:cubicBezTo>
                    <a:cubicBezTo>
                      <a:pt x="669" y="1170"/>
                      <a:pt x="669" y="1170"/>
                      <a:pt x="669" y="1170"/>
                    </a:cubicBezTo>
                    <a:cubicBezTo>
                      <a:pt x="669" y="1166"/>
                      <a:pt x="667" y="1162"/>
                      <a:pt x="664" y="1159"/>
                    </a:cubicBezTo>
                    <a:cubicBezTo>
                      <a:pt x="531" y="1026"/>
                      <a:pt x="531" y="1026"/>
                      <a:pt x="531" y="1026"/>
                    </a:cubicBezTo>
                    <a:cubicBezTo>
                      <a:pt x="531" y="978"/>
                      <a:pt x="531" y="978"/>
                      <a:pt x="531" y="978"/>
                    </a:cubicBezTo>
                    <a:cubicBezTo>
                      <a:pt x="623" y="886"/>
                      <a:pt x="623" y="886"/>
                      <a:pt x="623" y="886"/>
                    </a:cubicBezTo>
                    <a:cubicBezTo>
                      <a:pt x="626" y="883"/>
                      <a:pt x="628" y="879"/>
                      <a:pt x="628" y="875"/>
                    </a:cubicBezTo>
                    <a:cubicBezTo>
                      <a:pt x="628" y="844"/>
                      <a:pt x="628" y="844"/>
                      <a:pt x="628" y="844"/>
                    </a:cubicBezTo>
                    <a:cubicBezTo>
                      <a:pt x="675" y="891"/>
                      <a:pt x="675" y="891"/>
                      <a:pt x="675" y="891"/>
                    </a:cubicBezTo>
                    <a:cubicBezTo>
                      <a:pt x="674" y="893"/>
                      <a:pt x="673" y="895"/>
                      <a:pt x="673" y="897"/>
                    </a:cubicBezTo>
                    <a:cubicBezTo>
                      <a:pt x="673" y="1038"/>
                      <a:pt x="673" y="1038"/>
                      <a:pt x="673" y="1038"/>
                    </a:cubicBezTo>
                    <a:cubicBezTo>
                      <a:pt x="655" y="1041"/>
                      <a:pt x="642" y="1057"/>
                      <a:pt x="642" y="1076"/>
                    </a:cubicBezTo>
                    <a:cubicBezTo>
                      <a:pt x="642" y="1097"/>
                      <a:pt x="659" y="1114"/>
                      <a:pt x="680" y="1114"/>
                    </a:cubicBezTo>
                    <a:cubicBezTo>
                      <a:pt x="701" y="1114"/>
                      <a:pt x="719" y="1097"/>
                      <a:pt x="719" y="1076"/>
                    </a:cubicBezTo>
                    <a:cubicBezTo>
                      <a:pt x="719" y="1057"/>
                      <a:pt x="705" y="1041"/>
                      <a:pt x="687" y="1038"/>
                    </a:cubicBezTo>
                    <a:cubicBezTo>
                      <a:pt x="687" y="904"/>
                      <a:pt x="687" y="904"/>
                      <a:pt x="687" y="904"/>
                    </a:cubicBezTo>
                    <a:cubicBezTo>
                      <a:pt x="767" y="984"/>
                      <a:pt x="767" y="984"/>
                      <a:pt x="767" y="984"/>
                    </a:cubicBezTo>
                    <a:cubicBezTo>
                      <a:pt x="767" y="1229"/>
                      <a:pt x="767" y="1229"/>
                      <a:pt x="767" y="1229"/>
                    </a:cubicBezTo>
                    <a:cubicBezTo>
                      <a:pt x="744" y="1235"/>
                      <a:pt x="727" y="1257"/>
                      <a:pt x="727" y="1282"/>
                    </a:cubicBezTo>
                    <a:cubicBezTo>
                      <a:pt x="727" y="1313"/>
                      <a:pt x="752" y="1338"/>
                      <a:pt x="783" y="1338"/>
                    </a:cubicBezTo>
                    <a:cubicBezTo>
                      <a:pt x="814" y="1338"/>
                      <a:pt x="839" y="1313"/>
                      <a:pt x="839" y="1282"/>
                    </a:cubicBezTo>
                    <a:cubicBezTo>
                      <a:pt x="839" y="1256"/>
                      <a:pt x="821" y="1233"/>
                      <a:pt x="796" y="1228"/>
                    </a:cubicBezTo>
                    <a:cubicBezTo>
                      <a:pt x="796" y="1031"/>
                      <a:pt x="796" y="1031"/>
                      <a:pt x="796" y="1031"/>
                    </a:cubicBezTo>
                    <a:cubicBezTo>
                      <a:pt x="846" y="1081"/>
                      <a:pt x="846" y="1081"/>
                      <a:pt x="846" y="1081"/>
                    </a:cubicBezTo>
                    <a:cubicBezTo>
                      <a:pt x="846" y="1172"/>
                      <a:pt x="846" y="1172"/>
                      <a:pt x="846" y="1172"/>
                    </a:cubicBezTo>
                    <a:cubicBezTo>
                      <a:pt x="846" y="1174"/>
                      <a:pt x="847" y="1176"/>
                      <a:pt x="849" y="1177"/>
                    </a:cubicBezTo>
                    <a:cubicBezTo>
                      <a:pt x="900" y="1229"/>
                      <a:pt x="900" y="1229"/>
                      <a:pt x="900" y="1229"/>
                    </a:cubicBezTo>
                    <a:cubicBezTo>
                      <a:pt x="900" y="1365"/>
                      <a:pt x="900" y="1365"/>
                      <a:pt x="900" y="1365"/>
                    </a:cubicBezTo>
                    <a:cubicBezTo>
                      <a:pt x="859" y="1406"/>
                      <a:pt x="859" y="1406"/>
                      <a:pt x="859" y="1406"/>
                    </a:cubicBezTo>
                    <a:cubicBezTo>
                      <a:pt x="853" y="1403"/>
                      <a:pt x="847" y="1401"/>
                      <a:pt x="840" y="1401"/>
                    </a:cubicBezTo>
                    <a:cubicBezTo>
                      <a:pt x="818" y="1401"/>
                      <a:pt x="801" y="1418"/>
                      <a:pt x="801" y="1439"/>
                    </a:cubicBezTo>
                    <a:cubicBezTo>
                      <a:pt x="801" y="1461"/>
                      <a:pt x="818" y="1478"/>
                      <a:pt x="840" y="1478"/>
                    </a:cubicBezTo>
                    <a:cubicBezTo>
                      <a:pt x="861" y="1478"/>
                      <a:pt x="878" y="1461"/>
                      <a:pt x="878" y="1439"/>
                    </a:cubicBezTo>
                    <a:cubicBezTo>
                      <a:pt x="878" y="1430"/>
                      <a:pt x="875" y="1422"/>
                      <a:pt x="870" y="1416"/>
                    </a:cubicBezTo>
                    <a:cubicBezTo>
                      <a:pt x="912" y="1373"/>
                      <a:pt x="912" y="1373"/>
                      <a:pt x="912" y="1373"/>
                    </a:cubicBezTo>
                    <a:cubicBezTo>
                      <a:pt x="914" y="1372"/>
                      <a:pt x="914" y="1370"/>
                      <a:pt x="914" y="1368"/>
                    </a:cubicBezTo>
                    <a:cubicBezTo>
                      <a:pt x="914" y="1243"/>
                      <a:pt x="914" y="1243"/>
                      <a:pt x="914" y="1243"/>
                    </a:cubicBezTo>
                    <a:cubicBezTo>
                      <a:pt x="979" y="1307"/>
                      <a:pt x="979" y="1307"/>
                      <a:pt x="979" y="1307"/>
                    </a:cubicBezTo>
                    <a:cubicBezTo>
                      <a:pt x="979" y="1367"/>
                      <a:pt x="979" y="1367"/>
                      <a:pt x="979" y="1367"/>
                    </a:cubicBezTo>
                    <a:cubicBezTo>
                      <a:pt x="979" y="1369"/>
                      <a:pt x="980" y="1371"/>
                      <a:pt x="981" y="1372"/>
                    </a:cubicBezTo>
                    <a:cubicBezTo>
                      <a:pt x="985" y="1376"/>
                      <a:pt x="985" y="1376"/>
                      <a:pt x="985" y="1376"/>
                    </a:cubicBezTo>
                    <a:cubicBezTo>
                      <a:pt x="979" y="1382"/>
                      <a:pt x="976" y="1391"/>
                      <a:pt x="976" y="1400"/>
                    </a:cubicBezTo>
                    <a:cubicBezTo>
                      <a:pt x="976" y="1421"/>
                      <a:pt x="993" y="1439"/>
                      <a:pt x="1014" y="1439"/>
                    </a:cubicBezTo>
                    <a:cubicBezTo>
                      <a:pt x="1036" y="1439"/>
                      <a:pt x="1053" y="1421"/>
                      <a:pt x="1053" y="1400"/>
                    </a:cubicBezTo>
                    <a:cubicBezTo>
                      <a:pt x="1053" y="1379"/>
                      <a:pt x="1036" y="1362"/>
                      <a:pt x="1014" y="1362"/>
                    </a:cubicBezTo>
                    <a:cubicBezTo>
                      <a:pt x="1008" y="1362"/>
                      <a:pt x="1001" y="1363"/>
                      <a:pt x="996" y="1366"/>
                    </a:cubicBezTo>
                    <a:cubicBezTo>
                      <a:pt x="993" y="1364"/>
                      <a:pt x="993" y="1364"/>
                      <a:pt x="993" y="1364"/>
                    </a:cubicBezTo>
                    <a:cubicBezTo>
                      <a:pt x="993" y="1305"/>
                      <a:pt x="993" y="1305"/>
                      <a:pt x="993" y="1305"/>
                    </a:cubicBezTo>
                    <a:cubicBezTo>
                      <a:pt x="993" y="1303"/>
                      <a:pt x="993" y="1301"/>
                      <a:pt x="991" y="1299"/>
                    </a:cubicBezTo>
                    <a:cubicBezTo>
                      <a:pt x="861" y="1169"/>
                      <a:pt x="861" y="1169"/>
                      <a:pt x="861" y="1169"/>
                    </a:cubicBezTo>
                    <a:cubicBezTo>
                      <a:pt x="861" y="1078"/>
                      <a:pt x="861" y="1078"/>
                      <a:pt x="861" y="1078"/>
                    </a:cubicBezTo>
                    <a:cubicBezTo>
                      <a:pt x="861" y="1077"/>
                      <a:pt x="860" y="1075"/>
                      <a:pt x="859" y="1073"/>
                    </a:cubicBezTo>
                    <a:cubicBezTo>
                      <a:pt x="796" y="1011"/>
                      <a:pt x="796" y="1011"/>
                      <a:pt x="796" y="1011"/>
                    </a:cubicBezTo>
                    <a:cubicBezTo>
                      <a:pt x="796" y="978"/>
                      <a:pt x="796" y="978"/>
                      <a:pt x="796" y="978"/>
                    </a:cubicBezTo>
                    <a:cubicBezTo>
                      <a:pt x="796" y="974"/>
                      <a:pt x="794" y="971"/>
                      <a:pt x="792" y="968"/>
                    </a:cubicBezTo>
                    <a:cubicBezTo>
                      <a:pt x="628" y="803"/>
                      <a:pt x="628" y="803"/>
                      <a:pt x="628" y="803"/>
                    </a:cubicBezTo>
                    <a:cubicBezTo>
                      <a:pt x="628" y="337"/>
                      <a:pt x="628" y="337"/>
                      <a:pt x="628" y="337"/>
                    </a:cubicBezTo>
                    <a:cubicBezTo>
                      <a:pt x="708" y="417"/>
                      <a:pt x="708" y="417"/>
                      <a:pt x="708" y="417"/>
                    </a:cubicBezTo>
                    <a:cubicBezTo>
                      <a:pt x="708" y="649"/>
                      <a:pt x="708" y="649"/>
                      <a:pt x="708" y="649"/>
                    </a:cubicBezTo>
                    <a:cubicBezTo>
                      <a:pt x="708" y="651"/>
                      <a:pt x="708" y="653"/>
                      <a:pt x="709" y="655"/>
                    </a:cubicBezTo>
                    <a:cubicBezTo>
                      <a:pt x="692" y="669"/>
                      <a:pt x="680" y="691"/>
                      <a:pt x="680" y="715"/>
                    </a:cubicBezTo>
                    <a:cubicBezTo>
                      <a:pt x="680" y="757"/>
                      <a:pt x="715" y="792"/>
                      <a:pt x="757" y="792"/>
                    </a:cubicBezTo>
                    <a:cubicBezTo>
                      <a:pt x="800" y="792"/>
                      <a:pt x="835" y="757"/>
                      <a:pt x="835" y="715"/>
                    </a:cubicBezTo>
                    <a:cubicBezTo>
                      <a:pt x="835" y="672"/>
                      <a:pt x="800" y="638"/>
                      <a:pt x="757" y="638"/>
                    </a:cubicBezTo>
                    <a:cubicBezTo>
                      <a:pt x="750" y="638"/>
                      <a:pt x="743" y="639"/>
                      <a:pt x="736" y="641"/>
                    </a:cubicBezTo>
                    <a:cubicBezTo>
                      <a:pt x="736" y="488"/>
                      <a:pt x="736" y="488"/>
                      <a:pt x="736" y="488"/>
                    </a:cubicBezTo>
                    <a:cubicBezTo>
                      <a:pt x="889" y="640"/>
                      <a:pt x="889" y="640"/>
                      <a:pt x="889" y="640"/>
                    </a:cubicBezTo>
                    <a:cubicBezTo>
                      <a:pt x="889" y="796"/>
                      <a:pt x="889" y="796"/>
                      <a:pt x="889" y="796"/>
                    </a:cubicBezTo>
                    <a:cubicBezTo>
                      <a:pt x="855" y="800"/>
                      <a:pt x="829" y="828"/>
                      <a:pt x="829" y="862"/>
                    </a:cubicBezTo>
                    <a:cubicBezTo>
                      <a:pt x="829" y="897"/>
                      <a:pt x="856" y="925"/>
                      <a:pt x="889" y="928"/>
                    </a:cubicBezTo>
                    <a:cubicBezTo>
                      <a:pt x="889" y="969"/>
                      <a:pt x="889" y="969"/>
                      <a:pt x="889" y="969"/>
                    </a:cubicBezTo>
                    <a:cubicBezTo>
                      <a:pt x="889" y="971"/>
                      <a:pt x="890" y="973"/>
                      <a:pt x="891" y="974"/>
                    </a:cubicBezTo>
                    <a:cubicBezTo>
                      <a:pt x="1065" y="1148"/>
                      <a:pt x="1065" y="1148"/>
                      <a:pt x="1065" y="1148"/>
                    </a:cubicBezTo>
                    <a:cubicBezTo>
                      <a:pt x="1065" y="1179"/>
                      <a:pt x="1065" y="1179"/>
                      <a:pt x="1065" y="1179"/>
                    </a:cubicBezTo>
                    <a:cubicBezTo>
                      <a:pt x="1048" y="1183"/>
                      <a:pt x="1036" y="1198"/>
                      <a:pt x="1036" y="1216"/>
                    </a:cubicBezTo>
                    <a:cubicBezTo>
                      <a:pt x="1036" y="1237"/>
                      <a:pt x="1054" y="1254"/>
                      <a:pt x="1075" y="1254"/>
                    </a:cubicBezTo>
                    <a:cubicBezTo>
                      <a:pt x="1096" y="1254"/>
                      <a:pt x="1113" y="1237"/>
                      <a:pt x="1113" y="1216"/>
                    </a:cubicBezTo>
                    <a:cubicBezTo>
                      <a:pt x="1113" y="1196"/>
                      <a:pt x="1098" y="1180"/>
                      <a:pt x="1079" y="1177"/>
                    </a:cubicBezTo>
                    <a:cubicBezTo>
                      <a:pt x="1079" y="1145"/>
                      <a:pt x="1079" y="1145"/>
                      <a:pt x="1079" y="1145"/>
                    </a:cubicBezTo>
                    <a:cubicBezTo>
                      <a:pt x="1079" y="1143"/>
                      <a:pt x="1079" y="1141"/>
                      <a:pt x="1077" y="1140"/>
                    </a:cubicBezTo>
                    <a:cubicBezTo>
                      <a:pt x="903" y="966"/>
                      <a:pt x="903" y="966"/>
                      <a:pt x="903" y="966"/>
                    </a:cubicBezTo>
                    <a:cubicBezTo>
                      <a:pt x="903" y="928"/>
                      <a:pt x="903" y="928"/>
                      <a:pt x="903" y="928"/>
                    </a:cubicBezTo>
                    <a:cubicBezTo>
                      <a:pt x="925" y="926"/>
                      <a:pt x="944" y="913"/>
                      <a:pt x="954" y="895"/>
                    </a:cubicBezTo>
                    <a:cubicBezTo>
                      <a:pt x="1017" y="958"/>
                      <a:pt x="1017" y="958"/>
                      <a:pt x="1017" y="958"/>
                    </a:cubicBezTo>
                    <a:cubicBezTo>
                      <a:pt x="1019" y="960"/>
                      <a:pt x="1023" y="962"/>
                      <a:pt x="1027" y="962"/>
                    </a:cubicBezTo>
                    <a:cubicBezTo>
                      <a:pt x="1101" y="962"/>
                      <a:pt x="1101" y="962"/>
                      <a:pt x="1101" y="962"/>
                    </a:cubicBezTo>
                    <a:cubicBezTo>
                      <a:pt x="1178" y="1039"/>
                      <a:pt x="1178" y="1039"/>
                      <a:pt x="1178" y="1039"/>
                    </a:cubicBezTo>
                    <a:cubicBezTo>
                      <a:pt x="1178" y="1166"/>
                      <a:pt x="1178" y="1166"/>
                      <a:pt x="1178" y="1166"/>
                    </a:cubicBezTo>
                    <a:cubicBezTo>
                      <a:pt x="1178" y="1170"/>
                      <a:pt x="1180" y="1173"/>
                      <a:pt x="1183" y="1176"/>
                    </a:cubicBezTo>
                    <a:cubicBezTo>
                      <a:pt x="1251" y="1244"/>
                      <a:pt x="1251" y="1244"/>
                      <a:pt x="1251" y="1244"/>
                    </a:cubicBezTo>
                    <a:cubicBezTo>
                      <a:pt x="1243" y="1255"/>
                      <a:pt x="1239" y="1268"/>
                      <a:pt x="1239" y="1282"/>
                    </a:cubicBezTo>
                    <a:cubicBezTo>
                      <a:pt x="1239" y="1319"/>
                      <a:pt x="1269" y="1349"/>
                      <a:pt x="1305" y="1349"/>
                    </a:cubicBezTo>
                    <a:cubicBezTo>
                      <a:pt x="1342" y="1349"/>
                      <a:pt x="1372" y="1319"/>
                      <a:pt x="1372" y="1282"/>
                    </a:cubicBezTo>
                    <a:cubicBezTo>
                      <a:pt x="1372" y="1246"/>
                      <a:pt x="1342" y="1216"/>
                      <a:pt x="1305" y="1216"/>
                    </a:cubicBezTo>
                    <a:cubicBezTo>
                      <a:pt x="1293" y="1216"/>
                      <a:pt x="1282" y="1219"/>
                      <a:pt x="1272" y="1225"/>
                    </a:cubicBezTo>
                    <a:cubicBezTo>
                      <a:pt x="1207" y="1160"/>
                      <a:pt x="1207" y="1160"/>
                      <a:pt x="1207" y="1160"/>
                    </a:cubicBezTo>
                    <a:cubicBezTo>
                      <a:pt x="1207" y="1033"/>
                      <a:pt x="1207" y="1033"/>
                      <a:pt x="1207" y="1033"/>
                    </a:cubicBezTo>
                    <a:cubicBezTo>
                      <a:pt x="1207" y="1030"/>
                      <a:pt x="1206" y="1026"/>
                      <a:pt x="1203" y="1023"/>
                    </a:cubicBezTo>
                    <a:cubicBezTo>
                      <a:pt x="1117" y="937"/>
                      <a:pt x="1117" y="937"/>
                      <a:pt x="1117" y="937"/>
                    </a:cubicBezTo>
                    <a:cubicBezTo>
                      <a:pt x="1114" y="935"/>
                      <a:pt x="1110" y="933"/>
                      <a:pt x="1107" y="933"/>
                    </a:cubicBezTo>
                    <a:cubicBezTo>
                      <a:pt x="1033" y="933"/>
                      <a:pt x="1033" y="933"/>
                      <a:pt x="1033" y="933"/>
                    </a:cubicBezTo>
                    <a:cubicBezTo>
                      <a:pt x="963" y="863"/>
                      <a:pt x="963" y="863"/>
                      <a:pt x="963" y="863"/>
                    </a:cubicBezTo>
                    <a:cubicBezTo>
                      <a:pt x="963" y="863"/>
                      <a:pt x="963" y="863"/>
                      <a:pt x="963" y="862"/>
                    </a:cubicBezTo>
                    <a:cubicBezTo>
                      <a:pt x="963" y="833"/>
                      <a:pt x="944" y="808"/>
                      <a:pt x="918" y="799"/>
                    </a:cubicBezTo>
                    <a:cubicBezTo>
                      <a:pt x="918" y="634"/>
                      <a:pt x="918" y="634"/>
                      <a:pt x="918" y="634"/>
                    </a:cubicBezTo>
                    <a:cubicBezTo>
                      <a:pt x="918" y="630"/>
                      <a:pt x="916" y="627"/>
                      <a:pt x="913" y="624"/>
                    </a:cubicBezTo>
                    <a:cubicBezTo>
                      <a:pt x="736" y="447"/>
                      <a:pt x="736" y="447"/>
                      <a:pt x="736" y="447"/>
                    </a:cubicBezTo>
                    <a:cubicBezTo>
                      <a:pt x="736" y="411"/>
                      <a:pt x="736" y="411"/>
                      <a:pt x="736" y="411"/>
                    </a:cubicBezTo>
                    <a:cubicBezTo>
                      <a:pt x="736" y="407"/>
                      <a:pt x="735" y="404"/>
                      <a:pt x="732" y="401"/>
                    </a:cubicBezTo>
                    <a:cubicBezTo>
                      <a:pt x="628" y="296"/>
                      <a:pt x="628" y="296"/>
                      <a:pt x="628" y="296"/>
                    </a:cubicBezTo>
                    <a:cubicBezTo>
                      <a:pt x="627" y="88"/>
                      <a:pt x="627" y="88"/>
                      <a:pt x="627" y="88"/>
                    </a:cubicBezTo>
                    <a:cubicBezTo>
                      <a:pt x="636" y="88"/>
                      <a:pt x="636" y="88"/>
                      <a:pt x="636" y="88"/>
                    </a:cubicBezTo>
                    <a:cubicBezTo>
                      <a:pt x="636" y="0"/>
                      <a:pt x="636" y="0"/>
                      <a:pt x="636" y="0"/>
                    </a:cubicBezTo>
                    <a:cubicBezTo>
                      <a:pt x="621" y="0"/>
                      <a:pt x="606" y="0"/>
                      <a:pt x="591" y="0"/>
                    </a:cubicBezTo>
                    <a:lnTo>
                      <a:pt x="591" y="88"/>
                    </a:lnTo>
                    <a:close/>
                    <a:moveTo>
                      <a:pt x="105" y="1307"/>
                    </a:moveTo>
                    <a:cubicBezTo>
                      <a:pt x="105" y="1328"/>
                      <a:pt x="88" y="1345"/>
                      <a:pt x="67" y="1345"/>
                    </a:cubicBezTo>
                    <a:cubicBezTo>
                      <a:pt x="46" y="1345"/>
                      <a:pt x="29" y="1328"/>
                      <a:pt x="29" y="1307"/>
                    </a:cubicBezTo>
                    <a:cubicBezTo>
                      <a:pt x="29" y="1287"/>
                      <a:pt x="46" y="1270"/>
                      <a:pt x="67" y="1270"/>
                    </a:cubicBezTo>
                    <a:cubicBezTo>
                      <a:pt x="88" y="1270"/>
                      <a:pt x="105" y="1287"/>
                      <a:pt x="105" y="1307"/>
                    </a:cubicBezTo>
                    <a:close/>
                    <a:moveTo>
                      <a:pt x="176" y="1386"/>
                    </a:moveTo>
                    <a:cubicBezTo>
                      <a:pt x="163" y="1386"/>
                      <a:pt x="152" y="1375"/>
                      <a:pt x="152" y="1361"/>
                    </a:cubicBezTo>
                    <a:cubicBezTo>
                      <a:pt x="152" y="1348"/>
                      <a:pt x="163" y="1337"/>
                      <a:pt x="176" y="1337"/>
                    </a:cubicBezTo>
                    <a:cubicBezTo>
                      <a:pt x="189" y="1337"/>
                      <a:pt x="200" y="1348"/>
                      <a:pt x="200" y="1361"/>
                    </a:cubicBezTo>
                    <a:cubicBezTo>
                      <a:pt x="200" y="1375"/>
                      <a:pt x="189" y="1386"/>
                      <a:pt x="176" y="1386"/>
                    </a:cubicBezTo>
                    <a:close/>
                    <a:moveTo>
                      <a:pt x="333" y="1370"/>
                    </a:moveTo>
                    <a:cubicBezTo>
                      <a:pt x="346" y="1370"/>
                      <a:pt x="357" y="1381"/>
                      <a:pt x="357" y="1394"/>
                    </a:cubicBezTo>
                    <a:cubicBezTo>
                      <a:pt x="357" y="1408"/>
                      <a:pt x="346" y="1418"/>
                      <a:pt x="333" y="1418"/>
                    </a:cubicBezTo>
                    <a:cubicBezTo>
                      <a:pt x="320" y="1418"/>
                      <a:pt x="309" y="1408"/>
                      <a:pt x="309" y="1394"/>
                    </a:cubicBezTo>
                    <a:cubicBezTo>
                      <a:pt x="309" y="1381"/>
                      <a:pt x="320" y="1370"/>
                      <a:pt x="333" y="1370"/>
                    </a:cubicBezTo>
                    <a:close/>
                    <a:moveTo>
                      <a:pt x="418" y="1214"/>
                    </a:moveTo>
                    <a:cubicBezTo>
                      <a:pt x="418" y="1227"/>
                      <a:pt x="408" y="1238"/>
                      <a:pt x="394" y="1238"/>
                    </a:cubicBezTo>
                    <a:cubicBezTo>
                      <a:pt x="381" y="1238"/>
                      <a:pt x="370" y="1227"/>
                      <a:pt x="370" y="1214"/>
                    </a:cubicBezTo>
                    <a:cubicBezTo>
                      <a:pt x="370" y="1201"/>
                      <a:pt x="381" y="1190"/>
                      <a:pt x="394" y="1190"/>
                    </a:cubicBezTo>
                    <a:cubicBezTo>
                      <a:pt x="408" y="1190"/>
                      <a:pt x="418" y="1201"/>
                      <a:pt x="418" y="1214"/>
                    </a:cubicBezTo>
                    <a:close/>
                    <a:moveTo>
                      <a:pt x="311" y="730"/>
                    </a:moveTo>
                    <a:cubicBezTo>
                      <a:pt x="311" y="751"/>
                      <a:pt x="294" y="768"/>
                      <a:pt x="273" y="768"/>
                    </a:cubicBezTo>
                    <a:cubicBezTo>
                      <a:pt x="252" y="768"/>
                      <a:pt x="235" y="751"/>
                      <a:pt x="235" y="730"/>
                    </a:cubicBezTo>
                    <a:cubicBezTo>
                      <a:pt x="235" y="709"/>
                      <a:pt x="252" y="692"/>
                      <a:pt x="273" y="692"/>
                    </a:cubicBezTo>
                    <a:cubicBezTo>
                      <a:pt x="294" y="692"/>
                      <a:pt x="311" y="709"/>
                      <a:pt x="311" y="730"/>
                    </a:cubicBezTo>
                    <a:close/>
                    <a:moveTo>
                      <a:pt x="539" y="425"/>
                    </a:moveTo>
                    <a:cubicBezTo>
                      <a:pt x="539" y="446"/>
                      <a:pt x="522" y="463"/>
                      <a:pt x="501" y="463"/>
                    </a:cubicBezTo>
                    <a:cubicBezTo>
                      <a:pt x="480" y="463"/>
                      <a:pt x="463" y="446"/>
                      <a:pt x="463" y="425"/>
                    </a:cubicBezTo>
                    <a:cubicBezTo>
                      <a:pt x="463" y="404"/>
                      <a:pt x="480" y="387"/>
                      <a:pt x="501" y="387"/>
                    </a:cubicBezTo>
                    <a:cubicBezTo>
                      <a:pt x="522" y="387"/>
                      <a:pt x="539" y="404"/>
                      <a:pt x="539" y="425"/>
                    </a:cubicBezTo>
                    <a:close/>
                    <a:moveTo>
                      <a:pt x="503" y="784"/>
                    </a:moveTo>
                    <a:cubicBezTo>
                      <a:pt x="503" y="797"/>
                      <a:pt x="492" y="808"/>
                      <a:pt x="479" y="808"/>
                    </a:cubicBezTo>
                    <a:cubicBezTo>
                      <a:pt x="465" y="808"/>
                      <a:pt x="454" y="797"/>
                      <a:pt x="454" y="784"/>
                    </a:cubicBezTo>
                    <a:cubicBezTo>
                      <a:pt x="454" y="770"/>
                      <a:pt x="465" y="760"/>
                      <a:pt x="479" y="760"/>
                    </a:cubicBezTo>
                    <a:cubicBezTo>
                      <a:pt x="492" y="760"/>
                      <a:pt x="503" y="770"/>
                      <a:pt x="503" y="784"/>
                    </a:cubicBezTo>
                    <a:close/>
                    <a:moveTo>
                      <a:pt x="559" y="717"/>
                    </a:moveTo>
                    <a:cubicBezTo>
                      <a:pt x="559" y="730"/>
                      <a:pt x="548" y="741"/>
                      <a:pt x="535" y="741"/>
                    </a:cubicBezTo>
                    <a:cubicBezTo>
                      <a:pt x="522" y="741"/>
                      <a:pt x="511" y="730"/>
                      <a:pt x="511" y="717"/>
                    </a:cubicBezTo>
                    <a:cubicBezTo>
                      <a:pt x="511" y="704"/>
                      <a:pt x="522" y="693"/>
                      <a:pt x="535" y="693"/>
                    </a:cubicBezTo>
                    <a:cubicBezTo>
                      <a:pt x="548" y="693"/>
                      <a:pt x="559" y="704"/>
                      <a:pt x="559" y="717"/>
                    </a:cubicBezTo>
                    <a:close/>
                    <a:moveTo>
                      <a:pt x="556" y="1336"/>
                    </a:moveTo>
                    <a:cubicBezTo>
                      <a:pt x="556" y="1363"/>
                      <a:pt x="535" y="1385"/>
                      <a:pt x="508" y="1385"/>
                    </a:cubicBezTo>
                    <a:cubicBezTo>
                      <a:pt x="481" y="1385"/>
                      <a:pt x="460" y="1363"/>
                      <a:pt x="460" y="1336"/>
                    </a:cubicBezTo>
                    <a:cubicBezTo>
                      <a:pt x="460" y="1310"/>
                      <a:pt x="481" y="1288"/>
                      <a:pt x="508" y="1288"/>
                    </a:cubicBezTo>
                    <a:cubicBezTo>
                      <a:pt x="535" y="1288"/>
                      <a:pt x="556" y="1310"/>
                      <a:pt x="556" y="1336"/>
                    </a:cubicBezTo>
                    <a:close/>
                    <a:moveTo>
                      <a:pt x="695" y="1421"/>
                    </a:moveTo>
                    <a:cubicBezTo>
                      <a:pt x="695" y="1442"/>
                      <a:pt x="678" y="1459"/>
                      <a:pt x="657" y="1459"/>
                    </a:cubicBezTo>
                    <a:cubicBezTo>
                      <a:pt x="636" y="1459"/>
                      <a:pt x="619" y="1442"/>
                      <a:pt x="619" y="1421"/>
                    </a:cubicBezTo>
                    <a:cubicBezTo>
                      <a:pt x="619" y="1401"/>
                      <a:pt x="636" y="1384"/>
                      <a:pt x="657" y="1384"/>
                    </a:cubicBezTo>
                    <a:cubicBezTo>
                      <a:pt x="678" y="1384"/>
                      <a:pt x="695" y="1401"/>
                      <a:pt x="695" y="1421"/>
                    </a:cubicBezTo>
                    <a:close/>
                    <a:moveTo>
                      <a:pt x="840" y="1464"/>
                    </a:moveTo>
                    <a:cubicBezTo>
                      <a:pt x="826" y="1464"/>
                      <a:pt x="816" y="1453"/>
                      <a:pt x="816" y="1439"/>
                    </a:cubicBezTo>
                    <a:cubicBezTo>
                      <a:pt x="816" y="1426"/>
                      <a:pt x="826" y="1415"/>
                      <a:pt x="840" y="1415"/>
                    </a:cubicBezTo>
                    <a:cubicBezTo>
                      <a:pt x="853" y="1415"/>
                      <a:pt x="864" y="1426"/>
                      <a:pt x="864" y="1439"/>
                    </a:cubicBezTo>
                    <a:cubicBezTo>
                      <a:pt x="864" y="1453"/>
                      <a:pt x="853" y="1464"/>
                      <a:pt x="840" y="1464"/>
                    </a:cubicBezTo>
                    <a:close/>
                    <a:moveTo>
                      <a:pt x="1014" y="1376"/>
                    </a:moveTo>
                    <a:cubicBezTo>
                      <a:pt x="1028" y="1376"/>
                      <a:pt x="1039" y="1387"/>
                      <a:pt x="1039" y="1400"/>
                    </a:cubicBezTo>
                    <a:cubicBezTo>
                      <a:pt x="1039" y="1413"/>
                      <a:pt x="1028" y="1424"/>
                      <a:pt x="1014" y="1424"/>
                    </a:cubicBezTo>
                    <a:cubicBezTo>
                      <a:pt x="1001" y="1424"/>
                      <a:pt x="990" y="1413"/>
                      <a:pt x="990" y="1400"/>
                    </a:cubicBezTo>
                    <a:cubicBezTo>
                      <a:pt x="990" y="1387"/>
                      <a:pt x="1001" y="1376"/>
                      <a:pt x="1014" y="1376"/>
                    </a:cubicBezTo>
                    <a:close/>
                    <a:moveTo>
                      <a:pt x="811" y="1282"/>
                    </a:moveTo>
                    <a:cubicBezTo>
                      <a:pt x="811" y="1297"/>
                      <a:pt x="798" y="1310"/>
                      <a:pt x="783" y="1310"/>
                    </a:cubicBezTo>
                    <a:cubicBezTo>
                      <a:pt x="768" y="1310"/>
                      <a:pt x="756" y="1297"/>
                      <a:pt x="756" y="1282"/>
                    </a:cubicBezTo>
                    <a:cubicBezTo>
                      <a:pt x="756" y="1267"/>
                      <a:pt x="768" y="1255"/>
                      <a:pt x="783" y="1255"/>
                    </a:cubicBezTo>
                    <a:cubicBezTo>
                      <a:pt x="798" y="1255"/>
                      <a:pt x="811" y="1267"/>
                      <a:pt x="811" y="1282"/>
                    </a:cubicBezTo>
                    <a:close/>
                    <a:moveTo>
                      <a:pt x="704" y="1076"/>
                    </a:moveTo>
                    <a:cubicBezTo>
                      <a:pt x="704" y="1089"/>
                      <a:pt x="693" y="1100"/>
                      <a:pt x="680" y="1100"/>
                    </a:cubicBezTo>
                    <a:cubicBezTo>
                      <a:pt x="667" y="1100"/>
                      <a:pt x="656" y="1089"/>
                      <a:pt x="656" y="1076"/>
                    </a:cubicBezTo>
                    <a:cubicBezTo>
                      <a:pt x="656" y="1063"/>
                      <a:pt x="667" y="1052"/>
                      <a:pt x="680" y="1052"/>
                    </a:cubicBezTo>
                    <a:cubicBezTo>
                      <a:pt x="693" y="1052"/>
                      <a:pt x="704" y="1063"/>
                      <a:pt x="704" y="1076"/>
                    </a:cubicBezTo>
                    <a:close/>
                    <a:moveTo>
                      <a:pt x="1099" y="1216"/>
                    </a:moveTo>
                    <a:cubicBezTo>
                      <a:pt x="1099" y="1229"/>
                      <a:pt x="1088" y="1240"/>
                      <a:pt x="1075" y="1240"/>
                    </a:cubicBezTo>
                    <a:cubicBezTo>
                      <a:pt x="1062" y="1240"/>
                      <a:pt x="1051" y="1229"/>
                      <a:pt x="1051" y="1216"/>
                    </a:cubicBezTo>
                    <a:cubicBezTo>
                      <a:pt x="1051" y="1202"/>
                      <a:pt x="1062" y="1192"/>
                      <a:pt x="1075" y="1192"/>
                    </a:cubicBezTo>
                    <a:cubicBezTo>
                      <a:pt x="1088" y="1192"/>
                      <a:pt x="1099" y="1202"/>
                      <a:pt x="1099" y="1216"/>
                    </a:cubicBezTo>
                    <a:close/>
                    <a:moveTo>
                      <a:pt x="1305" y="1244"/>
                    </a:moveTo>
                    <a:cubicBezTo>
                      <a:pt x="1326" y="1244"/>
                      <a:pt x="1343" y="1261"/>
                      <a:pt x="1343" y="1282"/>
                    </a:cubicBezTo>
                    <a:cubicBezTo>
                      <a:pt x="1343" y="1303"/>
                      <a:pt x="1326" y="1320"/>
                      <a:pt x="1305" y="1320"/>
                    </a:cubicBezTo>
                    <a:cubicBezTo>
                      <a:pt x="1284" y="1320"/>
                      <a:pt x="1267" y="1303"/>
                      <a:pt x="1267" y="1282"/>
                    </a:cubicBezTo>
                    <a:cubicBezTo>
                      <a:pt x="1267" y="1261"/>
                      <a:pt x="1284" y="1244"/>
                      <a:pt x="1305" y="1244"/>
                    </a:cubicBezTo>
                    <a:close/>
                    <a:moveTo>
                      <a:pt x="934" y="862"/>
                    </a:moveTo>
                    <a:cubicBezTo>
                      <a:pt x="934" y="883"/>
                      <a:pt x="917" y="900"/>
                      <a:pt x="896" y="900"/>
                    </a:cubicBezTo>
                    <a:cubicBezTo>
                      <a:pt x="875" y="900"/>
                      <a:pt x="858" y="883"/>
                      <a:pt x="858" y="862"/>
                    </a:cubicBezTo>
                    <a:cubicBezTo>
                      <a:pt x="858" y="841"/>
                      <a:pt x="875" y="824"/>
                      <a:pt x="896" y="824"/>
                    </a:cubicBezTo>
                    <a:cubicBezTo>
                      <a:pt x="917" y="824"/>
                      <a:pt x="934" y="841"/>
                      <a:pt x="934" y="862"/>
                    </a:cubicBezTo>
                    <a:close/>
                    <a:moveTo>
                      <a:pt x="757" y="666"/>
                    </a:moveTo>
                    <a:cubicBezTo>
                      <a:pt x="784" y="666"/>
                      <a:pt x="806" y="688"/>
                      <a:pt x="806" y="715"/>
                    </a:cubicBezTo>
                    <a:cubicBezTo>
                      <a:pt x="806" y="741"/>
                      <a:pt x="784" y="763"/>
                      <a:pt x="757" y="763"/>
                    </a:cubicBezTo>
                    <a:cubicBezTo>
                      <a:pt x="731" y="763"/>
                      <a:pt x="709" y="741"/>
                      <a:pt x="709" y="715"/>
                    </a:cubicBezTo>
                    <a:cubicBezTo>
                      <a:pt x="709" y="688"/>
                      <a:pt x="731" y="666"/>
                      <a:pt x="757" y="666"/>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3" name="Freeform 10"/>
              <p:cNvSpPr>
                <a:spLocks noEditPoints="1"/>
              </p:cNvSpPr>
              <p:nvPr/>
            </p:nvSpPr>
            <p:spPr bwMode="auto">
              <a:xfrm>
                <a:off x="3353" y="2610"/>
                <a:ext cx="364" cy="744"/>
              </a:xfrm>
              <a:custGeom>
                <a:avLst/>
                <a:gdLst>
                  <a:gd name="T0" fmla="*/ 389 w 434"/>
                  <a:gd name="T1" fmla="*/ 88 h 887"/>
                  <a:gd name="T2" fmla="*/ 397 w 434"/>
                  <a:gd name="T3" fmla="*/ 88 h 887"/>
                  <a:gd name="T4" fmla="*/ 397 w 434"/>
                  <a:gd name="T5" fmla="*/ 131 h 887"/>
                  <a:gd name="T6" fmla="*/ 244 w 434"/>
                  <a:gd name="T7" fmla="*/ 284 h 887"/>
                  <a:gd name="T8" fmla="*/ 240 w 434"/>
                  <a:gd name="T9" fmla="*/ 292 h 887"/>
                  <a:gd name="T10" fmla="*/ 240 w 434"/>
                  <a:gd name="T11" fmla="*/ 398 h 887"/>
                  <a:gd name="T12" fmla="*/ 112 w 434"/>
                  <a:gd name="T13" fmla="*/ 526 h 887"/>
                  <a:gd name="T14" fmla="*/ 94 w 434"/>
                  <a:gd name="T15" fmla="*/ 522 h 887"/>
                  <a:gd name="T16" fmla="*/ 55 w 434"/>
                  <a:gd name="T17" fmla="*/ 560 h 887"/>
                  <a:gd name="T18" fmla="*/ 64 w 434"/>
                  <a:gd name="T19" fmla="*/ 585 h 887"/>
                  <a:gd name="T20" fmla="*/ 2 w 434"/>
                  <a:gd name="T21" fmla="*/ 647 h 887"/>
                  <a:gd name="T22" fmla="*/ 0 w 434"/>
                  <a:gd name="T23" fmla="*/ 652 h 887"/>
                  <a:gd name="T24" fmla="*/ 0 w 434"/>
                  <a:gd name="T25" fmla="*/ 785 h 887"/>
                  <a:gd name="T26" fmla="*/ 2 w 434"/>
                  <a:gd name="T27" fmla="*/ 790 h 887"/>
                  <a:gd name="T28" fmla="*/ 38 w 434"/>
                  <a:gd name="T29" fmla="*/ 826 h 887"/>
                  <a:gd name="T30" fmla="*/ 32 w 434"/>
                  <a:gd name="T31" fmla="*/ 848 h 887"/>
                  <a:gd name="T32" fmla="*/ 70 w 434"/>
                  <a:gd name="T33" fmla="*/ 887 h 887"/>
                  <a:gd name="T34" fmla="*/ 109 w 434"/>
                  <a:gd name="T35" fmla="*/ 848 h 887"/>
                  <a:gd name="T36" fmla="*/ 70 w 434"/>
                  <a:gd name="T37" fmla="*/ 810 h 887"/>
                  <a:gd name="T38" fmla="*/ 49 w 434"/>
                  <a:gd name="T39" fmla="*/ 816 h 887"/>
                  <a:gd name="T40" fmla="*/ 14 w 434"/>
                  <a:gd name="T41" fmla="*/ 782 h 887"/>
                  <a:gd name="T42" fmla="*/ 14 w 434"/>
                  <a:gd name="T43" fmla="*/ 655 h 887"/>
                  <a:gd name="T44" fmla="*/ 75 w 434"/>
                  <a:gd name="T45" fmla="*/ 594 h 887"/>
                  <a:gd name="T46" fmla="*/ 94 w 434"/>
                  <a:gd name="T47" fmla="*/ 599 h 887"/>
                  <a:gd name="T48" fmla="*/ 132 w 434"/>
                  <a:gd name="T49" fmla="*/ 560 h 887"/>
                  <a:gd name="T50" fmla="*/ 128 w 434"/>
                  <a:gd name="T51" fmla="*/ 542 h 887"/>
                  <a:gd name="T52" fmla="*/ 259 w 434"/>
                  <a:gd name="T53" fmla="*/ 410 h 887"/>
                  <a:gd name="T54" fmla="*/ 262 w 434"/>
                  <a:gd name="T55" fmla="*/ 403 h 887"/>
                  <a:gd name="T56" fmla="*/ 262 w 434"/>
                  <a:gd name="T57" fmla="*/ 296 h 887"/>
                  <a:gd name="T58" fmla="*/ 415 w 434"/>
                  <a:gd name="T59" fmla="*/ 143 h 887"/>
                  <a:gd name="T60" fmla="*/ 418 w 434"/>
                  <a:gd name="T61" fmla="*/ 136 h 887"/>
                  <a:gd name="T62" fmla="*/ 418 w 434"/>
                  <a:gd name="T63" fmla="*/ 88 h 887"/>
                  <a:gd name="T64" fmla="*/ 434 w 434"/>
                  <a:gd name="T65" fmla="*/ 88 h 887"/>
                  <a:gd name="T66" fmla="*/ 434 w 434"/>
                  <a:gd name="T67" fmla="*/ 0 h 887"/>
                  <a:gd name="T68" fmla="*/ 389 w 434"/>
                  <a:gd name="T69" fmla="*/ 0 h 887"/>
                  <a:gd name="T70" fmla="*/ 389 w 434"/>
                  <a:gd name="T71" fmla="*/ 88 h 887"/>
                  <a:gd name="T72" fmla="*/ 70 w 434"/>
                  <a:gd name="T73" fmla="*/ 824 h 887"/>
                  <a:gd name="T74" fmla="*/ 94 w 434"/>
                  <a:gd name="T75" fmla="*/ 848 h 887"/>
                  <a:gd name="T76" fmla="*/ 70 w 434"/>
                  <a:gd name="T77" fmla="*/ 872 h 887"/>
                  <a:gd name="T78" fmla="*/ 46 w 434"/>
                  <a:gd name="T79" fmla="*/ 848 h 887"/>
                  <a:gd name="T80" fmla="*/ 70 w 434"/>
                  <a:gd name="T81" fmla="*/ 824 h 887"/>
                  <a:gd name="T82" fmla="*/ 94 w 434"/>
                  <a:gd name="T83" fmla="*/ 584 h 887"/>
                  <a:gd name="T84" fmla="*/ 70 w 434"/>
                  <a:gd name="T85" fmla="*/ 560 h 887"/>
                  <a:gd name="T86" fmla="*/ 94 w 434"/>
                  <a:gd name="T87" fmla="*/ 536 h 887"/>
                  <a:gd name="T88" fmla="*/ 118 w 434"/>
                  <a:gd name="T89" fmla="*/ 560 h 887"/>
                  <a:gd name="T90" fmla="*/ 94 w 434"/>
                  <a:gd name="T91" fmla="*/ 584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887">
                    <a:moveTo>
                      <a:pt x="389" y="88"/>
                    </a:moveTo>
                    <a:cubicBezTo>
                      <a:pt x="397" y="88"/>
                      <a:pt x="397" y="88"/>
                      <a:pt x="397" y="88"/>
                    </a:cubicBezTo>
                    <a:cubicBezTo>
                      <a:pt x="397" y="131"/>
                      <a:pt x="397" y="131"/>
                      <a:pt x="397" y="131"/>
                    </a:cubicBezTo>
                    <a:cubicBezTo>
                      <a:pt x="244" y="284"/>
                      <a:pt x="244" y="284"/>
                      <a:pt x="244" y="284"/>
                    </a:cubicBezTo>
                    <a:cubicBezTo>
                      <a:pt x="242" y="286"/>
                      <a:pt x="240" y="289"/>
                      <a:pt x="240" y="292"/>
                    </a:cubicBezTo>
                    <a:cubicBezTo>
                      <a:pt x="240" y="398"/>
                      <a:pt x="240" y="398"/>
                      <a:pt x="240" y="398"/>
                    </a:cubicBezTo>
                    <a:cubicBezTo>
                      <a:pt x="112" y="526"/>
                      <a:pt x="112" y="526"/>
                      <a:pt x="112" y="526"/>
                    </a:cubicBezTo>
                    <a:cubicBezTo>
                      <a:pt x="107" y="523"/>
                      <a:pt x="101" y="522"/>
                      <a:pt x="94" y="522"/>
                    </a:cubicBezTo>
                    <a:cubicBezTo>
                      <a:pt x="73" y="522"/>
                      <a:pt x="55" y="539"/>
                      <a:pt x="55" y="560"/>
                    </a:cubicBezTo>
                    <a:cubicBezTo>
                      <a:pt x="55" y="569"/>
                      <a:pt x="59" y="578"/>
                      <a:pt x="64" y="585"/>
                    </a:cubicBezTo>
                    <a:cubicBezTo>
                      <a:pt x="2" y="647"/>
                      <a:pt x="2" y="647"/>
                      <a:pt x="2" y="647"/>
                    </a:cubicBezTo>
                    <a:cubicBezTo>
                      <a:pt x="1" y="648"/>
                      <a:pt x="0" y="650"/>
                      <a:pt x="0" y="652"/>
                    </a:cubicBezTo>
                    <a:cubicBezTo>
                      <a:pt x="0" y="785"/>
                      <a:pt x="0" y="785"/>
                      <a:pt x="0" y="785"/>
                    </a:cubicBezTo>
                    <a:cubicBezTo>
                      <a:pt x="0" y="787"/>
                      <a:pt x="1" y="789"/>
                      <a:pt x="2" y="790"/>
                    </a:cubicBezTo>
                    <a:cubicBezTo>
                      <a:pt x="38" y="826"/>
                      <a:pt x="38" y="826"/>
                      <a:pt x="38" y="826"/>
                    </a:cubicBezTo>
                    <a:cubicBezTo>
                      <a:pt x="34" y="833"/>
                      <a:pt x="32" y="840"/>
                      <a:pt x="32" y="848"/>
                    </a:cubicBezTo>
                    <a:cubicBezTo>
                      <a:pt x="32" y="869"/>
                      <a:pt x="49" y="887"/>
                      <a:pt x="70" y="887"/>
                    </a:cubicBezTo>
                    <a:cubicBezTo>
                      <a:pt x="92" y="887"/>
                      <a:pt x="109" y="869"/>
                      <a:pt x="109" y="848"/>
                    </a:cubicBezTo>
                    <a:cubicBezTo>
                      <a:pt x="109" y="827"/>
                      <a:pt x="92" y="810"/>
                      <a:pt x="70" y="810"/>
                    </a:cubicBezTo>
                    <a:cubicBezTo>
                      <a:pt x="62" y="810"/>
                      <a:pt x="55" y="812"/>
                      <a:pt x="49" y="816"/>
                    </a:cubicBezTo>
                    <a:cubicBezTo>
                      <a:pt x="14" y="782"/>
                      <a:pt x="14" y="782"/>
                      <a:pt x="14" y="782"/>
                    </a:cubicBezTo>
                    <a:cubicBezTo>
                      <a:pt x="14" y="655"/>
                      <a:pt x="14" y="655"/>
                      <a:pt x="14" y="655"/>
                    </a:cubicBezTo>
                    <a:cubicBezTo>
                      <a:pt x="75" y="594"/>
                      <a:pt x="75" y="594"/>
                      <a:pt x="75" y="594"/>
                    </a:cubicBezTo>
                    <a:cubicBezTo>
                      <a:pt x="81" y="597"/>
                      <a:pt x="87" y="599"/>
                      <a:pt x="94" y="599"/>
                    </a:cubicBezTo>
                    <a:cubicBezTo>
                      <a:pt x="115" y="599"/>
                      <a:pt x="132" y="581"/>
                      <a:pt x="132" y="560"/>
                    </a:cubicBezTo>
                    <a:cubicBezTo>
                      <a:pt x="132" y="553"/>
                      <a:pt x="131" y="547"/>
                      <a:pt x="128" y="542"/>
                    </a:cubicBezTo>
                    <a:cubicBezTo>
                      <a:pt x="259" y="410"/>
                      <a:pt x="259" y="410"/>
                      <a:pt x="259" y="410"/>
                    </a:cubicBezTo>
                    <a:cubicBezTo>
                      <a:pt x="261" y="408"/>
                      <a:pt x="262" y="406"/>
                      <a:pt x="262" y="403"/>
                    </a:cubicBezTo>
                    <a:cubicBezTo>
                      <a:pt x="262" y="296"/>
                      <a:pt x="262" y="296"/>
                      <a:pt x="262" y="296"/>
                    </a:cubicBezTo>
                    <a:cubicBezTo>
                      <a:pt x="415" y="143"/>
                      <a:pt x="415" y="143"/>
                      <a:pt x="415" y="143"/>
                    </a:cubicBezTo>
                    <a:cubicBezTo>
                      <a:pt x="417" y="141"/>
                      <a:pt x="418" y="139"/>
                      <a:pt x="418" y="136"/>
                    </a:cubicBezTo>
                    <a:cubicBezTo>
                      <a:pt x="418" y="88"/>
                      <a:pt x="418" y="88"/>
                      <a:pt x="418" y="88"/>
                    </a:cubicBezTo>
                    <a:cubicBezTo>
                      <a:pt x="434" y="88"/>
                      <a:pt x="434" y="88"/>
                      <a:pt x="434" y="88"/>
                    </a:cubicBezTo>
                    <a:cubicBezTo>
                      <a:pt x="434" y="0"/>
                      <a:pt x="434" y="0"/>
                      <a:pt x="434" y="0"/>
                    </a:cubicBezTo>
                    <a:cubicBezTo>
                      <a:pt x="419" y="0"/>
                      <a:pt x="404" y="0"/>
                      <a:pt x="389" y="0"/>
                    </a:cubicBezTo>
                    <a:lnTo>
                      <a:pt x="389" y="88"/>
                    </a:lnTo>
                    <a:close/>
                    <a:moveTo>
                      <a:pt x="70" y="824"/>
                    </a:moveTo>
                    <a:cubicBezTo>
                      <a:pt x="84" y="824"/>
                      <a:pt x="94" y="835"/>
                      <a:pt x="94" y="848"/>
                    </a:cubicBezTo>
                    <a:cubicBezTo>
                      <a:pt x="94" y="861"/>
                      <a:pt x="84" y="872"/>
                      <a:pt x="70" y="872"/>
                    </a:cubicBezTo>
                    <a:cubicBezTo>
                      <a:pt x="57" y="872"/>
                      <a:pt x="46" y="861"/>
                      <a:pt x="46" y="848"/>
                    </a:cubicBezTo>
                    <a:cubicBezTo>
                      <a:pt x="46" y="835"/>
                      <a:pt x="57" y="824"/>
                      <a:pt x="70" y="824"/>
                    </a:cubicBezTo>
                    <a:close/>
                    <a:moveTo>
                      <a:pt x="94" y="584"/>
                    </a:moveTo>
                    <a:cubicBezTo>
                      <a:pt x="81" y="584"/>
                      <a:pt x="70" y="573"/>
                      <a:pt x="70" y="560"/>
                    </a:cubicBezTo>
                    <a:cubicBezTo>
                      <a:pt x="70" y="547"/>
                      <a:pt x="81" y="536"/>
                      <a:pt x="94" y="536"/>
                    </a:cubicBezTo>
                    <a:cubicBezTo>
                      <a:pt x="107" y="536"/>
                      <a:pt x="118" y="547"/>
                      <a:pt x="118" y="560"/>
                    </a:cubicBezTo>
                    <a:cubicBezTo>
                      <a:pt x="118" y="573"/>
                      <a:pt x="107" y="584"/>
                      <a:pt x="94" y="584"/>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4" name="Freeform 11"/>
              <p:cNvSpPr>
                <a:spLocks noEditPoints="1"/>
              </p:cNvSpPr>
              <p:nvPr/>
            </p:nvSpPr>
            <p:spPr bwMode="auto">
              <a:xfrm>
                <a:off x="3964" y="1713"/>
                <a:ext cx="1250" cy="1161"/>
              </a:xfrm>
              <a:custGeom>
                <a:avLst/>
                <a:gdLst>
                  <a:gd name="T0" fmla="*/ 1063 w 1491"/>
                  <a:gd name="T1" fmla="*/ 837 h 1384"/>
                  <a:gd name="T2" fmla="*/ 862 w 1491"/>
                  <a:gd name="T3" fmla="*/ 697 h 1384"/>
                  <a:gd name="T4" fmla="*/ 1046 w 1491"/>
                  <a:gd name="T5" fmla="*/ 653 h 1384"/>
                  <a:gd name="T6" fmla="*/ 1253 w 1491"/>
                  <a:gd name="T7" fmla="*/ 645 h 1384"/>
                  <a:gd name="T8" fmla="*/ 1152 w 1491"/>
                  <a:gd name="T9" fmla="*/ 472 h 1384"/>
                  <a:gd name="T10" fmla="*/ 1449 w 1491"/>
                  <a:gd name="T11" fmla="*/ 532 h 1384"/>
                  <a:gd name="T12" fmla="*/ 1167 w 1491"/>
                  <a:gd name="T13" fmla="*/ 458 h 1384"/>
                  <a:gd name="T14" fmla="*/ 1391 w 1491"/>
                  <a:gd name="T15" fmla="*/ 353 h 1384"/>
                  <a:gd name="T16" fmla="*/ 1272 w 1491"/>
                  <a:gd name="T17" fmla="*/ 426 h 1384"/>
                  <a:gd name="T18" fmla="*/ 938 w 1491"/>
                  <a:gd name="T19" fmla="*/ 580 h 1384"/>
                  <a:gd name="T20" fmla="*/ 625 w 1491"/>
                  <a:gd name="T21" fmla="*/ 663 h 1384"/>
                  <a:gd name="T22" fmla="*/ 611 w 1491"/>
                  <a:gd name="T23" fmla="*/ 636 h 1384"/>
                  <a:gd name="T24" fmla="*/ 899 w 1491"/>
                  <a:gd name="T25" fmla="*/ 483 h 1384"/>
                  <a:gd name="T26" fmla="*/ 1179 w 1491"/>
                  <a:gd name="T27" fmla="*/ 338 h 1384"/>
                  <a:gd name="T28" fmla="*/ 1111 w 1491"/>
                  <a:gd name="T29" fmla="*/ 295 h 1384"/>
                  <a:gd name="T30" fmla="*/ 1253 w 1491"/>
                  <a:gd name="T31" fmla="*/ 133 h 1384"/>
                  <a:gd name="T32" fmla="*/ 867 w 1491"/>
                  <a:gd name="T33" fmla="*/ 419 h 1384"/>
                  <a:gd name="T34" fmla="*/ 418 w 1491"/>
                  <a:gd name="T35" fmla="*/ 636 h 1384"/>
                  <a:gd name="T36" fmla="*/ 81 w 1491"/>
                  <a:gd name="T37" fmla="*/ 734 h 1384"/>
                  <a:gd name="T38" fmla="*/ 115 w 1491"/>
                  <a:gd name="T39" fmla="*/ 775 h 1384"/>
                  <a:gd name="T40" fmla="*/ 429 w 1491"/>
                  <a:gd name="T41" fmla="*/ 928 h 1384"/>
                  <a:gd name="T42" fmla="*/ 765 w 1491"/>
                  <a:gd name="T43" fmla="*/ 1113 h 1384"/>
                  <a:gd name="T44" fmla="*/ 1218 w 1491"/>
                  <a:gd name="T45" fmla="*/ 1317 h 1384"/>
                  <a:gd name="T46" fmla="*/ 1244 w 1491"/>
                  <a:gd name="T47" fmla="*/ 1259 h 1384"/>
                  <a:gd name="T48" fmla="*/ 994 w 1491"/>
                  <a:gd name="T49" fmla="*/ 1045 h 1384"/>
                  <a:gd name="T50" fmla="*/ 1293 w 1491"/>
                  <a:gd name="T51" fmla="*/ 1196 h 1384"/>
                  <a:gd name="T52" fmla="*/ 1307 w 1491"/>
                  <a:gd name="T53" fmla="*/ 1161 h 1384"/>
                  <a:gd name="T54" fmla="*/ 986 w 1491"/>
                  <a:gd name="T55" fmla="*/ 1033 h 1384"/>
                  <a:gd name="T56" fmla="*/ 1208 w 1491"/>
                  <a:gd name="T57" fmla="*/ 1114 h 1384"/>
                  <a:gd name="T58" fmla="*/ 1347 w 1491"/>
                  <a:gd name="T59" fmla="*/ 1073 h 1384"/>
                  <a:gd name="T60" fmla="*/ 1336 w 1491"/>
                  <a:gd name="T61" fmla="*/ 1064 h 1384"/>
                  <a:gd name="T62" fmla="*/ 1184 w 1491"/>
                  <a:gd name="T63" fmla="*/ 1016 h 1384"/>
                  <a:gd name="T64" fmla="*/ 981 w 1491"/>
                  <a:gd name="T65" fmla="*/ 972 h 1384"/>
                  <a:gd name="T66" fmla="*/ 626 w 1491"/>
                  <a:gd name="T67" fmla="*/ 1084 h 1384"/>
                  <a:gd name="T68" fmla="*/ 236 w 1491"/>
                  <a:gd name="T69" fmla="*/ 856 h 1384"/>
                  <a:gd name="T70" fmla="*/ 716 w 1491"/>
                  <a:gd name="T71" fmla="*/ 900 h 1384"/>
                  <a:gd name="T72" fmla="*/ 583 w 1491"/>
                  <a:gd name="T73" fmla="*/ 886 h 1384"/>
                  <a:gd name="T74" fmla="*/ 575 w 1491"/>
                  <a:gd name="T75" fmla="*/ 844 h 1384"/>
                  <a:gd name="T76" fmla="*/ 650 w 1491"/>
                  <a:gd name="T77" fmla="*/ 830 h 1384"/>
                  <a:gd name="T78" fmla="*/ 942 w 1491"/>
                  <a:gd name="T79" fmla="*/ 873 h 1384"/>
                  <a:gd name="T80" fmla="*/ 1338 w 1491"/>
                  <a:gd name="T81" fmla="*/ 853 h 1384"/>
                  <a:gd name="T82" fmla="*/ 1171 w 1491"/>
                  <a:gd name="T83" fmla="*/ 770 h 1384"/>
                  <a:gd name="T84" fmla="*/ 1046 w 1491"/>
                  <a:gd name="T85" fmla="*/ 668 h 1384"/>
                  <a:gd name="T86" fmla="*/ 1253 w 1491"/>
                  <a:gd name="T87" fmla="*/ 561 h 1384"/>
                  <a:gd name="T88" fmla="*/ 1410 w 1491"/>
                  <a:gd name="T89" fmla="*/ 508 h 1384"/>
                  <a:gd name="T90" fmla="*/ 1391 w 1491"/>
                  <a:gd name="T91" fmla="*/ 290 h 1384"/>
                  <a:gd name="T92" fmla="*/ 685 w 1491"/>
                  <a:gd name="T93" fmla="*/ 566 h 1384"/>
                  <a:gd name="T94" fmla="*/ 1179 w 1491"/>
                  <a:gd name="T95" fmla="*/ 276 h 1384"/>
                  <a:gd name="T96" fmla="*/ 1253 w 1491"/>
                  <a:gd name="T97" fmla="*/ 29 h 1384"/>
                  <a:gd name="T98" fmla="*/ 833 w 1491"/>
                  <a:gd name="T99" fmla="*/ 438 h 1384"/>
                  <a:gd name="T100" fmla="*/ 1285 w 1491"/>
                  <a:gd name="T101" fmla="*/ 1280 h 1384"/>
                  <a:gd name="T102" fmla="*/ 1332 w 1491"/>
                  <a:gd name="T103" fmla="*/ 1172 h 1384"/>
                  <a:gd name="T104" fmla="*/ 1365 w 1491"/>
                  <a:gd name="T105" fmla="*/ 1015 h 1384"/>
                  <a:gd name="T106" fmla="*/ 1184 w 1491"/>
                  <a:gd name="T107" fmla="*/ 954 h 1384"/>
                  <a:gd name="T108" fmla="*/ 700 w 1491"/>
                  <a:gd name="T109" fmla="*/ 1061 h 1384"/>
                  <a:gd name="T110" fmla="*/ 395 w 1491"/>
                  <a:gd name="T111" fmla="*/ 833 h 1384"/>
                  <a:gd name="T112" fmla="*/ 754 w 1491"/>
                  <a:gd name="T113" fmla="*/ 869 h 1384"/>
                  <a:gd name="T114" fmla="*/ 688 w 1491"/>
                  <a:gd name="T115" fmla="*/ 813 h 1384"/>
                  <a:gd name="T116" fmla="*/ 1338 w 1491"/>
                  <a:gd name="T117" fmla="*/ 882 h 1384"/>
                  <a:gd name="T118" fmla="*/ 1424 w 1491"/>
                  <a:gd name="T119" fmla="*/ 794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91" h="1384">
                    <a:moveTo>
                      <a:pt x="1424" y="689"/>
                    </a:moveTo>
                    <a:cubicBezTo>
                      <a:pt x="1392" y="689"/>
                      <a:pt x="1366" y="712"/>
                      <a:pt x="1359" y="742"/>
                    </a:cubicBezTo>
                    <a:cubicBezTo>
                      <a:pt x="1165" y="742"/>
                      <a:pt x="1165" y="742"/>
                      <a:pt x="1165" y="742"/>
                    </a:cubicBezTo>
                    <a:cubicBezTo>
                      <a:pt x="1161" y="742"/>
                      <a:pt x="1157" y="743"/>
                      <a:pt x="1154" y="746"/>
                    </a:cubicBezTo>
                    <a:cubicBezTo>
                      <a:pt x="1063" y="837"/>
                      <a:pt x="1063" y="837"/>
                      <a:pt x="1063" y="837"/>
                    </a:cubicBezTo>
                    <a:cubicBezTo>
                      <a:pt x="950" y="837"/>
                      <a:pt x="950" y="837"/>
                      <a:pt x="950" y="837"/>
                    </a:cubicBezTo>
                    <a:cubicBezTo>
                      <a:pt x="859" y="746"/>
                      <a:pt x="859" y="746"/>
                      <a:pt x="859" y="746"/>
                    </a:cubicBezTo>
                    <a:cubicBezTo>
                      <a:pt x="855" y="743"/>
                      <a:pt x="851" y="741"/>
                      <a:pt x="846" y="741"/>
                    </a:cubicBezTo>
                    <a:cubicBezTo>
                      <a:pt x="818" y="741"/>
                      <a:pt x="818" y="741"/>
                      <a:pt x="818" y="741"/>
                    </a:cubicBezTo>
                    <a:cubicBezTo>
                      <a:pt x="862" y="697"/>
                      <a:pt x="862" y="697"/>
                      <a:pt x="862" y="697"/>
                    </a:cubicBezTo>
                    <a:cubicBezTo>
                      <a:pt x="863" y="698"/>
                      <a:pt x="865" y="699"/>
                      <a:pt x="867" y="699"/>
                    </a:cubicBezTo>
                    <a:cubicBezTo>
                      <a:pt x="1009" y="699"/>
                      <a:pt x="1009" y="699"/>
                      <a:pt x="1009" y="699"/>
                    </a:cubicBezTo>
                    <a:cubicBezTo>
                      <a:pt x="1012" y="717"/>
                      <a:pt x="1028" y="730"/>
                      <a:pt x="1046" y="730"/>
                    </a:cubicBezTo>
                    <a:cubicBezTo>
                      <a:pt x="1068" y="730"/>
                      <a:pt x="1085" y="713"/>
                      <a:pt x="1085" y="692"/>
                    </a:cubicBezTo>
                    <a:cubicBezTo>
                      <a:pt x="1085" y="671"/>
                      <a:pt x="1068" y="653"/>
                      <a:pt x="1046" y="653"/>
                    </a:cubicBezTo>
                    <a:cubicBezTo>
                      <a:pt x="1028" y="653"/>
                      <a:pt x="1012" y="667"/>
                      <a:pt x="1009" y="685"/>
                    </a:cubicBezTo>
                    <a:cubicBezTo>
                      <a:pt x="874" y="685"/>
                      <a:pt x="874" y="685"/>
                      <a:pt x="874" y="685"/>
                    </a:cubicBezTo>
                    <a:cubicBezTo>
                      <a:pt x="955" y="605"/>
                      <a:pt x="955" y="605"/>
                      <a:pt x="955" y="605"/>
                    </a:cubicBezTo>
                    <a:cubicBezTo>
                      <a:pt x="1199" y="605"/>
                      <a:pt x="1199" y="605"/>
                      <a:pt x="1199" y="605"/>
                    </a:cubicBezTo>
                    <a:cubicBezTo>
                      <a:pt x="1206" y="628"/>
                      <a:pt x="1227" y="645"/>
                      <a:pt x="1253" y="645"/>
                    </a:cubicBezTo>
                    <a:cubicBezTo>
                      <a:pt x="1284" y="645"/>
                      <a:pt x="1309" y="620"/>
                      <a:pt x="1309" y="589"/>
                    </a:cubicBezTo>
                    <a:cubicBezTo>
                      <a:pt x="1309" y="558"/>
                      <a:pt x="1284" y="532"/>
                      <a:pt x="1253" y="532"/>
                    </a:cubicBezTo>
                    <a:cubicBezTo>
                      <a:pt x="1226" y="532"/>
                      <a:pt x="1204" y="551"/>
                      <a:pt x="1198" y="576"/>
                    </a:cubicBezTo>
                    <a:cubicBezTo>
                      <a:pt x="1048" y="576"/>
                      <a:pt x="1048" y="576"/>
                      <a:pt x="1048" y="576"/>
                    </a:cubicBezTo>
                    <a:cubicBezTo>
                      <a:pt x="1152" y="472"/>
                      <a:pt x="1152" y="472"/>
                      <a:pt x="1152" y="472"/>
                    </a:cubicBezTo>
                    <a:cubicBezTo>
                      <a:pt x="1336" y="472"/>
                      <a:pt x="1336" y="472"/>
                      <a:pt x="1336" y="472"/>
                    </a:cubicBezTo>
                    <a:cubicBezTo>
                      <a:pt x="1377" y="513"/>
                      <a:pt x="1377" y="513"/>
                      <a:pt x="1377" y="513"/>
                    </a:cubicBezTo>
                    <a:cubicBezTo>
                      <a:pt x="1373" y="519"/>
                      <a:pt x="1371" y="525"/>
                      <a:pt x="1371" y="532"/>
                    </a:cubicBezTo>
                    <a:cubicBezTo>
                      <a:pt x="1371" y="553"/>
                      <a:pt x="1389" y="571"/>
                      <a:pt x="1410" y="571"/>
                    </a:cubicBezTo>
                    <a:cubicBezTo>
                      <a:pt x="1431" y="571"/>
                      <a:pt x="1449" y="553"/>
                      <a:pt x="1449" y="532"/>
                    </a:cubicBezTo>
                    <a:cubicBezTo>
                      <a:pt x="1449" y="511"/>
                      <a:pt x="1431" y="494"/>
                      <a:pt x="1410" y="494"/>
                    </a:cubicBezTo>
                    <a:cubicBezTo>
                      <a:pt x="1401" y="494"/>
                      <a:pt x="1393" y="497"/>
                      <a:pt x="1386" y="502"/>
                    </a:cubicBezTo>
                    <a:cubicBezTo>
                      <a:pt x="1344" y="460"/>
                      <a:pt x="1344" y="460"/>
                      <a:pt x="1344" y="460"/>
                    </a:cubicBezTo>
                    <a:cubicBezTo>
                      <a:pt x="1342" y="458"/>
                      <a:pt x="1341" y="458"/>
                      <a:pt x="1339" y="458"/>
                    </a:cubicBezTo>
                    <a:cubicBezTo>
                      <a:pt x="1167" y="458"/>
                      <a:pt x="1167" y="458"/>
                      <a:pt x="1167" y="458"/>
                    </a:cubicBezTo>
                    <a:cubicBezTo>
                      <a:pt x="1184" y="441"/>
                      <a:pt x="1184" y="441"/>
                      <a:pt x="1184" y="441"/>
                    </a:cubicBezTo>
                    <a:cubicBezTo>
                      <a:pt x="1275" y="441"/>
                      <a:pt x="1275" y="441"/>
                      <a:pt x="1275" y="441"/>
                    </a:cubicBezTo>
                    <a:cubicBezTo>
                      <a:pt x="1277" y="441"/>
                      <a:pt x="1279" y="440"/>
                      <a:pt x="1280" y="438"/>
                    </a:cubicBezTo>
                    <a:cubicBezTo>
                      <a:pt x="1372" y="347"/>
                      <a:pt x="1372" y="347"/>
                      <a:pt x="1372" y="347"/>
                    </a:cubicBezTo>
                    <a:cubicBezTo>
                      <a:pt x="1377" y="351"/>
                      <a:pt x="1384" y="353"/>
                      <a:pt x="1391" y="353"/>
                    </a:cubicBezTo>
                    <a:cubicBezTo>
                      <a:pt x="1412" y="353"/>
                      <a:pt x="1430" y="336"/>
                      <a:pt x="1430" y="314"/>
                    </a:cubicBezTo>
                    <a:cubicBezTo>
                      <a:pt x="1430" y="293"/>
                      <a:pt x="1412" y="276"/>
                      <a:pt x="1391" y="276"/>
                    </a:cubicBezTo>
                    <a:cubicBezTo>
                      <a:pt x="1370" y="276"/>
                      <a:pt x="1353" y="293"/>
                      <a:pt x="1353" y="314"/>
                    </a:cubicBezTo>
                    <a:cubicBezTo>
                      <a:pt x="1353" y="323"/>
                      <a:pt x="1356" y="331"/>
                      <a:pt x="1361" y="338"/>
                    </a:cubicBezTo>
                    <a:cubicBezTo>
                      <a:pt x="1272" y="426"/>
                      <a:pt x="1272" y="426"/>
                      <a:pt x="1272" y="426"/>
                    </a:cubicBezTo>
                    <a:cubicBezTo>
                      <a:pt x="1181" y="426"/>
                      <a:pt x="1181" y="426"/>
                      <a:pt x="1181" y="426"/>
                    </a:cubicBezTo>
                    <a:cubicBezTo>
                      <a:pt x="1179" y="426"/>
                      <a:pt x="1177" y="427"/>
                      <a:pt x="1176" y="428"/>
                    </a:cubicBezTo>
                    <a:cubicBezTo>
                      <a:pt x="1028" y="576"/>
                      <a:pt x="1028" y="576"/>
                      <a:pt x="1028" y="576"/>
                    </a:cubicBezTo>
                    <a:cubicBezTo>
                      <a:pt x="949" y="576"/>
                      <a:pt x="949" y="576"/>
                      <a:pt x="949" y="576"/>
                    </a:cubicBezTo>
                    <a:cubicBezTo>
                      <a:pt x="945" y="576"/>
                      <a:pt x="941" y="578"/>
                      <a:pt x="938" y="580"/>
                    </a:cubicBezTo>
                    <a:cubicBezTo>
                      <a:pt x="777" y="741"/>
                      <a:pt x="777" y="741"/>
                      <a:pt x="777" y="741"/>
                    </a:cubicBezTo>
                    <a:cubicBezTo>
                      <a:pt x="312" y="740"/>
                      <a:pt x="312" y="740"/>
                      <a:pt x="312" y="740"/>
                    </a:cubicBezTo>
                    <a:cubicBezTo>
                      <a:pt x="388" y="664"/>
                      <a:pt x="388" y="664"/>
                      <a:pt x="388" y="664"/>
                    </a:cubicBezTo>
                    <a:cubicBezTo>
                      <a:pt x="619" y="664"/>
                      <a:pt x="619" y="664"/>
                      <a:pt x="619" y="664"/>
                    </a:cubicBezTo>
                    <a:cubicBezTo>
                      <a:pt x="621" y="664"/>
                      <a:pt x="623" y="664"/>
                      <a:pt x="625" y="663"/>
                    </a:cubicBezTo>
                    <a:cubicBezTo>
                      <a:pt x="640" y="680"/>
                      <a:pt x="661" y="691"/>
                      <a:pt x="685" y="691"/>
                    </a:cubicBezTo>
                    <a:cubicBezTo>
                      <a:pt x="728" y="691"/>
                      <a:pt x="762" y="657"/>
                      <a:pt x="762" y="614"/>
                    </a:cubicBezTo>
                    <a:cubicBezTo>
                      <a:pt x="762" y="572"/>
                      <a:pt x="728" y="537"/>
                      <a:pt x="685" y="537"/>
                    </a:cubicBezTo>
                    <a:cubicBezTo>
                      <a:pt x="643" y="537"/>
                      <a:pt x="608" y="572"/>
                      <a:pt x="608" y="614"/>
                    </a:cubicBezTo>
                    <a:cubicBezTo>
                      <a:pt x="608" y="622"/>
                      <a:pt x="609" y="629"/>
                      <a:pt x="611" y="636"/>
                    </a:cubicBezTo>
                    <a:cubicBezTo>
                      <a:pt x="458" y="636"/>
                      <a:pt x="458" y="636"/>
                      <a:pt x="458" y="636"/>
                    </a:cubicBezTo>
                    <a:cubicBezTo>
                      <a:pt x="611" y="483"/>
                      <a:pt x="611" y="483"/>
                      <a:pt x="611" y="483"/>
                    </a:cubicBezTo>
                    <a:cubicBezTo>
                      <a:pt x="767" y="483"/>
                      <a:pt x="767" y="483"/>
                      <a:pt x="767" y="483"/>
                    </a:cubicBezTo>
                    <a:cubicBezTo>
                      <a:pt x="770" y="516"/>
                      <a:pt x="799" y="542"/>
                      <a:pt x="833" y="542"/>
                    </a:cubicBezTo>
                    <a:cubicBezTo>
                      <a:pt x="867" y="542"/>
                      <a:pt x="895" y="516"/>
                      <a:pt x="899" y="483"/>
                    </a:cubicBezTo>
                    <a:cubicBezTo>
                      <a:pt x="940" y="483"/>
                      <a:pt x="940" y="483"/>
                      <a:pt x="940" y="483"/>
                    </a:cubicBezTo>
                    <a:cubicBezTo>
                      <a:pt x="941" y="483"/>
                      <a:pt x="943" y="482"/>
                      <a:pt x="945" y="481"/>
                    </a:cubicBezTo>
                    <a:cubicBezTo>
                      <a:pt x="1119" y="307"/>
                      <a:pt x="1119" y="307"/>
                      <a:pt x="1119" y="307"/>
                    </a:cubicBezTo>
                    <a:cubicBezTo>
                      <a:pt x="1141" y="307"/>
                      <a:pt x="1141" y="307"/>
                      <a:pt x="1141" y="307"/>
                    </a:cubicBezTo>
                    <a:cubicBezTo>
                      <a:pt x="1144" y="325"/>
                      <a:pt x="1160" y="338"/>
                      <a:pt x="1179" y="338"/>
                    </a:cubicBezTo>
                    <a:cubicBezTo>
                      <a:pt x="1200" y="338"/>
                      <a:pt x="1217" y="321"/>
                      <a:pt x="1217" y="300"/>
                    </a:cubicBezTo>
                    <a:cubicBezTo>
                      <a:pt x="1217" y="279"/>
                      <a:pt x="1200" y="261"/>
                      <a:pt x="1179" y="261"/>
                    </a:cubicBezTo>
                    <a:cubicBezTo>
                      <a:pt x="1160" y="261"/>
                      <a:pt x="1144" y="275"/>
                      <a:pt x="1141" y="293"/>
                    </a:cubicBezTo>
                    <a:cubicBezTo>
                      <a:pt x="1116" y="293"/>
                      <a:pt x="1116" y="293"/>
                      <a:pt x="1116" y="293"/>
                    </a:cubicBezTo>
                    <a:cubicBezTo>
                      <a:pt x="1114" y="293"/>
                      <a:pt x="1112" y="293"/>
                      <a:pt x="1111" y="295"/>
                    </a:cubicBezTo>
                    <a:cubicBezTo>
                      <a:pt x="937" y="469"/>
                      <a:pt x="937" y="469"/>
                      <a:pt x="937" y="469"/>
                    </a:cubicBezTo>
                    <a:cubicBezTo>
                      <a:pt x="899" y="469"/>
                      <a:pt x="899" y="469"/>
                      <a:pt x="899" y="469"/>
                    </a:cubicBezTo>
                    <a:cubicBezTo>
                      <a:pt x="898" y="458"/>
                      <a:pt x="894" y="447"/>
                      <a:pt x="888" y="438"/>
                    </a:cubicBezTo>
                    <a:cubicBezTo>
                      <a:pt x="1209" y="117"/>
                      <a:pt x="1209" y="117"/>
                      <a:pt x="1209" y="117"/>
                    </a:cubicBezTo>
                    <a:cubicBezTo>
                      <a:pt x="1221" y="127"/>
                      <a:pt x="1236" y="133"/>
                      <a:pt x="1253" y="133"/>
                    </a:cubicBezTo>
                    <a:cubicBezTo>
                      <a:pt x="1289" y="133"/>
                      <a:pt x="1319" y="103"/>
                      <a:pt x="1319" y="67"/>
                    </a:cubicBezTo>
                    <a:cubicBezTo>
                      <a:pt x="1319" y="30"/>
                      <a:pt x="1289" y="0"/>
                      <a:pt x="1253" y="0"/>
                    </a:cubicBezTo>
                    <a:cubicBezTo>
                      <a:pt x="1216" y="0"/>
                      <a:pt x="1186" y="30"/>
                      <a:pt x="1186" y="67"/>
                    </a:cubicBezTo>
                    <a:cubicBezTo>
                      <a:pt x="1186" y="76"/>
                      <a:pt x="1188" y="85"/>
                      <a:pt x="1192" y="94"/>
                    </a:cubicBezTo>
                    <a:cubicBezTo>
                      <a:pt x="867" y="419"/>
                      <a:pt x="867" y="419"/>
                      <a:pt x="867" y="419"/>
                    </a:cubicBezTo>
                    <a:cubicBezTo>
                      <a:pt x="857" y="413"/>
                      <a:pt x="845" y="409"/>
                      <a:pt x="833" y="409"/>
                    </a:cubicBezTo>
                    <a:cubicBezTo>
                      <a:pt x="804" y="409"/>
                      <a:pt x="779" y="428"/>
                      <a:pt x="770" y="454"/>
                    </a:cubicBezTo>
                    <a:cubicBezTo>
                      <a:pt x="605" y="454"/>
                      <a:pt x="605" y="454"/>
                      <a:pt x="605" y="454"/>
                    </a:cubicBezTo>
                    <a:cubicBezTo>
                      <a:pt x="601" y="454"/>
                      <a:pt x="597" y="456"/>
                      <a:pt x="595" y="459"/>
                    </a:cubicBezTo>
                    <a:cubicBezTo>
                      <a:pt x="418" y="636"/>
                      <a:pt x="418" y="636"/>
                      <a:pt x="418" y="636"/>
                    </a:cubicBezTo>
                    <a:cubicBezTo>
                      <a:pt x="382" y="636"/>
                      <a:pt x="382" y="636"/>
                      <a:pt x="382" y="636"/>
                    </a:cubicBezTo>
                    <a:cubicBezTo>
                      <a:pt x="378" y="636"/>
                      <a:pt x="374" y="637"/>
                      <a:pt x="371" y="640"/>
                    </a:cubicBezTo>
                    <a:cubicBezTo>
                      <a:pt x="272" y="740"/>
                      <a:pt x="272" y="740"/>
                      <a:pt x="272" y="740"/>
                    </a:cubicBezTo>
                    <a:cubicBezTo>
                      <a:pt x="81" y="739"/>
                      <a:pt x="81" y="739"/>
                      <a:pt x="81" y="739"/>
                    </a:cubicBezTo>
                    <a:cubicBezTo>
                      <a:pt x="81" y="734"/>
                      <a:pt x="81" y="734"/>
                      <a:pt x="81" y="734"/>
                    </a:cubicBezTo>
                    <a:cubicBezTo>
                      <a:pt x="1" y="734"/>
                      <a:pt x="1" y="734"/>
                      <a:pt x="1" y="734"/>
                    </a:cubicBezTo>
                    <a:cubicBezTo>
                      <a:pt x="0" y="749"/>
                      <a:pt x="0" y="765"/>
                      <a:pt x="0" y="780"/>
                    </a:cubicBezTo>
                    <a:cubicBezTo>
                      <a:pt x="81" y="780"/>
                      <a:pt x="81" y="780"/>
                      <a:pt x="81" y="780"/>
                    </a:cubicBezTo>
                    <a:cubicBezTo>
                      <a:pt x="81" y="775"/>
                      <a:pt x="81" y="775"/>
                      <a:pt x="81" y="775"/>
                    </a:cubicBezTo>
                    <a:cubicBezTo>
                      <a:pt x="115" y="775"/>
                      <a:pt x="115" y="775"/>
                      <a:pt x="115" y="775"/>
                    </a:cubicBezTo>
                    <a:cubicBezTo>
                      <a:pt x="220" y="881"/>
                      <a:pt x="220" y="881"/>
                      <a:pt x="220" y="881"/>
                    </a:cubicBezTo>
                    <a:cubicBezTo>
                      <a:pt x="223" y="884"/>
                      <a:pt x="227" y="885"/>
                      <a:pt x="230" y="885"/>
                    </a:cubicBezTo>
                    <a:cubicBezTo>
                      <a:pt x="330" y="885"/>
                      <a:pt x="330" y="885"/>
                      <a:pt x="330" y="885"/>
                    </a:cubicBezTo>
                    <a:cubicBezTo>
                      <a:pt x="337" y="915"/>
                      <a:pt x="364" y="937"/>
                      <a:pt x="395" y="937"/>
                    </a:cubicBezTo>
                    <a:cubicBezTo>
                      <a:pt x="408" y="937"/>
                      <a:pt x="419" y="934"/>
                      <a:pt x="429" y="928"/>
                    </a:cubicBezTo>
                    <a:cubicBezTo>
                      <a:pt x="610" y="1108"/>
                      <a:pt x="610" y="1108"/>
                      <a:pt x="610" y="1108"/>
                    </a:cubicBezTo>
                    <a:cubicBezTo>
                      <a:pt x="612" y="1111"/>
                      <a:pt x="616" y="1113"/>
                      <a:pt x="620" y="1113"/>
                    </a:cubicBezTo>
                    <a:cubicBezTo>
                      <a:pt x="635" y="1113"/>
                      <a:pt x="635" y="1113"/>
                      <a:pt x="635" y="1113"/>
                    </a:cubicBezTo>
                    <a:cubicBezTo>
                      <a:pt x="641" y="1143"/>
                      <a:pt x="668" y="1166"/>
                      <a:pt x="700" y="1166"/>
                    </a:cubicBezTo>
                    <a:cubicBezTo>
                      <a:pt x="732" y="1166"/>
                      <a:pt x="759" y="1143"/>
                      <a:pt x="765" y="1113"/>
                    </a:cubicBezTo>
                    <a:cubicBezTo>
                      <a:pt x="984" y="1111"/>
                      <a:pt x="984" y="1111"/>
                      <a:pt x="984" y="1111"/>
                    </a:cubicBezTo>
                    <a:cubicBezTo>
                      <a:pt x="1156" y="1283"/>
                      <a:pt x="1156" y="1283"/>
                      <a:pt x="1156" y="1283"/>
                    </a:cubicBezTo>
                    <a:cubicBezTo>
                      <a:pt x="1159" y="1286"/>
                      <a:pt x="1162" y="1288"/>
                      <a:pt x="1166" y="1288"/>
                    </a:cubicBezTo>
                    <a:cubicBezTo>
                      <a:pt x="1226" y="1288"/>
                      <a:pt x="1226" y="1288"/>
                      <a:pt x="1226" y="1288"/>
                    </a:cubicBezTo>
                    <a:cubicBezTo>
                      <a:pt x="1221" y="1297"/>
                      <a:pt x="1218" y="1307"/>
                      <a:pt x="1218" y="1317"/>
                    </a:cubicBezTo>
                    <a:cubicBezTo>
                      <a:pt x="1218" y="1354"/>
                      <a:pt x="1248" y="1384"/>
                      <a:pt x="1285" y="1384"/>
                    </a:cubicBezTo>
                    <a:cubicBezTo>
                      <a:pt x="1322" y="1384"/>
                      <a:pt x="1352" y="1354"/>
                      <a:pt x="1352" y="1317"/>
                    </a:cubicBezTo>
                    <a:cubicBezTo>
                      <a:pt x="1352" y="1281"/>
                      <a:pt x="1322" y="1251"/>
                      <a:pt x="1285" y="1251"/>
                    </a:cubicBezTo>
                    <a:cubicBezTo>
                      <a:pt x="1272" y="1251"/>
                      <a:pt x="1261" y="1254"/>
                      <a:pt x="1251" y="1260"/>
                    </a:cubicBezTo>
                    <a:cubicBezTo>
                      <a:pt x="1249" y="1259"/>
                      <a:pt x="1246" y="1259"/>
                      <a:pt x="1244" y="1259"/>
                    </a:cubicBezTo>
                    <a:cubicBezTo>
                      <a:pt x="1172" y="1259"/>
                      <a:pt x="1172" y="1259"/>
                      <a:pt x="1172" y="1259"/>
                    </a:cubicBezTo>
                    <a:cubicBezTo>
                      <a:pt x="1000" y="1087"/>
                      <a:pt x="1000" y="1087"/>
                      <a:pt x="1000" y="1087"/>
                    </a:cubicBezTo>
                    <a:cubicBezTo>
                      <a:pt x="997" y="1084"/>
                      <a:pt x="993" y="1082"/>
                      <a:pt x="989" y="1082"/>
                    </a:cubicBezTo>
                    <a:cubicBezTo>
                      <a:pt x="956" y="1083"/>
                      <a:pt x="956" y="1083"/>
                      <a:pt x="956" y="1083"/>
                    </a:cubicBezTo>
                    <a:cubicBezTo>
                      <a:pt x="994" y="1045"/>
                      <a:pt x="994" y="1045"/>
                      <a:pt x="994" y="1045"/>
                    </a:cubicBezTo>
                    <a:cubicBezTo>
                      <a:pt x="1043" y="1045"/>
                      <a:pt x="1043" y="1045"/>
                      <a:pt x="1043" y="1045"/>
                    </a:cubicBezTo>
                    <a:cubicBezTo>
                      <a:pt x="1172" y="1173"/>
                      <a:pt x="1172" y="1173"/>
                      <a:pt x="1172" y="1173"/>
                    </a:cubicBezTo>
                    <a:cubicBezTo>
                      <a:pt x="1173" y="1175"/>
                      <a:pt x="1175" y="1175"/>
                      <a:pt x="1177" y="1175"/>
                    </a:cubicBezTo>
                    <a:cubicBezTo>
                      <a:pt x="1299" y="1175"/>
                      <a:pt x="1299" y="1175"/>
                      <a:pt x="1299" y="1175"/>
                    </a:cubicBezTo>
                    <a:cubicBezTo>
                      <a:pt x="1296" y="1181"/>
                      <a:pt x="1293" y="1188"/>
                      <a:pt x="1293" y="1196"/>
                    </a:cubicBezTo>
                    <a:cubicBezTo>
                      <a:pt x="1293" y="1217"/>
                      <a:pt x="1311" y="1234"/>
                      <a:pt x="1332" y="1234"/>
                    </a:cubicBezTo>
                    <a:cubicBezTo>
                      <a:pt x="1353" y="1234"/>
                      <a:pt x="1371" y="1217"/>
                      <a:pt x="1371" y="1196"/>
                    </a:cubicBezTo>
                    <a:cubicBezTo>
                      <a:pt x="1371" y="1175"/>
                      <a:pt x="1353" y="1157"/>
                      <a:pt x="1332" y="1157"/>
                    </a:cubicBezTo>
                    <a:cubicBezTo>
                      <a:pt x="1325" y="1157"/>
                      <a:pt x="1318" y="1159"/>
                      <a:pt x="1312" y="1163"/>
                    </a:cubicBezTo>
                    <a:cubicBezTo>
                      <a:pt x="1311" y="1162"/>
                      <a:pt x="1309" y="1161"/>
                      <a:pt x="1307" y="1161"/>
                    </a:cubicBezTo>
                    <a:cubicBezTo>
                      <a:pt x="1180" y="1161"/>
                      <a:pt x="1180" y="1161"/>
                      <a:pt x="1180" y="1161"/>
                    </a:cubicBezTo>
                    <a:cubicBezTo>
                      <a:pt x="1052" y="1033"/>
                      <a:pt x="1052" y="1033"/>
                      <a:pt x="1052" y="1033"/>
                    </a:cubicBezTo>
                    <a:cubicBezTo>
                      <a:pt x="1050" y="1032"/>
                      <a:pt x="1048" y="1031"/>
                      <a:pt x="1046" y="1031"/>
                    </a:cubicBezTo>
                    <a:cubicBezTo>
                      <a:pt x="991" y="1031"/>
                      <a:pt x="991" y="1031"/>
                      <a:pt x="991" y="1031"/>
                    </a:cubicBezTo>
                    <a:cubicBezTo>
                      <a:pt x="989" y="1031"/>
                      <a:pt x="987" y="1032"/>
                      <a:pt x="986" y="1033"/>
                    </a:cubicBezTo>
                    <a:cubicBezTo>
                      <a:pt x="936" y="1083"/>
                      <a:pt x="936" y="1083"/>
                      <a:pt x="936" y="1083"/>
                    </a:cubicBezTo>
                    <a:cubicBezTo>
                      <a:pt x="889" y="1083"/>
                      <a:pt x="889" y="1083"/>
                      <a:pt x="889" y="1083"/>
                    </a:cubicBezTo>
                    <a:cubicBezTo>
                      <a:pt x="989" y="984"/>
                      <a:pt x="989" y="984"/>
                      <a:pt x="989" y="984"/>
                    </a:cubicBezTo>
                    <a:cubicBezTo>
                      <a:pt x="1078" y="984"/>
                      <a:pt x="1078" y="984"/>
                      <a:pt x="1078" y="984"/>
                    </a:cubicBezTo>
                    <a:cubicBezTo>
                      <a:pt x="1208" y="1114"/>
                      <a:pt x="1208" y="1114"/>
                      <a:pt x="1208" y="1114"/>
                    </a:cubicBezTo>
                    <a:cubicBezTo>
                      <a:pt x="1209" y="1116"/>
                      <a:pt x="1211" y="1116"/>
                      <a:pt x="1213" y="1116"/>
                    </a:cubicBezTo>
                    <a:cubicBezTo>
                      <a:pt x="1300" y="1116"/>
                      <a:pt x="1300" y="1116"/>
                      <a:pt x="1300" y="1116"/>
                    </a:cubicBezTo>
                    <a:cubicBezTo>
                      <a:pt x="1302" y="1116"/>
                      <a:pt x="1304" y="1116"/>
                      <a:pt x="1305" y="1114"/>
                    </a:cubicBezTo>
                    <a:cubicBezTo>
                      <a:pt x="1346" y="1073"/>
                      <a:pt x="1346" y="1073"/>
                      <a:pt x="1346" y="1073"/>
                    </a:cubicBezTo>
                    <a:cubicBezTo>
                      <a:pt x="1346" y="1073"/>
                      <a:pt x="1347" y="1073"/>
                      <a:pt x="1347" y="1073"/>
                    </a:cubicBezTo>
                    <a:cubicBezTo>
                      <a:pt x="1352" y="1076"/>
                      <a:pt x="1358" y="1077"/>
                      <a:pt x="1365" y="1077"/>
                    </a:cubicBezTo>
                    <a:cubicBezTo>
                      <a:pt x="1386" y="1077"/>
                      <a:pt x="1403" y="1060"/>
                      <a:pt x="1403" y="1039"/>
                    </a:cubicBezTo>
                    <a:cubicBezTo>
                      <a:pt x="1403" y="1018"/>
                      <a:pt x="1386" y="1000"/>
                      <a:pt x="1365" y="1000"/>
                    </a:cubicBezTo>
                    <a:cubicBezTo>
                      <a:pt x="1344" y="1000"/>
                      <a:pt x="1326" y="1018"/>
                      <a:pt x="1326" y="1039"/>
                    </a:cubicBezTo>
                    <a:cubicBezTo>
                      <a:pt x="1326" y="1048"/>
                      <a:pt x="1330" y="1057"/>
                      <a:pt x="1336" y="1064"/>
                    </a:cubicBezTo>
                    <a:cubicBezTo>
                      <a:pt x="1297" y="1102"/>
                      <a:pt x="1297" y="1102"/>
                      <a:pt x="1297" y="1102"/>
                    </a:cubicBezTo>
                    <a:cubicBezTo>
                      <a:pt x="1216" y="1102"/>
                      <a:pt x="1216" y="1102"/>
                      <a:pt x="1216" y="1102"/>
                    </a:cubicBezTo>
                    <a:cubicBezTo>
                      <a:pt x="1098" y="984"/>
                      <a:pt x="1098" y="984"/>
                      <a:pt x="1098" y="984"/>
                    </a:cubicBezTo>
                    <a:cubicBezTo>
                      <a:pt x="1146" y="984"/>
                      <a:pt x="1146" y="984"/>
                      <a:pt x="1146" y="984"/>
                    </a:cubicBezTo>
                    <a:cubicBezTo>
                      <a:pt x="1150" y="1002"/>
                      <a:pt x="1165" y="1016"/>
                      <a:pt x="1184" y="1016"/>
                    </a:cubicBezTo>
                    <a:cubicBezTo>
                      <a:pt x="1206" y="1016"/>
                      <a:pt x="1223" y="999"/>
                      <a:pt x="1223" y="978"/>
                    </a:cubicBezTo>
                    <a:cubicBezTo>
                      <a:pt x="1223" y="956"/>
                      <a:pt x="1206" y="939"/>
                      <a:pt x="1184" y="939"/>
                    </a:cubicBezTo>
                    <a:cubicBezTo>
                      <a:pt x="1166" y="939"/>
                      <a:pt x="1150" y="952"/>
                      <a:pt x="1147" y="970"/>
                    </a:cubicBezTo>
                    <a:cubicBezTo>
                      <a:pt x="986" y="970"/>
                      <a:pt x="986" y="970"/>
                      <a:pt x="986" y="970"/>
                    </a:cubicBezTo>
                    <a:cubicBezTo>
                      <a:pt x="984" y="970"/>
                      <a:pt x="982" y="970"/>
                      <a:pt x="981" y="972"/>
                    </a:cubicBezTo>
                    <a:cubicBezTo>
                      <a:pt x="869" y="1084"/>
                      <a:pt x="869" y="1084"/>
                      <a:pt x="869" y="1084"/>
                    </a:cubicBezTo>
                    <a:cubicBezTo>
                      <a:pt x="765" y="1085"/>
                      <a:pt x="765" y="1085"/>
                      <a:pt x="765" y="1085"/>
                    </a:cubicBezTo>
                    <a:cubicBezTo>
                      <a:pt x="759" y="1055"/>
                      <a:pt x="732" y="1032"/>
                      <a:pt x="700" y="1032"/>
                    </a:cubicBezTo>
                    <a:cubicBezTo>
                      <a:pt x="669" y="1032"/>
                      <a:pt x="643" y="1054"/>
                      <a:pt x="636" y="1084"/>
                    </a:cubicBezTo>
                    <a:cubicBezTo>
                      <a:pt x="626" y="1084"/>
                      <a:pt x="626" y="1084"/>
                      <a:pt x="626" y="1084"/>
                    </a:cubicBezTo>
                    <a:cubicBezTo>
                      <a:pt x="450" y="908"/>
                      <a:pt x="450" y="908"/>
                      <a:pt x="450" y="908"/>
                    </a:cubicBezTo>
                    <a:cubicBezTo>
                      <a:pt x="458" y="898"/>
                      <a:pt x="462" y="885"/>
                      <a:pt x="462" y="871"/>
                    </a:cubicBezTo>
                    <a:cubicBezTo>
                      <a:pt x="462" y="834"/>
                      <a:pt x="432" y="804"/>
                      <a:pt x="395" y="804"/>
                    </a:cubicBezTo>
                    <a:cubicBezTo>
                      <a:pt x="364" y="804"/>
                      <a:pt x="337" y="827"/>
                      <a:pt x="330" y="856"/>
                    </a:cubicBezTo>
                    <a:cubicBezTo>
                      <a:pt x="236" y="856"/>
                      <a:pt x="236" y="856"/>
                      <a:pt x="236" y="856"/>
                    </a:cubicBezTo>
                    <a:cubicBezTo>
                      <a:pt x="155" y="775"/>
                      <a:pt x="155" y="775"/>
                      <a:pt x="155" y="775"/>
                    </a:cubicBezTo>
                    <a:cubicBezTo>
                      <a:pt x="452" y="776"/>
                      <a:pt x="452" y="776"/>
                      <a:pt x="452" y="776"/>
                    </a:cubicBezTo>
                    <a:cubicBezTo>
                      <a:pt x="574" y="898"/>
                      <a:pt x="574" y="898"/>
                      <a:pt x="574" y="898"/>
                    </a:cubicBezTo>
                    <a:cubicBezTo>
                      <a:pt x="576" y="899"/>
                      <a:pt x="578" y="900"/>
                      <a:pt x="580" y="900"/>
                    </a:cubicBezTo>
                    <a:cubicBezTo>
                      <a:pt x="716" y="900"/>
                      <a:pt x="716" y="900"/>
                      <a:pt x="716" y="900"/>
                    </a:cubicBezTo>
                    <a:cubicBezTo>
                      <a:pt x="719" y="918"/>
                      <a:pt x="735" y="932"/>
                      <a:pt x="754" y="932"/>
                    </a:cubicBezTo>
                    <a:cubicBezTo>
                      <a:pt x="775" y="932"/>
                      <a:pt x="793" y="915"/>
                      <a:pt x="793" y="893"/>
                    </a:cubicBezTo>
                    <a:cubicBezTo>
                      <a:pt x="793" y="872"/>
                      <a:pt x="775" y="855"/>
                      <a:pt x="754" y="855"/>
                    </a:cubicBezTo>
                    <a:cubicBezTo>
                      <a:pt x="736" y="855"/>
                      <a:pt x="720" y="868"/>
                      <a:pt x="716" y="886"/>
                    </a:cubicBezTo>
                    <a:cubicBezTo>
                      <a:pt x="583" y="886"/>
                      <a:pt x="583" y="886"/>
                      <a:pt x="583" y="886"/>
                    </a:cubicBezTo>
                    <a:cubicBezTo>
                      <a:pt x="473" y="776"/>
                      <a:pt x="473" y="776"/>
                      <a:pt x="473" y="776"/>
                    </a:cubicBezTo>
                    <a:cubicBezTo>
                      <a:pt x="505" y="776"/>
                      <a:pt x="505" y="776"/>
                      <a:pt x="505" y="776"/>
                    </a:cubicBezTo>
                    <a:cubicBezTo>
                      <a:pt x="505" y="777"/>
                      <a:pt x="505" y="777"/>
                      <a:pt x="506" y="777"/>
                    </a:cubicBezTo>
                    <a:cubicBezTo>
                      <a:pt x="570" y="842"/>
                      <a:pt x="570" y="842"/>
                      <a:pt x="570" y="842"/>
                    </a:cubicBezTo>
                    <a:cubicBezTo>
                      <a:pt x="572" y="844"/>
                      <a:pt x="574" y="844"/>
                      <a:pt x="575" y="844"/>
                    </a:cubicBezTo>
                    <a:cubicBezTo>
                      <a:pt x="650" y="844"/>
                      <a:pt x="650" y="844"/>
                      <a:pt x="650" y="844"/>
                    </a:cubicBezTo>
                    <a:cubicBezTo>
                      <a:pt x="653" y="862"/>
                      <a:pt x="669" y="876"/>
                      <a:pt x="688" y="876"/>
                    </a:cubicBezTo>
                    <a:cubicBezTo>
                      <a:pt x="709" y="876"/>
                      <a:pt x="726" y="858"/>
                      <a:pt x="726" y="837"/>
                    </a:cubicBezTo>
                    <a:cubicBezTo>
                      <a:pt x="726" y="816"/>
                      <a:pt x="709" y="799"/>
                      <a:pt x="688" y="799"/>
                    </a:cubicBezTo>
                    <a:cubicBezTo>
                      <a:pt x="669" y="799"/>
                      <a:pt x="653" y="812"/>
                      <a:pt x="650" y="830"/>
                    </a:cubicBezTo>
                    <a:cubicBezTo>
                      <a:pt x="578" y="830"/>
                      <a:pt x="578" y="830"/>
                      <a:pt x="578" y="830"/>
                    </a:cubicBezTo>
                    <a:cubicBezTo>
                      <a:pt x="525" y="776"/>
                      <a:pt x="525" y="776"/>
                      <a:pt x="525" y="776"/>
                    </a:cubicBezTo>
                    <a:cubicBezTo>
                      <a:pt x="839" y="777"/>
                      <a:pt x="839" y="777"/>
                      <a:pt x="839" y="777"/>
                    </a:cubicBezTo>
                    <a:cubicBezTo>
                      <a:pt x="930" y="868"/>
                      <a:pt x="930" y="868"/>
                      <a:pt x="930" y="868"/>
                    </a:cubicBezTo>
                    <a:cubicBezTo>
                      <a:pt x="933" y="871"/>
                      <a:pt x="938" y="873"/>
                      <a:pt x="942" y="873"/>
                    </a:cubicBezTo>
                    <a:cubicBezTo>
                      <a:pt x="1295" y="873"/>
                      <a:pt x="1295" y="873"/>
                      <a:pt x="1295" y="873"/>
                    </a:cubicBezTo>
                    <a:cubicBezTo>
                      <a:pt x="1287" y="883"/>
                      <a:pt x="1282" y="896"/>
                      <a:pt x="1282" y="909"/>
                    </a:cubicBezTo>
                    <a:cubicBezTo>
                      <a:pt x="1282" y="940"/>
                      <a:pt x="1307" y="966"/>
                      <a:pt x="1338" y="966"/>
                    </a:cubicBezTo>
                    <a:cubicBezTo>
                      <a:pt x="1369" y="966"/>
                      <a:pt x="1394" y="940"/>
                      <a:pt x="1394" y="909"/>
                    </a:cubicBezTo>
                    <a:cubicBezTo>
                      <a:pt x="1394" y="878"/>
                      <a:pt x="1369" y="853"/>
                      <a:pt x="1338" y="853"/>
                    </a:cubicBezTo>
                    <a:cubicBezTo>
                      <a:pt x="1336" y="853"/>
                      <a:pt x="1335" y="853"/>
                      <a:pt x="1333" y="854"/>
                    </a:cubicBezTo>
                    <a:cubicBezTo>
                      <a:pt x="1322" y="843"/>
                      <a:pt x="1322" y="843"/>
                      <a:pt x="1322" y="843"/>
                    </a:cubicBezTo>
                    <a:cubicBezTo>
                      <a:pt x="1319" y="839"/>
                      <a:pt x="1314" y="837"/>
                      <a:pt x="1309" y="837"/>
                    </a:cubicBezTo>
                    <a:cubicBezTo>
                      <a:pt x="1104" y="837"/>
                      <a:pt x="1104" y="837"/>
                      <a:pt x="1104" y="837"/>
                    </a:cubicBezTo>
                    <a:cubicBezTo>
                      <a:pt x="1171" y="770"/>
                      <a:pt x="1171" y="770"/>
                      <a:pt x="1171" y="770"/>
                    </a:cubicBezTo>
                    <a:cubicBezTo>
                      <a:pt x="1359" y="770"/>
                      <a:pt x="1359" y="770"/>
                      <a:pt x="1359" y="770"/>
                    </a:cubicBezTo>
                    <a:cubicBezTo>
                      <a:pt x="1366" y="800"/>
                      <a:pt x="1392" y="822"/>
                      <a:pt x="1424" y="822"/>
                    </a:cubicBezTo>
                    <a:cubicBezTo>
                      <a:pt x="1461" y="822"/>
                      <a:pt x="1491" y="793"/>
                      <a:pt x="1491" y="756"/>
                    </a:cubicBezTo>
                    <a:cubicBezTo>
                      <a:pt x="1491" y="719"/>
                      <a:pt x="1461" y="689"/>
                      <a:pt x="1424" y="689"/>
                    </a:cubicBezTo>
                    <a:close/>
                    <a:moveTo>
                      <a:pt x="1046" y="668"/>
                    </a:moveTo>
                    <a:cubicBezTo>
                      <a:pt x="1060" y="668"/>
                      <a:pt x="1071" y="679"/>
                      <a:pt x="1071" y="692"/>
                    </a:cubicBezTo>
                    <a:cubicBezTo>
                      <a:pt x="1071" y="705"/>
                      <a:pt x="1060" y="716"/>
                      <a:pt x="1046" y="716"/>
                    </a:cubicBezTo>
                    <a:cubicBezTo>
                      <a:pt x="1033" y="716"/>
                      <a:pt x="1022" y="705"/>
                      <a:pt x="1022" y="692"/>
                    </a:cubicBezTo>
                    <a:cubicBezTo>
                      <a:pt x="1022" y="679"/>
                      <a:pt x="1033" y="668"/>
                      <a:pt x="1046" y="668"/>
                    </a:cubicBezTo>
                    <a:close/>
                    <a:moveTo>
                      <a:pt x="1253" y="561"/>
                    </a:moveTo>
                    <a:cubicBezTo>
                      <a:pt x="1268" y="561"/>
                      <a:pt x="1280" y="574"/>
                      <a:pt x="1280" y="589"/>
                    </a:cubicBezTo>
                    <a:cubicBezTo>
                      <a:pt x="1280" y="604"/>
                      <a:pt x="1268" y="616"/>
                      <a:pt x="1253" y="616"/>
                    </a:cubicBezTo>
                    <a:cubicBezTo>
                      <a:pt x="1238" y="616"/>
                      <a:pt x="1225" y="604"/>
                      <a:pt x="1225" y="589"/>
                    </a:cubicBezTo>
                    <a:cubicBezTo>
                      <a:pt x="1225" y="574"/>
                      <a:pt x="1238" y="561"/>
                      <a:pt x="1253" y="561"/>
                    </a:cubicBezTo>
                    <a:close/>
                    <a:moveTo>
                      <a:pt x="1410" y="508"/>
                    </a:moveTo>
                    <a:cubicBezTo>
                      <a:pt x="1423" y="508"/>
                      <a:pt x="1434" y="519"/>
                      <a:pt x="1434" y="532"/>
                    </a:cubicBezTo>
                    <a:cubicBezTo>
                      <a:pt x="1434" y="546"/>
                      <a:pt x="1423" y="556"/>
                      <a:pt x="1410" y="556"/>
                    </a:cubicBezTo>
                    <a:cubicBezTo>
                      <a:pt x="1397" y="556"/>
                      <a:pt x="1386" y="546"/>
                      <a:pt x="1386" y="532"/>
                    </a:cubicBezTo>
                    <a:cubicBezTo>
                      <a:pt x="1386" y="519"/>
                      <a:pt x="1397" y="508"/>
                      <a:pt x="1410" y="508"/>
                    </a:cubicBezTo>
                    <a:close/>
                    <a:moveTo>
                      <a:pt x="1391" y="290"/>
                    </a:moveTo>
                    <a:cubicBezTo>
                      <a:pt x="1405" y="290"/>
                      <a:pt x="1415" y="301"/>
                      <a:pt x="1415" y="314"/>
                    </a:cubicBezTo>
                    <a:cubicBezTo>
                      <a:pt x="1415" y="328"/>
                      <a:pt x="1405" y="338"/>
                      <a:pt x="1391" y="338"/>
                    </a:cubicBezTo>
                    <a:cubicBezTo>
                      <a:pt x="1378" y="338"/>
                      <a:pt x="1367" y="328"/>
                      <a:pt x="1367" y="314"/>
                    </a:cubicBezTo>
                    <a:cubicBezTo>
                      <a:pt x="1367" y="301"/>
                      <a:pt x="1378" y="290"/>
                      <a:pt x="1391" y="290"/>
                    </a:cubicBezTo>
                    <a:close/>
                    <a:moveTo>
                      <a:pt x="685" y="566"/>
                    </a:moveTo>
                    <a:cubicBezTo>
                      <a:pt x="712" y="566"/>
                      <a:pt x="733" y="588"/>
                      <a:pt x="733" y="614"/>
                    </a:cubicBezTo>
                    <a:cubicBezTo>
                      <a:pt x="733" y="641"/>
                      <a:pt x="712" y="663"/>
                      <a:pt x="685" y="663"/>
                    </a:cubicBezTo>
                    <a:cubicBezTo>
                      <a:pt x="659" y="663"/>
                      <a:pt x="637" y="641"/>
                      <a:pt x="637" y="614"/>
                    </a:cubicBezTo>
                    <a:cubicBezTo>
                      <a:pt x="637" y="588"/>
                      <a:pt x="659" y="566"/>
                      <a:pt x="685" y="566"/>
                    </a:cubicBezTo>
                    <a:close/>
                    <a:moveTo>
                      <a:pt x="1179" y="276"/>
                    </a:moveTo>
                    <a:cubicBezTo>
                      <a:pt x="1192" y="276"/>
                      <a:pt x="1203" y="287"/>
                      <a:pt x="1203" y="300"/>
                    </a:cubicBezTo>
                    <a:cubicBezTo>
                      <a:pt x="1203" y="313"/>
                      <a:pt x="1192" y="324"/>
                      <a:pt x="1179" y="324"/>
                    </a:cubicBezTo>
                    <a:cubicBezTo>
                      <a:pt x="1165" y="324"/>
                      <a:pt x="1155" y="313"/>
                      <a:pt x="1155" y="300"/>
                    </a:cubicBezTo>
                    <a:cubicBezTo>
                      <a:pt x="1155" y="287"/>
                      <a:pt x="1165" y="276"/>
                      <a:pt x="1179" y="276"/>
                    </a:cubicBezTo>
                    <a:close/>
                    <a:moveTo>
                      <a:pt x="1253" y="29"/>
                    </a:moveTo>
                    <a:cubicBezTo>
                      <a:pt x="1274" y="29"/>
                      <a:pt x="1291" y="46"/>
                      <a:pt x="1291" y="67"/>
                    </a:cubicBezTo>
                    <a:cubicBezTo>
                      <a:pt x="1291" y="88"/>
                      <a:pt x="1274" y="104"/>
                      <a:pt x="1253" y="104"/>
                    </a:cubicBezTo>
                    <a:cubicBezTo>
                      <a:pt x="1232" y="104"/>
                      <a:pt x="1215" y="88"/>
                      <a:pt x="1215" y="67"/>
                    </a:cubicBezTo>
                    <a:cubicBezTo>
                      <a:pt x="1215" y="46"/>
                      <a:pt x="1232" y="29"/>
                      <a:pt x="1253" y="29"/>
                    </a:cubicBezTo>
                    <a:close/>
                    <a:moveTo>
                      <a:pt x="833" y="438"/>
                    </a:moveTo>
                    <a:cubicBezTo>
                      <a:pt x="854" y="438"/>
                      <a:pt x="871" y="455"/>
                      <a:pt x="871" y="476"/>
                    </a:cubicBezTo>
                    <a:cubicBezTo>
                      <a:pt x="871" y="497"/>
                      <a:pt x="854" y="514"/>
                      <a:pt x="833" y="514"/>
                    </a:cubicBezTo>
                    <a:cubicBezTo>
                      <a:pt x="812" y="514"/>
                      <a:pt x="795" y="497"/>
                      <a:pt x="795" y="476"/>
                    </a:cubicBezTo>
                    <a:cubicBezTo>
                      <a:pt x="795" y="455"/>
                      <a:pt x="812" y="438"/>
                      <a:pt x="833" y="438"/>
                    </a:cubicBezTo>
                    <a:close/>
                    <a:moveTo>
                      <a:pt x="1285" y="1280"/>
                    </a:moveTo>
                    <a:cubicBezTo>
                      <a:pt x="1306" y="1280"/>
                      <a:pt x="1323" y="1297"/>
                      <a:pt x="1323" y="1317"/>
                    </a:cubicBezTo>
                    <a:cubicBezTo>
                      <a:pt x="1323" y="1338"/>
                      <a:pt x="1306" y="1355"/>
                      <a:pt x="1285" y="1355"/>
                    </a:cubicBezTo>
                    <a:cubicBezTo>
                      <a:pt x="1264" y="1355"/>
                      <a:pt x="1247" y="1338"/>
                      <a:pt x="1247" y="1317"/>
                    </a:cubicBezTo>
                    <a:cubicBezTo>
                      <a:pt x="1247" y="1297"/>
                      <a:pt x="1264" y="1280"/>
                      <a:pt x="1285" y="1280"/>
                    </a:cubicBezTo>
                    <a:close/>
                    <a:moveTo>
                      <a:pt x="1332" y="1172"/>
                    </a:moveTo>
                    <a:cubicBezTo>
                      <a:pt x="1345" y="1172"/>
                      <a:pt x="1356" y="1183"/>
                      <a:pt x="1356" y="1196"/>
                    </a:cubicBezTo>
                    <a:cubicBezTo>
                      <a:pt x="1356" y="1209"/>
                      <a:pt x="1345" y="1220"/>
                      <a:pt x="1332" y="1220"/>
                    </a:cubicBezTo>
                    <a:cubicBezTo>
                      <a:pt x="1319" y="1220"/>
                      <a:pt x="1308" y="1209"/>
                      <a:pt x="1308" y="1196"/>
                    </a:cubicBezTo>
                    <a:cubicBezTo>
                      <a:pt x="1308" y="1183"/>
                      <a:pt x="1319" y="1172"/>
                      <a:pt x="1332" y="1172"/>
                    </a:cubicBezTo>
                    <a:close/>
                    <a:moveTo>
                      <a:pt x="1365" y="1015"/>
                    </a:moveTo>
                    <a:cubicBezTo>
                      <a:pt x="1378" y="1015"/>
                      <a:pt x="1389" y="1026"/>
                      <a:pt x="1389" y="1039"/>
                    </a:cubicBezTo>
                    <a:cubicBezTo>
                      <a:pt x="1389" y="1052"/>
                      <a:pt x="1378" y="1063"/>
                      <a:pt x="1365" y="1063"/>
                    </a:cubicBezTo>
                    <a:cubicBezTo>
                      <a:pt x="1352" y="1063"/>
                      <a:pt x="1341" y="1052"/>
                      <a:pt x="1341" y="1039"/>
                    </a:cubicBezTo>
                    <a:cubicBezTo>
                      <a:pt x="1341" y="1026"/>
                      <a:pt x="1352" y="1015"/>
                      <a:pt x="1365" y="1015"/>
                    </a:cubicBezTo>
                    <a:close/>
                    <a:moveTo>
                      <a:pt x="1184" y="954"/>
                    </a:moveTo>
                    <a:cubicBezTo>
                      <a:pt x="1198" y="954"/>
                      <a:pt x="1209" y="964"/>
                      <a:pt x="1209" y="978"/>
                    </a:cubicBezTo>
                    <a:cubicBezTo>
                      <a:pt x="1209" y="991"/>
                      <a:pt x="1198" y="1002"/>
                      <a:pt x="1184" y="1002"/>
                    </a:cubicBezTo>
                    <a:cubicBezTo>
                      <a:pt x="1171" y="1002"/>
                      <a:pt x="1160" y="991"/>
                      <a:pt x="1160" y="978"/>
                    </a:cubicBezTo>
                    <a:cubicBezTo>
                      <a:pt x="1160" y="964"/>
                      <a:pt x="1171" y="954"/>
                      <a:pt x="1184" y="954"/>
                    </a:cubicBezTo>
                    <a:close/>
                    <a:moveTo>
                      <a:pt x="700" y="1061"/>
                    </a:moveTo>
                    <a:cubicBezTo>
                      <a:pt x="721" y="1061"/>
                      <a:pt x="738" y="1078"/>
                      <a:pt x="738" y="1099"/>
                    </a:cubicBezTo>
                    <a:cubicBezTo>
                      <a:pt x="738" y="1120"/>
                      <a:pt x="721" y="1137"/>
                      <a:pt x="700" y="1137"/>
                    </a:cubicBezTo>
                    <a:cubicBezTo>
                      <a:pt x="679" y="1137"/>
                      <a:pt x="663" y="1120"/>
                      <a:pt x="663" y="1099"/>
                    </a:cubicBezTo>
                    <a:cubicBezTo>
                      <a:pt x="663" y="1078"/>
                      <a:pt x="679" y="1061"/>
                      <a:pt x="700" y="1061"/>
                    </a:cubicBezTo>
                    <a:close/>
                    <a:moveTo>
                      <a:pt x="395" y="833"/>
                    </a:moveTo>
                    <a:cubicBezTo>
                      <a:pt x="416" y="833"/>
                      <a:pt x="433" y="850"/>
                      <a:pt x="433" y="871"/>
                    </a:cubicBezTo>
                    <a:cubicBezTo>
                      <a:pt x="433" y="892"/>
                      <a:pt x="416" y="909"/>
                      <a:pt x="395" y="909"/>
                    </a:cubicBezTo>
                    <a:cubicBezTo>
                      <a:pt x="375" y="909"/>
                      <a:pt x="358" y="892"/>
                      <a:pt x="358" y="871"/>
                    </a:cubicBezTo>
                    <a:cubicBezTo>
                      <a:pt x="358" y="850"/>
                      <a:pt x="375" y="833"/>
                      <a:pt x="395" y="833"/>
                    </a:cubicBezTo>
                    <a:close/>
                    <a:moveTo>
                      <a:pt x="754" y="869"/>
                    </a:moveTo>
                    <a:cubicBezTo>
                      <a:pt x="767" y="869"/>
                      <a:pt x="778" y="880"/>
                      <a:pt x="778" y="893"/>
                    </a:cubicBezTo>
                    <a:cubicBezTo>
                      <a:pt x="778" y="907"/>
                      <a:pt x="767" y="917"/>
                      <a:pt x="754" y="917"/>
                    </a:cubicBezTo>
                    <a:cubicBezTo>
                      <a:pt x="741" y="917"/>
                      <a:pt x="730" y="907"/>
                      <a:pt x="730" y="893"/>
                    </a:cubicBezTo>
                    <a:cubicBezTo>
                      <a:pt x="730" y="880"/>
                      <a:pt x="741" y="869"/>
                      <a:pt x="754" y="869"/>
                    </a:cubicBezTo>
                    <a:close/>
                    <a:moveTo>
                      <a:pt x="688" y="813"/>
                    </a:moveTo>
                    <a:cubicBezTo>
                      <a:pt x="701" y="813"/>
                      <a:pt x="712" y="824"/>
                      <a:pt x="712" y="837"/>
                    </a:cubicBezTo>
                    <a:cubicBezTo>
                      <a:pt x="712" y="850"/>
                      <a:pt x="701" y="861"/>
                      <a:pt x="688" y="861"/>
                    </a:cubicBezTo>
                    <a:cubicBezTo>
                      <a:pt x="674" y="861"/>
                      <a:pt x="663" y="850"/>
                      <a:pt x="663" y="837"/>
                    </a:cubicBezTo>
                    <a:cubicBezTo>
                      <a:pt x="663" y="824"/>
                      <a:pt x="674" y="813"/>
                      <a:pt x="688" y="813"/>
                    </a:cubicBezTo>
                    <a:close/>
                    <a:moveTo>
                      <a:pt x="1338" y="882"/>
                    </a:moveTo>
                    <a:cubicBezTo>
                      <a:pt x="1353" y="882"/>
                      <a:pt x="1365" y="894"/>
                      <a:pt x="1365" y="909"/>
                    </a:cubicBezTo>
                    <a:cubicBezTo>
                      <a:pt x="1365" y="925"/>
                      <a:pt x="1353" y="937"/>
                      <a:pt x="1338" y="937"/>
                    </a:cubicBezTo>
                    <a:cubicBezTo>
                      <a:pt x="1323" y="937"/>
                      <a:pt x="1310" y="925"/>
                      <a:pt x="1310" y="909"/>
                    </a:cubicBezTo>
                    <a:cubicBezTo>
                      <a:pt x="1310" y="894"/>
                      <a:pt x="1323" y="882"/>
                      <a:pt x="1338" y="882"/>
                    </a:cubicBezTo>
                    <a:close/>
                    <a:moveTo>
                      <a:pt x="1424" y="794"/>
                    </a:moveTo>
                    <a:cubicBezTo>
                      <a:pt x="1403" y="794"/>
                      <a:pt x="1386" y="777"/>
                      <a:pt x="1386" y="756"/>
                    </a:cubicBezTo>
                    <a:cubicBezTo>
                      <a:pt x="1386" y="735"/>
                      <a:pt x="1403" y="718"/>
                      <a:pt x="1424" y="718"/>
                    </a:cubicBezTo>
                    <a:cubicBezTo>
                      <a:pt x="1445" y="718"/>
                      <a:pt x="1462" y="735"/>
                      <a:pt x="1462" y="756"/>
                    </a:cubicBezTo>
                    <a:cubicBezTo>
                      <a:pt x="1462" y="777"/>
                      <a:pt x="1445" y="794"/>
                      <a:pt x="1424" y="794"/>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5" name="Freeform 12"/>
              <p:cNvSpPr>
                <a:spLocks noEditPoints="1"/>
              </p:cNvSpPr>
              <p:nvPr/>
            </p:nvSpPr>
            <p:spPr bwMode="auto">
              <a:xfrm>
                <a:off x="3963" y="2407"/>
                <a:ext cx="457" cy="294"/>
              </a:xfrm>
              <a:custGeom>
                <a:avLst/>
                <a:gdLst>
                  <a:gd name="T0" fmla="*/ 0 w 545"/>
                  <a:gd name="T1" fmla="*/ 45 h 350"/>
                  <a:gd name="T2" fmla="*/ 83 w 545"/>
                  <a:gd name="T3" fmla="*/ 45 h 350"/>
                  <a:gd name="T4" fmla="*/ 83 w 545"/>
                  <a:gd name="T5" fmla="*/ 31 h 350"/>
                  <a:gd name="T6" fmla="*/ 117 w 545"/>
                  <a:gd name="T7" fmla="*/ 31 h 350"/>
                  <a:gd name="T8" fmla="*/ 250 w 545"/>
                  <a:gd name="T9" fmla="*/ 163 h 350"/>
                  <a:gd name="T10" fmla="*/ 255 w 545"/>
                  <a:gd name="T11" fmla="*/ 166 h 350"/>
                  <a:gd name="T12" fmla="*/ 344 w 545"/>
                  <a:gd name="T13" fmla="*/ 166 h 350"/>
                  <a:gd name="T14" fmla="*/ 472 w 545"/>
                  <a:gd name="T15" fmla="*/ 294 h 350"/>
                  <a:gd name="T16" fmla="*/ 468 w 545"/>
                  <a:gd name="T17" fmla="*/ 311 h 350"/>
                  <a:gd name="T18" fmla="*/ 507 w 545"/>
                  <a:gd name="T19" fmla="*/ 350 h 350"/>
                  <a:gd name="T20" fmla="*/ 545 w 545"/>
                  <a:gd name="T21" fmla="*/ 311 h 350"/>
                  <a:gd name="T22" fmla="*/ 507 w 545"/>
                  <a:gd name="T23" fmla="*/ 273 h 350"/>
                  <a:gd name="T24" fmla="*/ 481 w 545"/>
                  <a:gd name="T25" fmla="*/ 283 h 350"/>
                  <a:gd name="T26" fmla="*/ 352 w 545"/>
                  <a:gd name="T27" fmla="*/ 153 h 350"/>
                  <a:gd name="T28" fmla="*/ 347 w 545"/>
                  <a:gd name="T29" fmla="*/ 151 h 350"/>
                  <a:gd name="T30" fmla="*/ 258 w 545"/>
                  <a:gd name="T31" fmla="*/ 151 h 350"/>
                  <a:gd name="T32" fmla="*/ 125 w 545"/>
                  <a:gd name="T33" fmla="*/ 18 h 350"/>
                  <a:gd name="T34" fmla="*/ 120 w 545"/>
                  <a:gd name="T35" fmla="*/ 16 h 350"/>
                  <a:gd name="T36" fmla="*/ 83 w 545"/>
                  <a:gd name="T37" fmla="*/ 16 h 350"/>
                  <a:gd name="T38" fmla="*/ 83 w 545"/>
                  <a:gd name="T39" fmla="*/ 0 h 350"/>
                  <a:gd name="T40" fmla="*/ 0 w 545"/>
                  <a:gd name="T41" fmla="*/ 0 h 350"/>
                  <a:gd name="T42" fmla="*/ 0 w 545"/>
                  <a:gd name="T43" fmla="*/ 45 h 350"/>
                  <a:gd name="T44" fmla="*/ 507 w 545"/>
                  <a:gd name="T45" fmla="*/ 287 h 350"/>
                  <a:gd name="T46" fmla="*/ 531 w 545"/>
                  <a:gd name="T47" fmla="*/ 311 h 350"/>
                  <a:gd name="T48" fmla="*/ 507 w 545"/>
                  <a:gd name="T49" fmla="*/ 335 h 350"/>
                  <a:gd name="T50" fmla="*/ 483 w 545"/>
                  <a:gd name="T51" fmla="*/ 311 h 350"/>
                  <a:gd name="T52" fmla="*/ 507 w 545"/>
                  <a:gd name="T53" fmla="*/ 28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5" h="350">
                    <a:moveTo>
                      <a:pt x="0" y="45"/>
                    </a:moveTo>
                    <a:cubicBezTo>
                      <a:pt x="83" y="45"/>
                      <a:pt x="83" y="45"/>
                      <a:pt x="83" y="45"/>
                    </a:cubicBezTo>
                    <a:cubicBezTo>
                      <a:pt x="83" y="31"/>
                      <a:pt x="83" y="31"/>
                      <a:pt x="83" y="31"/>
                    </a:cubicBezTo>
                    <a:cubicBezTo>
                      <a:pt x="117" y="31"/>
                      <a:pt x="117" y="31"/>
                      <a:pt x="117" y="31"/>
                    </a:cubicBezTo>
                    <a:cubicBezTo>
                      <a:pt x="250" y="163"/>
                      <a:pt x="250" y="163"/>
                      <a:pt x="250" y="163"/>
                    </a:cubicBezTo>
                    <a:cubicBezTo>
                      <a:pt x="251" y="165"/>
                      <a:pt x="253" y="166"/>
                      <a:pt x="255" y="166"/>
                    </a:cubicBezTo>
                    <a:cubicBezTo>
                      <a:pt x="344" y="166"/>
                      <a:pt x="344" y="166"/>
                      <a:pt x="344" y="166"/>
                    </a:cubicBezTo>
                    <a:cubicBezTo>
                      <a:pt x="472" y="294"/>
                      <a:pt x="472" y="294"/>
                      <a:pt x="472" y="294"/>
                    </a:cubicBezTo>
                    <a:cubicBezTo>
                      <a:pt x="470" y="299"/>
                      <a:pt x="468" y="305"/>
                      <a:pt x="468" y="311"/>
                    </a:cubicBezTo>
                    <a:cubicBezTo>
                      <a:pt x="468" y="333"/>
                      <a:pt x="486" y="350"/>
                      <a:pt x="507" y="350"/>
                    </a:cubicBezTo>
                    <a:cubicBezTo>
                      <a:pt x="528" y="350"/>
                      <a:pt x="545" y="333"/>
                      <a:pt x="545" y="311"/>
                    </a:cubicBezTo>
                    <a:cubicBezTo>
                      <a:pt x="545" y="290"/>
                      <a:pt x="528" y="273"/>
                      <a:pt x="507" y="273"/>
                    </a:cubicBezTo>
                    <a:cubicBezTo>
                      <a:pt x="497" y="273"/>
                      <a:pt x="488" y="277"/>
                      <a:pt x="481" y="283"/>
                    </a:cubicBezTo>
                    <a:cubicBezTo>
                      <a:pt x="352" y="153"/>
                      <a:pt x="352" y="153"/>
                      <a:pt x="352" y="153"/>
                    </a:cubicBezTo>
                    <a:cubicBezTo>
                      <a:pt x="350" y="152"/>
                      <a:pt x="349" y="151"/>
                      <a:pt x="347" y="151"/>
                    </a:cubicBezTo>
                    <a:cubicBezTo>
                      <a:pt x="258" y="151"/>
                      <a:pt x="258" y="151"/>
                      <a:pt x="258" y="151"/>
                    </a:cubicBezTo>
                    <a:cubicBezTo>
                      <a:pt x="125" y="18"/>
                      <a:pt x="125" y="18"/>
                      <a:pt x="125" y="18"/>
                    </a:cubicBezTo>
                    <a:cubicBezTo>
                      <a:pt x="124" y="17"/>
                      <a:pt x="122" y="16"/>
                      <a:pt x="120" y="16"/>
                    </a:cubicBezTo>
                    <a:cubicBezTo>
                      <a:pt x="83" y="16"/>
                      <a:pt x="83" y="16"/>
                      <a:pt x="83" y="16"/>
                    </a:cubicBezTo>
                    <a:cubicBezTo>
                      <a:pt x="83" y="0"/>
                      <a:pt x="83" y="0"/>
                      <a:pt x="83" y="0"/>
                    </a:cubicBezTo>
                    <a:cubicBezTo>
                      <a:pt x="0" y="0"/>
                      <a:pt x="0" y="0"/>
                      <a:pt x="0" y="0"/>
                    </a:cubicBezTo>
                    <a:cubicBezTo>
                      <a:pt x="0" y="15"/>
                      <a:pt x="0" y="30"/>
                      <a:pt x="0" y="45"/>
                    </a:cubicBezTo>
                    <a:close/>
                    <a:moveTo>
                      <a:pt x="507" y="287"/>
                    </a:moveTo>
                    <a:cubicBezTo>
                      <a:pt x="520" y="287"/>
                      <a:pt x="531" y="298"/>
                      <a:pt x="531" y="311"/>
                    </a:cubicBezTo>
                    <a:cubicBezTo>
                      <a:pt x="531" y="325"/>
                      <a:pt x="520" y="335"/>
                      <a:pt x="507" y="335"/>
                    </a:cubicBezTo>
                    <a:cubicBezTo>
                      <a:pt x="494" y="335"/>
                      <a:pt x="483" y="325"/>
                      <a:pt x="483" y="311"/>
                    </a:cubicBezTo>
                    <a:cubicBezTo>
                      <a:pt x="483" y="298"/>
                      <a:pt x="494" y="287"/>
                      <a:pt x="507" y="287"/>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6" name="Freeform 13"/>
              <p:cNvSpPr>
                <a:spLocks noEditPoints="1"/>
              </p:cNvSpPr>
              <p:nvPr/>
            </p:nvSpPr>
            <p:spPr bwMode="auto">
              <a:xfrm>
                <a:off x="3965" y="2485"/>
                <a:ext cx="1049" cy="727"/>
              </a:xfrm>
              <a:custGeom>
                <a:avLst/>
                <a:gdLst>
                  <a:gd name="T0" fmla="*/ 129 w 1251"/>
                  <a:gd name="T1" fmla="*/ 238 h 867"/>
                  <a:gd name="T2" fmla="*/ 283 w 1251"/>
                  <a:gd name="T3" fmla="*/ 423 h 867"/>
                  <a:gd name="T4" fmla="*/ 143 w 1251"/>
                  <a:gd name="T5" fmla="*/ 235 h 867"/>
                  <a:gd name="T6" fmla="*/ 156 w 1251"/>
                  <a:gd name="T7" fmla="*/ 229 h 867"/>
                  <a:gd name="T8" fmla="*/ 275 w 1251"/>
                  <a:gd name="T9" fmla="*/ 297 h 867"/>
                  <a:gd name="T10" fmla="*/ 263 w 1251"/>
                  <a:gd name="T11" fmla="*/ 269 h 867"/>
                  <a:gd name="T12" fmla="*/ 168 w 1251"/>
                  <a:gd name="T13" fmla="*/ 128 h 867"/>
                  <a:gd name="T14" fmla="*/ 435 w 1251"/>
                  <a:gd name="T15" fmla="*/ 321 h 867"/>
                  <a:gd name="T16" fmla="*/ 502 w 1251"/>
                  <a:gd name="T17" fmla="*/ 494 h 867"/>
                  <a:gd name="T18" fmla="*/ 516 w 1251"/>
                  <a:gd name="T19" fmla="*/ 492 h 867"/>
                  <a:gd name="T20" fmla="*/ 449 w 1251"/>
                  <a:gd name="T21" fmla="*/ 335 h 867"/>
                  <a:gd name="T22" fmla="*/ 535 w 1251"/>
                  <a:gd name="T23" fmla="*/ 480 h 867"/>
                  <a:gd name="T24" fmla="*/ 585 w 1251"/>
                  <a:gd name="T25" fmla="*/ 625 h 867"/>
                  <a:gd name="T26" fmla="*/ 592 w 1251"/>
                  <a:gd name="T27" fmla="*/ 517 h 867"/>
                  <a:gd name="T28" fmla="*/ 566 w 1251"/>
                  <a:gd name="T29" fmla="*/ 468 h 867"/>
                  <a:gd name="T30" fmla="*/ 618 w 1251"/>
                  <a:gd name="T31" fmla="*/ 652 h 867"/>
                  <a:gd name="T32" fmla="*/ 648 w 1251"/>
                  <a:gd name="T33" fmla="*/ 615 h 867"/>
                  <a:gd name="T34" fmla="*/ 580 w 1251"/>
                  <a:gd name="T35" fmla="*/ 419 h 867"/>
                  <a:gd name="T36" fmla="*/ 722 w 1251"/>
                  <a:gd name="T37" fmla="*/ 590 h 867"/>
                  <a:gd name="T38" fmla="*/ 854 w 1251"/>
                  <a:gd name="T39" fmla="*/ 738 h 867"/>
                  <a:gd name="T40" fmla="*/ 1110 w 1251"/>
                  <a:gd name="T41" fmla="*/ 867 h 867"/>
                  <a:gd name="T42" fmla="*/ 955 w 1251"/>
                  <a:gd name="T43" fmla="*/ 820 h 867"/>
                  <a:gd name="T44" fmla="*/ 807 w 1251"/>
                  <a:gd name="T45" fmla="*/ 645 h 867"/>
                  <a:gd name="T46" fmla="*/ 1057 w 1251"/>
                  <a:gd name="T47" fmla="*/ 622 h 867"/>
                  <a:gd name="T48" fmla="*/ 1102 w 1251"/>
                  <a:gd name="T49" fmla="*/ 603 h 867"/>
                  <a:gd name="T50" fmla="*/ 733 w 1251"/>
                  <a:gd name="T51" fmla="*/ 514 h 867"/>
                  <a:gd name="T52" fmla="*/ 845 w 1251"/>
                  <a:gd name="T53" fmla="*/ 488 h 867"/>
                  <a:gd name="T54" fmla="*/ 1015 w 1251"/>
                  <a:gd name="T55" fmla="*/ 438 h 867"/>
                  <a:gd name="T56" fmla="*/ 1105 w 1251"/>
                  <a:gd name="T57" fmla="*/ 482 h 867"/>
                  <a:gd name="T58" fmla="*/ 1018 w 1251"/>
                  <a:gd name="T59" fmla="*/ 424 h 867"/>
                  <a:gd name="T60" fmla="*/ 848 w 1251"/>
                  <a:gd name="T61" fmla="*/ 473 h 867"/>
                  <a:gd name="T62" fmla="*/ 639 w 1251"/>
                  <a:gd name="T63" fmla="*/ 419 h 867"/>
                  <a:gd name="T64" fmla="*/ 1074 w 1251"/>
                  <a:gd name="T65" fmla="*/ 406 h 867"/>
                  <a:gd name="T66" fmla="*/ 1251 w 1251"/>
                  <a:gd name="T67" fmla="*/ 550 h 867"/>
                  <a:gd name="T68" fmla="*/ 1077 w 1251"/>
                  <a:gd name="T69" fmla="*/ 391 h 867"/>
                  <a:gd name="T70" fmla="*/ 545 w 1251"/>
                  <a:gd name="T71" fmla="*/ 390 h 867"/>
                  <a:gd name="T72" fmla="*/ 91 w 1251"/>
                  <a:gd name="T73" fmla="*/ 10 h 867"/>
                  <a:gd name="T74" fmla="*/ 0 w 1251"/>
                  <a:gd name="T75" fmla="*/ 0 h 867"/>
                  <a:gd name="T76" fmla="*/ 307 w 1251"/>
                  <a:gd name="T77" fmla="*/ 385 h 867"/>
                  <a:gd name="T78" fmla="*/ 301 w 1251"/>
                  <a:gd name="T79" fmla="*/ 245 h 867"/>
                  <a:gd name="T80" fmla="*/ 301 w 1251"/>
                  <a:gd name="T81" fmla="*/ 245 h 867"/>
                  <a:gd name="T82" fmla="*/ 491 w 1251"/>
                  <a:gd name="T83" fmla="*/ 530 h 867"/>
                  <a:gd name="T84" fmla="*/ 561 w 1251"/>
                  <a:gd name="T85" fmla="*/ 586 h 867"/>
                  <a:gd name="T86" fmla="*/ 680 w 1251"/>
                  <a:gd name="T87" fmla="*/ 652 h 867"/>
                  <a:gd name="T88" fmla="*/ 1110 w 1251"/>
                  <a:gd name="T89" fmla="*/ 804 h 867"/>
                  <a:gd name="T90" fmla="*/ 1110 w 1251"/>
                  <a:gd name="T91" fmla="*/ 804 h 867"/>
                  <a:gd name="T92" fmla="*/ 797 w 1251"/>
                  <a:gd name="T93" fmla="*/ 692 h 867"/>
                  <a:gd name="T94" fmla="*/ 1102 w 1251"/>
                  <a:gd name="T95" fmla="*/ 707 h 867"/>
                  <a:gd name="T96" fmla="*/ 1090 w 1251"/>
                  <a:gd name="T97" fmla="*/ 482 h 867"/>
                  <a:gd name="T98" fmla="*/ 1212 w 1251"/>
                  <a:gd name="T99" fmla="*/ 525 h 867"/>
                  <a:gd name="T100" fmla="*/ 1212 w 1251"/>
                  <a:gd name="T101" fmla="*/ 525 h 867"/>
                  <a:gd name="T102" fmla="*/ 858 w 1251"/>
                  <a:gd name="T103" fmla="*/ 394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51" h="867">
                    <a:moveTo>
                      <a:pt x="81" y="45"/>
                    </a:moveTo>
                    <a:cubicBezTo>
                      <a:pt x="81" y="40"/>
                      <a:pt x="81" y="40"/>
                      <a:pt x="81" y="40"/>
                    </a:cubicBezTo>
                    <a:cubicBezTo>
                      <a:pt x="129" y="88"/>
                      <a:pt x="129" y="88"/>
                      <a:pt x="129" y="88"/>
                    </a:cubicBezTo>
                    <a:cubicBezTo>
                      <a:pt x="129" y="238"/>
                      <a:pt x="129" y="238"/>
                      <a:pt x="129" y="238"/>
                    </a:cubicBezTo>
                    <a:cubicBezTo>
                      <a:pt x="129" y="240"/>
                      <a:pt x="130" y="241"/>
                      <a:pt x="131" y="243"/>
                    </a:cubicBezTo>
                    <a:cubicBezTo>
                      <a:pt x="252" y="362"/>
                      <a:pt x="252" y="362"/>
                      <a:pt x="252" y="362"/>
                    </a:cubicBezTo>
                    <a:cubicBezTo>
                      <a:pt x="247" y="369"/>
                      <a:pt x="245" y="376"/>
                      <a:pt x="245" y="385"/>
                    </a:cubicBezTo>
                    <a:cubicBezTo>
                      <a:pt x="245" y="406"/>
                      <a:pt x="262" y="423"/>
                      <a:pt x="283" y="423"/>
                    </a:cubicBezTo>
                    <a:cubicBezTo>
                      <a:pt x="304" y="423"/>
                      <a:pt x="322" y="406"/>
                      <a:pt x="322" y="385"/>
                    </a:cubicBezTo>
                    <a:cubicBezTo>
                      <a:pt x="322" y="363"/>
                      <a:pt x="304" y="346"/>
                      <a:pt x="283" y="346"/>
                    </a:cubicBezTo>
                    <a:cubicBezTo>
                      <a:pt x="275" y="346"/>
                      <a:pt x="268" y="348"/>
                      <a:pt x="262" y="352"/>
                    </a:cubicBezTo>
                    <a:cubicBezTo>
                      <a:pt x="143" y="235"/>
                      <a:pt x="143" y="235"/>
                      <a:pt x="143" y="235"/>
                    </a:cubicBezTo>
                    <a:cubicBezTo>
                      <a:pt x="143" y="103"/>
                      <a:pt x="143" y="103"/>
                      <a:pt x="143" y="103"/>
                    </a:cubicBezTo>
                    <a:cubicBezTo>
                      <a:pt x="154" y="113"/>
                      <a:pt x="154" y="113"/>
                      <a:pt x="154" y="113"/>
                    </a:cubicBezTo>
                    <a:cubicBezTo>
                      <a:pt x="154" y="224"/>
                      <a:pt x="154" y="224"/>
                      <a:pt x="154" y="224"/>
                    </a:cubicBezTo>
                    <a:cubicBezTo>
                      <a:pt x="154" y="226"/>
                      <a:pt x="154" y="228"/>
                      <a:pt x="156" y="229"/>
                    </a:cubicBezTo>
                    <a:cubicBezTo>
                      <a:pt x="223" y="297"/>
                      <a:pt x="223" y="297"/>
                      <a:pt x="223" y="297"/>
                    </a:cubicBezTo>
                    <a:cubicBezTo>
                      <a:pt x="225" y="298"/>
                      <a:pt x="226" y="299"/>
                      <a:pt x="228" y="299"/>
                    </a:cubicBezTo>
                    <a:cubicBezTo>
                      <a:pt x="271" y="299"/>
                      <a:pt x="271" y="299"/>
                      <a:pt x="271" y="299"/>
                    </a:cubicBezTo>
                    <a:cubicBezTo>
                      <a:pt x="272" y="299"/>
                      <a:pt x="274" y="298"/>
                      <a:pt x="275" y="297"/>
                    </a:cubicBezTo>
                    <a:cubicBezTo>
                      <a:pt x="282" y="304"/>
                      <a:pt x="291" y="308"/>
                      <a:pt x="301" y="308"/>
                    </a:cubicBezTo>
                    <a:cubicBezTo>
                      <a:pt x="322" y="308"/>
                      <a:pt x="340" y="291"/>
                      <a:pt x="340" y="269"/>
                    </a:cubicBezTo>
                    <a:cubicBezTo>
                      <a:pt x="340" y="248"/>
                      <a:pt x="322" y="231"/>
                      <a:pt x="301" y="231"/>
                    </a:cubicBezTo>
                    <a:cubicBezTo>
                      <a:pt x="280" y="231"/>
                      <a:pt x="263" y="248"/>
                      <a:pt x="263" y="269"/>
                    </a:cubicBezTo>
                    <a:cubicBezTo>
                      <a:pt x="263" y="275"/>
                      <a:pt x="264" y="280"/>
                      <a:pt x="266" y="284"/>
                    </a:cubicBezTo>
                    <a:cubicBezTo>
                      <a:pt x="231" y="284"/>
                      <a:pt x="231" y="284"/>
                      <a:pt x="231" y="284"/>
                    </a:cubicBezTo>
                    <a:cubicBezTo>
                      <a:pt x="168" y="221"/>
                      <a:pt x="168" y="221"/>
                      <a:pt x="168" y="221"/>
                    </a:cubicBezTo>
                    <a:cubicBezTo>
                      <a:pt x="168" y="128"/>
                      <a:pt x="168" y="128"/>
                      <a:pt x="168" y="128"/>
                    </a:cubicBezTo>
                    <a:cubicBezTo>
                      <a:pt x="235" y="194"/>
                      <a:pt x="235" y="194"/>
                      <a:pt x="235" y="194"/>
                    </a:cubicBezTo>
                    <a:cubicBezTo>
                      <a:pt x="237" y="197"/>
                      <a:pt x="241" y="198"/>
                      <a:pt x="245" y="198"/>
                    </a:cubicBezTo>
                    <a:cubicBezTo>
                      <a:pt x="312" y="198"/>
                      <a:pt x="312" y="198"/>
                      <a:pt x="312" y="198"/>
                    </a:cubicBezTo>
                    <a:cubicBezTo>
                      <a:pt x="435" y="321"/>
                      <a:pt x="435" y="321"/>
                      <a:pt x="435" y="321"/>
                    </a:cubicBezTo>
                    <a:cubicBezTo>
                      <a:pt x="435" y="365"/>
                      <a:pt x="435" y="365"/>
                      <a:pt x="435" y="365"/>
                    </a:cubicBezTo>
                    <a:cubicBezTo>
                      <a:pt x="435" y="367"/>
                      <a:pt x="436" y="369"/>
                      <a:pt x="437" y="370"/>
                    </a:cubicBezTo>
                    <a:cubicBezTo>
                      <a:pt x="502" y="435"/>
                      <a:pt x="502" y="435"/>
                      <a:pt x="502" y="435"/>
                    </a:cubicBezTo>
                    <a:cubicBezTo>
                      <a:pt x="502" y="494"/>
                      <a:pt x="502" y="494"/>
                      <a:pt x="502" y="494"/>
                    </a:cubicBezTo>
                    <a:cubicBezTo>
                      <a:pt x="487" y="500"/>
                      <a:pt x="477" y="514"/>
                      <a:pt x="477" y="530"/>
                    </a:cubicBezTo>
                    <a:cubicBezTo>
                      <a:pt x="477" y="552"/>
                      <a:pt x="494" y="569"/>
                      <a:pt x="515" y="569"/>
                    </a:cubicBezTo>
                    <a:cubicBezTo>
                      <a:pt x="536" y="569"/>
                      <a:pt x="554" y="552"/>
                      <a:pt x="554" y="530"/>
                    </a:cubicBezTo>
                    <a:cubicBezTo>
                      <a:pt x="554" y="509"/>
                      <a:pt x="537" y="492"/>
                      <a:pt x="516" y="492"/>
                    </a:cubicBezTo>
                    <a:cubicBezTo>
                      <a:pt x="516" y="432"/>
                      <a:pt x="516" y="432"/>
                      <a:pt x="516" y="432"/>
                    </a:cubicBezTo>
                    <a:cubicBezTo>
                      <a:pt x="516" y="430"/>
                      <a:pt x="515" y="428"/>
                      <a:pt x="514" y="427"/>
                    </a:cubicBezTo>
                    <a:cubicBezTo>
                      <a:pt x="449" y="362"/>
                      <a:pt x="449" y="362"/>
                      <a:pt x="449" y="362"/>
                    </a:cubicBezTo>
                    <a:cubicBezTo>
                      <a:pt x="449" y="335"/>
                      <a:pt x="449" y="335"/>
                      <a:pt x="449" y="335"/>
                    </a:cubicBezTo>
                    <a:cubicBezTo>
                      <a:pt x="529" y="415"/>
                      <a:pt x="529" y="415"/>
                      <a:pt x="529" y="415"/>
                    </a:cubicBezTo>
                    <a:cubicBezTo>
                      <a:pt x="530" y="416"/>
                      <a:pt x="531" y="417"/>
                      <a:pt x="533" y="417"/>
                    </a:cubicBezTo>
                    <a:cubicBezTo>
                      <a:pt x="533" y="475"/>
                      <a:pt x="533" y="475"/>
                      <a:pt x="533" y="475"/>
                    </a:cubicBezTo>
                    <a:cubicBezTo>
                      <a:pt x="533" y="477"/>
                      <a:pt x="533" y="479"/>
                      <a:pt x="535" y="480"/>
                    </a:cubicBezTo>
                    <a:cubicBezTo>
                      <a:pt x="580" y="525"/>
                      <a:pt x="580" y="525"/>
                      <a:pt x="580" y="525"/>
                    </a:cubicBezTo>
                    <a:cubicBezTo>
                      <a:pt x="580" y="548"/>
                      <a:pt x="580" y="548"/>
                      <a:pt x="580" y="548"/>
                    </a:cubicBezTo>
                    <a:cubicBezTo>
                      <a:pt x="561" y="551"/>
                      <a:pt x="547" y="567"/>
                      <a:pt x="547" y="586"/>
                    </a:cubicBezTo>
                    <a:cubicBezTo>
                      <a:pt x="547" y="607"/>
                      <a:pt x="564" y="625"/>
                      <a:pt x="585" y="625"/>
                    </a:cubicBezTo>
                    <a:cubicBezTo>
                      <a:pt x="607" y="625"/>
                      <a:pt x="624" y="607"/>
                      <a:pt x="624" y="586"/>
                    </a:cubicBezTo>
                    <a:cubicBezTo>
                      <a:pt x="624" y="568"/>
                      <a:pt x="611" y="552"/>
                      <a:pt x="594" y="549"/>
                    </a:cubicBezTo>
                    <a:cubicBezTo>
                      <a:pt x="594" y="522"/>
                      <a:pt x="594" y="522"/>
                      <a:pt x="594" y="522"/>
                    </a:cubicBezTo>
                    <a:cubicBezTo>
                      <a:pt x="594" y="520"/>
                      <a:pt x="593" y="518"/>
                      <a:pt x="592" y="517"/>
                    </a:cubicBezTo>
                    <a:cubicBezTo>
                      <a:pt x="547" y="472"/>
                      <a:pt x="547" y="472"/>
                      <a:pt x="547" y="472"/>
                    </a:cubicBezTo>
                    <a:cubicBezTo>
                      <a:pt x="547" y="419"/>
                      <a:pt x="547" y="419"/>
                      <a:pt x="547" y="419"/>
                    </a:cubicBezTo>
                    <a:cubicBezTo>
                      <a:pt x="566" y="419"/>
                      <a:pt x="566" y="419"/>
                      <a:pt x="566" y="419"/>
                    </a:cubicBezTo>
                    <a:cubicBezTo>
                      <a:pt x="566" y="468"/>
                      <a:pt x="566" y="468"/>
                      <a:pt x="566" y="468"/>
                    </a:cubicBezTo>
                    <a:cubicBezTo>
                      <a:pt x="566" y="470"/>
                      <a:pt x="566" y="472"/>
                      <a:pt x="568" y="473"/>
                    </a:cubicBezTo>
                    <a:cubicBezTo>
                      <a:pt x="633" y="538"/>
                      <a:pt x="633" y="538"/>
                      <a:pt x="633" y="538"/>
                    </a:cubicBezTo>
                    <a:cubicBezTo>
                      <a:pt x="633" y="621"/>
                      <a:pt x="633" y="621"/>
                      <a:pt x="633" y="621"/>
                    </a:cubicBezTo>
                    <a:cubicBezTo>
                      <a:pt x="624" y="628"/>
                      <a:pt x="618" y="640"/>
                      <a:pt x="618" y="652"/>
                    </a:cubicBezTo>
                    <a:cubicBezTo>
                      <a:pt x="618" y="673"/>
                      <a:pt x="635" y="691"/>
                      <a:pt x="656" y="691"/>
                    </a:cubicBezTo>
                    <a:cubicBezTo>
                      <a:pt x="677" y="691"/>
                      <a:pt x="695" y="673"/>
                      <a:pt x="695" y="652"/>
                    </a:cubicBezTo>
                    <a:cubicBezTo>
                      <a:pt x="695" y="631"/>
                      <a:pt x="677" y="614"/>
                      <a:pt x="656" y="614"/>
                    </a:cubicBezTo>
                    <a:cubicBezTo>
                      <a:pt x="653" y="614"/>
                      <a:pt x="650" y="614"/>
                      <a:pt x="648" y="615"/>
                    </a:cubicBezTo>
                    <a:cubicBezTo>
                      <a:pt x="648" y="535"/>
                      <a:pt x="648" y="535"/>
                      <a:pt x="648" y="535"/>
                    </a:cubicBezTo>
                    <a:cubicBezTo>
                      <a:pt x="648" y="534"/>
                      <a:pt x="647" y="532"/>
                      <a:pt x="646" y="530"/>
                    </a:cubicBezTo>
                    <a:cubicBezTo>
                      <a:pt x="580" y="465"/>
                      <a:pt x="580" y="465"/>
                      <a:pt x="580" y="465"/>
                    </a:cubicBezTo>
                    <a:cubicBezTo>
                      <a:pt x="580" y="419"/>
                      <a:pt x="580" y="419"/>
                      <a:pt x="580" y="419"/>
                    </a:cubicBezTo>
                    <a:cubicBezTo>
                      <a:pt x="608" y="419"/>
                      <a:pt x="608" y="419"/>
                      <a:pt x="608" y="419"/>
                    </a:cubicBezTo>
                    <a:cubicBezTo>
                      <a:pt x="719" y="530"/>
                      <a:pt x="719" y="530"/>
                      <a:pt x="719" y="530"/>
                    </a:cubicBezTo>
                    <a:cubicBezTo>
                      <a:pt x="719" y="583"/>
                      <a:pt x="719" y="583"/>
                      <a:pt x="719" y="583"/>
                    </a:cubicBezTo>
                    <a:cubicBezTo>
                      <a:pt x="719" y="586"/>
                      <a:pt x="720" y="588"/>
                      <a:pt x="722" y="590"/>
                    </a:cubicBezTo>
                    <a:cubicBezTo>
                      <a:pt x="789" y="658"/>
                      <a:pt x="789" y="658"/>
                      <a:pt x="789" y="658"/>
                    </a:cubicBezTo>
                    <a:cubicBezTo>
                      <a:pt x="781" y="667"/>
                      <a:pt x="776" y="679"/>
                      <a:pt x="776" y="692"/>
                    </a:cubicBezTo>
                    <a:cubicBezTo>
                      <a:pt x="776" y="721"/>
                      <a:pt x="799" y="745"/>
                      <a:pt x="828" y="745"/>
                    </a:cubicBezTo>
                    <a:cubicBezTo>
                      <a:pt x="838" y="745"/>
                      <a:pt x="846" y="743"/>
                      <a:pt x="854" y="738"/>
                    </a:cubicBezTo>
                    <a:cubicBezTo>
                      <a:pt x="947" y="832"/>
                      <a:pt x="947" y="832"/>
                      <a:pt x="947" y="832"/>
                    </a:cubicBezTo>
                    <a:cubicBezTo>
                      <a:pt x="949" y="834"/>
                      <a:pt x="951" y="834"/>
                      <a:pt x="952" y="834"/>
                    </a:cubicBezTo>
                    <a:cubicBezTo>
                      <a:pt x="1072" y="834"/>
                      <a:pt x="1072" y="834"/>
                      <a:pt x="1072" y="834"/>
                    </a:cubicBezTo>
                    <a:cubicBezTo>
                      <a:pt x="1075" y="853"/>
                      <a:pt x="1090" y="867"/>
                      <a:pt x="1110" y="867"/>
                    </a:cubicBezTo>
                    <a:cubicBezTo>
                      <a:pt x="1131" y="867"/>
                      <a:pt x="1148" y="850"/>
                      <a:pt x="1148" y="828"/>
                    </a:cubicBezTo>
                    <a:cubicBezTo>
                      <a:pt x="1148" y="807"/>
                      <a:pt x="1131" y="790"/>
                      <a:pt x="1110" y="790"/>
                    </a:cubicBezTo>
                    <a:cubicBezTo>
                      <a:pt x="1091" y="790"/>
                      <a:pt x="1076" y="803"/>
                      <a:pt x="1072" y="820"/>
                    </a:cubicBezTo>
                    <a:cubicBezTo>
                      <a:pt x="955" y="820"/>
                      <a:pt x="955" y="820"/>
                      <a:pt x="955" y="820"/>
                    </a:cubicBezTo>
                    <a:cubicBezTo>
                      <a:pt x="865" y="730"/>
                      <a:pt x="865" y="730"/>
                      <a:pt x="865" y="730"/>
                    </a:cubicBezTo>
                    <a:cubicBezTo>
                      <a:pt x="875" y="720"/>
                      <a:pt x="881" y="707"/>
                      <a:pt x="881" y="692"/>
                    </a:cubicBezTo>
                    <a:cubicBezTo>
                      <a:pt x="881" y="663"/>
                      <a:pt x="857" y="640"/>
                      <a:pt x="828" y="640"/>
                    </a:cubicBezTo>
                    <a:cubicBezTo>
                      <a:pt x="821" y="640"/>
                      <a:pt x="813" y="642"/>
                      <a:pt x="807" y="645"/>
                    </a:cubicBezTo>
                    <a:cubicBezTo>
                      <a:pt x="740" y="578"/>
                      <a:pt x="740" y="578"/>
                      <a:pt x="740" y="578"/>
                    </a:cubicBezTo>
                    <a:cubicBezTo>
                      <a:pt x="740" y="535"/>
                      <a:pt x="740" y="535"/>
                      <a:pt x="740" y="535"/>
                    </a:cubicBezTo>
                    <a:cubicBezTo>
                      <a:pt x="970" y="535"/>
                      <a:pt x="970" y="535"/>
                      <a:pt x="970" y="535"/>
                    </a:cubicBezTo>
                    <a:cubicBezTo>
                      <a:pt x="1057" y="622"/>
                      <a:pt x="1057" y="622"/>
                      <a:pt x="1057" y="622"/>
                    </a:cubicBezTo>
                    <a:cubicBezTo>
                      <a:pt x="1046" y="633"/>
                      <a:pt x="1039" y="649"/>
                      <a:pt x="1039" y="666"/>
                    </a:cubicBezTo>
                    <a:cubicBezTo>
                      <a:pt x="1039" y="701"/>
                      <a:pt x="1067" y="729"/>
                      <a:pt x="1102" y="729"/>
                    </a:cubicBezTo>
                    <a:cubicBezTo>
                      <a:pt x="1137" y="729"/>
                      <a:pt x="1165" y="701"/>
                      <a:pt x="1165" y="666"/>
                    </a:cubicBezTo>
                    <a:cubicBezTo>
                      <a:pt x="1165" y="631"/>
                      <a:pt x="1137" y="603"/>
                      <a:pt x="1102" y="603"/>
                    </a:cubicBezTo>
                    <a:cubicBezTo>
                      <a:pt x="1092" y="603"/>
                      <a:pt x="1083" y="605"/>
                      <a:pt x="1075" y="609"/>
                    </a:cubicBezTo>
                    <a:cubicBezTo>
                      <a:pt x="982" y="517"/>
                      <a:pt x="982" y="517"/>
                      <a:pt x="982" y="517"/>
                    </a:cubicBezTo>
                    <a:cubicBezTo>
                      <a:pt x="980" y="515"/>
                      <a:pt x="978" y="514"/>
                      <a:pt x="975" y="514"/>
                    </a:cubicBezTo>
                    <a:cubicBezTo>
                      <a:pt x="733" y="514"/>
                      <a:pt x="733" y="514"/>
                      <a:pt x="733" y="514"/>
                    </a:cubicBezTo>
                    <a:cubicBezTo>
                      <a:pt x="670" y="450"/>
                      <a:pt x="670" y="450"/>
                      <a:pt x="670" y="450"/>
                    </a:cubicBezTo>
                    <a:cubicBezTo>
                      <a:pt x="804" y="450"/>
                      <a:pt x="804" y="450"/>
                      <a:pt x="804" y="450"/>
                    </a:cubicBezTo>
                    <a:cubicBezTo>
                      <a:pt x="840" y="485"/>
                      <a:pt x="840" y="485"/>
                      <a:pt x="840" y="485"/>
                    </a:cubicBezTo>
                    <a:cubicBezTo>
                      <a:pt x="841" y="487"/>
                      <a:pt x="843" y="488"/>
                      <a:pt x="845" y="488"/>
                    </a:cubicBezTo>
                    <a:cubicBezTo>
                      <a:pt x="944" y="488"/>
                      <a:pt x="944" y="488"/>
                      <a:pt x="944" y="488"/>
                    </a:cubicBezTo>
                    <a:cubicBezTo>
                      <a:pt x="946" y="488"/>
                      <a:pt x="947" y="487"/>
                      <a:pt x="949" y="485"/>
                    </a:cubicBezTo>
                    <a:cubicBezTo>
                      <a:pt x="996" y="438"/>
                      <a:pt x="996" y="438"/>
                      <a:pt x="996" y="438"/>
                    </a:cubicBezTo>
                    <a:cubicBezTo>
                      <a:pt x="1015" y="438"/>
                      <a:pt x="1015" y="438"/>
                      <a:pt x="1015" y="438"/>
                    </a:cubicBezTo>
                    <a:cubicBezTo>
                      <a:pt x="1035" y="459"/>
                      <a:pt x="1035" y="459"/>
                      <a:pt x="1035" y="459"/>
                    </a:cubicBezTo>
                    <a:cubicBezTo>
                      <a:pt x="1030" y="465"/>
                      <a:pt x="1028" y="473"/>
                      <a:pt x="1028" y="482"/>
                    </a:cubicBezTo>
                    <a:cubicBezTo>
                      <a:pt x="1028" y="503"/>
                      <a:pt x="1045" y="520"/>
                      <a:pt x="1066" y="520"/>
                    </a:cubicBezTo>
                    <a:cubicBezTo>
                      <a:pt x="1087" y="520"/>
                      <a:pt x="1105" y="503"/>
                      <a:pt x="1105" y="482"/>
                    </a:cubicBezTo>
                    <a:cubicBezTo>
                      <a:pt x="1105" y="460"/>
                      <a:pt x="1087" y="443"/>
                      <a:pt x="1066" y="443"/>
                    </a:cubicBezTo>
                    <a:cubicBezTo>
                      <a:pt x="1059" y="443"/>
                      <a:pt x="1052" y="445"/>
                      <a:pt x="1046" y="449"/>
                    </a:cubicBezTo>
                    <a:cubicBezTo>
                      <a:pt x="1023" y="426"/>
                      <a:pt x="1023" y="426"/>
                      <a:pt x="1023" y="426"/>
                    </a:cubicBezTo>
                    <a:cubicBezTo>
                      <a:pt x="1021" y="424"/>
                      <a:pt x="1019" y="424"/>
                      <a:pt x="1018" y="424"/>
                    </a:cubicBezTo>
                    <a:cubicBezTo>
                      <a:pt x="993" y="424"/>
                      <a:pt x="993" y="424"/>
                      <a:pt x="993" y="424"/>
                    </a:cubicBezTo>
                    <a:cubicBezTo>
                      <a:pt x="991" y="424"/>
                      <a:pt x="989" y="424"/>
                      <a:pt x="988" y="426"/>
                    </a:cubicBezTo>
                    <a:cubicBezTo>
                      <a:pt x="941" y="473"/>
                      <a:pt x="941" y="473"/>
                      <a:pt x="941" y="473"/>
                    </a:cubicBezTo>
                    <a:cubicBezTo>
                      <a:pt x="848" y="473"/>
                      <a:pt x="848" y="473"/>
                      <a:pt x="848" y="473"/>
                    </a:cubicBezTo>
                    <a:cubicBezTo>
                      <a:pt x="812" y="438"/>
                      <a:pt x="812" y="438"/>
                      <a:pt x="812" y="438"/>
                    </a:cubicBezTo>
                    <a:cubicBezTo>
                      <a:pt x="811" y="436"/>
                      <a:pt x="809" y="435"/>
                      <a:pt x="807" y="435"/>
                    </a:cubicBezTo>
                    <a:cubicBezTo>
                      <a:pt x="655" y="435"/>
                      <a:pt x="655" y="435"/>
                      <a:pt x="655" y="435"/>
                    </a:cubicBezTo>
                    <a:cubicBezTo>
                      <a:pt x="639" y="419"/>
                      <a:pt x="639" y="419"/>
                      <a:pt x="639" y="419"/>
                    </a:cubicBezTo>
                    <a:cubicBezTo>
                      <a:pt x="834" y="419"/>
                      <a:pt x="834" y="419"/>
                      <a:pt x="834" y="419"/>
                    </a:cubicBezTo>
                    <a:cubicBezTo>
                      <a:pt x="844" y="443"/>
                      <a:pt x="868" y="460"/>
                      <a:pt x="896" y="460"/>
                    </a:cubicBezTo>
                    <a:cubicBezTo>
                      <a:pt x="928" y="460"/>
                      <a:pt x="955" y="437"/>
                      <a:pt x="961" y="406"/>
                    </a:cubicBezTo>
                    <a:cubicBezTo>
                      <a:pt x="1074" y="406"/>
                      <a:pt x="1074" y="406"/>
                      <a:pt x="1074" y="406"/>
                    </a:cubicBezTo>
                    <a:cubicBezTo>
                      <a:pt x="1188" y="520"/>
                      <a:pt x="1188" y="520"/>
                      <a:pt x="1188" y="520"/>
                    </a:cubicBezTo>
                    <a:cubicBezTo>
                      <a:pt x="1179" y="527"/>
                      <a:pt x="1174" y="538"/>
                      <a:pt x="1174" y="550"/>
                    </a:cubicBezTo>
                    <a:cubicBezTo>
                      <a:pt x="1174" y="571"/>
                      <a:pt x="1191" y="588"/>
                      <a:pt x="1212" y="588"/>
                    </a:cubicBezTo>
                    <a:cubicBezTo>
                      <a:pt x="1234" y="588"/>
                      <a:pt x="1251" y="571"/>
                      <a:pt x="1251" y="550"/>
                    </a:cubicBezTo>
                    <a:cubicBezTo>
                      <a:pt x="1251" y="528"/>
                      <a:pt x="1234" y="511"/>
                      <a:pt x="1212" y="511"/>
                    </a:cubicBezTo>
                    <a:cubicBezTo>
                      <a:pt x="1209" y="511"/>
                      <a:pt x="1205" y="512"/>
                      <a:pt x="1201" y="513"/>
                    </a:cubicBezTo>
                    <a:cubicBezTo>
                      <a:pt x="1082" y="393"/>
                      <a:pt x="1082" y="393"/>
                      <a:pt x="1082" y="393"/>
                    </a:cubicBezTo>
                    <a:cubicBezTo>
                      <a:pt x="1080" y="392"/>
                      <a:pt x="1079" y="391"/>
                      <a:pt x="1077" y="391"/>
                    </a:cubicBezTo>
                    <a:cubicBezTo>
                      <a:pt x="962" y="391"/>
                      <a:pt x="962" y="391"/>
                      <a:pt x="962" y="391"/>
                    </a:cubicBezTo>
                    <a:cubicBezTo>
                      <a:pt x="961" y="356"/>
                      <a:pt x="932" y="327"/>
                      <a:pt x="896" y="327"/>
                    </a:cubicBezTo>
                    <a:cubicBezTo>
                      <a:pt x="860" y="327"/>
                      <a:pt x="831" y="355"/>
                      <a:pt x="829" y="390"/>
                    </a:cubicBezTo>
                    <a:cubicBezTo>
                      <a:pt x="545" y="390"/>
                      <a:pt x="545" y="390"/>
                      <a:pt x="545" y="390"/>
                    </a:cubicBezTo>
                    <a:cubicBezTo>
                      <a:pt x="329" y="174"/>
                      <a:pt x="329" y="174"/>
                      <a:pt x="329" y="174"/>
                    </a:cubicBezTo>
                    <a:cubicBezTo>
                      <a:pt x="326" y="171"/>
                      <a:pt x="322" y="170"/>
                      <a:pt x="318" y="170"/>
                    </a:cubicBezTo>
                    <a:cubicBezTo>
                      <a:pt x="251" y="170"/>
                      <a:pt x="251" y="170"/>
                      <a:pt x="251" y="170"/>
                    </a:cubicBezTo>
                    <a:cubicBezTo>
                      <a:pt x="91" y="10"/>
                      <a:pt x="91" y="10"/>
                      <a:pt x="91" y="10"/>
                    </a:cubicBezTo>
                    <a:cubicBezTo>
                      <a:pt x="89" y="7"/>
                      <a:pt x="85" y="6"/>
                      <a:pt x="81" y="6"/>
                    </a:cubicBezTo>
                    <a:cubicBezTo>
                      <a:pt x="81" y="6"/>
                      <a:pt x="81" y="6"/>
                      <a:pt x="81" y="6"/>
                    </a:cubicBezTo>
                    <a:cubicBezTo>
                      <a:pt x="81" y="0"/>
                      <a:pt x="81" y="0"/>
                      <a:pt x="81" y="0"/>
                    </a:cubicBezTo>
                    <a:cubicBezTo>
                      <a:pt x="0" y="0"/>
                      <a:pt x="0" y="0"/>
                      <a:pt x="0" y="0"/>
                    </a:cubicBezTo>
                    <a:cubicBezTo>
                      <a:pt x="0" y="15"/>
                      <a:pt x="1" y="30"/>
                      <a:pt x="3" y="45"/>
                    </a:cubicBezTo>
                    <a:lnTo>
                      <a:pt x="81" y="45"/>
                    </a:lnTo>
                    <a:close/>
                    <a:moveTo>
                      <a:pt x="283" y="360"/>
                    </a:moveTo>
                    <a:cubicBezTo>
                      <a:pt x="296" y="360"/>
                      <a:pt x="307" y="371"/>
                      <a:pt x="307" y="385"/>
                    </a:cubicBezTo>
                    <a:cubicBezTo>
                      <a:pt x="307" y="398"/>
                      <a:pt x="296" y="409"/>
                      <a:pt x="283" y="409"/>
                    </a:cubicBezTo>
                    <a:cubicBezTo>
                      <a:pt x="270" y="409"/>
                      <a:pt x="259" y="398"/>
                      <a:pt x="259" y="385"/>
                    </a:cubicBezTo>
                    <a:cubicBezTo>
                      <a:pt x="259" y="371"/>
                      <a:pt x="270" y="360"/>
                      <a:pt x="283" y="360"/>
                    </a:cubicBezTo>
                    <a:close/>
                    <a:moveTo>
                      <a:pt x="301" y="245"/>
                    </a:moveTo>
                    <a:cubicBezTo>
                      <a:pt x="314" y="245"/>
                      <a:pt x="325" y="256"/>
                      <a:pt x="325" y="269"/>
                    </a:cubicBezTo>
                    <a:cubicBezTo>
                      <a:pt x="325" y="283"/>
                      <a:pt x="314" y="293"/>
                      <a:pt x="301" y="293"/>
                    </a:cubicBezTo>
                    <a:cubicBezTo>
                      <a:pt x="288" y="293"/>
                      <a:pt x="277" y="283"/>
                      <a:pt x="277" y="269"/>
                    </a:cubicBezTo>
                    <a:cubicBezTo>
                      <a:pt x="277" y="256"/>
                      <a:pt x="288" y="245"/>
                      <a:pt x="301" y="245"/>
                    </a:cubicBezTo>
                    <a:close/>
                    <a:moveTo>
                      <a:pt x="515" y="506"/>
                    </a:moveTo>
                    <a:cubicBezTo>
                      <a:pt x="529" y="506"/>
                      <a:pt x="539" y="517"/>
                      <a:pt x="539" y="530"/>
                    </a:cubicBezTo>
                    <a:cubicBezTo>
                      <a:pt x="539" y="544"/>
                      <a:pt x="529" y="554"/>
                      <a:pt x="515" y="554"/>
                    </a:cubicBezTo>
                    <a:cubicBezTo>
                      <a:pt x="502" y="554"/>
                      <a:pt x="491" y="544"/>
                      <a:pt x="491" y="530"/>
                    </a:cubicBezTo>
                    <a:cubicBezTo>
                      <a:pt x="491" y="517"/>
                      <a:pt x="502" y="506"/>
                      <a:pt x="515" y="506"/>
                    </a:cubicBezTo>
                    <a:close/>
                    <a:moveTo>
                      <a:pt x="610" y="586"/>
                    </a:moveTo>
                    <a:cubicBezTo>
                      <a:pt x="610" y="599"/>
                      <a:pt x="599" y="610"/>
                      <a:pt x="585" y="610"/>
                    </a:cubicBezTo>
                    <a:cubicBezTo>
                      <a:pt x="572" y="610"/>
                      <a:pt x="561" y="599"/>
                      <a:pt x="561" y="586"/>
                    </a:cubicBezTo>
                    <a:cubicBezTo>
                      <a:pt x="561" y="573"/>
                      <a:pt x="572" y="562"/>
                      <a:pt x="585" y="562"/>
                    </a:cubicBezTo>
                    <a:cubicBezTo>
                      <a:pt x="599" y="562"/>
                      <a:pt x="610" y="573"/>
                      <a:pt x="610" y="586"/>
                    </a:cubicBezTo>
                    <a:close/>
                    <a:moveTo>
                      <a:pt x="656" y="628"/>
                    </a:moveTo>
                    <a:cubicBezTo>
                      <a:pt x="670" y="628"/>
                      <a:pt x="680" y="639"/>
                      <a:pt x="680" y="652"/>
                    </a:cubicBezTo>
                    <a:cubicBezTo>
                      <a:pt x="680" y="665"/>
                      <a:pt x="670" y="676"/>
                      <a:pt x="656" y="676"/>
                    </a:cubicBezTo>
                    <a:cubicBezTo>
                      <a:pt x="643" y="676"/>
                      <a:pt x="632" y="665"/>
                      <a:pt x="632" y="652"/>
                    </a:cubicBezTo>
                    <a:cubicBezTo>
                      <a:pt x="632" y="639"/>
                      <a:pt x="643" y="628"/>
                      <a:pt x="656" y="628"/>
                    </a:cubicBezTo>
                    <a:close/>
                    <a:moveTo>
                      <a:pt x="1110" y="804"/>
                    </a:moveTo>
                    <a:cubicBezTo>
                      <a:pt x="1123" y="804"/>
                      <a:pt x="1134" y="815"/>
                      <a:pt x="1134" y="828"/>
                    </a:cubicBezTo>
                    <a:cubicBezTo>
                      <a:pt x="1134" y="842"/>
                      <a:pt x="1123" y="853"/>
                      <a:pt x="1110" y="853"/>
                    </a:cubicBezTo>
                    <a:cubicBezTo>
                      <a:pt x="1096" y="853"/>
                      <a:pt x="1086" y="842"/>
                      <a:pt x="1086" y="828"/>
                    </a:cubicBezTo>
                    <a:cubicBezTo>
                      <a:pt x="1086" y="815"/>
                      <a:pt x="1096" y="804"/>
                      <a:pt x="1110" y="804"/>
                    </a:cubicBezTo>
                    <a:close/>
                    <a:moveTo>
                      <a:pt x="828" y="661"/>
                    </a:moveTo>
                    <a:cubicBezTo>
                      <a:pt x="846" y="661"/>
                      <a:pt x="859" y="675"/>
                      <a:pt x="859" y="692"/>
                    </a:cubicBezTo>
                    <a:cubicBezTo>
                      <a:pt x="859" y="709"/>
                      <a:pt x="846" y="723"/>
                      <a:pt x="828" y="723"/>
                    </a:cubicBezTo>
                    <a:cubicBezTo>
                      <a:pt x="811" y="723"/>
                      <a:pt x="797" y="709"/>
                      <a:pt x="797" y="692"/>
                    </a:cubicBezTo>
                    <a:cubicBezTo>
                      <a:pt x="797" y="675"/>
                      <a:pt x="811" y="661"/>
                      <a:pt x="828" y="661"/>
                    </a:cubicBezTo>
                    <a:close/>
                    <a:moveTo>
                      <a:pt x="1102" y="625"/>
                    </a:moveTo>
                    <a:cubicBezTo>
                      <a:pt x="1125" y="625"/>
                      <a:pt x="1143" y="643"/>
                      <a:pt x="1143" y="666"/>
                    </a:cubicBezTo>
                    <a:cubicBezTo>
                      <a:pt x="1143" y="689"/>
                      <a:pt x="1125" y="707"/>
                      <a:pt x="1102" y="707"/>
                    </a:cubicBezTo>
                    <a:cubicBezTo>
                      <a:pt x="1079" y="707"/>
                      <a:pt x="1061" y="689"/>
                      <a:pt x="1061" y="666"/>
                    </a:cubicBezTo>
                    <a:cubicBezTo>
                      <a:pt x="1061" y="643"/>
                      <a:pt x="1079" y="625"/>
                      <a:pt x="1102" y="625"/>
                    </a:cubicBezTo>
                    <a:close/>
                    <a:moveTo>
                      <a:pt x="1066" y="458"/>
                    </a:moveTo>
                    <a:cubicBezTo>
                      <a:pt x="1079" y="458"/>
                      <a:pt x="1090" y="468"/>
                      <a:pt x="1090" y="482"/>
                    </a:cubicBezTo>
                    <a:cubicBezTo>
                      <a:pt x="1090" y="495"/>
                      <a:pt x="1079" y="506"/>
                      <a:pt x="1066" y="506"/>
                    </a:cubicBezTo>
                    <a:cubicBezTo>
                      <a:pt x="1053" y="506"/>
                      <a:pt x="1042" y="495"/>
                      <a:pt x="1042" y="482"/>
                    </a:cubicBezTo>
                    <a:cubicBezTo>
                      <a:pt x="1042" y="468"/>
                      <a:pt x="1053" y="458"/>
                      <a:pt x="1066" y="458"/>
                    </a:cubicBezTo>
                    <a:close/>
                    <a:moveTo>
                      <a:pt x="1212" y="525"/>
                    </a:moveTo>
                    <a:cubicBezTo>
                      <a:pt x="1226" y="525"/>
                      <a:pt x="1237" y="536"/>
                      <a:pt x="1237" y="550"/>
                    </a:cubicBezTo>
                    <a:cubicBezTo>
                      <a:pt x="1237" y="563"/>
                      <a:pt x="1226" y="574"/>
                      <a:pt x="1212" y="574"/>
                    </a:cubicBezTo>
                    <a:cubicBezTo>
                      <a:pt x="1199" y="574"/>
                      <a:pt x="1188" y="563"/>
                      <a:pt x="1188" y="550"/>
                    </a:cubicBezTo>
                    <a:cubicBezTo>
                      <a:pt x="1188" y="536"/>
                      <a:pt x="1199" y="525"/>
                      <a:pt x="1212" y="525"/>
                    </a:cubicBezTo>
                    <a:close/>
                    <a:moveTo>
                      <a:pt x="896" y="356"/>
                    </a:moveTo>
                    <a:cubicBezTo>
                      <a:pt x="917" y="356"/>
                      <a:pt x="933" y="373"/>
                      <a:pt x="933" y="394"/>
                    </a:cubicBezTo>
                    <a:cubicBezTo>
                      <a:pt x="933" y="414"/>
                      <a:pt x="917" y="431"/>
                      <a:pt x="896" y="431"/>
                    </a:cubicBezTo>
                    <a:cubicBezTo>
                      <a:pt x="875" y="431"/>
                      <a:pt x="858" y="414"/>
                      <a:pt x="858" y="394"/>
                    </a:cubicBezTo>
                    <a:cubicBezTo>
                      <a:pt x="858" y="373"/>
                      <a:pt x="875" y="356"/>
                      <a:pt x="896" y="356"/>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7" name="Freeform 14"/>
              <p:cNvSpPr>
                <a:spLocks noEditPoints="1"/>
              </p:cNvSpPr>
              <p:nvPr/>
            </p:nvSpPr>
            <p:spPr bwMode="auto">
              <a:xfrm>
                <a:off x="3967" y="1421"/>
                <a:ext cx="973" cy="868"/>
              </a:xfrm>
              <a:custGeom>
                <a:avLst/>
                <a:gdLst>
                  <a:gd name="T0" fmla="*/ 113 w 1161"/>
                  <a:gd name="T1" fmla="*/ 1025 h 1035"/>
                  <a:gd name="T2" fmla="*/ 498 w 1161"/>
                  <a:gd name="T3" fmla="*/ 757 h 1035"/>
                  <a:gd name="T4" fmla="*/ 758 w 1161"/>
                  <a:gd name="T5" fmla="*/ 715 h 1035"/>
                  <a:gd name="T6" fmla="*/ 923 w 1161"/>
                  <a:gd name="T7" fmla="*/ 587 h 1035"/>
                  <a:gd name="T8" fmla="*/ 884 w 1161"/>
                  <a:gd name="T9" fmla="*/ 548 h 1035"/>
                  <a:gd name="T10" fmla="*/ 560 w 1161"/>
                  <a:gd name="T11" fmla="*/ 701 h 1035"/>
                  <a:gd name="T12" fmla="*/ 734 w 1161"/>
                  <a:gd name="T13" fmla="*/ 687 h 1035"/>
                  <a:gd name="T14" fmla="*/ 857 w 1161"/>
                  <a:gd name="T15" fmla="*/ 495 h 1035"/>
                  <a:gd name="T16" fmla="*/ 961 w 1161"/>
                  <a:gd name="T17" fmla="*/ 457 h 1035"/>
                  <a:gd name="T18" fmla="*/ 884 w 1161"/>
                  <a:gd name="T19" fmla="*/ 450 h 1035"/>
                  <a:gd name="T20" fmla="*/ 843 w 1161"/>
                  <a:gd name="T21" fmla="*/ 492 h 1035"/>
                  <a:gd name="T22" fmla="*/ 587 w 1161"/>
                  <a:gd name="T23" fmla="*/ 674 h 1035"/>
                  <a:gd name="T24" fmla="*/ 719 w 1161"/>
                  <a:gd name="T25" fmla="*/ 660 h 1035"/>
                  <a:gd name="T26" fmla="*/ 820 w 1161"/>
                  <a:gd name="T27" fmla="*/ 478 h 1035"/>
                  <a:gd name="T28" fmla="*/ 1002 w 1161"/>
                  <a:gd name="T29" fmla="*/ 427 h 1035"/>
                  <a:gd name="T30" fmla="*/ 940 w 1161"/>
                  <a:gd name="T31" fmla="*/ 357 h 1035"/>
                  <a:gd name="T32" fmla="*/ 807 w 1161"/>
                  <a:gd name="T33" fmla="*/ 470 h 1035"/>
                  <a:gd name="T34" fmla="*/ 711 w 1161"/>
                  <a:gd name="T35" fmla="*/ 648 h 1035"/>
                  <a:gd name="T36" fmla="*/ 621 w 1161"/>
                  <a:gd name="T37" fmla="*/ 634 h 1035"/>
                  <a:gd name="T38" fmla="*/ 739 w 1161"/>
                  <a:gd name="T39" fmla="*/ 438 h 1035"/>
                  <a:gd name="T40" fmla="*/ 672 w 1161"/>
                  <a:gd name="T41" fmla="*/ 371 h 1035"/>
                  <a:gd name="T42" fmla="*/ 592 w 1161"/>
                  <a:gd name="T43" fmla="*/ 497 h 1035"/>
                  <a:gd name="T44" fmla="*/ 382 w 1161"/>
                  <a:gd name="T45" fmla="*/ 728 h 1035"/>
                  <a:gd name="T46" fmla="*/ 287 w 1161"/>
                  <a:gd name="T47" fmla="*/ 732 h 1035"/>
                  <a:gd name="T48" fmla="*/ 503 w 1161"/>
                  <a:gd name="T49" fmla="*/ 563 h 1035"/>
                  <a:gd name="T50" fmla="*/ 611 w 1161"/>
                  <a:gd name="T51" fmla="*/ 393 h 1035"/>
                  <a:gd name="T52" fmla="*/ 777 w 1161"/>
                  <a:gd name="T53" fmla="*/ 225 h 1035"/>
                  <a:gd name="T54" fmla="*/ 973 w 1161"/>
                  <a:gd name="T55" fmla="*/ 194 h 1035"/>
                  <a:gd name="T56" fmla="*/ 1084 w 1161"/>
                  <a:gd name="T57" fmla="*/ 119 h 1035"/>
                  <a:gd name="T58" fmla="*/ 1122 w 1161"/>
                  <a:gd name="T59" fmla="*/ 72 h 1035"/>
                  <a:gd name="T60" fmla="*/ 1043 w 1161"/>
                  <a:gd name="T61" fmla="*/ 106 h 1035"/>
                  <a:gd name="T62" fmla="*/ 849 w 1161"/>
                  <a:gd name="T63" fmla="*/ 156 h 1035"/>
                  <a:gd name="T64" fmla="*/ 967 w 1161"/>
                  <a:gd name="T65" fmla="*/ 156 h 1035"/>
                  <a:gd name="T66" fmla="*/ 1068 w 1161"/>
                  <a:gd name="T67" fmla="*/ 77 h 1035"/>
                  <a:gd name="T68" fmla="*/ 1030 w 1161"/>
                  <a:gd name="T69" fmla="*/ 39 h 1035"/>
                  <a:gd name="T70" fmla="*/ 862 w 1161"/>
                  <a:gd name="T71" fmla="*/ 144 h 1035"/>
                  <a:gd name="T72" fmla="*/ 969 w 1161"/>
                  <a:gd name="T73" fmla="*/ 69 h 1035"/>
                  <a:gd name="T74" fmla="*/ 897 w 1161"/>
                  <a:gd name="T75" fmla="*/ 88 h 1035"/>
                  <a:gd name="T76" fmla="*/ 686 w 1161"/>
                  <a:gd name="T77" fmla="*/ 213 h 1035"/>
                  <a:gd name="T78" fmla="*/ 597 w 1161"/>
                  <a:gd name="T79" fmla="*/ 391 h 1035"/>
                  <a:gd name="T80" fmla="*/ 377 w 1161"/>
                  <a:gd name="T81" fmla="*/ 563 h 1035"/>
                  <a:gd name="T82" fmla="*/ 265 w 1161"/>
                  <a:gd name="T83" fmla="*/ 727 h 1035"/>
                  <a:gd name="T84" fmla="*/ 79 w 1161"/>
                  <a:gd name="T85" fmla="*/ 997 h 1035"/>
                  <a:gd name="T86" fmla="*/ 0 w 1161"/>
                  <a:gd name="T87" fmla="*/ 1035 h 1035"/>
                  <a:gd name="T88" fmla="*/ 947 w 1161"/>
                  <a:gd name="T89" fmla="*/ 548 h 1035"/>
                  <a:gd name="T90" fmla="*/ 923 w 1161"/>
                  <a:gd name="T91" fmla="*/ 524 h 1035"/>
                  <a:gd name="T92" fmla="*/ 923 w 1161"/>
                  <a:gd name="T93" fmla="*/ 481 h 1035"/>
                  <a:gd name="T94" fmla="*/ 1002 w 1161"/>
                  <a:gd name="T95" fmla="*/ 323 h 1035"/>
                  <a:gd name="T96" fmla="*/ 961 w 1161"/>
                  <a:gd name="T97" fmla="*/ 364 h 1035"/>
                  <a:gd name="T98" fmla="*/ 777 w 1161"/>
                  <a:gd name="T99" fmla="*/ 371 h 1035"/>
                  <a:gd name="T100" fmla="*/ 739 w 1161"/>
                  <a:gd name="T101" fmla="*/ 334 h 1035"/>
                  <a:gd name="T102" fmla="*/ 1122 w 1161"/>
                  <a:gd name="T103" fmla="*/ 135 h 1035"/>
                  <a:gd name="T104" fmla="*/ 1068 w 1161"/>
                  <a:gd name="T105" fmla="*/ 15 h 1035"/>
                  <a:gd name="T106" fmla="*/ 1044 w 1161"/>
                  <a:gd name="T107" fmla="*/ 39 h 1035"/>
                  <a:gd name="T108" fmla="*/ 955 w 1161"/>
                  <a:gd name="T109" fmla="*/ 69 h 1035"/>
                  <a:gd name="T110" fmla="*/ 931 w 1161"/>
                  <a:gd name="T111" fmla="*/ 45 h 1035"/>
                  <a:gd name="T112" fmla="*/ 440 w 1161"/>
                  <a:gd name="T113" fmla="*/ 605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61" h="1035">
                    <a:moveTo>
                      <a:pt x="79" y="1035"/>
                    </a:moveTo>
                    <a:cubicBezTo>
                      <a:pt x="79" y="1025"/>
                      <a:pt x="79" y="1025"/>
                      <a:pt x="79" y="1025"/>
                    </a:cubicBezTo>
                    <a:cubicBezTo>
                      <a:pt x="113" y="1025"/>
                      <a:pt x="113" y="1025"/>
                      <a:pt x="113" y="1025"/>
                    </a:cubicBezTo>
                    <a:cubicBezTo>
                      <a:pt x="117" y="1025"/>
                      <a:pt x="121" y="1024"/>
                      <a:pt x="124" y="1021"/>
                    </a:cubicBezTo>
                    <a:cubicBezTo>
                      <a:pt x="388" y="757"/>
                      <a:pt x="388" y="757"/>
                      <a:pt x="388" y="757"/>
                    </a:cubicBezTo>
                    <a:cubicBezTo>
                      <a:pt x="498" y="757"/>
                      <a:pt x="498" y="757"/>
                      <a:pt x="498" y="757"/>
                    </a:cubicBezTo>
                    <a:cubicBezTo>
                      <a:pt x="502" y="757"/>
                      <a:pt x="505" y="755"/>
                      <a:pt x="508" y="753"/>
                    </a:cubicBezTo>
                    <a:cubicBezTo>
                      <a:pt x="546" y="715"/>
                      <a:pt x="546" y="715"/>
                      <a:pt x="546" y="715"/>
                    </a:cubicBezTo>
                    <a:cubicBezTo>
                      <a:pt x="758" y="715"/>
                      <a:pt x="758" y="715"/>
                      <a:pt x="758" y="715"/>
                    </a:cubicBezTo>
                    <a:cubicBezTo>
                      <a:pt x="760" y="715"/>
                      <a:pt x="761" y="714"/>
                      <a:pt x="763" y="713"/>
                    </a:cubicBezTo>
                    <a:cubicBezTo>
                      <a:pt x="898" y="578"/>
                      <a:pt x="898" y="578"/>
                      <a:pt x="898" y="578"/>
                    </a:cubicBezTo>
                    <a:cubicBezTo>
                      <a:pt x="904" y="584"/>
                      <a:pt x="913" y="587"/>
                      <a:pt x="923" y="587"/>
                    </a:cubicBezTo>
                    <a:cubicBezTo>
                      <a:pt x="944" y="587"/>
                      <a:pt x="961" y="570"/>
                      <a:pt x="961" y="548"/>
                    </a:cubicBezTo>
                    <a:cubicBezTo>
                      <a:pt x="961" y="527"/>
                      <a:pt x="944" y="510"/>
                      <a:pt x="923" y="510"/>
                    </a:cubicBezTo>
                    <a:cubicBezTo>
                      <a:pt x="901" y="510"/>
                      <a:pt x="884" y="527"/>
                      <a:pt x="884" y="548"/>
                    </a:cubicBezTo>
                    <a:cubicBezTo>
                      <a:pt x="884" y="555"/>
                      <a:pt x="886" y="561"/>
                      <a:pt x="889" y="567"/>
                    </a:cubicBezTo>
                    <a:cubicBezTo>
                      <a:pt x="755" y="701"/>
                      <a:pt x="755" y="701"/>
                      <a:pt x="755" y="701"/>
                    </a:cubicBezTo>
                    <a:cubicBezTo>
                      <a:pt x="560" y="701"/>
                      <a:pt x="560" y="701"/>
                      <a:pt x="560" y="701"/>
                    </a:cubicBezTo>
                    <a:cubicBezTo>
                      <a:pt x="572" y="689"/>
                      <a:pt x="572" y="689"/>
                      <a:pt x="572" y="689"/>
                    </a:cubicBezTo>
                    <a:cubicBezTo>
                      <a:pt x="729" y="689"/>
                      <a:pt x="729" y="689"/>
                      <a:pt x="729" y="689"/>
                    </a:cubicBezTo>
                    <a:cubicBezTo>
                      <a:pt x="731" y="689"/>
                      <a:pt x="733" y="688"/>
                      <a:pt x="734" y="687"/>
                    </a:cubicBezTo>
                    <a:cubicBezTo>
                      <a:pt x="855" y="565"/>
                      <a:pt x="855" y="565"/>
                      <a:pt x="855" y="565"/>
                    </a:cubicBezTo>
                    <a:cubicBezTo>
                      <a:pt x="856" y="564"/>
                      <a:pt x="857" y="562"/>
                      <a:pt x="857" y="560"/>
                    </a:cubicBezTo>
                    <a:cubicBezTo>
                      <a:pt x="857" y="495"/>
                      <a:pt x="857" y="495"/>
                      <a:pt x="857" y="495"/>
                    </a:cubicBezTo>
                    <a:cubicBezTo>
                      <a:pt x="885" y="467"/>
                      <a:pt x="885" y="467"/>
                      <a:pt x="885" y="467"/>
                    </a:cubicBezTo>
                    <a:cubicBezTo>
                      <a:pt x="890" y="483"/>
                      <a:pt x="905" y="496"/>
                      <a:pt x="923" y="496"/>
                    </a:cubicBezTo>
                    <a:cubicBezTo>
                      <a:pt x="944" y="496"/>
                      <a:pt x="961" y="479"/>
                      <a:pt x="961" y="457"/>
                    </a:cubicBezTo>
                    <a:cubicBezTo>
                      <a:pt x="961" y="436"/>
                      <a:pt x="944" y="419"/>
                      <a:pt x="923" y="419"/>
                    </a:cubicBezTo>
                    <a:cubicBezTo>
                      <a:pt x="904" y="419"/>
                      <a:pt x="888" y="432"/>
                      <a:pt x="885" y="450"/>
                    </a:cubicBezTo>
                    <a:cubicBezTo>
                      <a:pt x="884" y="450"/>
                      <a:pt x="884" y="450"/>
                      <a:pt x="884" y="450"/>
                    </a:cubicBezTo>
                    <a:cubicBezTo>
                      <a:pt x="882" y="450"/>
                      <a:pt x="880" y="451"/>
                      <a:pt x="879" y="453"/>
                    </a:cubicBezTo>
                    <a:cubicBezTo>
                      <a:pt x="845" y="487"/>
                      <a:pt x="845" y="487"/>
                      <a:pt x="845" y="487"/>
                    </a:cubicBezTo>
                    <a:cubicBezTo>
                      <a:pt x="844" y="488"/>
                      <a:pt x="843" y="490"/>
                      <a:pt x="843" y="492"/>
                    </a:cubicBezTo>
                    <a:cubicBezTo>
                      <a:pt x="843" y="557"/>
                      <a:pt x="843" y="557"/>
                      <a:pt x="843" y="557"/>
                    </a:cubicBezTo>
                    <a:cubicBezTo>
                      <a:pt x="726" y="674"/>
                      <a:pt x="726" y="674"/>
                      <a:pt x="726" y="674"/>
                    </a:cubicBezTo>
                    <a:cubicBezTo>
                      <a:pt x="587" y="674"/>
                      <a:pt x="587" y="674"/>
                      <a:pt x="587" y="674"/>
                    </a:cubicBezTo>
                    <a:cubicBezTo>
                      <a:pt x="599" y="662"/>
                      <a:pt x="599" y="662"/>
                      <a:pt x="599" y="662"/>
                    </a:cubicBezTo>
                    <a:cubicBezTo>
                      <a:pt x="714" y="662"/>
                      <a:pt x="714" y="662"/>
                      <a:pt x="714" y="662"/>
                    </a:cubicBezTo>
                    <a:cubicBezTo>
                      <a:pt x="716" y="662"/>
                      <a:pt x="718" y="661"/>
                      <a:pt x="719" y="660"/>
                    </a:cubicBezTo>
                    <a:cubicBezTo>
                      <a:pt x="818" y="562"/>
                      <a:pt x="818" y="562"/>
                      <a:pt x="818" y="562"/>
                    </a:cubicBezTo>
                    <a:cubicBezTo>
                      <a:pt x="819" y="560"/>
                      <a:pt x="820" y="559"/>
                      <a:pt x="820" y="557"/>
                    </a:cubicBezTo>
                    <a:cubicBezTo>
                      <a:pt x="820" y="478"/>
                      <a:pt x="820" y="478"/>
                      <a:pt x="820" y="478"/>
                    </a:cubicBezTo>
                    <a:cubicBezTo>
                      <a:pt x="926" y="372"/>
                      <a:pt x="926" y="372"/>
                      <a:pt x="926" y="372"/>
                    </a:cubicBezTo>
                    <a:cubicBezTo>
                      <a:pt x="940" y="372"/>
                      <a:pt x="940" y="372"/>
                      <a:pt x="940" y="372"/>
                    </a:cubicBezTo>
                    <a:cubicBezTo>
                      <a:pt x="943" y="403"/>
                      <a:pt x="970" y="427"/>
                      <a:pt x="1002" y="427"/>
                    </a:cubicBezTo>
                    <a:cubicBezTo>
                      <a:pt x="1037" y="427"/>
                      <a:pt x="1065" y="399"/>
                      <a:pt x="1065" y="364"/>
                    </a:cubicBezTo>
                    <a:cubicBezTo>
                      <a:pt x="1065" y="330"/>
                      <a:pt x="1037" y="301"/>
                      <a:pt x="1002" y="301"/>
                    </a:cubicBezTo>
                    <a:cubicBezTo>
                      <a:pt x="970" y="301"/>
                      <a:pt x="943" y="326"/>
                      <a:pt x="940" y="357"/>
                    </a:cubicBezTo>
                    <a:cubicBezTo>
                      <a:pt x="923" y="357"/>
                      <a:pt x="923" y="357"/>
                      <a:pt x="923" y="357"/>
                    </a:cubicBezTo>
                    <a:cubicBezTo>
                      <a:pt x="921" y="357"/>
                      <a:pt x="919" y="358"/>
                      <a:pt x="918" y="359"/>
                    </a:cubicBezTo>
                    <a:cubicBezTo>
                      <a:pt x="807" y="470"/>
                      <a:pt x="807" y="470"/>
                      <a:pt x="807" y="470"/>
                    </a:cubicBezTo>
                    <a:cubicBezTo>
                      <a:pt x="806" y="471"/>
                      <a:pt x="805" y="473"/>
                      <a:pt x="805" y="475"/>
                    </a:cubicBezTo>
                    <a:cubicBezTo>
                      <a:pt x="805" y="554"/>
                      <a:pt x="805" y="554"/>
                      <a:pt x="805" y="554"/>
                    </a:cubicBezTo>
                    <a:cubicBezTo>
                      <a:pt x="711" y="648"/>
                      <a:pt x="711" y="648"/>
                      <a:pt x="711" y="648"/>
                    </a:cubicBezTo>
                    <a:cubicBezTo>
                      <a:pt x="613" y="648"/>
                      <a:pt x="613" y="648"/>
                      <a:pt x="613" y="648"/>
                    </a:cubicBezTo>
                    <a:cubicBezTo>
                      <a:pt x="617" y="644"/>
                      <a:pt x="617" y="644"/>
                      <a:pt x="617" y="644"/>
                    </a:cubicBezTo>
                    <a:cubicBezTo>
                      <a:pt x="620" y="641"/>
                      <a:pt x="621" y="637"/>
                      <a:pt x="621" y="634"/>
                    </a:cubicBezTo>
                    <a:cubicBezTo>
                      <a:pt x="621" y="503"/>
                      <a:pt x="621" y="503"/>
                      <a:pt x="621" y="503"/>
                    </a:cubicBezTo>
                    <a:cubicBezTo>
                      <a:pt x="699" y="425"/>
                      <a:pt x="699" y="425"/>
                      <a:pt x="699" y="425"/>
                    </a:cubicBezTo>
                    <a:cubicBezTo>
                      <a:pt x="710" y="433"/>
                      <a:pt x="724" y="438"/>
                      <a:pt x="739" y="438"/>
                    </a:cubicBezTo>
                    <a:cubicBezTo>
                      <a:pt x="776" y="438"/>
                      <a:pt x="805" y="408"/>
                      <a:pt x="805" y="371"/>
                    </a:cubicBezTo>
                    <a:cubicBezTo>
                      <a:pt x="805" y="335"/>
                      <a:pt x="776" y="305"/>
                      <a:pt x="739" y="305"/>
                    </a:cubicBezTo>
                    <a:cubicBezTo>
                      <a:pt x="702" y="305"/>
                      <a:pt x="672" y="335"/>
                      <a:pt x="672" y="371"/>
                    </a:cubicBezTo>
                    <a:cubicBezTo>
                      <a:pt x="672" y="383"/>
                      <a:pt x="675" y="394"/>
                      <a:pt x="680" y="403"/>
                    </a:cubicBezTo>
                    <a:cubicBezTo>
                      <a:pt x="597" y="487"/>
                      <a:pt x="597" y="487"/>
                      <a:pt x="597" y="487"/>
                    </a:cubicBezTo>
                    <a:cubicBezTo>
                      <a:pt x="594" y="489"/>
                      <a:pt x="592" y="493"/>
                      <a:pt x="592" y="497"/>
                    </a:cubicBezTo>
                    <a:cubicBezTo>
                      <a:pt x="592" y="628"/>
                      <a:pt x="592" y="628"/>
                      <a:pt x="592" y="628"/>
                    </a:cubicBezTo>
                    <a:cubicBezTo>
                      <a:pt x="492" y="728"/>
                      <a:pt x="492" y="728"/>
                      <a:pt x="492" y="728"/>
                    </a:cubicBezTo>
                    <a:cubicBezTo>
                      <a:pt x="382" y="728"/>
                      <a:pt x="382" y="728"/>
                      <a:pt x="382" y="728"/>
                    </a:cubicBezTo>
                    <a:cubicBezTo>
                      <a:pt x="378" y="728"/>
                      <a:pt x="374" y="730"/>
                      <a:pt x="372" y="732"/>
                    </a:cubicBezTo>
                    <a:cubicBezTo>
                      <a:pt x="287" y="817"/>
                      <a:pt x="287" y="817"/>
                      <a:pt x="287" y="817"/>
                    </a:cubicBezTo>
                    <a:cubicBezTo>
                      <a:pt x="287" y="732"/>
                      <a:pt x="287" y="732"/>
                      <a:pt x="287" y="732"/>
                    </a:cubicBezTo>
                    <a:cubicBezTo>
                      <a:pt x="404" y="615"/>
                      <a:pt x="404" y="615"/>
                      <a:pt x="404" y="615"/>
                    </a:cubicBezTo>
                    <a:cubicBezTo>
                      <a:pt x="414" y="622"/>
                      <a:pt x="427" y="626"/>
                      <a:pt x="440" y="626"/>
                    </a:cubicBezTo>
                    <a:cubicBezTo>
                      <a:pt x="475" y="626"/>
                      <a:pt x="503" y="598"/>
                      <a:pt x="503" y="563"/>
                    </a:cubicBezTo>
                    <a:cubicBezTo>
                      <a:pt x="503" y="549"/>
                      <a:pt x="498" y="536"/>
                      <a:pt x="490" y="525"/>
                    </a:cubicBezTo>
                    <a:cubicBezTo>
                      <a:pt x="609" y="398"/>
                      <a:pt x="609" y="398"/>
                      <a:pt x="609" y="398"/>
                    </a:cubicBezTo>
                    <a:cubicBezTo>
                      <a:pt x="611" y="397"/>
                      <a:pt x="611" y="395"/>
                      <a:pt x="611" y="393"/>
                    </a:cubicBezTo>
                    <a:cubicBezTo>
                      <a:pt x="611" y="308"/>
                      <a:pt x="611" y="308"/>
                      <a:pt x="611" y="308"/>
                    </a:cubicBezTo>
                    <a:cubicBezTo>
                      <a:pt x="694" y="225"/>
                      <a:pt x="694" y="225"/>
                      <a:pt x="694" y="225"/>
                    </a:cubicBezTo>
                    <a:cubicBezTo>
                      <a:pt x="777" y="225"/>
                      <a:pt x="777" y="225"/>
                      <a:pt x="777" y="225"/>
                    </a:cubicBezTo>
                    <a:cubicBezTo>
                      <a:pt x="779" y="225"/>
                      <a:pt x="781" y="225"/>
                      <a:pt x="782" y="223"/>
                    </a:cubicBezTo>
                    <a:cubicBezTo>
                      <a:pt x="811" y="194"/>
                      <a:pt x="811" y="194"/>
                      <a:pt x="811" y="194"/>
                    </a:cubicBezTo>
                    <a:cubicBezTo>
                      <a:pt x="973" y="194"/>
                      <a:pt x="973" y="194"/>
                      <a:pt x="973" y="194"/>
                    </a:cubicBezTo>
                    <a:cubicBezTo>
                      <a:pt x="975" y="194"/>
                      <a:pt x="976" y="193"/>
                      <a:pt x="978" y="192"/>
                    </a:cubicBezTo>
                    <a:cubicBezTo>
                      <a:pt x="1051" y="119"/>
                      <a:pt x="1051" y="119"/>
                      <a:pt x="1051" y="119"/>
                    </a:cubicBezTo>
                    <a:cubicBezTo>
                      <a:pt x="1084" y="119"/>
                      <a:pt x="1084" y="119"/>
                      <a:pt x="1084" y="119"/>
                    </a:cubicBezTo>
                    <a:cubicBezTo>
                      <a:pt x="1088" y="136"/>
                      <a:pt x="1103" y="149"/>
                      <a:pt x="1122" y="149"/>
                    </a:cubicBezTo>
                    <a:cubicBezTo>
                      <a:pt x="1143" y="149"/>
                      <a:pt x="1161" y="132"/>
                      <a:pt x="1161" y="111"/>
                    </a:cubicBezTo>
                    <a:cubicBezTo>
                      <a:pt x="1161" y="90"/>
                      <a:pt x="1143" y="72"/>
                      <a:pt x="1122" y="72"/>
                    </a:cubicBezTo>
                    <a:cubicBezTo>
                      <a:pt x="1103" y="72"/>
                      <a:pt x="1087" y="86"/>
                      <a:pt x="1084" y="104"/>
                    </a:cubicBezTo>
                    <a:cubicBezTo>
                      <a:pt x="1048" y="104"/>
                      <a:pt x="1048" y="104"/>
                      <a:pt x="1048" y="104"/>
                    </a:cubicBezTo>
                    <a:cubicBezTo>
                      <a:pt x="1046" y="104"/>
                      <a:pt x="1045" y="105"/>
                      <a:pt x="1043" y="106"/>
                    </a:cubicBezTo>
                    <a:cubicBezTo>
                      <a:pt x="970" y="180"/>
                      <a:pt x="970" y="180"/>
                      <a:pt x="970" y="180"/>
                    </a:cubicBezTo>
                    <a:cubicBezTo>
                      <a:pt x="826" y="180"/>
                      <a:pt x="826" y="180"/>
                      <a:pt x="826" y="180"/>
                    </a:cubicBezTo>
                    <a:cubicBezTo>
                      <a:pt x="849" y="156"/>
                      <a:pt x="849" y="156"/>
                      <a:pt x="849" y="156"/>
                    </a:cubicBezTo>
                    <a:cubicBezTo>
                      <a:pt x="850" y="158"/>
                      <a:pt x="852" y="158"/>
                      <a:pt x="854" y="158"/>
                    </a:cubicBezTo>
                    <a:cubicBezTo>
                      <a:pt x="962" y="158"/>
                      <a:pt x="962" y="158"/>
                      <a:pt x="962" y="158"/>
                    </a:cubicBezTo>
                    <a:cubicBezTo>
                      <a:pt x="964" y="158"/>
                      <a:pt x="966" y="157"/>
                      <a:pt x="967" y="156"/>
                    </a:cubicBezTo>
                    <a:cubicBezTo>
                      <a:pt x="1049" y="74"/>
                      <a:pt x="1049" y="74"/>
                      <a:pt x="1049" y="74"/>
                    </a:cubicBezTo>
                    <a:cubicBezTo>
                      <a:pt x="1049" y="74"/>
                      <a:pt x="1050" y="73"/>
                      <a:pt x="1050" y="73"/>
                    </a:cubicBezTo>
                    <a:cubicBezTo>
                      <a:pt x="1055" y="76"/>
                      <a:pt x="1061" y="77"/>
                      <a:pt x="1068" y="77"/>
                    </a:cubicBezTo>
                    <a:cubicBezTo>
                      <a:pt x="1089" y="77"/>
                      <a:pt x="1107" y="60"/>
                      <a:pt x="1107" y="39"/>
                    </a:cubicBezTo>
                    <a:cubicBezTo>
                      <a:pt x="1107" y="18"/>
                      <a:pt x="1089" y="0"/>
                      <a:pt x="1068" y="0"/>
                    </a:cubicBezTo>
                    <a:cubicBezTo>
                      <a:pt x="1047" y="0"/>
                      <a:pt x="1030" y="18"/>
                      <a:pt x="1030" y="39"/>
                    </a:cubicBezTo>
                    <a:cubicBezTo>
                      <a:pt x="1030" y="48"/>
                      <a:pt x="1033" y="57"/>
                      <a:pt x="1039" y="64"/>
                    </a:cubicBezTo>
                    <a:cubicBezTo>
                      <a:pt x="959" y="144"/>
                      <a:pt x="959" y="144"/>
                      <a:pt x="959" y="144"/>
                    </a:cubicBezTo>
                    <a:cubicBezTo>
                      <a:pt x="862" y="144"/>
                      <a:pt x="862" y="144"/>
                      <a:pt x="862" y="144"/>
                    </a:cubicBezTo>
                    <a:cubicBezTo>
                      <a:pt x="906" y="99"/>
                      <a:pt x="906" y="99"/>
                      <a:pt x="906" y="99"/>
                    </a:cubicBezTo>
                    <a:cubicBezTo>
                      <a:pt x="913" y="105"/>
                      <a:pt x="921" y="108"/>
                      <a:pt x="931" y="108"/>
                    </a:cubicBezTo>
                    <a:cubicBezTo>
                      <a:pt x="952" y="108"/>
                      <a:pt x="969" y="91"/>
                      <a:pt x="969" y="69"/>
                    </a:cubicBezTo>
                    <a:cubicBezTo>
                      <a:pt x="969" y="48"/>
                      <a:pt x="952" y="31"/>
                      <a:pt x="931" y="31"/>
                    </a:cubicBezTo>
                    <a:cubicBezTo>
                      <a:pt x="909" y="31"/>
                      <a:pt x="892" y="48"/>
                      <a:pt x="892" y="69"/>
                    </a:cubicBezTo>
                    <a:cubicBezTo>
                      <a:pt x="892" y="76"/>
                      <a:pt x="894" y="83"/>
                      <a:pt x="897" y="88"/>
                    </a:cubicBezTo>
                    <a:cubicBezTo>
                      <a:pt x="774" y="211"/>
                      <a:pt x="774" y="211"/>
                      <a:pt x="774" y="211"/>
                    </a:cubicBezTo>
                    <a:cubicBezTo>
                      <a:pt x="691" y="211"/>
                      <a:pt x="691" y="211"/>
                      <a:pt x="691" y="211"/>
                    </a:cubicBezTo>
                    <a:cubicBezTo>
                      <a:pt x="689" y="211"/>
                      <a:pt x="687" y="212"/>
                      <a:pt x="686" y="213"/>
                    </a:cubicBezTo>
                    <a:cubicBezTo>
                      <a:pt x="599" y="300"/>
                      <a:pt x="599" y="300"/>
                      <a:pt x="599" y="300"/>
                    </a:cubicBezTo>
                    <a:cubicBezTo>
                      <a:pt x="598" y="301"/>
                      <a:pt x="597" y="303"/>
                      <a:pt x="597" y="305"/>
                    </a:cubicBezTo>
                    <a:cubicBezTo>
                      <a:pt x="597" y="391"/>
                      <a:pt x="597" y="391"/>
                      <a:pt x="597" y="391"/>
                    </a:cubicBezTo>
                    <a:cubicBezTo>
                      <a:pt x="480" y="515"/>
                      <a:pt x="480" y="515"/>
                      <a:pt x="480" y="515"/>
                    </a:cubicBezTo>
                    <a:cubicBezTo>
                      <a:pt x="469" y="506"/>
                      <a:pt x="455" y="500"/>
                      <a:pt x="440" y="500"/>
                    </a:cubicBezTo>
                    <a:cubicBezTo>
                      <a:pt x="405" y="500"/>
                      <a:pt x="377" y="529"/>
                      <a:pt x="377" y="563"/>
                    </a:cubicBezTo>
                    <a:cubicBezTo>
                      <a:pt x="377" y="577"/>
                      <a:pt x="381" y="589"/>
                      <a:pt x="389" y="600"/>
                    </a:cubicBezTo>
                    <a:cubicBezTo>
                      <a:pt x="269" y="720"/>
                      <a:pt x="269" y="720"/>
                      <a:pt x="269" y="720"/>
                    </a:cubicBezTo>
                    <a:cubicBezTo>
                      <a:pt x="267" y="722"/>
                      <a:pt x="265" y="724"/>
                      <a:pt x="265" y="727"/>
                    </a:cubicBezTo>
                    <a:cubicBezTo>
                      <a:pt x="265" y="839"/>
                      <a:pt x="265" y="839"/>
                      <a:pt x="265" y="839"/>
                    </a:cubicBezTo>
                    <a:cubicBezTo>
                      <a:pt x="108" y="997"/>
                      <a:pt x="108" y="997"/>
                      <a:pt x="108" y="997"/>
                    </a:cubicBezTo>
                    <a:cubicBezTo>
                      <a:pt x="79" y="997"/>
                      <a:pt x="79" y="997"/>
                      <a:pt x="79" y="997"/>
                    </a:cubicBezTo>
                    <a:cubicBezTo>
                      <a:pt x="79" y="989"/>
                      <a:pt x="79" y="989"/>
                      <a:pt x="79" y="989"/>
                    </a:cubicBezTo>
                    <a:cubicBezTo>
                      <a:pt x="0" y="989"/>
                      <a:pt x="0" y="989"/>
                      <a:pt x="0" y="989"/>
                    </a:cubicBezTo>
                    <a:cubicBezTo>
                      <a:pt x="0" y="1004"/>
                      <a:pt x="0" y="1020"/>
                      <a:pt x="0" y="1035"/>
                    </a:cubicBezTo>
                    <a:lnTo>
                      <a:pt x="79" y="1035"/>
                    </a:lnTo>
                    <a:close/>
                    <a:moveTo>
                      <a:pt x="923" y="524"/>
                    </a:moveTo>
                    <a:cubicBezTo>
                      <a:pt x="936" y="524"/>
                      <a:pt x="947" y="535"/>
                      <a:pt x="947" y="548"/>
                    </a:cubicBezTo>
                    <a:cubicBezTo>
                      <a:pt x="947" y="562"/>
                      <a:pt x="936" y="573"/>
                      <a:pt x="923" y="573"/>
                    </a:cubicBezTo>
                    <a:cubicBezTo>
                      <a:pt x="909" y="573"/>
                      <a:pt x="898" y="562"/>
                      <a:pt x="898" y="548"/>
                    </a:cubicBezTo>
                    <a:cubicBezTo>
                      <a:pt x="898" y="535"/>
                      <a:pt x="909" y="524"/>
                      <a:pt x="923" y="524"/>
                    </a:cubicBezTo>
                    <a:close/>
                    <a:moveTo>
                      <a:pt x="923" y="433"/>
                    </a:moveTo>
                    <a:cubicBezTo>
                      <a:pt x="936" y="433"/>
                      <a:pt x="947" y="444"/>
                      <a:pt x="947" y="457"/>
                    </a:cubicBezTo>
                    <a:cubicBezTo>
                      <a:pt x="947" y="471"/>
                      <a:pt x="936" y="481"/>
                      <a:pt x="923" y="481"/>
                    </a:cubicBezTo>
                    <a:cubicBezTo>
                      <a:pt x="909" y="481"/>
                      <a:pt x="898" y="471"/>
                      <a:pt x="898" y="457"/>
                    </a:cubicBezTo>
                    <a:cubicBezTo>
                      <a:pt x="898" y="444"/>
                      <a:pt x="909" y="433"/>
                      <a:pt x="923" y="433"/>
                    </a:cubicBezTo>
                    <a:close/>
                    <a:moveTo>
                      <a:pt x="1002" y="323"/>
                    </a:moveTo>
                    <a:cubicBezTo>
                      <a:pt x="1025" y="323"/>
                      <a:pt x="1044" y="341"/>
                      <a:pt x="1044" y="364"/>
                    </a:cubicBezTo>
                    <a:cubicBezTo>
                      <a:pt x="1044" y="387"/>
                      <a:pt x="1025" y="406"/>
                      <a:pt x="1002" y="406"/>
                    </a:cubicBezTo>
                    <a:cubicBezTo>
                      <a:pt x="979" y="406"/>
                      <a:pt x="961" y="387"/>
                      <a:pt x="961" y="364"/>
                    </a:cubicBezTo>
                    <a:cubicBezTo>
                      <a:pt x="961" y="341"/>
                      <a:pt x="979" y="323"/>
                      <a:pt x="1002" y="323"/>
                    </a:cubicBezTo>
                    <a:close/>
                    <a:moveTo>
                      <a:pt x="739" y="334"/>
                    </a:moveTo>
                    <a:cubicBezTo>
                      <a:pt x="760" y="334"/>
                      <a:pt x="777" y="351"/>
                      <a:pt x="777" y="371"/>
                    </a:cubicBezTo>
                    <a:cubicBezTo>
                      <a:pt x="777" y="392"/>
                      <a:pt x="760" y="409"/>
                      <a:pt x="739" y="409"/>
                    </a:cubicBezTo>
                    <a:cubicBezTo>
                      <a:pt x="718" y="409"/>
                      <a:pt x="701" y="392"/>
                      <a:pt x="701" y="371"/>
                    </a:cubicBezTo>
                    <a:cubicBezTo>
                      <a:pt x="701" y="351"/>
                      <a:pt x="718" y="334"/>
                      <a:pt x="739" y="334"/>
                    </a:cubicBezTo>
                    <a:close/>
                    <a:moveTo>
                      <a:pt x="1122" y="87"/>
                    </a:moveTo>
                    <a:cubicBezTo>
                      <a:pt x="1135" y="87"/>
                      <a:pt x="1146" y="98"/>
                      <a:pt x="1146" y="111"/>
                    </a:cubicBezTo>
                    <a:cubicBezTo>
                      <a:pt x="1146" y="124"/>
                      <a:pt x="1135" y="135"/>
                      <a:pt x="1122" y="135"/>
                    </a:cubicBezTo>
                    <a:cubicBezTo>
                      <a:pt x="1109" y="135"/>
                      <a:pt x="1098" y="124"/>
                      <a:pt x="1098" y="111"/>
                    </a:cubicBezTo>
                    <a:cubicBezTo>
                      <a:pt x="1098" y="98"/>
                      <a:pt x="1109" y="87"/>
                      <a:pt x="1122" y="87"/>
                    </a:cubicBezTo>
                    <a:close/>
                    <a:moveTo>
                      <a:pt x="1068" y="15"/>
                    </a:moveTo>
                    <a:cubicBezTo>
                      <a:pt x="1081" y="15"/>
                      <a:pt x="1092" y="26"/>
                      <a:pt x="1092" y="39"/>
                    </a:cubicBezTo>
                    <a:cubicBezTo>
                      <a:pt x="1092" y="52"/>
                      <a:pt x="1081" y="63"/>
                      <a:pt x="1068" y="63"/>
                    </a:cubicBezTo>
                    <a:cubicBezTo>
                      <a:pt x="1055" y="63"/>
                      <a:pt x="1044" y="52"/>
                      <a:pt x="1044" y="39"/>
                    </a:cubicBezTo>
                    <a:cubicBezTo>
                      <a:pt x="1044" y="26"/>
                      <a:pt x="1055" y="15"/>
                      <a:pt x="1068" y="15"/>
                    </a:cubicBezTo>
                    <a:close/>
                    <a:moveTo>
                      <a:pt x="931" y="45"/>
                    </a:moveTo>
                    <a:cubicBezTo>
                      <a:pt x="944" y="45"/>
                      <a:pt x="955" y="56"/>
                      <a:pt x="955" y="69"/>
                    </a:cubicBezTo>
                    <a:cubicBezTo>
                      <a:pt x="955" y="83"/>
                      <a:pt x="944" y="94"/>
                      <a:pt x="931" y="94"/>
                    </a:cubicBezTo>
                    <a:cubicBezTo>
                      <a:pt x="917" y="94"/>
                      <a:pt x="907" y="83"/>
                      <a:pt x="907" y="69"/>
                    </a:cubicBezTo>
                    <a:cubicBezTo>
                      <a:pt x="907" y="56"/>
                      <a:pt x="917" y="45"/>
                      <a:pt x="931" y="45"/>
                    </a:cubicBezTo>
                    <a:close/>
                    <a:moveTo>
                      <a:pt x="440" y="522"/>
                    </a:moveTo>
                    <a:cubicBezTo>
                      <a:pt x="463" y="522"/>
                      <a:pt x="481" y="541"/>
                      <a:pt x="481" y="563"/>
                    </a:cubicBezTo>
                    <a:cubicBezTo>
                      <a:pt x="481" y="586"/>
                      <a:pt x="463" y="605"/>
                      <a:pt x="440" y="605"/>
                    </a:cubicBezTo>
                    <a:cubicBezTo>
                      <a:pt x="417" y="605"/>
                      <a:pt x="399" y="586"/>
                      <a:pt x="399" y="563"/>
                    </a:cubicBezTo>
                    <a:cubicBezTo>
                      <a:pt x="399" y="541"/>
                      <a:pt x="417" y="522"/>
                      <a:pt x="440" y="522"/>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8" name="Freeform 15"/>
              <p:cNvSpPr>
                <a:spLocks noEditPoints="1"/>
              </p:cNvSpPr>
              <p:nvPr/>
            </p:nvSpPr>
            <p:spPr bwMode="auto">
              <a:xfrm>
                <a:off x="3064" y="900"/>
                <a:ext cx="780" cy="1262"/>
              </a:xfrm>
              <a:custGeom>
                <a:avLst/>
                <a:gdLst>
                  <a:gd name="T0" fmla="*/ 772 w 931"/>
                  <a:gd name="T1" fmla="*/ 1057 h 1505"/>
                  <a:gd name="T2" fmla="*/ 931 w 931"/>
                  <a:gd name="T3" fmla="*/ 752 h 1505"/>
                  <a:gd name="T4" fmla="*/ 885 w 931"/>
                  <a:gd name="T5" fmla="*/ 923 h 1505"/>
                  <a:gd name="T6" fmla="*/ 777 w 931"/>
                  <a:gd name="T7" fmla="*/ 1000 h 1505"/>
                  <a:gd name="T8" fmla="*/ 875 w 931"/>
                  <a:gd name="T9" fmla="*/ 818 h 1505"/>
                  <a:gd name="T10" fmla="*/ 830 w 931"/>
                  <a:gd name="T11" fmla="*/ 927 h 1505"/>
                  <a:gd name="T12" fmla="*/ 869 w 931"/>
                  <a:gd name="T13" fmla="*/ 563 h 1505"/>
                  <a:gd name="T14" fmla="*/ 769 w 931"/>
                  <a:gd name="T15" fmla="*/ 132 h 1505"/>
                  <a:gd name="T16" fmla="*/ 740 w 931"/>
                  <a:gd name="T17" fmla="*/ 131 h 1505"/>
                  <a:gd name="T18" fmla="*/ 841 w 931"/>
                  <a:gd name="T19" fmla="*/ 557 h 1505"/>
                  <a:gd name="T20" fmla="*/ 697 w 931"/>
                  <a:gd name="T21" fmla="*/ 644 h 1505"/>
                  <a:gd name="T22" fmla="*/ 692 w 931"/>
                  <a:gd name="T23" fmla="*/ 421 h 1505"/>
                  <a:gd name="T24" fmla="*/ 605 w 931"/>
                  <a:gd name="T25" fmla="*/ 551 h 1505"/>
                  <a:gd name="T26" fmla="*/ 532 w 931"/>
                  <a:gd name="T27" fmla="*/ 253 h 1505"/>
                  <a:gd name="T28" fmla="*/ 472 w 931"/>
                  <a:gd name="T29" fmla="*/ 170 h 1505"/>
                  <a:gd name="T30" fmla="*/ 532 w 931"/>
                  <a:gd name="T31" fmla="*/ 57 h 1505"/>
                  <a:gd name="T32" fmla="*/ 457 w 931"/>
                  <a:gd name="T33" fmla="*/ 167 h 1505"/>
                  <a:gd name="T34" fmla="*/ 471 w 931"/>
                  <a:gd name="T35" fmla="*/ 66 h 1505"/>
                  <a:gd name="T36" fmla="*/ 426 w 931"/>
                  <a:gd name="T37" fmla="*/ 217 h 1505"/>
                  <a:gd name="T38" fmla="*/ 315 w 931"/>
                  <a:gd name="T39" fmla="*/ 141 h 1505"/>
                  <a:gd name="T40" fmla="*/ 375 w 931"/>
                  <a:gd name="T41" fmla="*/ 187 h 1505"/>
                  <a:gd name="T42" fmla="*/ 576 w 931"/>
                  <a:gd name="T43" fmla="*/ 478 h 1505"/>
                  <a:gd name="T44" fmla="*/ 743 w 931"/>
                  <a:gd name="T45" fmla="*/ 1197 h 1505"/>
                  <a:gd name="T46" fmla="*/ 691 w 931"/>
                  <a:gd name="T47" fmla="*/ 821 h 1505"/>
                  <a:gd name="T48" fmla="*/ 635 w 931"/>
                  <a:gd name="T49" fmla="*/ 895 h 1505"/>
                  <a:gd name="T50" fmla="*/ 542 w 931"/>
                  <a:gd name="T51" fmla="*/ 673 h 1505"/>
                  <a:gd name="T52" fmla="*/ 307 w 931"/>
                  <a:gd name="T53" fmla="*/ 387 h 1505"/>
                  <a:gd name="T54" fmla="*/ 258 w 931"/>
                  <a:gd name="T55" fmla="*/ 319 h 1505"/>
                  <a:gd name="T56" fmla="*/ 468 w 931"/>
                  <a:gd name="T57" fmla="*/ 569 h 1505"/>
                  <a:gd name="T58" fmla="*/ 345 w 931"/>
                  <a:gd name="T59" fmla="*/ 573 h 1505"/>
                  <a:gd name="T60" fmla="*/ 189 w 931"/>
                  <a:gd name="T61" fmla="*/ 359 h 1505"/>
                  <a:gd name="T62" fmla="*/ 0 w 931"/>
                  <a:gd name="T63" fmla="*/ 253 h 1505"/>
                  <a:gd name="T64" fmla="*/ 164 w 931"/>
                  <a:gd name="T65" fmla="*/ 502 h 1505"/>
                  <a:gd name="T66" fmla="*/ 339 w 931"/>
                  <a:gd name="T67" fmla="*/ 602 h 1505"/>
                  <a:gd name="T68" fmla="*/ 454 w 931"/>
                  <a:gd name="T69" fmla="*/ 901 h 1505"/>
                  <a:gd name="T70" fmla="*/ 639 w 931"/>
                  <a:gd name="T71" fmla="*/ 1134 h 1505"/>
                  <a:gd name="T72" fmla="*/ 734 w 931"/>
                  <a:gd name="T73" fmla="*/ 1505 h 1505"/>
                  <a:gd name="T74" fmla="*/ 917 w 931"/>
                  <a:gd name="T75" fmla="*/ 752 h 1505"/>
                  <a:gd name="T76" fmla="*/ 837 w 931"/>
                  <a:gd name="T77" fmla="*/ 794 h 1505"/>
                  <a:gd name="T78" fmla="*/ 719 w 931"/>
                  <a:gd name="T79" fmla="*/ 66 h 1505"/>
                  <a:gd name="T80" fmla="*/ 719 w 931"/>
                  <a:gd name="T81" fmla="*/ 66 h 1505"/>
                  <a:gd name="T82" fmla="*/ 508 w 931"/>
                  <a:gd name="T83" fmla="*/ 96 h 1505"/>
                  <a:gd name="T84" fmla="*/ 315 w 931"/>
                  <a:gd name="T85" fmla="*/ 155 h 1505"/>
                  <a:gd name="T86" fmla="*/ 432 w 931"/>
                  <a:gd name="T87" fmla="*/ 42 h 1505"/>
                  <a:gd name="T88" fmla="*/ 561 w 931"/>
                  <a:gd name="T89" fmla="*/ 253 h 1505"/>
                  <a:gd name="T90" fmla="*/ 561 w 931"/>
                  <a:gd name="T91" fmla="*/ 253 h 1505"/>
                  <a:gd name="T92" fmla="*/ 692 w 931"/>
                  <a:gd name="T93" fmla="*/ 483 h 1505"/>
                  <a:gd name="T94" fmla="*/ 321 w 931"/>
                  <a:gd name="T95" fmla="*/ 319 h 1505"/>
                  <a:gd name="T96" fmla="*/ 29 w 931"/>
                  <a:gd name="T97" fmla="*/ 253 h 1505"/>
                  <a:gd name="T98" fmla="*/ 438 w 931"/>
                  <a:gd name="T99" fmla="*/ 673 h 1505"/>
                  <a:gd name="T100" fmla="*/ 438 w 931"/>
                  <a:gd name="T101" fmla="*/ 673 h 1505"/>
                  <a:gd name="T102" fmla="*/ 662 w 931"/>
                  <a:gd name="T103" fmla="*/ 821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1" h="1505">
                    <a:moveTo>
                      <a:pt x="779" y="1505"/>
                    </a:moveTo>
                    <a:cubicBezTo>
                      <a:pt x="779" y="1422"/>
                      <a:pt x="779" y="1422"/>
                      <a:pt x="779" y="1422"/>
                    </a:cubicBezTo>
                    <a:cubicBezTo>
                      <a:pt x="771" y="1422"/>
                      <a:pt x="771" y="1422"/>
                      <a:pt x="771" y="1422"/>
                    </a:cubicBezTo>
                    <a:cubicBezTo>
                      <a:pt x="772" y="1057"/>
                      <a:pt x="772" y="1057"/>
                      <a:pt x="772" y="1057"/>
                    </a:cubicBezTo>
                    <a:cubicBezTo>
                      <a:pt x="898" y="931"/>
                      <a:pt x="898" y="931"/>
                      <a:pt x="898" y="931"/>
                    </a:cubicBezTo>
                    <a:cubicBezTo>
                      <a:pt x="899" y="930"/>
                      <a:pt x="900" y="928"/>
                      <a:pt x="900" y="926"/>
                    </a:cubicBezTo>
                    <a:cubicBezTo>
                      <a:pt x="900" y="789"/>
                      <a:pt x="900" y="789"/>
                      <a:pt x="900" y="789"/>
                    </a:cubicBezTo>
                    <a:cubicBezTo>
                      <a:pt x="918" y="786"/>
                      <a:pt x="931" y="770"/>
                      <a:pt x="931" y="752"/>
                    </a:cubicBezTo>
                    <a:cubicBezTo>
                      <a:pt x="931" y="730"/>
                      <a:pt x="914" y="713"/>
                      <a:pt x="893" y="713"/>
                    </a:cubicBezTo>
                    <a:cubicBezTo>
                      <a:pt x="872" y="713"/>
                      <a:pt x="854" y="730"/>
                      <a:pt x="854" y="752"/>
                    </a:cubicBezTo>
                    <a:cubicBezTo>
                      <a:pt x="854" y="770"/>
                      <a:pt x="868" y="786"/>
                      <a:pt x="885" y="789"/>
                    </a:cubicBezTo>
                    <a:cubicBezTo>
                      <a:pt x="885" y="923"/>
                      <a:pt x="885" y="923"/>
                      <a:pt x="885" y="923"/>
                    </a:cubicBezTo>
                    <a:cubicBezTo>
                      <a:pt x="772" y="1037"/>
                      <a:pt x="772" y="1037"/>
                      <a:pt x="772" y="1037"/>
                    </a:cubicBezTo>
                    <a:cubicBezTo>
                      <a:pt x="772" y="1002"/>
                      <a:pt x="772" y="1002"/>
                      <a:pt x="772" y="1002"/>
                    </a:cubicBezTo>
                    <a:cubicBezTo>
                      <a:pt x="772" y="1002"/>
                      <a:pt x="772" y="1002"/>
                      <a:pt x="772" y="1002"/>
                    </a:cubicBezTo>
                    <a:cubicBezTo>
                      <a:pt x="774" y="1002"/>
                      <a:pt x="776" y="1002"/>
                      <a:pt x="777" y="1000"/>
                    </a:cubicBezTo>
                    <a:cubicBezTo>
                      <a:pt x="842" y="935"/>
                      <a:pt x="842" y="935"/>
                      <a:pt x="842" y="935"/>
                    </a:cubicBezTo>
                    <a:cubicBezTo>
                      <a:pt x="843" y="934"/>
                      <a:pt x="844" y="932"/>
                      <a:pt x="844" y="930"/>
                    </a:cubicBezTo>
                    <a:cubicBezTo>
                      <a:pt x="844" y="856"/>
                      <a:pt x="844" y="856"/>
                      <a:pt x="844" y="856"/>
                    </a:cubicBezTo>
                    <a:cubicBezTo>
                      <a:pt x="862" y="853"/>
                      <a:pt x="875" y="837"/>
                      <a:pt x="875" y="818"/>
                    </a:cubicBezTo>
                    <a:cubicBezTo>
                      <a:pt x="875" y="797"/>
                      <a:pt x="858" y="780"/>
                      <a:pt x="837" y="780"/>
                    </a:cubicBezTo>
                    <a:cubicBezTo>
                      <a:pt x="815" y="780"/>
                      <a:pt x="798" y="797"/>
                      <a:pt x="798" y="818"/>
                    </a:cubicBezTo>
                    <a:cubicBezTo>
                      <a:pt x="798" y="837"/>
                      <a:pt x="812" y="853"/>
                      <a:pt x="830" y="856"/>
                    </a:cubicBezTo>
                    <a:cubicBezTo>
                      <a:pt x="830" y="927"/>
                      <a:pt x="830" y="927"/>
                      <a:pt x="830" y="927"/>
                    </a:cubicBezTo>
                    <a:cubicBezTo>
                      <a:pt x="772" y="985"/>
                      <a:pt x="772" y="985"/>
                      <a:pt x="772" y="985"/>
                    </a:cubicBezTo>
                    <a:cubicBezTo>
                      <a:pt x="773" y="666"/>
                      <a:pt x="773" y="666"/>
                      <a:pt x="773" y="666"/>
                    </a:cubicBezTo>
                    <a:cubicBezTo>
                      <a:pt x="865" y="573"/>
                      <a:pt x="865" y="573"/>
                      <a:pt x="865" y="573"/>
                    </a:cubicBezTo>
                    <a:cubicBezTo>
                      <a:pt x="868" y="571"/>
                      <a:pt x="869" y="567"/>
                      <a:pt x="869" y="563"/>
                    </a:cubicBezTo>
                    <a:cubicBezTo>
                      <a:pt x="869" y="448"/>
                      <a:pt x="869" y="448"/>
                      <a:pt x="869" y="448"/>
                    </a:cubicBezTo>
                    <a:cubicBezTo>
                      <a:pt x="869" y="444"/>
                      <a:pt x="868" y="441"/>
                      <a:pt x="865" y="438"/>
                    </a:cubicBezTo>
                    <a:cubicBezTo>
                      <a:pt x="769" y="341"/>
                      <a:pt x="769" y="341"/>
                      <a:pt x="769" y="341"/>
                    </a:cubicBezTo>
                    <a:cubicBezTo>
                      <a:pt x="769" y="132"/>
                      <a:pt x="769" y="132"/>
                      <a:pt x="769" y="132"/>
                    </a:cubicBezTo>
                    <a:cubicBezTo>
                      <a:pt x="800" y="126"/>
                      <a:pt x="823" y="99"/>
                      <a:pt x="823" y="66"/>
                    </a:cubicBezTo>
                    <a:cubicBezTo>
                      <a:pt x="823" y="30"/>
                      <a:pt x="794" y="0"/>
                      <a:pt x="757" y="0"/>
                    </a:cubicBezTo>
                    <a:cubicBezTo>
                      <a:pt x="720" y="0"/>
                      <a:pt x="690" y="30"/>
                      <a:pt x="690" y="66"/>
                    </a:cubicBezTo>
                    <a:cubicBezTo>
                      <a:pt x="690" y="97"/>
                      <a:pt x="711" y="123"/>
                      <a:pt x="740" y="131"/>
                    </a:cubicBezTo>
                    <a:cubicBezTo>
                      <a:pt x="740" y="347"/>
                      <a:pt x="740" y="347"/>
                      <a:pt x="740" y="347"/>
                    </a:cubicBezTo>
                    <a:cubicBezTo>
                      <a:pt x="740" y="351"/>
                      <a:pt x="741" y="355"/>
                      <a:pt x="744" y="358"/>
                    </a:cubicBezTo>
                    <a:cubicBezTo>
                      <a:pt x="841" y="454"/>
                      <a:pt x="841" y="454"/>
                      <a:pt x="841" y="454"/>
                    </a:cubicBezTo>
                    <a:cubicBezTo>
                      <a:pt x="841" y="557"/>
                      <a:pt x="841" y="557"/>
                      <a:pt x="841" y="557"/>
                    </a:cubicBezTo>
                    <a:cubicBezTo>
                      <a:pt x="748" y="650"/>
                      <a:pt x="748" y="650"/>
                      <a:pt x="748" y="650"/>
                    </a:cubicBezTo>
                    <a:cubicBezTo>
                      <a:pt x="746" y="652"/>
                      <a:pt x="744" y="656"/>
                      <a:pt x="744" y="660"/>
                    </a:cubicBezTo>
                    <a:cubicBezTo>
                      <a:pt x="744" y="691"/>
                      <a:pt x="744" y="691"/>
                      <a:pt x="744" y="691"/>
                    </a:cubicBezTo>
                    <a:cubicBezTo>
                      <a:pt x="697" y="644"/>
                      <a:pt x="697" y="644"/>
                      <a:pt x="697" y="644"/>
                    </a:cubicBezTo>
                    <a:cubicBezTo>
                      <a:pt x="698" y="642"/>
                      <a:pt x="699" y="641"/>
                      <a:pt x="699" y="639"/>
                    </a:cubicBezTo>
                    <a:cubicBezTo>
                      <a:pt x="699" y="497"/>
                      <a:pt x="699" y="497"/>
                      <a:pt x="699" y="497"/>
                    </a:cubicBezTo>
                    <a:cubicBezTo>
                      <a:pt x="717" y="494"/>
                      <a:pt x="730" y="478"/>
                      <a:pt x="730" y="459"/>
                    </a:cubicBezTo>
                    <a:cubicBezTo>
                      <a:pt x="730" y="438"/>
                      <a:pt x="713" y="421"/>
                      <a:pt x="692" y="421"/>
                    </a:cubicBezTo>
                    <a:cubicBezTo>
                      <a:pt x="670" y="421"/>
                      <a:pt x="653" y="438"/>
                      <a:pt x="653" y="459"/>
                    </a:cubicBezTo>
                    <a:cubicBezTo>
                      <a:pt x="653" y="478"/>
                      <a:pt x="667" y="494"/>
                      <a:pt x="684" y="497"/>
                    </a:cubicBezTo>
                    <a:cubicBezTo>
                      <a:pt x="684" y="631"/>
                      <a:pt x="684" y="631"/>
                      <a:pt x="684" y="631"/>
                    </a:cubicBezTo>
                    <a:cubicBezTo>
                      <a:pt x="605" y="551"/>
                      <a:pt x="605" y="551"/>
                      <a:pt x="605" y="551"/>
                    </a:cubicBezTo>
                    <a:cubicBezTo>
                      <a:pt x="605" y="307"/>
                      <a:pt x="605" y="307"/>
                      <a:pt x="605" y="307"/>
                    </a:cubicBezTo>
                    <a:cubicBezTo>
                      <a:pt x="628" y="300"/>
                      <a:pt x="644" y="278"/>
                      <a:pt x="644" y="253"/>
                    </a:cubicBezTo>
                    <a:cubicBezTo>
                      <a:pt x="644" y="222"/>
                      <a:pt x="619" y="197"/>
                      <a:pt x="588" y="197"/>
                    </a:cubicBezTo>
                    <a:cubicBezTo>
                      <a:pt x="557" y="197"/>
                      <a:pt x="532" y="222"/>
                      <a:pt x="532" y="253"/>
                    </a:cubicBezTo>
                    <a:cubicBezTo>
                      <a:pt x="532" y="280"/>
                      <a:pt x="551" y="302"/>
                      <a:pt x="576" y="308"/>
                    </a:cubicBezTo>
                    <a:cubicBezTo>
                      <a:pt x="576" y="457"/>
                      <a:pt x="576" y="457"/>
                      <a:pt x="576" y="457"/>
                    </a:cubicBezTo>
                    <a:cubicBezTo>
                      <a:pt x="472" y="353"/>
                      <a:pt x="472" y="353"/>
                      <a:pt x="472" y="353"/>
                    </a:cubicBezTo>
                    <a:cubicBezTo>
                      <a:pt x="472" y="170"/>
                      <a:pt x="472" y="170"/>
                      <a:pt x="472" y="170"/>
                    </a:cubicBezTo>
                    <a:cubicBezTo>
                      <a:pt x="513" y="129"/>
                      <a:pt x="513" y="129"/>
                      <a:pt x="513" y="129"/>
                    </a:cubicBezTo>
                    <a:cubicBezTo>
                      <a:pt x="518" y="132"/>
                      <a:pt x="525" y="134"/>
                      <a:pt x="532" y="134"/>
                    </a:cubicBezTo>
                    <a:cubicBezTo>
                      <a:pt x="553" y="134"/>
                      <a:pt x="570" y="117"/>
                      <a:pt x="570" y="96"/>
                    </a:cubicBezTo>
                    <a:cubicBezTo>
                      <a:pt x="570" y="75"/>
                      <a:pt x="553" y="57"/>
                      <a:pt x="532" y="57"/>
                    </a:cubicBezTo>
                    <a:cubicBezTo>
                      <a:pt x="511" y="57"/>
                      <a:pt x="493" y="75"/>
                      <a:pt x="493" y="96"/>
                    </a:cubicBezTo>
                    <a:cubicBezTo>
                      <a:pt x="493" y="105"/>
                      <a:pt x="497" y="113"/>
                      <a:pt x="502" y="120"/>
                    </a:cubicBezTo>
                    <a:cubicBezTo>
                      <a:pt x="459" y="162"/>
                      <a:pt x="459" y="162"/>
                      <a:pt x="459" y="162"/>
                    </a:cubicBezTo>
                    <a:cubicBezTo>
                      <a:pt x="458" y="163"/>
                      <a:pt x="457" y="165"/>
                      <a:pt x="457" y="167"/>
                    </a:cubicBezTo>
                    <a:cubicBezTo>
                      <a:pt x="457" y="339"/>
                      <a:pt x="457" y="339"/>
                      <a:pt x="457" y="339"/>
                    </a:cubicBezTo>
                    <a:cubicBezTo>
                      <a:pt x="440" y="322"/>
                      <a:pt x="440" y="322"/>
                      <a:pt x="440" y="322"/>
                    </a:cubicBezTo>
                    <a:cubicBezTo>
                      <a:pt x="440" y="104"/>
                      <a:pt x="440" y="104"/>
                      <a:pt x="440" y="104"/>
                    </a:cubicBezTo>
                    <a:cubicBezTo>
                      <a:pt x="458" y="101"/>
                      <a:pt x="471" y="85"/>
                      <a:pt x="471" y="66"/>
                    </a:cubicBezTo>
                    <a:cubicBezTo>
                      <a:pt x="471" y="45"/>
                      <a:pt x="454" y="28"/>
                      <a:pt x="432" y="28"/>
                    </a:cubicBezTo>
                    <a:cubicBezTo>
                      <a:pt x="411" y="28"/>
                      <a:pt x="394" y="45"/>
                      <a:pt x="394" y="66"/>
                    </a:cubicBezTo>
                    <a:cubicBezTo>
                      <a:pt x="394" y="86"/>
                      <a:pt x="408" y="101"/>
                      <a:pt x="426" y="104"/>
                    </a:cubicBezTo>
                    <a:cubicBezTo>
                      <a:pt x="426" y="217"/>
                      <a:pt x="426" y="217"/>
                      <a:pt x="426" y="217"/>
                    </a:cubicBezTo>
                    <a:cubicBezTo>
                      <a:pt x="383" y="174"/>
                      <a:pt x="383" y="174"/>
                      <a:pt x="383" y="174"/>
                    </a:cubicBezTo>
                    <a:cubicBezTo>
                      <a:pt x="381" y="173"/>
                      <a:pt x="380" y="172"/>
                      <a:pt x="378" y="172"/>
                    </a:cubicBezTo>
                    <a:cubicBezTo>
                      <a:pt x="353" y="172"/>
                      <a:pt x="353" y="172"/>
                      <a:pt x="353" y="172"/>
                    </a:cubicBezTo>
                    <a:cubicBezTo>
                      <a:pt x="350" y="154"/>
                      <a:pt x="334" y="141"/>
                      <a:pt x="315" y="141"/>
                    </a:cubicBezTo>
                    <a:cubicBezTo>
                      <a:pt x="294" y="141"/>
                      <a:pt x="277" y="158"/>
                      <a:pt x="277" y="179"/>
                    </a:cubicBezTo>
                    <a:cubicBezTo>
                      <a:pt x="277" y="201"/>
                      <a:pt x="294" y="218"/>
                      <a:pt x="315" y="218"/>
                    </a:cubicBezTo>
                    <a:cubicBezTo>
                      <a:pt x="334" y="218"/>
                      <a:pt x="350" y="204"/>
                      <a:pt x="353" y="187"/>
                    </a:cubicBezTo>
                    <a:cubicBezTo>
                      <a:pt x="375" y="187"/>
                      <a:pt x="375" y="187"/>
                      <a:pt x="375" y="187"/>
                    </a:cubicBezTo>
                    <a:cubicBezTo>
                      <a:pt x="426" y="238"/>
                      <a:pt x="426" y="238"/>
                      <a:pt x="426" y="238"/>
                    </a:cubicBezTo>
                    <a:cubicBezTo>
                      <a:pt x="426" y="325"/>
                      <a:pt x="426" y="325"/>
                      <a:pt x="426" y="325"/>
                    </a:cubicBezTo>
                    <a:cubicBezTo>
                      <a:pt x="426" y="327"/>
                      <a:pt x="427" y="329"/>
                      <a:pt x="428" y="330"/>
                    </a:cubicBezTo>
                    <a:cubicBezTo>
                      <a:pt x="576" y="478"/>
                      <a:pt x="576" y="478"/>
                      <a:pt x="576" y="478"/>
                    </a:cubicBezTo>
                    <a:cubicBezTo>
                      <a:pt x="576" y="557"/>
                      <a:pt x="576" y="557"/>
                      <a:pt x="576" y="557"/>
                    </a:cubicBezTo>
                    <a:cubicBezTo>
                      <a:pt x="576" y="561"/>
                      <a:pt x="577" y="565"/>
                      <a:pt x="580" y="567"/>
                    </a:cubicBezTo>
                    <a:cubicBezTo>
                      <a:pt x="744" y="732"/>
                      <a:pt x="744" y="732"/>
                      <a:pt x="744" y="732"/>
                    </a:cubicBezTo>
                    <a:cubicBezTo>
                      <a:pt x="743" y="1197"/>
                      <a:pt x="743" y="1197"/>
                      <a:pt x="743" y="1197"/>
                    </a:cubicBezTo>
                    <a:cubicBezTo>
                      <a:pt x="664" y="1118"/>
                      <a:pt x="664" y="1118"/>
                      <a:pt x="664" y="1118"/>
                    </a:cubicBezTo>
                    <a:cubicBezTo>
                      <a:pt x="664" y="887"/>
                      <a:pt x="664" y="887"/>
                      <a:pt x="664" y="887"/>
                    </a:cubicBezTo>
                    <a:cubicBezTo>
                      <a:pt x="664" y="884"/>
                      <a:pt x="664" y="882"/>
                      <a:pt x="663" y="880"/>
                    </a:cubicBezTo>
                    <a:cubicBezTo>
                      <a:pt x="680" y="866"/>
                      <a:pt x="691" y="845"/>
                      <a:pt x="691" y="821"/>
                    </a:cubicBezTo>
                    <a:cubicBezTo>
                      <a:pt x="691" y="778"/>
                      <a:pt x="657" y="744"/>
                      <a:pt x="614" y="744"/>
                    </a:cubicBezTo>
                    <a:cubicBezTo>
                      <a:pt x="572" y="744"/>
                      <a:pt x="537" y="778"/>
                      <a:pt x="537" y="821"/>
                    </a:cubicBezTo>
                    <a:cubicBezTo>
                      <a:pt x="537" y="863"/>
                      <a:pt x="572" y="898"/>
                      <a:pt x="614" y="898"/>
                    </a:cubicBezTo>
                    <a:cubicBezTo>
                      <a:pt x="621" y="898"/>
                      <a:pt x="629" y="896"/>
                      <a:pt x="635" y="895"/>
                    </a:cubicBezTo>
                    <a:cubicBezTo>
                      <a:pt x="635" y="1047"/>
                      <a:pt x="635" y="1047"/>
                      <a:pt x="635" y="1047"/>
                    </a:cubicBezTo>
                    <a:cubicBezTo>
                      <a:pt x="483" y="895"/>
                      <a:pt x="483" y="895"/>
                      <a:pt x="483" y="895"/>
                    </a:cubicBezTo>
                    <a:cubicBezTo>
                      <a:pt x="483" y="739"/>
                      <a:pt x="483" y="739"/>
                      <a:pt x="483" y="739"/>
                    </a:cubicBezTo>
                    <a:cubicBezTo>
                      <a:pt x="516" y="735"/>
                      <a:pt x="542" y="707"/>
                      <a:pt x="542" y="673"/>
                    </a:cubicBezTo>
                    <a:cubicBezTo>
                      <a:pt x="542" y="639"/>
                      <a:pt x="516" y="610"/>
                      <a:pt x="483" y="607"/>
                    </a:cubicBezTo>
                    <a:cubicBezTo>
                      <a:pt x="483" y="566"/>
                      <a:pt x="483" y="566"/>
                      <a:pt x="483" y="566"/>
                    </a:cubicBezTo>
                    <a:cubicBezTo>
                      <a:pt x="483" y="564"/>
                      <a:pt x="482" y="562"/>
                      <a:pt x="481" y="561"/>
                    </a:cubicBezTo>
                    <a:cubicBezTo>
                      <a:pt x="307" y="387"/>
                      <a:pt x="307" y="387"/>
                      <a:pt x="307" y="387"/>
                    </a:cubicBezTo>
                    <a:cubicBezTo>
                      <a:pt x="307" y="357"/>
                      <a:pt x="307" y="357"/>
                      <a:pt x="307" y="357"/>
                    </a:cubicBezTo>
                    <a:cubicBezTo>
                      <a:pt x="323" y="352"/>
                      <a:pt x="335" y="337"/>
                      <a:pt x="335" y="319"/>
                    </a:cubicBezTo>
                    <a:cubicBezTo>
                      <a:pt x="335" y="298"/>
                      <a:pt x="318" y="281"/>
                      <a:pt x="297" y="281"/>
                    </a:cubicBezTo>
                    <a:cubicBezTo>
                      <a:pt x="275" y="281"/>
                      <a:pt x="258" y="298"/>
                      <a:pt x="258" y="319"/>
                    </a:cubicBezTo>
                    <a:cubicBezTo>
                      <a:pt x="258" y="339"/>
                      <a:pt x="273" y="355"/>
                      <a:pt x="292" y="358"/>
                    </a:cubicBezTo>
                    <a:cubicBezTo>
                      <a:pt x="292" y="390"/>
                      <a:pt x="292" y="390"/>
                      <a:pt x="292" y="390"/>
                    </a:cubicBezTo>
                    <a:cubicBezTo>
                      <a:pt x="292" y="392"/>
                      <a:pt x="293" y="394"/>
                      <a:pt x="294" y="395"/>
                    </a:cubicBezTo>
                    <a:cubicBezTo>
                      <a:pt x="468" y="569"/>
                      <a:pt x="468" y="569"/>
                      <a:pt x="468" y="569"/>
                    </a:cubicBezTo>
                    <a:cubicBezTo>
                      <a:pt x="468" y="607"/>
                      <a:pt x="468" y="607"/>
                      <a:pt x="468" y="607"/>
                    </a:cubicBezTo>
                    <a:cubicBezTo>
                      <a:pt x="447" y="609"/>
                      <a:pt x="428" y="622"/>
                      <a:pt x="418" y="640"/>
                    </a:cubicBezTo>
                    <a:cubicBezTo>
                      <a:pt x="355" y="578"/>
                      <a:pt x="355" y="578"/>
                      <a:pt x="355" y="578"/>
                    </a:cubicBezTo>
                    <a:cubicBezTo>
                      <a:pt x="352" y="575"/>
                      <a:pt x="349" y="573"/>
                      <a:pt x="345" y="573"/>
                    </a:cubicBezTo>
                    <a:cubicBezTo>
                      <a:pt x="271" y="573"/>
                      <a:pt x="271" y="573"/>
                      <a:pt x="271" y="573"/>
                    </a:cubicBezTo>
                    <a:cubicBezTo>
                      <a:pt x="193" y="496"/>
                      <a:pt x="193" y="496"/>
                      <a:pt x="193" y="496"/>
                    </a:cubicBezTo>
                    <a:cubicBezTo>
                      <a:pt x="193" y="369"/>
                      <a:pt x="193" y="369"/>
                      <a:pt x="193" y="369"/>
                    </a:cubicBezTo>
                    <a:cubicBezTo>
                      <a:pt x="193" y="366"/>
                      <a:pt x="192" y="362"/>
                      <a:pt x="189" y="359"/>
                    </a:cubicBezTo>
                    <a:cubicBezTo>
                      <a:pt x="121" y="291"/>
                      <a:pt x="121" y="291"/>
                      <a:pt x="121" y="291"/>
                    </a:cubicBezTo>
                    <a:cubicBezTo>
                      <a:pt x="128" y="280"/>
                      <a:pt x="133" y="267"/>
                      <a:pt x="133" y="253"/>
                    </a:cubicBezTo>
                    <a:cubicBezTo>
                      <a:pt x="133" y="216"/>
                      <a:pt x="103" y="186"/>
                      <a:pt x="66" y="186"/>
                    </a:cubicBezTo>
                    <a:cubicBezTo>
                      <a:pt x="30" y="186"/>
                      <a:pt x="0" y="216"/>
                      <a:pt x="0" y="253"/>
                    </a:cubicBezTo>
                    <a:cubicBezTo>
                      <a:pt x="0" y="290"/>
                      <a:pt x="30" y="320"/>
                      <a:pt x="66" y="320"/>
                    </a:cubicBezTo>
                    <a:cubicBezTo>
                      <a:pt x="78" y="320"/>
                      <a:pt x="90" y="316"/>
                      <a:pt x="100" y="311"/>
                    </a:cubicBezTo>
                    <a:cubicBezTo>
                      <a:pt x="164" y="375"/>
                      <a:pt x="164" y="375"/>
                      <a:pt x="164" y="375"/>
                    </a:cubicBezTo>
                    <a:cubicBezTo>
                      <a:pt x="164" y="502"/>
                      <a:pt x="164" y="502"/>
                      <a:pt x="164" y="502"/>
                    </a:cubicBezTo>
                    <a:cubicBezTo>
                      <a:pt x="164" y="506"/>
                      <a:pt x="166" y="509"/>
                      <a:pt x="169" y="512"/>
                    </a:cubicBezTo>
                    <a:cubicBezTo>
                      <a:pt x="255" y="598"/>
                      <a:pt x="255" y="598"/>
                      <a:pt x="255" y="598"/>
                    </a:cubicBezTo>
                    <a:cubicBezTo>
                      <a:pt x="257" y="601"/>
                      <a:pt x="261" y="602"/>
                      <a:pt x="265" y="602"/>
                    </a:cubicBezTo>
                    <a:cubicBezTo>
                      <a:pt x="339" y="602"/>
                      <a:pt x="339" y="602"/>
                      <a:pt x="339" y="602"/>
                    </a:cubicBezTo>
                    <a:cubicBezTo>
                      <a:pt x="409" y="672"/>
                      <a:pt x="409" y="672"/>
                      <a:pt x="409" y="672"/>
                    </a:cubicBezTo>
                    <a:cubicBezTo>
                      <a:pt x="409" y="672"/>
                      <a:pt x="409" y="673"/>
                      <a:pt x="409" y="673"/>
                    </a:cubicBezTo>
                    <a:cubicBezTo>
                      <a:pt x="409" y="702"/>
                      <a:pt x="428" y="727"/>
                      <a:pt x="454" y="736"/>
                    </a:cubicBezTo>
                    <a:cubicBezTo>
                      <a:pt x="454" y="901"/>
                      <a:pt x="454" y="901"/>
                      <a:pt x="454" y="901"/>
                    </a:cubicBezTo>
                    <a:cubicBezTo>
                      <a:pt x="454" y="905"/>
                      <a:pt x="456" y="908"/>
                      <a:pt x="458" y="911"/>
                    </a:cubicBezTo>
                    <a:cubicBezTo>
                      <a:pt x="635" y="1088"/>
                      <a:pt x="635" y="1088"/>
                      <a:pt x="635" y="1088"/>
                    </a:cubicBezTo>
                    <a:cubicBezTo>
                      <a:pt x="635" y="1124"/>
                      <a:pt x="635" y="1124"/>
                      <a:pt x="635" y="1124"/>
                    </a:cubicBezTo>
                    <a:cubicBezTo>
                      <a:pt x="635" y="1128"/>
                      <a:pt x="637" y="1132"/>
                      <a:pt x="639" y="1134"/>
                    </a:cubicBezTo>
                    <a:cubicBezTo>
                      <a:pt x="742" y="1237"/>
                      <a:pt x="742" y="1237"/>
                      <a:pt x="742" y="1237"/>
                    </a:cubicBezTo>
                    <a:cubicBezTo>
                      <a:pt x="742" y="1422"/>
                      <a:pt x="742" y="1422"/>
                      <a:pt x="742" y="1422"/>
                    </a:cubicBezTo>
                    <a:cubicBezTo>
                      <a:pt x="734" y="1422"/>
                      <a:pt x="734" y="1422"/>
                      <a:pt x="734" y="1422"/>
                    </a:cubicBezTo>
                    <a:cubicBezTo>
                      <a:pt x="734" y="1505"/>
                      <a:pt x="734" y="1505"/>
                      <a:pt x="734" y="1505"/>
                    </a:cubicBezTo>
                    <a:cubicBezTo>
                      <a:pt x="749" y="1505"/>
                      <a:pt x="764" y="1505"/>
                      <a:pt x="779" y="1505"/>
                    </a:cubicBezTo>
                    <a:close/>
                    <a:moveTo>
                      <a:pt x="869" y="752"/>
                    </a:moveTo>
                    <a:cubicBezTo>
                      <a:pt x="869" y="738"/>
                      <a:pt x="880" y="727"/>
                      <a:pt x="893" y="727"/>
                    </a:cubicBezTo>
                    <a:cubicBezTo>
                      <a:pt x="906" y="727"/>
                      <a:pt x="917" y="738"/>
                      <a:pt x="917" y="752"/>
                    </a:cubicBezTo>
                    <a:cubicBezTo>
                      <a:pt x="917" y="765"/>
                      <a:pt x="906" y="776"/>
                      <a:pt x="893" y="776"/>
                    </a:cubicBezTo>
                    <a:cubicBezTo>
                      <a:pt x="880" y="776"/>
                      <a:pt x="869" y="765"/>
                      <a:pt x="869" y="752"/>
                    </a:cubicBezTo>
                    <a:close/>
                    <a:moveTo>
                      <a:pt x="813" y="818"/>
                    </a:moveTo>
                    <a:cubicBezTo>
                      <a:pt x="813" y="805"/>
                      <a:pt x="823" y="794"/>
                      <a:pt x="837" y="794"/>
                    </a:cubicBezTo>
                    <a:cubicBezTo>
                      <a:pt x="850" y="794"/>
                      <a:pt x="861" y="805"/>
                      <a:pt x="861" y="818"/>
                    </a:cubicBezTo>
                    <a:cubicBezTo>
                      <a:pt x="861" y="831"/>
                      <a:pt x="850" y="842"/>
                      <a:pt x="837" y="842"/>
                    </a:cubicBezTo>
                    <a:cubicBezTo>
                      <a:pt x="823" y="842"/>
                      <a:pt x="813" y="831"/>
                      <a:pt x="813" y="818"/>
                    </a:cubicBezTo>
                    <a:close/>
                    <a:moveTo>
                      <a:pt x="719" y="66"/>
                    </a:moveTo>
                    <a:cubicBezTo>
                      <a:pt x="719" y="46"/>
                      <a:pt x="736" y="29"/>
                      <a:pt x="757" y="29"/>
                    </a:cubicBezTo>
                    <a:cubicBezTo>
                      <a:pt x="778" y="29"/>
                      <a:pt x="795" y="46"/>
                      <a:pt x="795" y="66"/>
                    </a:cubicBezTo>
                    <a:cubicBezTo>
                      <a:pt x="795" y="87"/>
                      <a:pt x="778" y="104"/>
                      <a:pt x="757" y="104"/>
                    </a:cubicBezTo>
                    <a:cubicBezTo>
                      <a:pt x="736" y="104"/>
                      <a:pt x="719" y="87"/>
                      <a:pt x="719" y="66"/>
                    </a:cubicBezTo>
                    <a:close/>
                    <a:moveTo>
                      <a:pt x="532" y="72"/>
                    </a:moveTo>
                    <a:cubicBezTo>
                      <a:pt x="545" y="72"/>
                      <a:pt x="556" y="82"/>
                      <a:pt x="556" y="96"/>
                    </a:cubicBezTo>
                    <a:cubicBezTo>
                      <a:pt x="556" y="109"/>
                      <a:pt x="545" y="120"/>
                      <a:pt x="532" y="120"/>
                    </a:cubicBezTo>
                    <a:cubicBezTo>
                      <a:pt x="519" y="120"/>
                      <a:pt x="508" y="109"/>
                      <a:pt x="508" y="96"/>
                    </a:cubicBezTo>
                    <a:cubicBezTo>
                      <a:pt x="508" y="82"/>
                      <a:pt x="519" y="72"/>
                      <a:pt x="532" y="72"/>
                    </a:cubicBezTo>
                    <a:close/>
                    <a:moveTo>
                      <a:pt x="315" y="203"/>
                    </a:moveTo>
                    <a:cubicBezTo>
                      <a:pt x="302" y="203"/>
                      <a:pt x="291" y="193"/>
                      <a:pt x="291" y="179"/>
                    </a:cubicBezTo>
                    <a:cubicBezTo>
                      <a:pt x="291" y="166"/>
                      <a:pt x="302" y="155"/>
                      <a:pt x="315" y="155"/>
                    </a:cubicBezTo>
                    <a:cubicBezTo>
                      <a:pt x="329" y="155"/>
                      <a:pt x="339" y="166"/>
                      <a:pt x="339" y="179"/>
                    </a:cubicBezTo>
                    <a:cubicBezTo>
                      <a:pt x="339" y="193"/>
                      <a:pt x="329" y="203"/>
                      <a:pt x="315" y="203"/>
                    </a:cubicBezTo>
                    <a:close/>
                    <a:moveTo>
                      <a:pt x="408" y="66"/>
                    </a:moveTo>
                    <a:cubicBezTo>
                      <a:pt x="408" y="53"/>
                      <a:pt x="419" y="42"/>
                      <a:pt x="432" y="42"/>
                    </a:cubicBezTo>
                    <a:cubicBezTo>
                      <a:pt x="446" y="42"/>
                      <a:pt x="456" y="53"/>
                      <a:pt x="456" y="66"/>
                    </a:cubicBezTo>
                    <a:cubicBezTo>
                      <a:pt x="456" y="80"/>
                      <a:pt x="446" y="91"/>
                      <a:pt x="432" y="91"/>
                    </a:cubicBezTo>
                    <a:cubicBezTo>
                      <a:pt x="419" y="91"/>
                      <a:pt x="408" y="80"/>
                      <a:pt x="408" y="66"/>
                    </a:cubicBezTo>
                    <a:close/>
                    <a:moveTo>
                      <a:pt x="561" y="253"/>
                    </a:moveTo>
                    <a:cubicBezTo>
                      <a:pt x="561" y="238"/>
                      <a:pt x="573" y="226"/>
                      <a:pt x="588" y="226"/>
                    </a:cubicBezTo>
                    <a:cubicBezTo>
                      <a:pt x="603" y="226"/>
                      <a:pt x="616" y="238"/>
                      <a:pt x="616" y="253"/>
                    </a:cubicBezTo>
                    <a:cubicBezTo>
                      <a:pt x="616" y="268"/>
                      <a:pt x="603" y="280"/>
                      <a:pt x="588" y="280"/>
                    </a:cubicBezTo>
                    <a:cubicBezTo>
                      <a:pt x="573" y="280"/>
                      <a:pt x="561" y="268"/>
                      <a:pt x="561" y="253"/>
                    </a:cubicBezTo>
                    <a:close/>
                    <a:moveTo>
                      <a:pt x="667" y="459"/>
                    </a:moveTo>
                    <a:cubicBezTo>
                      <a:pt x="667" y="446"/>
                      <a:pt x="678" y="435"/>
                      <a:pt x="692" y="435"/>
                    </a:cubicBezTo>
                    <a:cubicBezTo>
                      <a:pt x="705" y="435"/>
                      <a:pt x="716" y="446"/>
                      <a:pt x="716" y="459"/>
                    </a:cubicBezTo>
                    <a:cubicBezTo>
                      <a:pt x="716" y="473"/>
                      <a:pt x="705" y="483"/>
                      <a:pt x="692" y="483"/>
                    </a:cubicBezTo>
                    <a:cubicBezTo>
                      <a:pt x="678" y="483"/>
                      <a:pt x="667" y="473"/>
                      <a:pt x="667" y="459"/>
                    </a:cubicBezTo>
                    <a:close/>
                    <a:moveTo>
                      <a:pt x="273" y="319"/>
                    </a:moveTo>
                    <a:cubicBezTo>
                      <a:pt x="273" y="306"/>
                      <a:pt x="283" y="295"/>
                      <a:pt x="297" y="295"/>
                    </a:cubicBezTo>
                    <a:cubicBezTo>
                      <a:pt x="310" y="295"/>
                      <a:pt x="321" y="306"/>
                      <a:pt x="321" y="319"/>
                    </a:cubicBezTo>
                    <a:cubicBezTo>
                      <a:pt x="321" y="333"/>
                      <a:pt x="310" y="344"/>
                      <a:pt x="297" y="344"/>
                    </a:cubicBezTo>
                    <a:cubicBezTo>
                      <a:pt x="283" y="344"/>
                      <a:pt x="273" y="333"/>
                      <a:pt x="273" y="319"/>
                    </a:cubicBezTo>
                    <a:close/>
                    <a:moveTo>
                      <a:pt x="66" y="291"/>
                    </a:moveTo>
                    <a:cubicBezTo>
                      <a:pt x="45" y="291"/>
                      <a:pt x="29" y="274"/>
                      <a:pt x="29" y="253"/>
                    </a:cubicBezTo>
                    <a:cubicBezTo>
                      <a:pt x="29" y="232"/>
                      <a:pt x="45" y="215"/>
                      <a:pt x="66" y="215"/>
                    </a:cubicBezTo>
                    <a:cubicBezTo>
                      <a:pt x="87" y="215"/>
                      <a:pt x="104" y="232"/>
                      <a:pt x="104" y="253"/>
                    </a:cubicBezTo>
                    <a:cubicBezTo>
                      <a:pt x="104" y="274"/>
                      <a:pt x="87" y="291"/>
                      <a:pt x="66" y="291"/>
                    </a:cubicBezTo>
                    <a:close/>
                    <a:moveTo>
                      <a:pt x="438" y="673"/>
                    </a:moveTo>
                    <a:cubicBezTo>
                      <a:pt x="438" y="652"/>
                      <a:pt x="455" y="635"/>
                      <a:pt x="476" y="635"/>
                    </a:cubicBezTo>
                    <a:cubicBezTo>
                      <a:pt x="496" y="635"/>
                      <a:pt x="513" y="652"/>
                      <a:pt x="513" y="673"/>
                    </a:cubicBezTo>
                    <a:cubicBezTo>
                      <a:pt x="513" y="694"/>
                      <a:pt x="496" y="711"/>
                      <a:pt x="476" y="711"/>
                    </a:cubicBezTo>
                    <a:cubicBezTo>
                      <a:pt x="455" y="711"/>
                      <a:pt x="438" y="694"/>
                      <a:pt x="438" y="673"/>
                    </a:cubicBezTo>
                    <a:close/>
                    <a:moveTo>
                      <a:pt x="614" y="869"/>
                    </a:moveTo>
                    <a:cubicBezTo>
                      <a:pt x="588" y="869"/>
                      <a:pt x="566" y="847"/>
                      <a:pt x="566" y="821"/>
                    </a:cubicBezTo>
                    <a:cubicBezTo>
                      <a:pt x="566" y="794"/>
                      <a:pt x="588" y="772"/>
                      <a:pt x="614" y="772"/>
                    </a:cubicBezTo>
                    <a:cubicBezTo>
                      <a:pt x="641" y="772"/>
                      <a:pt x="662" y="794"/>
                      <a:pt x="662" y="821"/>
                    </a:cubicBezTo>
                    <a:cubicBezTo>
                      <a:pt x="662" y="847"/>
                      <a:pt x="641" y="869"/>
                      <a:pt x="614" y="869"/>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89" name="Freeform 16"/>
              <p:cNvSpPr>
                <a:spLocks noEditPoints="1"/>
              </p:cNvSpPr>
              <p:nvPr/>
            </p:nvSpPr>
            <p:spPr bwMode="auto">
              <a:xfrm>
                <a:off x="2664" y="1179"/>
                <a:ext cx="974" cy="980"/>
              </a:xfrm>
              <a:custGeom>
                <a:avLst/>
                <a:gdLst>
                  <a:gd name="T0" fmla="*/ 1153 w 1162"/>
                  <a:gd name="T1" fmla="*/ 1056 h 1169"/>
                  <a:gd name="T2" fmla="*/ 1115 w 1162"/>
                  <a:gd name="T3" fmla="*/ 925 h 1169"/>
                  <a:gd name="T4" fmla="*/ 1051 w 1162"/>
                  <a:gd name="T5" fmla="*/ 830 h 1169"/>
                  <a:gd name="T6" fmla="*/ 1013 w 1162"/>
                  <a:gd name="T7" fmla="*/ 869 h 1169"/>
                  <a:gd name="T8" fmla="*/ 1101 w 1162"/>
                  <a:gd name="T9" fmla="*/ 1006 h 1169"/>
                  <a:gd name="T10" fmla="*/ 922 w 1162"/>
                  <a:gd name="T11" fmla="*/ 768 h 1169"/>
                  <a:gd name="T12" fmla="*/ 880 w 1162"/>
                  <a:gd name="T13" fmla="*/ 509 h 1169"/>
                  <a:gd name="T14" fmla="*/ 752 w 1162"/>
                  <a:gd name="T15" fmla="*/ 344 h 1169"/>
                  <a:gd name="T16" fmla="*/ 714 w 1162"/>
                  <a:gd name="T17" fmla="*/ 382 h 1169"/>
                  <a:gd name="T18" fmla="*/ 866 w 1162"/>
                  <a:gd name="T19" fmla="*/ 706 h 1169"/>
                  <a:gd name="T20" fmla="*/ 852 w 1162"/>
                  <a:gd name="T21" fmla="*/ 532 h 1169"/>
                  <a:gd name="T22" fmla="*/ 660 w 1162"/>
                  <a:gd name="T23" fmla="*/ 409 h 1169"/>
                  <a:gd name="T24" fmla="*/ 622 w 1162"/>
                  <a:gd name="T25" fmla="*/ 305 h 1169"/>
                  <a:gd name="T26" fmla="*/ 616 w 1162"/>
                  <a:gd name="T27" fmla="*/ 382 h 1169"/>
                  <a:gd name="T28" fmla="*/ 657 w 1162"/>
                  <a:gd name="T29" fmla="*/ 424 h 1169"/>
                  <a:gd name="T30" fmla="*/ 839 w 1162"/>
                  <a:gd name="T31" fmla="*/ 680 h 1169"/>
                  <a:gd name="T32" fmla="*/ 825 w 1162"/>
                  <a:gd name="T33" fmla="*/ 547 h 1169"/>
                  <a:gd name="T34" fmla="*/ 643 w 1162"/>
                  <a:gd name="T35" fmla="*/ 447 h 1169"/>
                  <a:gd name="T36" fmla="*/ 592 w 1162"/>
                  <a:gd name="T37" fmla="*/ 264 h 1169"/>
                  <a:gd name="T38" fmla="*/ 522 w 1162"/>
                  <a:gd name="T39" fmla="*/ 327 h 1169"/>
                  <a:gd name="T40" fmla="*/ 635 w 1162"/>
                  <a:gd name="T41" fmla="*/ 459 h 1169"/>
                  <a:gd name="T42" fmla="*/ 813 w 1162"/>
                  <a:gd name="T43" fmla="*/ 555 h 1169"/>
                  <a:gd name="T44" fmla="*/ 799 w 1162"/>
                  <a:gd name="T45" fmla="*/ 645 h 1169"/>
                  <a:gd name="T46" fmla="*/ 603 w 1162"/>
                  <a:gd name="T47" fmla="*/ 528 h 1169"/>
                  <a:gd name="T48" fmla="*/ 515 w 1162"/>
                  <a:gd name="T49" fmla="*/ 464 h 1169"/>
                  <a:gd name="T50" fmla="*/ 418 w 1162"/>
                  <a:gd name="T51" fmla="*/ 66 h 1169"/>
                  <a:gd name="T52" fmla="*/ 334 w 1162"/>
                  <a:gd name="T53" fmla="*/ 131 h 1169"/>
                  <a:gd name="T54" fmla="*/ 490 w 1162"/>
                  <a:gd name="T55" fmla="*/ 480 h 1169"/>
                  <a:gd name="T56" fmla="*/ 198 w 1162"/>
                  <a:gd name="T57" fmla="*/ 306 h 1169"/>
                  <a:gd name="T58" fmla="*/ 49 w 1162"/>
                  <a:gd name="T59" fmla="*/ 262 h 1169"/>
                  <a:gd name="T60" fmla="*/ 97 w 1162"/>
                  <a:gd name="T61" fmla="*/ 318 h 1169"/>
                  <a:gd name="T62" fmla="*/ 409 w 1162"/>
                  <a:gd name="T63" fmla="*/ 535 h 1169"/>
                  <a:gd name="T64" fmla="*/ 568 w 1162"/>
                  <a:gd name="T65" fmla="*/ 586 h 1169"/>
                  <a:gd name="T66" fmla="*/ 793 w 1162"/>
                  <a:gd name="T67" fmla="*/ 674 h 1169"/>
                  <a:gd name="T68" fmla="*/ 897 w 1162"/>
                  <a:gd name="T69" fmla="*/ 895 h 1169"/>
                  <a:gd name="T70" fmla="*/ 780 w 1162"/>
                  <a:gd name="T71" fmla="*/ 863 h 1169"/>
                  <a:gd name="T72" fmla="*/ 666 w 1162"/>
                  <a:gd name="T73" fmla="*/ 826 h 1169"/>
                  <a:gd name="T74" fmla="*/ 885 w 1162"/>
                  <a:gd name="T75" fmla="*/ 998 h 1169"/>
                  <a:gd name="T76" fmla="*/ 1033 w 1162"/>
                  <a:gd name="T77" fmla="*/ 1030 h 1169"/>
                  <a:gd name="T78" fmla="*/ 1124 w 1162"/>
                  <a:gd name="T79" fmla="*/ 1062 h 1169"/>
                  <a:gd name="T80" fmla="*/ 1117 w 1162"/>
                  <a:gd name="T81" fmla="*/ 1163 h 1169"/>
                  <a:gd name="T82" fmla="*/ 1013 w 1162"/>
                  <a:gd name="T83" fmla="*/ 854 h 1169"/>
                  <a:gd name="T84" fmla="*/ 1037 w 1162"/>
                  <a:gd name="T85" fmla="*/ 830 h 1169"/>
                  <a:gd name="T86" fmla="*/ 689 w 1162"/>
                  <a:gd name="T87" fmla="*/ 344 h 1169"/>
                  <a:gd name="T88" fmla="*/ 714 w 1162"/>
                  <a:gd name="T89" fmla="*/ 368 h 1169"/>
                  <a:gd name="T90" fmla="*/ 647 w 1162"/>
                  <a:gd name="T91" fmla="*/ 344 h 1169"/>
                  <a:gd name="T92" fmla="*/ 488 w 1162"/>
                  <a:gd name="T93" fmla="*/ 264 h 1169"/>
                  <a:gd name="T94" fmla="*/ 529 w 1162"/>
                  <a:gd name="T95" fmla="*/ 306 h 1169"/>
                  <a:gd name="T96" fmla="*/ 351 w 1162"/>
                  <a:gd name="T97" fmla="*/ 28 h 1169"/>
                  <a:gd name="T98" fmla="*/ 313 w 1162"/>
                  <a:gd name="T99" fmla="*/ 66 h 1169"/>
                  <a:gd name="T100" fmla="*/ 49 w 1162"/>
                  <a:gd name="T101" fmla="*/ 276 h 1169"/>
                  <a:gd name="T102" fmla="*/ 537 w 1162"/>
                  <a:gd name="T103" fmla="*/ 565 h 1169"/>
                  <a:gd name="T104" fmla="*/ 574 w 1162"/>
                  <a:gd name="T105" fmla="*/ 528 h 1169"/>
                  <a:gd name="T106" fmla="*/ 687 w 1162"/>
                  <a:gd name="T107" fmla="*/ 826 h 1169"/>
                  <a:gd name="T108" fmla="*/ 729 w 1162"/>
                  <a:gd name="T109" fmla="*/ 868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2" h="1169">
                    <a:moveTo>
                      <a:pt x="1162" y="1089"/>
                    </a:moveTo>
                    <a:cubicBezTo>
                      <a:pt x="1153" y="1089"/>
                      <a:pt x="1153" y="1089"/>
                      <a:pt x="1153" y="1089"/>
                    </a:cubicBezTo>
                    <a:cubicBezTo>
                      <a:pt x="1153" y="1056"/>
                      <a:pt x="1153" y="1056"/>
                      <a:pt x="1153" y="1056"/>
                    </a:cubicBezTo>
                    <a:cubicBezTo>
                      <a:pt x="1153" y="1052"/>
                      <a:pt x="1152" y="1048"/>
                      <a:pt x="1149" y="1046"/>
                    </a:cubicBezTo>
                    <a:cubicBezTo>
                      <a:pt x="1115" y="1012"/>
                      <a:pt x="1115" y="1012"/>
                      <a:pt x="1115" y="1012"/>
                    </a:cubicBezTo>
                    <a:cubicBezTo>
                      <a:pt x="1115" y="925"/>
                      <a:pt x="1115" y="925"/>
                      <a:pt x="1115" y="925"/>
                    </a:cubicBezTo>
                    <a:cubicBezTo>
                      <a:pt x="1115" y="923"/>
                      <a:pt x="1114" y="921"/>
                      <a:pt x="1113" y="920"/>
                    </a:cubicBezTo>
                    <a:cubicBezTo>
                      <a:pt x="1045" y="852"/>
                      <a:pt x="1045" y="852"/>
                      <a:pt x="1045" y="852"/>
                    </a:cubicBezTo>
                    <a:cubicBezTo>
                      <a:pt x="1049" y="846"/>
                      <a:pt x="1051" y="838"/>
                      <a:pt x="1051" y="830"/>
                    </a:cubicBezTo>
                    <a:cubicBezTo>
                      <a:pt x="1051" y="809"/>
                      <a:pt x="1034" y="792"/>
                      <a:pt x="1013" y="792"/>
                    </a:cubicBezTo>
                    <a:cubicBezTo>
                      <a:pt x="992" y="792"/>
                      <a:pt x="974" y="809"/>
                      <a:pt x="974" y="830"/>
                    </a:cubicBezTo>
                    <a:cubicBezTo>
                      <a:pt x="974" y="851"/>
                      <a:pt x="992" y="869"/>
                      <a:pt x="1013" y="869"/>
                    </a:cubicBezTo>
                    <a:cubicBezTo>
                      <a:pt x="1021" y="869"/>
                      <a:pt x="1028" y="866"/>
                      <a:pt x="1035" y="862"/>
                    </a:cubicBezTo>
                    <a:cubicBezTo>
                      <a:pt x="1101" y="928"/>
                      <a:pt x="1101" y="928"/>
                      <a:pt x="1101" y="928"/>
                    </a:cubicBezTo>
                    <a:cubicBezTo>
                      <a:pt x="1101" y="1006"/>
                      <a:pt x="1101" y="1006"/>
                      <a:pt x="1101" y="1006"/>
                    </a:cubicBezTo>
                    <a:cubicBezTo>
                      <a:pt x="1049" y="1006"/>
                      <a:pt x="1049" y="1006"/>
                      <a:pt x="1049" y="1006"/>
                    </a:cubicBezTo>
                    <a:cubicBezTo>
                      <a:pt x="922" y="879"/>
                      <a:pt x="922" y="879"/>
                      <a:pt x="922" y="879"/>
                    </a:cubicBezTo>
                    <a:cubicBezTo>
                      <a:pt x="922" y="768"/>
                      <a:pt x="922" y="768"/>
                      <a:pt x="922" y="768"/>
                    </a:cubicBezTo>
                    <a:cubicBezTo>
                      <a:pt x="922" y="765"/>
                      <a:pt x="921" y="761"/>
                      <a:pt x="918" y="758"/>
                    </a:cubicBezTo>
                    <a:cubicBezTo>
                      <a:pt x="880" y="721"/>
                      <a:pt x="880" y="721"/>
                      <a:pt x="880" y="721"/>
                    </a:cubicBezTo>
                    <a:cubicBezTo>
                      <a:pt x="880" y="509"/>
                      <a:pt x="880" y="509"/>
                      <a:pt x="880" y="509"/>
                    </a:cubicBezTo>
                    <a:cubicBezTo>
                      <a:pt x="880" y="507"/>
                      <a:pt x="879" y="505"/>
                      <a:pt x="878" y="504"/>
                    </a:cubicBezTo>
                    <a:cubicBezTo>
                      <a:pt x="743" y="369"/>
                      <a:pt x="743" y="369"/>
                      <a:pt x="743" y="369"/>
                    </a:cubicBezTo>
                    <a:cubicBezTo>
                      <a:pt x="749" y="362"/>
                      <a:pt x="752" y="353"/>
                      <a:pt x="752" y="344"/>
                    </a:cubicBezTo>
                    <a:cubicBezTo>
                      <a:pt x="752" y="323"/>
                      <a:pt x="735" y="305"/>
                      <a:pt x="714" y="305"/>
                    </a:cubicBezTo>
                    <a:cubicBezTo>
                      <a:pt x="692" y="305"/>
                      <a:pt x="675" y="323"/>
                      <a:pt x="675" y="344"/>
                    </a:cubicBezTo>
                    <a:cubicBezTo>
                      <a:pt x="675" y="365"/>
                      <a:pt x="692" y="382"/>
                      <a:pt x="714" y="382"/>
                    </a:cubicBezTo>
                    <a:cubicBezTo>
                      <a:pt x="720" y="382"/>
                      <a:pt x="726" y="381"/>
                      <a:pt x="732" y="378"/>
                    </a:cubicBezTo>
                    <a:cubicBezTo>
                      <a:pt x="866" y="512"/>
                      <a:pt x="866" y="512"/>
                      <a:pt x="866" y="512"/>
                    </a:cubicBezTo>
                    <a:cubicBezTo>
                      <a:pt x="866" y="706"/>
                      <a:pt x="866" y="706"/>
                      <a:pt x="866" y="706"/>
                    </a:cubicBezTo>
                    <a:cubicBezTo>
                      <a:pt x="854" y="694"/>
                      <a:pt x="854" y="694"/>
                      <a:pt x="854" y="694"/>
                    </a:cubicBezTo>
                    <a:cubicBezTo>
                      <a:pt x="854" y="538"/>
                      <a:pt x="854" y="538"/>
                      <a:pt x="854" y="538"/>
                    </a:cubicBezTo>
                    <a:cubicBezTo>
                      <a:pt x="854" y="536"/>
                      <a:pt x="853" y="534"/>
                      <a:pt x="852" y="532"/>
                    </a:cubicBezTo>
                    <a:cubicBezTo>
                      <a:pt x="730" y="411"/>
                      <a:pt x="730" y="411"/>
                      <a:pt x="730" y="411"/>
                    </a:cubicBezTo>
                    <a:cubicBezTo>
                      <a:pt x="729" y="410"/>
                      <a:pt x="727" y="409"/>
                      <a:pt x="725" y="409"/>
                    </a:cubicBezTo>
                    <a:cubicBezTo>
                      <a:pt x="660" y="409"/>
                      <a:pt x="660" y="409"/>
                      <a:pt x="660" y="409"/>
                    </a:cubicBezTo>
                    <a:cubicBezTo>
                      <a:pt x="632" y="381"/>
                      <a:pt x="632" y="381"/>
                      <a:pt x="632" y="381"/>
                    </a:cubicBezTo>
                    <a:cubicBezTo>
                      <a:pt x="649" y="377"/>
                      <a:pt x="661" y="362"/>
                      <a:pt x="661" y="344"/>
                    </a:cubicBezTo>
                    <a:cubicBezTo>
                      <a:pt x="661" y="323"/>
                      <a:pt x="644" y="305"/>
                      <a:pt x="622" y="305"/>
                    </a:cubicBezTo>
                    <a:cubicBezTo>
                      <a:pt x="601" y="305"/>
                      <a:pt x="584" y="323"/>
                      <a:pt x="584" y="344"/>
                    </a:cubicBezTo>
                    <a:cubicBezTo>
                      <a:pt x="584" y="363"/>
                      <a:pt x="598" y="378"/>
                      <a:pt x="616" y="382"/>
                    </a:cubicBezTo>
                    <a:cubicBezTo>
                      <a:pt x="616" y="382"/>
                      <a:pt x="616" y="382"/>
                      <a:pt x="616" y="382"/>
                    </a:cubicBezTo>
                    <a:cubicBezTo>
                      <a:pt x="616" y="384"/>
                      <a:pt x="616" y="386"/>
                      <a:pt x="618" y="387"/>
                    </a:cubicBezTo>
                    <a:cubicBezTo>
                      <a:pt x="652" y="421"/>
                      <a:pt x="652" y="421"/>
                      <a:pt x="652" y="421"/>
                    </a:cubicBezTo>
                    <a:cubicBezTo>
                      <a:pt x="653" y="423"/>
                      <a:pt x="655" y="424"/>
                      <a:pt x="657" y="424"/>
                    </a:cubicBezTo>
                    <a:cubicBezTo>
                      <a:pt x="722" y="424"/>
                      <a:pt x="722" y="424"/>
                      <a:pt x="722" y="424"/>
                    </a:cubicBezTo>
                    <a:cubicBezTo>
                      <a:pt x="839" y="541"/>
                      <a:pt x="839" y="541"/>
                      <a:pt x="839" y="541"/>
                    </a:cubicBezTo>
                    <a:cubicBezTo>
                      <a:pt x="839" y="680"/>
                      <a:pt x="839" y="680"/>
                      <a:pt x="839" y="680"/>
                    </a:cubicBezTo>
                    <a:cubicBezTo>
                      <a:pt x="827" y="667"/>
                      <a:pt x="827" y="667"/>
                      <a:pt x="827" y="667"/>
                    </a:cubicBezTo>
                    <a:cubicBezTo>
                      <a:pt x="827" y="552"/>
                      <a:pt x="827" y="552"/>
                      <a:pt x="827" y="552"/>
                    </a:cubicBezTo>
                    <a:cubicBezTo>
                      <a:pt x="827" y="550"/>
                      <a:pt x="826" y="548"/>
                      <a:pt x="825" y="547"/>
                    </a:cubicBezTo>
                    <a:cubicBezTo>
                      <a:pt x="727" y="449"/>
                      <a:pt x="727" y="449"/>
                      <a:pt x="727" y="449"/>
                    </a:cubicBezTo>
                    <a:cubicBezTo>
                      <a:pt x="726" y="448"/>
                      <a:pt x="724" y="447"/>
                      <a:pt x="722" y="447"/>
                    </a:cubicBezTo>
                    <a:cubicBezTo>
                      <a:pt x="643" y="447"/>
                      <a:pt x="643" y="447"/>
                      <a:pt x="643" y="447"/>
                    </a:cubicBezTo>
                    <a:cubicBezTo>
                      <a:pt x="537" y="341"/>
                      <a:pt x="537" y="341"/>
                      <a:pt x="537" y="341"/>
                    </a:cubicBezTo>
                    <a:cubicBezTo>
                      <a:pt x="537" y="327"/>
                      <a:pt x="537" y="327"/>
                      <a:pt x="537" y="327"/>
                    </a:cubicBezTo>
                    <a:cubicBezTo>
                      <a:pt x="568" y="323"/>
                      <a:pt x="592" y="296"/>
                      <a:pt x="592" y="264"/>
                    </a:cubicBezTo>
                    <a:cubicBezTo>
                      <a:pt x="592" y="229"/>
                      <a:pt x="564" y="201"/>
                      <a:pt x="529" y="201"/>
                    </a:cubicBezTo>
                    <a:cubicBezTo>
                      <a:pt x="495" y="201"/>
                      <a:pt x="466" y="229"/>
                      <a:pt x="466" y="264"/>
                    </a:cubicBezTo>
                    <a:cubicBezTo>
                      <a:pt x="466" y="297"/>
                      <a:pt x="491" y="323"/>
                      <a:pt x="522" y="327"/>
                    </a:cubicBezTo>
                    <a:cubicBezTo>
                      <a:pt x="522" y="344"/>
                      <a:pt x="522" y="344"/>
                      <a:pt x="522" y="344"/>
                    </a:cubicBezTo>
                    <a:cubicBezTo>
                      <a:pt x="522" y="346"/>
                      <a:pt x="523" y="347"/>
                      <a:pt x="525" y="349"/>
                    </a:cubicBezTo>
                    <a:cubicBezTo>
                      <a:pt x="635" y="459"/>
                      <a:pt x="635" y="459"/>
                      <a:pt x="635" y="459"/>
                    </a:cubicBezTo>
                    <a:cubicBezTo>
                      <a:pt x="636" y="460"/>
                      <a:pt x="638" y="461"/>
                      <a:pt x="640" y="461"/>
                    </a:cubicBezTo>
                    <a:cubicBezTo>
                      <a:pt x="719" y="461"/>
                      <a:pt x="719" y="461"/>
                      <a:pt x="719" y="461"/>
                    </a:cubicBezTo>
                    <a:cubicBezTo>
                      <a:pt x="813" y="555"/>
                      <a:pt x="813" y="555"/>
                      <a:pt x="813" y="555"/>
                    </a:cubicBezTo>
                    <a:cubicBezTo>
                      <a:pt x="813" y="653"/>
                      <a:pt x="813" y="653"/>
                      <a:pt x="813" y="653"/>
                    </a:cubicBezTo>
                    <a:cubicBezTo>
                      <a:pt x="809" y="649"/>
                      <a:pt x="809" y="649"/>
                      <a:pt x="809" y="649"/>
                    </a:cubicBezTo>
                    <a:cubicBezTo>
                      <a:pt x="806" y="647"/>
                      <a:pt x="803" y="645"/>
                      <a:pt x="799" y="645"/>
                    </a:cubicBezTo>
                    <a:cubicBezTo>
                      <a:pt x="668" y="645"/>
                      <a:pt x="668" y="645"/>
                      <a:pt x="668" y="645"/>
                    </a:cubicBezTo>
                    <a:cubicBezTo>
                      <a:pt x="590" y="567"/>
                      <a:pt x="590" y="567"/>
                      <a:pt x="590" y="567"/>
                    </a:cubicBezTo>
                    <a:cubicBezTo>
                      <a:pt x="598" y="556"/>
                      <a:pt x="603" y="542"/>
                      <a:pt x="603" y="528"/>
                    </a:cubicBezTo>
                    <a:cubicBezTo>
                      <a:pt x="603" y="491"/>
                      <a:pt x="573" y="461"/>
                      <a:pt x="537" y="461"/>
                    </a:cubicBezTo>
                    <a:cubicBezTo>
                      <a:pt x="529" y="461"/>
                      <a:pt x="521" y="462"/>
                      <a:pt x="514" y="465"/>
                    </a:cubicBezTo>
                    <a:cubicBezTo>
                      <a:pt x="515" y="464"/>
                      <a:pt x="515" y="464"/>
                      <a:pt x="515" y="464"/>
                    </a:cubicBezTo>
                    <a:cubicBezTo>
                      <a:pt x="363" y="312"/>
                      <a:pt x="363" y="312"/>
                      <a:pt x="363" y="312"/>
                    </a:cubicBezTo>
                    <a:cubicBezTo>
                      <a:pt x="363" y="132"/>
                      <a:pt x="363" y="132"/>
                      <a:pt x="363" y="132"/>
                    </a:cubicBezTo>
                    <a:cubicBezTo>
                      <a:pt x="394" y="126"/>
                      <a:pt x="418" y="99"/>
                      <a:pt x="418" y="66"/>
                    </a:cubicBezTo>
                    <a:cubicBezTo>
                      <a:pt x="418" y="30"/>
                      <a:pt x="388" y="0"/>
                      <a:pt x="351" y="0"/>
                    </a:cubicBezTo>
                    <a:cubicBezTo>
                      <a:pt x="314" y="0"/>
                      <a:pt x="284" y="30"/>
                      <a:pt x="284" y="66"/>
                    </a:cubicBezTo>
                    <a:cubicBezTo>
                      <a:pt x="284" y="97"/>
                      <a:pt x="306" y="123"/>
                      <a:pt x="334" y="131"/>
                    </a:cubicBezTo>
                    <a:cubicBezTo>
                      <a:pt x="334" y="318"/>
                      <a:pt x="334" y="318"/>
                      <a:pt x="334" y="318"/>
                    </a:cubicBezTo>
                    <a:cubicBezTo>
                      <a:pt x="334" y="322"/>
                      <a:pt x="336" y="326"/>
                      <a:pt x="338" y="328"/>
                    </a:cubicBezTo>
                    <a:cubicBezTo>
                      <a:pt x="490" y="480"/>
                      <a:pt x="490" y="480"/>
                      <a:pt x="490" y="480"/>
                    </a:cubicBezTo>
                    <a:cubicBezTo>
                      <a:pt x="479" y="490"/>
                      <a:pt x="472" y="505"/>
                      <a:pt x="470" y="520"/>
                    </a:cubicBezTo>
                    <a:cubicBezTo>
                      <a:pt x="412" y="520"/>
                      <a:pt x="412" y="520"/>
                      <a:pt x="412" y="520"/>
                    </a:cubicBezTo>
                    <a:cubicBezTo>
                      <a:pt x="198" y="306"/>
                      <a:pt x="198" y="306"/>
                      <a:pt x="198" y="306"/>
                    </a:cubicBezTo>
                    <a:cubicBezTo>
                      <a:pt x="196" y="305"/>
                      <a:pt x="194" y="304"/>
                      <a:pt x="192" y="304"/>
                    </a:cubicBezTo>
                    <a:cubicBezTo>
                      <a:pt x="97" y="304"/>
                      <a:pt x="97" y="304"/>
                      <a:pt x="97" y="304"/>
                    </a:cubicBezTo>
                    <a:cubicBezTo>
                      <a:pt x="94" y="280"/>
                      <a:pt x="73" y="262"/>
                      <a:pt x="49" y="262"/>
                    </a:cubicBezTo>
                    <a:cubicBezTo>
                      <a:pt x="22" y="262"/>
                      <a:pt x="0" y="284"/>
                      <a:pt x="0" y="311"/>
                    </a:cubicBezTo>
                    <a:cubicBezTo>
                      <a:pt x="0" y="338"/>
                      <a:pt x="22" y="360"/>
                      <a:pt x="49" y="360"/>
                    </a:cubicBezTo>
                    <a:cubicBezTo>
                      <a:pt x="73" y="360"/>
                      <a:pt x="93" y="342"/>
                      <a:pt x="97" y="318"/>
                    </a:cubicBezTo>
                    <a:cubicBezTo>
                      <a:pt x="189" y="318"/>
                      <a:pt x="189" y="318"/>
                      <a:pt x="189" y="318"/>
                    </a:cubicBezTo>
                    <a:cubicBezTo>
                      <a:pt x="404" y="533"/>
                      <a:pt x="404" y="533"/>
                      <a:pt x="404" y="533"/>
                    </a:cubicBezTo>
                    <a:cubicBezTo>
                      <a:pt x="405" y="534"/>
                      <a:pt x="407" y="535"/>
                      <a:pt x="409" y="535"/>
                    </a:cubicBezTo>
                    <a:cubicBezTo>
                      <a:pt x="470" y="535"/>
                      <a:pt x="470" y="535"/>
                      <a:pt x="470" y="535"/>
                    </a:cubicBezTo>
                    <a:cubicBezTo>
                      <a:pt x="474" y="568"/>
                      <a:pt x="502" y="594"/>
                      <a:pt x="537" y="594"/>
                    </a:cubicBezTo>
                    <a:cubicBezTo>
                      <a:pt x="548" y="594"/>
                      <a:pt x="559" y="591"/>
                      <a:pt x="568" y="586"/>
                    </a:cubicBezTo>
                    <a:cubicBezTo>
                      <a:pt x="652" y="670"/>
                      <a:pt x="652" y="670"/>
                      <a:pt x="652" y="670"/>
                    </a:cubicBezTo>
                    <a:cubicBezTo>
                      <a:pt x="654" y="672"/>
                      <a:pt x="658" y="674"/>
                      <a:pt x="662" y="674"/>
                    </a:cubicBezTo>
                    <a:cubicBezTo>
                      <a:pt x="793" y="674"/>
                      <a:pt x="793" y="674"/>
                      <a:pt x="793" y="674"/>
                    </a:cubicBezTo>
                    <a:cubicBezTo>
                      <a:pt x="893" y="774"/>
                      <a:pt x="893" y="774"/>
                      <a:pt x="893" y="774"/>
                    </a:cubicBezTo>
                    <a:cubicBezTo>
                      <a:pt x="893" y="885"/>
                      <a:pt x="893" y="885"/>
                      <a:pt x="893" y="885"/>
                    </a:cubicBezTo>
                    <a:cubicBezTo>
                      <a:pt x="893" y="888"/>
                      <a:pt x="895" y="892"/>
                      <a:pt x="897" y="895"/>
                    </a:cubicBezTo>
                    <a:cubicBezTo>
                      <a:pt x="982" y="979"/>
                      <a:pt x="982" y="979"/>
                      <a:pt x="982" y="979"/>
                    </a:cubicBezTo>
                    <a:cubicBezTo>
                      <a:pt x="897" y="979"/>
                      <a:pt x="897" y="979"/>
                      <a:pt x="897" y="979"/>
                    </a:cubicBezTo>
                    <a:cubicBezTo>
                      <a:pt x="780" y="863"/>
                      <a:pt x="780" y="863"/>
                      <a:pt x="780" y="863"/>
                    </a:cubicBezTo>
                    <a:cubicBezTo>
                      <a:pt x="787" y="852"/>
                      <a:pt x="792" y="840"/>
                      <a:pt x="792" y="826"/>
                    </a:cubicBezTo>
                    <a:cubicBezTo>
                      <a:pt x="792" y="792"/>
                      <a:pt x="763" y="763"/>
                      <a:pt x="729" y="763"/>
                    </a:cubicBezTo>
                    <a:cubicBezTo>
                      <a:pt x="694" y="763"/>
                      <a:pt x="666" y="792"/>
                      <a:pt x="666" y="826"/>
                    </a:cubicBezTo>
                    <a:cubicBezTo>
                      <a:pt x="666" y="861"/>
                      <a:pt x="694" y="889"/>
                      <a:pt x="729" y="889"/>
                    </a:cubicBezTo>
                    <a:cubicBezTo>
                      <a:pt x="742" y="889"/>
                      <a:pt x="754" y="885"/>
                      <a:pt x="765" y="878"/>
                    </a:cubicBezTo>
                    <a:cubicBezTo>
                      <a:pt x="885" y="998"/>
                      <a:pt x="885" y="998"/>
                      <a:pt x="885" y="998"/>
                    </a:cubicBezTo>
                    <a:cubicBezTo>
                      <a:pt x="887" y="1000"/>
                      <a:pt x="889" y="1001"/>
                      <a:pt x="892" y="1001"/>
                    </a:cubicBezTo>
                    <a:cubicBezTo>
                      <a:pt x="1004" y="1001"/>
                      <a:pt x="1004" y="1001"/>
                      <a:pt x="1004" y="1001"/>
                    </a:cubicBezTo>
                    <a:cubicBezTo>
                      <a:pt x="1033" y="1030"/>
                      <a:pt x="1033" y="1030"/>
                      <a:pt x="1033" y="1030"/>
                    </a:cubicBezTo>
                    <a:cubicBezTo>
                      <a:pt x="1036" y="1033"/>
                      <a:pt x="1039" y="1034"/>
                      <a:pt x="1043" y="1034"/>
                    </a:cubicBezTo>
                    <a:cubicBezTo>
                      <a:pt x="1097" y="1034"/>
                      <a:pt x="1097" y="1034"/>
                      <a:pt x="1097" y="1034"/>
                    </a:cubicBezTo>
                    <a:cubicBezTo>
                      <a:pt x="1124" y="1062"/>
                      <a:pt x="1124" y="1062"/>
                      <a:pt x="1124" y="1062"/>
                    </a:cubicBezTo>
                    <a:cubicBezTo>
                      <a:pt x="1124" y="1089"/>
                      <a:pt x="1124" y="1089"/>
                      <a:pt x="1124" y="1089"/>
                    </a:cubicBezTo>
                    <a:cubicBezTo>
                      <a:pt x="1117" y="1089"/>
                      <a:pt x="1117" y="1089"/>
                      <a:pt x="1117" y="1089"/>
                    </a:cubicBezTo>
                    <a:cubicBezTo>
                      <a:pt x="1117" y="1163"/>
                      <a:pt x="1117" y="1163"/>
                      <a:pt x="1117" y="1163"/>
                    </a:cubicBezTo>
                    <a:cubicBezTo>
                      <a:pt x="1132" y="1166"/>
                      <a:pt x="1147" y="1168"/>
                      <a:pt x="1162" y="1169"/>
                    </a:cubicBezTo>
                    <a:lnTo>
                      <a:pt x="1162" y="1089"/>
                    </a:lnTo>
                    <a:close/>
                    <a:moveTo>
                      <a:pt x="1013" y="854"/>
                    </a:moveTo>
                    <a:cubicBezTo>
                      <a:pt x="1000" y="854"/>
                      <a:pt x="989" y="843"/>
                      <a:pt x="989" y="830"/>
                    </a:cubicBezTo>
                    <a:cubicBezTo>
                      <a:pt x="989" y="817"/>
                      <a:pt x="1000" y="806"/>
                      <a:pt x="1013" y="806"/>
                    </a:cubicBezTo>
                    <a:cubicBezTo>
                      <a:pt x="1026" y="806"/>
                      <a:pt x="1037" y="817"/>
                      <a:pt x="1037" y="830"/>
                    </a:cubicBezTo>
                    <a:cubicBezTo>
                      <a:pt x="1037" y="843"/>
                      <a:pt x="1026" y="854"/>
                      <a:pt x="1013" y="854"/>
                    </a:cubicBezTo>
                    <a:close/>
                    <a:moveTo>
                      <a:pt x="714" y="368"/>
                    </a:moveTo>
                    <a:cubicBezTo>
                      <a:pt x="700" y="368"/>
                      <a:pt x="689" y="357"/>
                      <a:pt x="689" y="344"/>
                    </a:cubicBezTo>
                    <a:cubicBezTo>
                      <a:pt x="689" y="331"/>
                      <a:pt x="700" y="320"/>
                      <a:pt x="714" y="320"/>
                    </a:cubicBezTo>
                    <a:cubicBezTo>
                      <a:pt x="727" y="320"/>
                      <a:pt x="738" y="331"/>
                      <a:pt x="738" y="344"/>
                    </a:cubicBezTo>
                    <a:cubicBezTo>
                      <a:pt x="738" y="357"/>
                      <a:pt x="727" y="368"/>
                      <a:pt x="714" y="368"/>
                    </a:cubicBezTo>
                    <a:close/>
                    <a:moveTo>
                      <a:pt x="598" y="344"/>
                    </a:moveTo>
                    <a:cubicBezTo>
                      <a:pt x="598" y="331"/>
                      <a:pt x="609" y="320"/>
                      <a:pt x="622" y="320"/>
                    </a:cubicBezTo>
                    <a:cubicBezTo>
                      <a:pt x="636" y="320"/>
                      <a:pt x="647" y="331"/>
                      <a:pt x="647" y="344"/>
                    </a:cubicBezTo>
                    <a:cubicBezTo>
                      <a:pt x="647" y="357"/>
                      <a:pt x="636" y="368"/>
                      <a:pt x="622" y="368"/>
                    </a:cubicBezTo>
                    <a:cubicBezTo>
                      <a:pt x="609" y="368"/>
                      <a:pt x="598" y="357"/>
                      <a:pt x="598" y="344"/>
                    </a:cubicBezTo>
                    <a:close/>
                    <a:moveTo>
                      <a:pt x="488" y="264"/>
                    </a:moveTo>
                    <a:cubicBezTo>
                      <a:pt x="488" y="241"/>
                      <a:pt x="507" y="223"/>
                      <a:pt x="529" y="223"/>
                    </a:cubicBezTo>
                    <a:cubicBezTo>
                      <a:pt x="552" y="223"/>
                      <a:pt x="571" y="241"/>
                      <a:pt x="571" y="264"/>
                    </a:cubicBezTo>
                    <a:cubicBezTo>
                      <a:pt x="571" y="287"/>
                      <a:pt x="552" y="306"/>
                      <a:pt x="529" y="306"/>
                    </a:cubicBezTo>
                    <a:cubicBezTo>
                      <a:pt x="507" y="306"/>
                      <a:pt x="488" y="287"/>
                      <a:pt x="488" y="264"/>
                    </a:cubicBezTo>
                    <a:close/>
                    <a:moveTo>
                      <a:pt x="313" y="66"/>
                    </a:moveTo>
                    <a:cubicBezTo>
                      <a:pt x="313" y="45"/>
                      <a:pt x="330" y="28"/>
                      <a:pt x="351" y="28"/>
                    </a:cubicBezTo>
                    <a:cubicBezTo>
                      <a:pt x="372" y="28"/>
                      <a:pt x="389" y="45"/>
                      <a:pt x="389" y="66"/>
                    </a:cubicBezTo>
                    <a:cubicBezTo>
                      <a:pt x="389" y="87"/>
                      <a:pt x="372" y="104"/>
                      <a:pt x="351" y="104"/>
                    </a:cubicBezTo>
                    <a:cubicBezTo>
                      <a:pt x="330" y="104"/>
                      <a:pt x="313" y="87"/>
                      <a:pt x="313" y="66"/>
                    </a:cubicBezTo>
                    <a:close/>
                    <a:moveTo>
                      <a:pt x="49" y="346"/>
                    </a:moveTo>
                    <a:cubicBezTo>
                      <a:pt x="30" y="346"/>
                      <a:pt x="14" y="330"/>
                      <a:pt x="14" y="311"/>
                    </a:cubicBezTo>
                    <a:cubicBezTo>
                      <a:pt x="14" y="292"/>
                      <a:pt x="30" y="276"/>
                      <a:pt x="49" y="276"/>
                    </a:cubicBezTo>
                    <a:cubicBezTo>
                      <a:pt x="68" y="276"/>
                      <a:pt x="83" y="292"/>
                      <a:pt x="83" y="311"/>
                    </a:cubicBezTo>
                    <a:cubicBezTo>
                      <a:pt x="83" y="330"/>
                      <a:pt x="68" y="346"/>
                      <a:pt x="49" y="346"/>
                    </a:cubicBezTo>
                    <a:close/>
                    <a:moveTo>
                      <a:pt x="537" y="565"/>
                    </a:moveTo>
                    <a:cubicBezTo>
                      <a:pt x="516" y="565"/>
                      <a:pt x="499" y="548"/>
                      <a:pt x="499" y="528"/>
                    </a:cubicBezTo>
                    <a:cubicBezTo>
                      <a:pt x="499" y="507"/>
                      <a:pt x="516" y="490"/>
                      <a:pt x="537" y="490"/>
                    </a:cubicBezTo>
                    <a:cubicBezTo>
                      <a:pt x="557" y="490"/>
                      <a:pt x="574" y="507"/>
                      <a:pt x="574" y="528"/>
                    </a:cubicBezTo>
                    <a:cubicBezTo>
                      <a:pt x="574" y="548"/>
                      <a:pt x="557" y="565"/>
                      <a:pt x="537" y="565"/>
                    </a:cubicBezTo>
                    <a:close/>
                    <a:moveTo>
                      <a:pt x="729" y="868"/>
                    </a:moveTo>
                    <a:cubicBezTo>
                      <a:pt x="706" y="868"/>
                      <a:pt x="687" y="849"/>
                      <a:pt x="687" y="826"/>
                    </a:cubicBezTo>
                    <a:cubicBezTo>
                      <a:pt x="687" y="803"/>
                      <a:pt x="706" y="785"/>
                      <a:pt x="729" y="785"/>
                    </a:cubicBezTo>
                    <a:cubicBezTo>
                      <a:pt x="751" y="785"/>
                      <a:pt x="770" y="803"/>
                      <a:pt x="770" y="826"/>
                    </a:cubicBezTo>
                    <a:cubicBezTo>
                      <a:pt x="770" y="849"/>
                      <a:pt x="751" y="868"/>
                      <a:pt x="729" y="868"/>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0" name="Freeform 17"/>
              <p:cNvSpPr>
                <a:spLocks noEditPoints="1"/>
              </p:cNvSpPr>
              <p:nvPr/>
            </p:nvSpPr>
            <p:spPr bwMode="auto">
              <a:xfrm>
                <a:off x="3754" y="930"/>
                <a:ext cx="534" cy="1231"/>
              </a:xfrm>
              <a:custGeom>
                <a:avLst/>
                <a:gdLst>
                  <a:gd name="T0" fmla="*/ 39 w 637"/>
                  <a:gd name="T1" fmla="*/ 1132 h 1468"/>
                  <a:gd name="T2" fmla="*/ 134 w 637"/>
                  <a:gd name="T3" fmla="*/ 1062 h 1468"/>
                  <a:gd name="T4" fmla="*/ 309 w 637"/>
                  <a:gd name="T5" fmla="*/ 838 h 1468"/>
                  <a:gd name="T6" fmla="*/ 310 w 637"/>
                  <a:gd name="T7" fmla="*/ 692 h 1468"/>
                  <a:gd name="T8" fmla="*/ 473 w 637"/>
                  <a:gd name="T9" fmla="*/ 302 h 1468"/>
                  <a:gd name="T10" fmla="*/ 570 w 637"/>
                  <a:gd name="T11" fmla="*/ 188 h 1468"/>
                  <a:gd name="T12" fmla="*/ 506 w 637"/>
                  <a:gd name="T13" fmla="*/ 102 h 1468"/>
                  <a:gd name="T14" fmla="*/ 444 w 637"/>
                  <a:gd name="T15" fmla="*/ 168 h 1468"/>
                  <a:gd name="T16" fmla="*/ 283 w 637"/>
                  <a:gd name="T17" fmla="*/ 458 h 1468"/>
                  <a:gd name="T18" fmla="*/ 241 w 637"/>
                  <a:gd name="T19" fmla="*/ 464 h 1468"/>
                  <a:gd name="T20" fmla="*/ 372 w 637"/>
                  <a:gd name="T21" fmla="*/ 281 h 1468"/>
                  <a:gd name="T22" fmla="*/ 431 w 637"/>
                  <a:gd name="T23" fmla="*/ 126 h 1468"/>
                  <a:gd name="T24" fmla="*/ 359 w 637"/>
                  <a:gd name="T25" fmla="*/ 145 h 1468"/>
                  <a:gd name="T26" fmla="*/ 229 w 637"/>
                  <a:gd name="T27" fmla="*/ 406 h 1468"/>
                  <a:gd name="T28" fmla="*/ 229 w 637"/>
                  <a:gd name="T29" fmla="*/ 472 h 1468"/>
                  <a:gd name="T30" fmla="*/ 180 w 637"/>
                  <a:gd name="T31" fmla="*/ 469 h 1468"/>
                  <a:gd name="T32" fmla="*/ 341 w 637"/>
                  <a:gd name="T33" fmla="*/ 265 h 1468"/>
                  <a:gd name="T34" fmla="*/ 374 w 637"/>
                  <a:gd name="T35" fmla="*/ 38 h 1468"/>
                  <a:gd name="T36" fmla="*/ 328 w 637"/>
                  <a:gd name="T37" fmla="*/ 76 h 1468"/>
                  <a:gd name="T38" fmla="*/ 180 w 637"/>
                  <a:gd name="T39" fmla="*/ 380 h 1468"/>
                  <a:gd name="T40" fmla="*/ 312 w 637"/>
                  <a:gd name="T41" fmla="*/ 157 h 1468"/>
                  <a:gd name="T42" fmla="*/ 269 w 637"/>
                  <a:gd name="T43" fmla="*/ 111 h 1468"/>
                  <a:gd name="T44" fmla="*/ 196 w 637"/>
                  <a:gd name="T45" fmla="*/ 93 h 1468"/>
                  <a:gd name="T46" fmla="*/ 298 w 637"/>
                  <a:gd name="T47" fmla="*/ 160 h 1468"/>
                  <a:gd name="T48" fmla="*/ 180 w 637"/>
                  <a:gd name="T49" fmla="*/ 311 h 1468"/>
                  <a:gd name="T50" fmla="*/ 135 w 637"/>
                  <a:gd name="T51" fmla="*/ 273 h 1468"/>
                  <a:gd name="T52" fmla="*/ 168 w 637"/>
                  <a:gd name="T53" fmla="*/ 477 h 1468"/>
                  <a:gd name="T54" fmla="*/ 229 w 637"/>
                  <a:gd name="T55" fmla="*/ 757 h 1468"/>
                  <a:gd name="T56" fmla="*/ 104 w 637"/>
                  <a:gd name="T57" fmla="*/ 1007 h 1468"/>
                  <a:gd name="T58" fmla="*/ 21 w 637"/>
                  <a:gd name="T59" fmla="*/ 1110 h 1468"/>
                  <a:gd name="T60" fmla="*/ 11 w 637"/>
                  <a:gd name="T61" fmla="*/ 1386 h 1468"/>
                  <a:gd name="T62" fmla="*/ 48 w 637"/>
                  <a:gd name="T63" fmla="*/ 1467 h 1468"/>
                  <a:gd name="T64" fmla="*/ 608 w 637"/>
                  <a:gd name="T65" fmla="*/ 121 h 1468"/>
                  <a:gd name="T66" fmla="*/ 570 w 637"/>
                  <a:gd name="T67" fmla="*/ 84 h 1468"/>
                  <a:gd name="T68" fmla="*/ 392 w 637"/>
                  <a:gd name="T69" fmla="*/ 150 h 1468"/>
                  <a:gd name="T70" fmla="*/ 312 w 637"/>
                  <a:gd name="T71" fmla="*/ 38 h 1468"/>
                  <a:gd name="T72" fmla="*/ 336 w 637"/>
                  <a:gd name="T73" fmla="*/ 62 h 1468"/>
                  <a:gd name="T74" fmla="*/ 211 w 637"/>
                  <a:gd name="T75" fmla="*/ 93 h 1468"/>
                  <a:gd name="T76" fmla="*/ 235 w 637"/>
                  <a:gd name="T77" fmla="*/ 117 h 1468"/>
                  <a:gd name="T78" fmla="*/ 198 w 637"/>
                  <a:gd name="T79" fmla="*/ 273 h 1468"/>
                  <a:gd name="T80" fmla="*/ 257 w 637"/>
                  <a:gd name="T81" fmla="*/ 757 h 1468"/>
                  <a:gd name="T82" fmla="*/ 295 w 637"/>
                  <a:gd name="T83" fmla="*/ 795 h 1468"/>
                  <a:gd name="T84" fmla="*/ 105 w 637"/>
                  <a:gd name="T85" fmla="*/ 1062 h 1468"/>
                  <a:gd name="T86" fmla="*/ 67 w 637"/>
                  <a:gd name="T87" fmla="*/ 1024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7" h="1468">
                    <a:moveTo>
                      <a:pt x="48" y="1386"/>
                    </a:moveTo>
                    <a:cubicBezTo>
                      <a:pt x="39" y="1386"/>
                      <a:pt x="39" y="1386"/>
                      <a:pt x="39" y="1386"/>
                    </a:cubicBezTo>
                    <a:cubicBezTo>
                      <a:pt x="39" y="1132"/>
                      <a:pt x="39" y="1132"/>
                      <a:pt x="39" y="1132"/>
                    </a:cubicBezTo>
                    <a:cubicBezTo>
                      <a:pt x="46" y="1125"/>
                      <a:pt x="46" y="1125"/>
                      <a:pt x="46" y="1125"/>
                    </a:cubicBezTo>
                    <a:cubicBezTo>
                      <a:pt x="53" y="1128"/>
                      <a:pt x="60" y="1129"/>
                      <a:pt x="67" y="1129"/>
                    </a:cubicBezTo>
                    <a:cubicBezTo>
                      <a:pt x="104" y="1129"/>
                      <a:pt x="134" y="1099"/>
                      <a:pt x="134" y="1062"/>
                    </a:cubicBezTo>
                    <a:cubicBezTo>
                      <a:pt x="134" y="1050"/>
                      <a:pt x="130" y="1038"/>
                      <a:pt x="124" y="1028"/>
                    </a:cubicBezTo>
                    <a:cubicBezTo>
                      <a:pt x="304" y="848"/>
                      <a:pt x="304" y="848"/>
                      <a:pt x="304" y="848"/>
                    </a:cubicBezTo>
                    <a:cubicBezTo>
                      <a:pt x="307" y="845"/>
                      <a:pt x="309" y="842"/>
                      <a:pt x="309" y="838"/>
                    </a:cubicBezTo>
                    <a:cubicBezTo>
                      <a:pt x="309" y="822"/>
                      <a:pt x="309" y="822"/>
                      <a:pt x="309" y="822"/>
                    </a:cubicBezTo>
                    <a:cubicBezTo>
                      <a:pt x="339" y="816"/>
                      <a:pt x="362" y="789"/>
                      <a:pt x="362" y="757"/>
                    </a:cubicBezTo>
                    <a:cubicBezTo>
                      <a:pt x="362" y="725"/>
                      <a:pt x="339" y="699"/>
                      <a:pt x="310" y="692"/>
                    </a:cubicBezTo>
                    <a:cubicBezTo>
                      <a:pt x="307" y="474"/>
                      <a:pt x="307" y="474"/>
                      <a:pt x="307" y="474"/>
                    </a:cubicBezTo>
                    <a:cubicBezTo>
                      <a:pt x="469" y="313"/>
                      <a:pt x="469" y="313"/>
                      <a:pt x="469" y="313"/>
                    </a:cubicBezTo>
                    <a:cubicBezTo>
                      <a:pt x="471" y="310"/>
                      <a:pt x="473" y="306"/>
                      <a:pt x="473" y="302"/>
                    </a:cubicBezTo>
                    <a:cubicBezTo>
                      <a:pt x="473" y="176"/>
                      <a:pt x="473" y="176"/>
                      <a:pt x="473" y="176"/>
                    </a:cubicBezTo>
                    <a:cubicBezTo>
                      <a:pt x="507" y="142"/>
                      <a:pt x="507" y="142"/>
                      <a:pt x="507" y="142"/>
                    </a:cubicBezTo>
                    <a:cubicBezTo>
                      <a:pt x="516" y="169"/>
                      <a:pt x="541" y="188"/>
                      <a:pt x="570" y="188"/>
                    </a:cubicBezTo>
                    <a:cubicBezTo>
                      <a:pt x="607" y="188"/>
                      <a:pt x="637" y="158"/>
                      <a:pt x="637" y="121"/>
                    </a:cubicBezTo>
                    <a:cubicBezTo>
                      <a:pt x="637" y="85"/>
                      <a:pt x="607" y="55"/>
                      <a:pt x="570" y="55"/>
                    </a:cubicBezTo>
                    <a:cubicBezTo>
                      <a:pt x="540" y="55"/>
                      <a:pt x="515" y="75"/>
                      <a:pt x="506" y="102"/>
                    </a:cubicBezTo>
                    <a:cubicBezTo>
                      <a:pt x="456" y="152"/>
                      <a:pt x="456" y="152"/>
                      <a:pt x="456" y="152"/>
                    </a:cubicBezTo>
                    <a:cubicBezTo>
                      <a:pt x="448" y="160"/>
                      <a:pt x="448" y="160"/>
                      <a:pt x="448" y="160"/>
                    </a:cubicBezTo>
                    <a:cubicBezTo>
                      <a:pt x="446" y="162"/>
                      <a:pt x="445" y="165"/>
                      <a:pt x="444" y="168"/>
                    </a:cubicBezTo>
                    <a:cubicBezTo>
                      <a:pt x="444" y="168"/>
                      <a:pt x="444" y="169"/>
                      <a:pt x="444" y="170"/>
                    </a:cubicBezTo>
                    <a:cubicBezTo>
                      <a:pt x="444" y="296"/>
                      <a:pt x="444" y="296"/>
                      <a:pt x="444" y="296"/>
                    </a:cubicBezTo>
                    <a:cubicBezTo>
                      <a:pt x="283" y="458"/>
                      <a:pt x="283" y="458"/>
                      <a:pt x="283" y="458"/>
                    </a:cubicBezTo>
                    <a:cubicBezTo>
                      <a:pt x="280" y="460"/>
                      <a:pt x="278" y="464"/>
                      <a:pt x="278" y="468"/>
                    </a:cubicBezTo>
                    <a:cubicBezTo>
                      <a:pt x="279" y="501"/>
                      <a:pt x="279" y="501"/>
                      <a:pt x="279" y="501"/>
                    </a:cubicBezTo>
                    <a:cubicBezTo>
                      <a:pt x="241" y="464"/>
                      <a:pt x="241" y="464"/>
                      <a:pt x="241" y="464"/>
                    </a:cubicBezTo>
                    <a:cubicBezTo>
                      <a:pt x="241" y="414"/>
                      <a:pt x="241" y="414"/>
                      <a:pt x="241" y="414"/>
                    </a:cubicBezTo>
                    <a:cubicBezTo>
                      <a:pt x="369" y="286"/>
                      <a:pt x="369" y="286"/>
                      <a:pt x="369" y="286"/>
                    </a:cubicBezTo>
                    <a:cubicBezTo>
                      <a:pt x="371" y="285"/>
                      <a:pt x="372" y="283"/>
                      <a:pt x="372" y="281"/>
                    </a:cubicBezTo>
                    <a:cubicBezTo>
                      <a:pt x="372" y="158"/>
                      <a:pt x="372" y="158"/>
                      <a:pt x="372" y="158"/>
                    </a:cubicBezTo>
                    <a:cubicBezTo>
                      <a:pt x="378" y="162"/>
                      <a:pt x="384" y="164"/>
                      <a:pt x="392" y="164"/>
                    </a:cubicBezTo>
                    <a:cubicBezTo>
                      <a:pt x="413" y="164"/>
                      <a:pt x="431" y="147"/>
                      <a:pt x="431" y="126"/>
                    </a:cubicBezTo>
                    <a:cubicBezTo>
                      <a:pt x="431" y="104"/>
                      <a:pt x="413" y="87"/>
                      <a:pt x="392" y="87"/>
                    </a:cubicBezTo>
                    <a:cubicBezTo>
                      <a:pt x="371" y="87"/>
                      <a:pt x="353" y="104"/>
                      <a:pt x="353" y="126"/>
                    </a:cubicBezTo>
                    <a:cubicBezTo>
                      <a:pt x="353" y="133"/>
                      <a:pt x="356" y="140"/>
                      <a:pt x="359" y="145"/>
                    </a:cubicBezTo>
                    <a:cubicBezTo>
                      <a:pt x="358" y="147"/>
                      <a:pt x="357" y="148"/>
                      <a:pt x="357" y="150"/>
                    </a:cubicBezTo>
                    <a:cubicBezTo>
                      <a:pt x="357" y="278"/>
                      <a:pt x="357" y="278"/>
                      <a:pt x="357" y="278"/>
                    </a:cubicBezTo>
                    <a:cubicBezTo>
                      <a:pt x="229" y="406"/>
                      <a:pt x="229" y="406"/>
                      <a:pt x="229" y="406"/>
                    </a:cubicBezTo>
                    <a:cubicBezTo>
                      <a:pt x="228" y="407"/>
                      <a:pt x="227" y="409"/>
                      <a:pt x="227" y="411"/>
                    </a:cubicBezTo>
                    <a:cubicBezTo>
                      <a:pt x="227" y="467"/>
                      <a:pt x="227" y="467"/>
                      <a:pt x="227" y="467"/>
                    </a:cubicBezTo>
                    <a:cubicBezTo>
                      <a:pt x="227" y="469"/>
                      <a:pt x="228" y="471"/>
                      <a:pt x="229" y="472"/>
                    </a:cubicBezTo>
                    <a:cubicBezTo>
                      <a:pt x="279" y="522"/>
                      <a:pt x="279" y="522"/>
                      <a:pt x="279" y="522"/>
                    </a:cubicBezTo>
                    <a:cubicBezTo>
                      <a:pt x="279" y="568"/>
                      <a:pt x="279" y="568"/>
                      <a:pt x="279" y="568"/>
                    </a:cubicBezTo>
                    <a:cubicBezTo>
                      <a:pt x="180" y="469"/>
                      <a:pt x="180" y="469"/>
                      <a:pt x="180" y="469"/>
                    </a:cubicBezTo>
                    <a:cubicBezTo>
                      <a:pt x="180" y="425"/>
                      <a:pt x="180" y="425"/>
                      <a:pt x="180" y="425"/>
                    </a:cubicBezTo>
                    <a:cubicBezTo>
                      <a:pt x="181" y="425"/>
                      <a:pt x="181" y="425"/>
                      <a:pt x="181" y="425"/>
                    </a:cubicBezTo>
                    <a:cubicBezTo>
                      <a:pt x="341" y="265"/>
                      <a:pt x="341" y="265"/>
                      <a:pt x="341" y="265"/>
                    </a:cubicBezTo>
                    <a:cubicBezTo>
                      <a:pt x="342" y="264"/>
                      <a:pt x="343" y="262"/>
                      <a:pt x="343" y="260"/>
                    </a:cubicBezTo>
                    <a:cubicBezTo>
                      <a:pt x="343" y="76"/>
                      <a:pt x="343" y="76"/>
                      <a:pt x="343" y="76"/>
                    </a:cubicBezTo>
                    <a:cubicBezTo>
                      <a:pt x="361" y="73"/>
                      <a:pt x="374" y="57"/>
                      <a:pt x="374" y="38"/>
                    </a:cubicBezTo>
                    <a:cubicBezTo>
                      <a:pt x="374" y="17"/>
                      <a:pt x="357" y="0"/>
                      <a:pt x="336" y="0"/>
                    </a:cubicBezTo>
                    <a:cubicBezTo>
                      <a:pt x="314" y="0"/>
                      <a:pt x="297" y="17"/>
                      <a:pt x="297" y="38"/>
                    </a:cubicBezTo>
                    <a:cubicBezTo>
                      <a:pt x="297" y="57"/>
                      <a:pt x="311" y="73"/>
                      <a:pt x="328" y="76"/>
                    </a:cubicBezTo>
                    <a:cubicBezTo>
                      <a:pt x="328" y="257"/>
                      <a:pt x="328" y="257"/>
                      <a:pt x="328" y="257"/>
                    </a:cubicBezTo>
                    <a:cubicBezTo>
                      <a:pt x="180" y="405"/>
                      <a:pt x="180" y="405"/>
                      <a:pt x="180" y="405"/>
                    </a:cubicBezTo>
                    <a:cubicBezTo>
                      <a:pt x="180" y="380"/>
                      <a:pt x="180" y="380"/>
                      <a:pt x="180" y="380"/>
                    </a:cubicBezTo>
                    <a:cubicBezTo>
                      <a:pt x="310" y="250"/>
                      <a:pt x="310" y="250"/>
                      <a:pt x="310" y="250"/>
                    </a:cubicBezTo>
                    <a:cubicBezTo>
                      <a:pt x="312" y="248"/>
                      <a:pt x="312" y="246"/>
                      <a:pt x="312" y="245"/>
                    </a:cubicBezTo>
                    <a:cubicBezTo>
                      <a:pt x="312" y="157"/>
                      <a:pt x="312" y="157"/>
                      <a:pt x="312" y="157"/>
                    </a:cubicBezTo>
                    <a:cubicBezTo>
                      <a:pt x="312" y="155"/>
                      <a:pt x="312" y="154"/>
                      <a:pt x="310" y="152"/>
                    </a:cubicBezTo>
                    <a:cubicBezTo>
                      <a:pt x="269" y="111"/>
                      <a:pt x="269" y="111"/>
                      <a:pt x="269" y="111"/>
                    </a:cubicBezTo>
                    <a:cubicBezTo>
                      <a:pt x="269" y="111"/>
                      <a:pt x="269" y="111"/>
                      <a:pt x="269" y="111"/>
                    </a:cubicBezTo>
                    <a:cubicBezTo>
                      <a:pt x="272" y="105"/>
                      <a:pt x="273" y="99"/>
                      <a:pt x="273" y="93"/>
                    </a:cubicBezTo>
                    <a:cubicBezTo>
                      <a:pt x="273" y="71"/>
                      <a:pt x="256" y="54"/>
                      <a:pt x="235" y="54"/>
                    </a:cubicBezTo>
                    <a:cubicBezTo>
                      <a:pt x="214" y="54"/>
                      <a:pt x="196" y="71"/>
                      <a:pt x="196" y="93"/>
                    </a:cubicBezTo>
                    <a:cubicBezTo>
                      <a:pt x="196" y="114"/>
                      <a:pt x="214" y="131"/>
                      <a:pt x="235" y="131"/>
                    </a:cubicBezTo>
                    <a:cubicBezTo>
                      <a:pt x="244" y="131"/>
                      <a:pt x="253" y="128"/>
                      <a:pt x="260" y="122"/>
                    </a:cubicBezTo>
                    <a:cubicBezTo>
                      <a:pt x="298" y="160"/>
                      <a:pt x="298" y="160"/>
                      <a:pt x="298" y="160"/>
                    </a:cubicBezTo>
                    <a:cubicBezTo>
                      <a:pt x="298" y="242"/>
                      <a:pt x="298" y="242"/>
                      <a:pt x="298" y="242"/>
                    </a:cubicBezTo>
                    <a:cubicBezTo>
                      <a:pt x="180" y="359"/>
                      <a:pt x="180" y="359"/>
                      <a:pt x="180" y="359"/>
                    </a:cubicBezTo>
                    <a:cubicBezTo>
                      <a:pt x="180" y="311"/>
                      <a:pt x="180" y="311"/>
                      <a:pt x="180" y="311"/>
                    </a:cubicBezTo>
                    <a:cubicBezTo>
                      <a:pt x="198" y="308"/>
                      <a:pt x="212" y="292"/>
                      <a:pt x="212" y="273"/>
                    </a:cubicBezTo>
                    <a:cubicBezTo>
                      <a:pt x="212" y="252"/>
                      <a:pt x="195" y="235"/>
                      <a:pt x="174" y="235"/>
                    </a:cubicBezTo>
                    <a:cubicBezTo>
                      <a:pt x="152" y="235"/>
                      <a:pt x="135" y="252"/>
                      <a:pt x="135" y="273"/>
                    </a:cubicBezTo>
                    <a:cubicBezTo>
                      <a:pt x="135" y="292"/>
                      <a:pt x="148" y="307"/>
                      <a:pt x="166" y="311"/>
                    </a:cubicBezTo>
                    <a:cubicBezTo>
                      <a:pt x="166" y="472"/>
                      <a:pt x="166" y="472"/>
                      <a:pt x="166" y="472"/>
                    </a:cubicBezTo>
                    <a:cubicBezTo>
                      <a:pt x="166" y="474"/>
                      <a:pt x="167" y="475"/>
                      <a:pt x="168" y="477"/>
                    </a:cubicBezTo>
                    <a:cubicBezTo>
                      <a:pt x="280" y="589"/>
                      <a:pt x="280" y="589"/>
                      <a:pt x="280" y="589"/>
                    </a:cubicBezTo>
                    <a:cubicBezTo>
                      <a:pt x="281" y="692"/>
                      <a:pt x="281" y="692"/>
                      <a:pt x="281" y="692"/>
                    </a:cubicBezTo>
                    <a:cubicBezTo>
                      <a:pt x="251" y="699"/>
                      <a:pt x="229" y="725"/>
                      <a:pt x="229" y="757"/>
                    </a:cubicBezTo>
                    <a:cubicBezTo>
                      <a:pt x="229" y="789"/>
                      <a:pt x="251" y="815"/>
                      <a:pt x="280" y="822"/>
                    </a:cubicBezTo>
                    <a:cubicBezTo>
                      <a:pt x="280" y="832"/>
                      <a:pt x="280" y="832"/>
                      <a:pt x="280" y="832"/>
                    </a:cubicBezTo>
                    <a:cubicBezTo>
                      <a:pt x="104" y="1007"/>
                      <a:pt x="104" y="1007"/>
                      <a:pt x="104" y="1007"/>
                    </a:cubicBezTo>
                    <a:cubicBezTo>
                      <a:pt x="94" y="1000"/>
                      <a:pt x="81" y="996"/>
                      <a:pt x="67" y="996"/>
                    </a:cubicBezTo>
                    <a:cubicBezTo>
                      <a:pt x="30" y="996"/>
                      <a:pt x="0" y="1025"/>
                      <a:pt x="0" y="1062"/>
                    </a:cubicBezTo>
                    <a:cubicBezTo>
                      <a:pt x="0" y="1081"/>
                      <a:pt x="8" y="1098"/>
                      <a:pt x="21" y="1110"/>
                    </a:cubicBezTo>
                    <a:cubicBezTo>
                      <a:pt x="15" y="1116"/>
                      <a:pt x="15" y="1116"/>
                      <a:pt x="15" y="1116"/>
                    </a:cubicBezTo>
                    <a:cubicBezTo>
                      <a:pt x="12" y="1118"/>
                      <a:pt x="11" y="1122"/>
                      <a:pt x="11" y="1126"/>
                    </a:cubicBezTo>
                    <a:cubicBezTo>
                      <a:pt x="11" y="1386"/>
                      <a:pt x="11" y="1386"/>
                      <a:pt x="11" y="1386"/>
                    </a:cubicBezTo>
                    <a:cubicBezTo>
                      <a:pt x="3" y="1386"/>
                      <a:pt x="3" y="1386"/>
                      <a:pt x="3" y="1386"/>
                    </a:cubicBezTo>
                    <a:cubicBezTo>
                      <a:pt x="3" y="1468"/>
                      <a:pt x="3" y="1468"/>
                      <a:pt x="3" y="1468"/>
                    </a:cubicBezTo>
                    <a:cubicBezTo>
                      <a:pt x="18" y="1467"/>
                      <a:pt x="33" y="1467"/>
                      <a:pt x="48" y="1467"/>
                    </a:cubicBezTo>
                    <a:lnTo>
                      <a:pt x="48" y="1386"/>
                    </a:lnTo>
                    <a:close/>
                    <a:moveTo>
                      <a:pt x="570" y="84"/>
                    </a:moveTo>
                    <a:cubicBezTo>
                      <a:pt x="591" y="84"/>
                      <a:pt x="608" y="101"/>
                      <a:pt x="608" y="121"/>
                    </a:cubicBezTo>
                    <a:cubicBezTo>
                      <a:pt x="608" y="142"/>
                      <a:pt x="591" y="159"/>
                      <a:pt x="570" y="159"/>
                    </a:cubicBezTo>
                    <a:cubicBezTo>
                      <a:pt x="549" y="159"/>
                      <a:pt x="532" y="142"/>
                      <a:pt x="532" y="121"/>
                    </a:cubicBezTo>
                    <a:cubicBezTo>
                      <a:pt x="532" y="101"/>
                      <a:pt x="549" y="84"/>
                      <a:pt x="570" y="84"/>
                    </a:cubicBezTo>
                    <a:close/>
                    <a:moveTo>
                      <a:pt x="392" y="101"/>
                    </a:moveTo>
                    <a:cubicBezTo>
                      <a:pt x="405" y="101"/>
                      <a:pt x="416" y="112"/>
                      <a:pt x="416" y="126"/>
                    </a:cubicBezTo>
                    <a:cubicBezTo>
                      <a:pt x="416" y="139"/>
                      <a:pt x="405" y="150"/>
                      <a:pt x="392" y="150"/>
                    </a:cubicBezTo>
                    <a:cubicBezTo>
                      <a:pt x="379" y="150"/>
                      <a:pt x="368" y="139"/>
                      <a:pt x="368" y="126"/>
                    </a:cubicBezTo>
                    <a:cubicBezTo>
                      <a:pt x="368" y="112"/>
                      <a:pt x="379" y="101"/>
                      <a:pt x="392" y="101"/>
                    </a:cubicBezTo>
                    <a:close/>
                    <a:moveTo>
                      <a:pt x="312" y="38"/>
                    </a:moveTo>
                    <a:cubicBezTo>
                      <a:pt x="312" y="25"/>
                      <a:pt x="322" y="14"/>
                      <a:pt x="336" y="14"/>
                    </a:cubicBezTo>
                    <a:cubicBezTo>
                      <a:pt x="349" y="14"/>
                      <a:pt x="360" y="25"/>
                      <a:pt x="360" y="38"/>
                    </a:cubicBezTo>
                    <a:cubicBezTo>
                      <a:pt x="360" y="52"/>
                      <a:pt x="349" y="62"/>
                      <a:pt x="336" y="62"/>
                    </a:cubicBezTo>
                    <a:cubicBezTo>
                      <a:pt x="322" y="62"/>
                      <a:pt x="312" y="52"/>
                      <a:pt x="312" y="38"/>
                    </a:cubicBezTo>
                    <a:close/>
                    <a:moveTo>
                      <a:pt x="235" y="117"/>
                    </a:moveTo>
                    <a:cubicBezTo>
                      <a:pt x="222" y="117"/>
                      <a:pt x="211" y="106"/>
                      <a:pt x="211" y="93"/>
                    </a:cubicBezTo>
                    <a:cubicBezTo>
                      <a:pt x="211" y="79"/>
                      <a:pt x="222" y="69"/>
                      <a:pt x="235" y="69"/>
                    </a:cubicBezTo>
                    <a:cubicBezTo>
                      <a:pt x="248" y="69"/>
                      <a:pt x="259" y="79"/>
                      <a:pt x="259" y="93"/>
                    </a:cubicBezTo>
                    <a:cubicBezTo>
                      <a:pt x="259" y="106"/>
                      <a:pt x="248" y="117"/>
                      <a:pt x="235" y="117"/>
                    </a:cubicBezTo>
                    <a:close/>
                    <a:moveTo>
                      <a:pt x="150" y="273"/>
                    </a:moveTo>
                    <a:cubicBezTo>
                      <a:pt x="150" y="260"/>
                      <a:pt x="160" y="249"/>
                      <a:pt x="174" y="249"/>
                    </a:cubicBezTo>
                    <a:cubicBezTo>
                      <a:pt x="187" y="249"/>
                      <a:pt x="198" y="260"/>
                      <a:pt x="198" y="273"/>
                    </a:cubicBezTo>
                    <a:cubicBezTo>
                      <a:pt x="198" y="286"/>
                      <a:pt x="187" y="297"/>
                      <a:pt x="174" y="297"/>
                    </a:cubicBezTo>
                    <a:cubicBezTo>
                      <a:pt x="160" y="297"/>
                      <a:pt x="150" y="286"/>
                      <a:pt x="150" y="273"/>
                    </a:cubicBezTo>
                    <a:close/>
                    <a:moveTo>
                      <a:pt x="257" y="757"/>
                    </a:moveTo>
                    <a:cubicBezTo>
                      <a:pt x="257" y="736"/>
                      <a:pt x="274" y="719"/>
                      <a:pt x="295" y="719"/>
                    </a:cubicBezTo>
                    <a:cubicBezTo>
                      <a:pt x="316" y="719"/>
                      <a:pt x="333" y="736"/>
                      <a:pt x="333" y="757"/>
                    </a:cubicBezTo>
                    <a:cubicBezTo>
                      <a:pt x="333" y="778"/>
                      <a:pt x="316" y="795"/>
                      <a:pt x="295" y="795"/>
                    </a:cubicBezTo>
                    <a:cubicBezTo>
                      <a:pt x="274" y="795"/>
                      <a:pt x="257" y="778"/>
                      <a:pt x="257" y="757"/>
                    </a:cubicBezTo>
                    <a:close/>
                    <a:moveTo>
                      <a:pt x="67" y="1024"/>
                    </a:moveTo>
                    <a:cubicBezTo>
                      <a:pt x="88" y="1024"/>
                      <a:pt x="105" y="1041"/>
                      <a:pt x="105" y="1062"/>
                    </a:cubicBezTo>
                    <a:cubicBezTo>
                      <a:pt x="105" y="1083"/>
                      <a:pt x="88" y="1100"/>
                      <a:pt x="67" y="1100"/>
                    </a:cubicBezTo>
                    <a:cubicBezTo>
                      <a:pt x="46" y="1100"/>
                      <a:pt x="29" y="1083"/>
                      <a:pt x="29" y="1062"/>
                    </a:cubicBezTo>
                    <a:cubicBezTo>
                      <a:pt x="29" y="1041"/>
                      <a:pt x="46" y="1024"/>
                      <a:pt x="67" y="1024"/>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1" name="Freeform 18"/>
              <p:cNvSpPr>
                <a:spLocks noEditPoints="1"/>
              </p:cNvSpPr>
              <p:nvPr/>
            </p:nvSpPr>
            <p:spPr bwMode="auto">
              <a:xfrm>
                <a:off x="2456" y="1472"/>
                <a:ext cx="1072" cy="817"/>
              </a:xfrm>
              <a:custGeom>
                <a:avLst/>
                <a:gdLst>
                  <a:gd name="T0" fmla="*/ 1148 w 1279"/>
                  <a:gd name="T1" fmla="*/ 929 h 975"/>
                  <a:gd name="T2" fmla="*/ 1101 w 1279"/>
                  <a:gd name="T3" fmla="*/ 823 h 975"/>
                  <a:gd name="T4" fmla="*/ 1026 w 1279"/>
                  <a:gd name="T5" fmla="*/ 659 h 975"/>
                  <a:gd name="T6" fmla="*/ 915 w 1279"/>
                  <a:gd name="T7" fmla="*/ 689 h 975"/>
                  <a:gd name="T8" fmla="*/ 1023 w 1279"/>
                  <a:gd name="T9" fmla="*/ 674 h 975"/>
                  <a:gd name="T10" fmla="*/ 1054 w 1279"/>
                  <a:gd name="T11" fmla="*/ 788 h 975"/>
                  <a:gd name="T12" fmla="*/ 814 w 1279"/>
                  <a:gd name="T13" fmla="*/ 616 h 975"/>
                  <a:gd name="T14" fmla="*/ 736 w 1279"/>
                  <a:gd name="T15" fmla="*/ 418 h 975"/>
                  <a:gd name="T16" fmla="*/ 737 w 1279"/>
                  <a:gd name="T17" fmla="*/ 560 h 975"/>
                  <a:gd name="T18" fmla="*/ 718 w 1279"/>
                  <a:gd name="T19" fmla="*/ 569 h 975"/>
                  <a:gd name="T20" fmla="*/ 671 w 1279"/>
                  <a:gd name="T21" fmla="*/ 439 h 975"/>
                  <a:gd name="T22" fmla="*/ 657 w 1279"/>
                  <a:gd name="T23" fmla="*/ 438 h 975"/>
                  <a:gd name="T24" fmla="*/ 704 w 1279"/>
                  <a:gd name="T25" fmla="*/ 568 h 975"/>
                  <a:gd name="T26" fmla="*/ 618 w 1279"/>
                  <a:gd name="T27" fmla="*/ 448 h 975"/>
                  <a:gd name="T28" fmla="*/ 405 w 1279"/>
                  <a:gd name="T29" fmla="*/ 144 h 975"/>
                  <a:gd name="T30" fmla="*/ 363 w 1279"/>
                  <a:gd name="T31" fmla="*/ 79 h 975"/>
                  <a:gd name="T32" fmla="*/ 452 w 1279"/>
                  <a:gd name="T33" fmla="*/ 211 h 975"/>
                  <a:gd name="T34" fmla="*/ 671 w 1279"/>
                  <a:gd name="T35" fmla="*/ 522 h 975"/>
                  <a:gd name="T36" fmla="*/ 532 w 1279"/>
                  <a:gd name="T37" fmla="*/ 404 h 975"/>
                  <a:gd name="T38" fmla="*/ 422 w 1279"/>
                  <a:gd name="T39" fmla="*/ 242 h 975"/>
                  <a:gd name="T40" fmla="*/ 163 w 1279"/>
                  <a:gd name="T41" fmla="*/ 0 h 975"/>
                  <a:gd name="T42" fmla="*/ 376 w 1279"/>
                  <a:gd name="T43" fmla="*/ 270 h 975"/>
                  <a:gd name="T44" fmla="*/ 511 w 1279"/>
                  <a:gd name="T45" fmla="*/ 409 h 975"/>
                  <a:gd name="T46" fmla="*/ 475 w 1279"/>
                  <a:gd name="T47" fmla="*/ 408 h 975"/>
                  <a:gd name="T48" fmla="*/ 392 w 1279"/>
                  <a:gd name="T49" fmla="*/ 368 h 975"/>
                  <a:gd name="T50" fmla="*/ 220 w 1279"/>
                  <a:gd name="T51" fmla="*/ 149 h 975"/>
                  <a:gd name="T52" fmla="*/ 33 w 1279"/>
                  <a:gd name="T53" fmla="*/ 161 h 975"/>
                  <a:gd name="T54" fmla="*/ 330 w 1279"/>
                  <a:gd name="T55" fmla="*/ 279 h 975"/>
                  <a:gd name="T56" fmla="*/ 389 w 1279"/>
                  <a:gd name="T57" fmla="*/ 383 h 975"/>
                  <a:gd name="T58" fmla="*/ 461 w 1279"/>
                  <a:gd name="T59" fmla="*/ 452 h 975"/>
                  <a:gd name="T60" fmla="*/ 149 w 1279"/>
                  <a:gd name="T61" fmla="*/ 258 h 975"/>
                  <a:gd name="T62" fmla="*/ 268 w 1279"/>
                  <a:gd name="T63" fmla="*/ 470 h 975"/>
                  <a:gd name="T64" fmla="*/ 447 w 1279"/>
                  <a:gd name="T65" fmla="*/ 537 h 975"/>
                  <a:gd name="T66" fmla="*/ 302 w 1279"/>
                  <a:gd name="T67" fmla="*/ 501 h 975"/>
                  <a:gd name="T68" fmla="*/ 223 w 1279"/>
                  <a:gd name="T69" fmla="*/ 505 h 975"/>
                  <a:gd name="T70" fmla="*/ 205 w 1279"/>
                  <a:gd name="T71" fmla="*/ 538 h 975"/>
                  <a:gd name="T72" fmla="*/ 263 w 1279"/>
                  <a:gd name="T73" fmla="*/ 561 h 975"/>
                  <a:gd name="T74" fmla="*/ 444 w 1279"/>
                  <a:gd name="T75" fmla="*/ 551 h 975"/>
                  <a:gd name="T76" fmla="*/ 355 w 1279"/>
                  <a:gd name="T77" fmla="*/ 527 h 975"/>
                  <a:gd name="T78" fmla="*/ 77 w 1279"/>
                  <a:gd name="T79" fmla="*/ 437 h 975"/>
                  <a:gd name="T80" fmla="*/ 50 w 1279"/>
                  <a:gd name="T81" fmla="*/ 474 h 975"/>
                  <a:gd name="T82" fmla="*/ 355 w 1279"/>
                  <a:gd name="T83" fmla="*/ 660 h 975"/>
                  <a:gd name="T84" fmla="*/ 932 w 1279"/>
                  <a:gd name="T85" fmla="*/ 817 h 975"/>
                  <a:gd name="T86" fmla="*/ 1124 w 1279"/>
                  <a:gd name="T87" fmla="*/ 945 h 975"/>
                  <a:gd name="T88" fmla="*/ 1176 w 1279"/>
                  <a:gd name="T89" fmla="*/ 975 h 975"/>
                  <a:gd name="T90" fmla="*/ 953 w 1279"/>
                  <a:gd name="T91" fmla="*/ 713 h 975"/>
                  <a:gd name="T92" fmla="*/ 953 w 1279"/>
                  <a:gd name="T93" fmla="*/ 713 h 975"/>
                  <a:gd name="T94" fmla="*/ 760 w 1279"/>
                  <a:gd name="T95" fmla="*/ 457 h 975"/>
                  <a:gd name="T96" fmla="*/ 689 w 1279"/>
                  <a:gd name="T97" fmla="*/ 401 h 975"/>
                  <a:gd name="T98" fmla="*/ 401 w 1279"/>
                  <a:gd name="T99" fmla="*/ 55 h 975"/>
                  <a:gd name="T100" fmla="*/ 163 w 1279"/>
                  <a:gd name="T101" fmla="*/ 62 h 975"/>
                  <a:gd name="T102" fmla="*/ 163 w 1279"/>
                  <a:gd name="T103" fmla="*/ 62 h 975"/>
                  <a:gd name="T104" fmla="*/ 453 w 1279"/>
                  <a:gd name="T105" fmla="*/ 295 h 975"/>
                  <a:gd name="T106" fmla="*/ 82 w 1279"/>
                  <a:gd name="T107" fmla="*/ 126 h 975"/>
                  <a:gd name="T108" fmla="*/ 107 w 1279"/>
                  <a:gd name="T109" fmla="*/ 321 h 975"/>
                  <a:gd name="T110" fmla="*/ 185 w 1279"/>
                  <a:gd name="T111" fmla="*/ 529 h 975"/>
                  <a:gd name="T112" fmla="*/ 185 w 1279"/>
                  <a:gd name="T113" fmla="*/ 529 h 975"/>
                  <a:gd name="T114" fmla="*/ 62 w 1279"/>
                  <a:gd name="T115" fmla="*/ 437 h 975"/>
                  <a:gd name="T116" fmla="*/ 355 w 1279"/>
                  <a:gd name="T117" fmla="*/ 556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9" h="975">
                    <a:moveTo>
                      <a:pt x="1176" y="929"/>
                    </a:moveTo>
                    <a:cubicBezTo>
                      <a:pt x="1176" y="937"/>
                      <a:pt x="1176" y="937"/>
                      <a:pt x="1176" y="937"/>
                    </a:cubicBezTo>
                    <a:cubicBezTo>
                      <a:pt x="1157" y="937"/>
                      <a:pt x="1157" y="937"/>
                      <a:pt x="1157" y="937"/>
                    </a:cubicBezTo>
                    <a:cubicBezTo>
                      <a:pt x="1148" y="929"/>
                      <a:pt x="1148" y="929"/>
                      <a:pt x="1148" y="929"/>
                    </a:cubicBezTo>
                    <a:cubicBezTo>
                      <a:pt x="1148" y="882"/>
                      <a:pt x="1148" y="882"/>
                      <a:pt x="1148" y="882"/>
                    </a:cubicBezTo>
                    <a:cubicBezTo>
                      <a:pt x="1148" y="878"/>
                      <a:pt x="1147" y="875"/>
                      <a:pt x="1144" y="872"/>
                    </a:cubicBezTo>
                    <a:cubicBezTo>
                      <a:pt x="1099" y="827"/>
                      <a:pt x="1099" y="827"/>
                      <a:pt x="1099" y="827"/>
                    </a:cubicBezTo>
                    <a:cubicBezTo>
                      <a:pt x="1100" y="826"/>
                      <a:pt x="1101" y="825"/>
                      <a:pt x="1101" y="823"/>
                    </a:cubicBezTo>
                    <a:cubicBezTo>
                      <a:pt x="1101" y="734"/>
                      <a:pt x="1101" y="734"/>
                      <a:pt x="1101" y="734"/>
                    </a:cubicBezTo>
                    <a:cubicBezTo>
                      <a:pt x="1101" y="732"/>
                      <a:pt x="1100" y="730"/>
                      <a:pt x="1099" y="729"/>
                    </a:cubicBezTo>
                    <a:cubicBezTo>
                      <a:pt x="1031" y="661"/>
                      <a:pt x="1031" y="661"/>
                      <a:pt x="1031" y="661"/>
                    </a:cubicBezTo>
                    <a:cubicBezTo>
                      <a:pt x="1030" y="660"/>
                      <a:pt x="1028" y="659"/>
                      <a:pt x="1026" y="659"/>
                    </a:cubicBezTo>
                    <a:cubicBezTo>
                      <a:pt x="984" y="659"/>
                      <a:pt x="984" y="659"/>
                      <a:pt x="984" y="659"/>
                    </a:cubicBezTo>
                    <a:cubicBezTo>
                      <a:pt x="982" y="659"/>
                      <a:pt x="981" y="660"/>
                      <a:pt x="980" y="661"/>
                    </a:cubicBezTo>
                    <a:cubicBezTo>
                      <a:pt x="973" y="654"/>
                      <a:pt x="963" y="650"/>
                      <a:pt x="953" y="650"/>
                    </a:cubicBezTo>
                    <a:cubicBezTo>
                      <a:pt x="932" y="650"/>
                      <a:pt x="915" y="667"/>
                      <a:pt x="915" y="689"/>
                    </a:cubicBezTo>
                    <a:cubicBezTo>
                      <a:pt x="915" y="710"/>
                      <a:pt x="932" y="727"/>
                      <a:pt x="953" y="727"/>
                    </a:cubicBezTo>
                    <a:cubicBezTo>
                      <a:pt x="975" y="727"/>
                      <a:pt x="992" y="710"/>
                      <a:pt x="992" y="689"/>
                    </a:cubicBezTo>
                    <a:cubicBezTo>
                      <a:pt x="992" y="683"/>
                      <a:pt x="991" y="678"/>
                      <a:pt x="989" y="674"/>
                    </a:cubicBezTo>
                    <a:cubicBezTo>
                      <a:pt x="1023" y="674"/>
                      <a:pt x="1023" y="674"/>
                      <a:pt x="1023" y="674"/>
                    </a:cubicBezTo>
                    <a:cubicBezTo>
                      <a:pt x="1086" y="737"/>
                      <a:pt x="1086" y="737"/>
                      <a:pt x="1086" y="737"/>
                    </a:cubicBezTo>
                    <a:cubicBezTo>
                      <a:pt x="1086" y="814"/>
                      <a:pt x="1086" y="814"/>
                      <a:pt x="1086" y="814"/>
                    </a:cubicBezTo>
                    <a:cubicBezTo>
                      <a:pt x="1065" y="793"/>
                      <a:pt x="1065" y="793"/>
                      <a:pt x="1065" y="793"/>
                    </a:cubicBezTo>
                    <a:cubicBezTo>
                      <a:pt x="1062" y="790"/>
                      <a:pt x="1058" y="788"/>
                      <a:pt x="1054" y="788"/>
                    </a:cubicBezTo>
                    <a:cubicBezTo>
                      <a:pt x="938" y="788"/>
                      <a:pt x="938" y="788"/>
                      <a:pt x="938" y="788"/>
                    </a:cubicBezTo>
                    <a:cubicBezTo>
                      <a:pt x="816" y="666"/>
                      <a:pt x="816" y="666"/>
                      <a:pt x="816" y="666"/>
                    </a:cubicBezTo>
                    <a:cubicBezTo>
                      <a:pt x="816" y="622"/>
                      <a:pt x="816" y="622"/>
                      <a:pt x="816" y="622"/>
                    </a:cubicBezTo>
                    <a:cubicBezTo>
                      <a:pt x="816" y="620"/>
                      <a:pt x="815" y="618"/>
                      <a:pt x="814" y="616"/>
                    </a:cubicBezTo>
                    <a:cubicBezTo>
                      <a:pt x="749" y="552"/>
                      <a:pt x="749" y="552"/>
                      <a:pt x="749" y="552"/>
                    </a:cubicBezTo>
                    <a:cubicBezTo>
                      <a:pt x="749" y="492"/>
                      <a:pt x="749" y="492"/>
                      <a:pt x="749" y="492"/>
                    </a:cubicBezTo>
                    <a:cubicBezTo>
                      <a:pt x="764" y="487"/>
                      <a:pt x="774" y="473"/>
                      <a:pt x="774" y="457"/>
                    </a:cubicBezTo>
                    <a:cubicBezTo>
                      <a:pt x="774" y="435"/>
                      <a:pt x="757" y="418"/>
                      <a:pt x="736" y="418"/>
                    </a:cubicBezTo>
                    <a:cubicBezTo>
                      <a:pt x="714" y="418"/>
                      <a:pt x="697" y="435"/>
                      <a:pt x="697" y="457"/>
                    </a:cubicBezTo>
                    <a:cubicBezTo>
                      <a:pt x="697" y="478"/>
                      <a:pt x="714" y="495"/>
                      <a:pt x="735" y="495"/>
                    </a:cubicBezTo>
                    <a:cubicBezTo>
                      <a:pt x="735" y="555"/>
                      <a:pt x="735" y="555"/>
                      <a:pt x="735" y="555"/>
                    </a:cubicBezTo>
                    <a:cubicBezTo>
                      <a:pt x="735" y="557"/>
                      <a:pt x="736" y="559"/>
                      <a:pt x="737" y="560"/>
                    </a:cubicBezTo>
                    <a:cubicBezTo>
                      <a:pt x="801" y="625"/>
                      <a:pt x="801" y="625"/>
                      <a:pt x="801" y="625"/>
                    </a:cubicBezTo>
                    <a:cubicBezTo>
                      <a:pt x="801" y="652"/>
                      <a:pt x="801" y="652"/>
                      <a:pt x="801" y="652"/>
                    </a:cubicBezTo>
                    <a:cubicBezTo>
                      <a:pt x="722" y="572"/>
                      <a:pt x="722" y="572"/>
                      <a:pt x="722" y="572"/>
                    </a:cubicBezTo>
                    <a:cubicBezTo>
                      <a:pt x="721" y="571"/>
                      <a:pt x="719" y="570"/>
                      <a:pt x="718" y="569"/>
                    </a:cubicBezTo>
                    <a:cubicBezTo>
                      <a:pt x="718" y="512"/>
                      <a:pt x="718" y="512"/>
                      <a:pt x="718" y="512"/>
                    </a:cubicBezTo>
                    <a:cubicBezTo>
                      <a:pt x="718" y="510"/>
                      <a:pt x="717" y="508"/>
                      <a:pt x="716" y="507"/>
                    </a:cubicBezTo>
                    <a:cubicBezTo>
                      <a:pt x="671" y="462"/>
                      <a:pt x="671" y="462"/>
                      <a:pt x="671" y="462"/>
                    </a:cubicBezTo>
                    <a:cubicBezTo>
                      <a:pt x="671" y="439"/>
                      <a:pt x="671" y="439"/>
                      <a:pt x="671" y="439"/>
                    </a:cubicBezTo>
                    <a:cubicBezTo>
                      <a:pt x="690" y="436"/>
                      <a:pt x="704" y="420"/>
                      <a:pt x="704" y="401"/>
                    </a:cubicBezTo>
                    <a:cubicBezTo>
                      <a:pt x="704" y="379"/>
                      <a:pt x="687" y="362"/>
                      <a:pt x="665" y="362"/>
                    </a:cubicBezTo>
                    <a:cubicBezTo>
                      <a:pt x="644" y="362"/>
                      <a:pt x="627" y="379"/>
                      <a:pt x="627" y="401"/>
                    </a:cubicBezTo>
                    <a:cubicBezTo>
                      <a:pt x="627" y="419"/>
                      <a:pt x="640" y="434"/>
                      <a:pt x="657" y="438"/>
                    </a:cubicBezTo>
                    <a:cubicBezTo>
                      <a:pt x="657" y="465"/>
                      <a:pt x="657" y="465"/>
                      <a:pt x="657" y="465"/>
                    </a:cubicBezTo>
                    <a:cubicBezTo>
                      <a:pt x="657" y="467"/>
                      <a:pt x="658" y="469"/>
                      <a:pt x="659" y="470"/>
                    </a:cubicBezTo>
                    <a:cubicBezTo>
                      <a:pt x="704" y="515"/>
                      <a:pt x="704" y="515"/>
                      <a:pt x="704" y="515"/>
                    </a:cubicBezTo>
                    <a:cubicBezTo>
                      <a:pt x="704" y="568"/>
                      <a:pt x="704" y="568"/>
                      <a:pt x="704" y="568"/>
                    </a:cubicBezTo>
                    <a:cubicBezTo>
                      <a:pt x="685" y="568"/>
                      <a:pt x="685" y="568"/>
                      <a:pt x="685" y="568"/>
                    </a:cubicBezTo>
                    <a:cubicBezTo>
                      <a:pt x="685" y="519"/>
                      <a:pt x="685" y="519"/>
                      <a:pt x="685" y="519"/>
                    </a:cubicBezTo>
                    <a:cubicBezTo>
                      <a:pt x="685" y="517"/>
                      <a:pt x="684" y="515"/>
                      <a:pt x="683" y="514"/>
                    </a:cubicBezTo>
                    <a:cubicBezTo>
                      <a:pt x="618" y="448"/>
                      <a:pt x="618" y="448"/>
                      <a:pt x="618" y="448"/>
                    </a:cubicBezTo>
                    <a:cubicBezTo>
                      <a:pt x="618" y="359"/>
                      <a:pt x="618" y="359"/>
                      <a:pt x="618" y="359"/>
                    </a:cubicBezTo>
                    <a:cubicBezTo>
                      <a:pt x="618" y="357"/>
                      <a:pt x="617" y="355"/>
                      <a:pt x="615" y="354"/>
                    </a:cubicBezTo>
                    <a:cubicBezTo>
                      <a:pt x="615" y="354"/>
                      <a:pt x="474" y="212"/>
                      <a:pt x="462" y="200"/>
                    </a:cubicBezTo>
                    <a:cubicBezTo>
                      <a:pt x="452" y="190"/>
                      <a:pt x="415" y="153"/>
                      <a:pt x="405" y="144"/>
                    </a:cubicBezTo>
                    <a:cubicBezTo>
                      <a:pt x="405" y="117"/>
                      <a:pt x="405" y="117"/>
                      <a:pt x="405" y="117"/>
                    </a:cubicBezTo>
                    <a:cubicBezTo>
                      <a:pt x="425" y="115"/>
                      <a:pt x="440" y="99"/>
                      <a:pt x="440" y="79"/>
                    </a:cubicBezTo>
                    <a:cubicBezTo>
                      <a:pt x="440" y="58"/>
                      <a:pt x="422" y="41"/>
                      <a:pt x="401" y="41"/>
                    </a:cubicBezTo>
                    <a:cubicBezTo>
                      <a:pt x="380" y="41"/>
                      <a:pt x="363" y="58"/>
                      <a:pt x="363" y="79"/>
                    </a:cubicBezTo>
                    <a:cubicBezTo>
                      <a:pt x="363" y="97"/>
                      <a:pt x="375" y="112"/>
                      <a:pt x="391" y="116"/>
                    </a:cubicBezTo>
                    <a:cubicBezTo>
                      <a:pt x="391" y="147"/>
                      <a:pt x="391" y="147"/>
                      <a:pt x="391" y="147"/>
                    </a:cubicBezTo>
                    <a:cubicBezTo>
                      <a:pt x="391" y="149"/>
                      <a:pt x="392" y="150"/>
                      <a:pt x="393" y="152"/>
                    </a:cubicBezTo>
                    <a:cubicBezTo>
                      <a:pt x="393" y="152"/>
                      <a:pt x="440" y="199"/>
                      <a:pt x="452" y="211"/>
                    </a:cubicBezTo>
                    <a:cubicBezTo>
                      <a:pt x="463" y="222"/>
                      <a:pt x="586" y="344"/>
                      <a:pt x="603" y="362"/>
                    </a:cubicBezTo>
                    <a:cubicBezTo>
                      <a:pt x="603" y="451"/>
                      <a:pt x="603" y="451"/>
                      <a:pt x="603" y="451"/>
                    </a:cubicBezTo>
                    <a:cubicBezTo>
                      <a:pt x="603" y="453"/>
                      <a:pt x="604" y="455"/>
                      <a:pt x="605" y="457"/>
                    </a:cubicBezTo>
                    <a:cubicBezTo>
                      <a:pt x="671" y="522"/>
                      <a:pt x="671" y="522"/>
                      <a:pt x="671" y="522"/>
                    </a:cubicBezTo>
                    <a:cubicBezTo>
                      <a:pt x="671" y="568"/>
                      <a:pt x="671" y="568"/>
                      <a:pt x="671" y="568"/>
                    </a:cubicBezTo>
                    <a:cubicBezTo>
                      <a:pt x="643" y="568"/>
                      <a:pt x="643" y="568"/>
                      <a:pt x="643" y="568"/>
                    </a:cubicBezTo>
                    <a:cubicBezTo>
                      <a:pt x="532" y="457"/>
                      <a:pt x="532" y="457"/>
                      <a:pt x="532" y="457"/>
                    </a:cubicBezTo>
                    <a:cubicBezTo>
                      <a:pt x="532" y="404"/>
                      <a:pt x="532" y="404"/>
                      <a:pt x="532" y="404"/>
                    </a:cubicBezTo>
                    <a:cubicBezTo>
                      <a:pt x="532" y="401"/>
                      <a:pt x="531" y="399"/>
                      <a:pt x="529" y="397"/>
                    </a:cubicBezTo>
                    <a:cubicBezTo>
                      <a:pt x="462" y="329"/>
                      <a:pt x="462" y="329"/>
                      <a:pt x="462" y="329"/>
                    </a:cubicBezTo>
                    <a:cubicBezTo>
                      <a:pt x="470" y="320"/>
                      <a:pt x="475" y="308"/>
                      <a:pt x="475" y="295"/>
                    </a:cubicBezTo>
                    <a:cubicBezTo>
                      <a:pt x="475" y="266"/>
                      <a:pt x="451" y="242"/>
                      <a:pt x="422" y="242"/>
                    </a:cubicBezTo>
                    <a:cubicBezTo>
                      <a:pt x="407" y="242"/>
                      <a:pt x="394" y="248"/>
                      <a:pt x="384" y="258"/>
                    </a:cubicBezTo>
                    <a:cubicBezTo>
                      <a:pt x="191" y="65"/>
                      <a:pt x="191" y="65"/>
                      <a:pt x="191" y="65"/>
                    </a:cubicBezTo>
                    <a:cubicBezTo>
                      <a:pt x="198" y="58"/>
                      <a:pt x="202" y="49"/>
                      <a:pt x="202" y="38"/>
                    </a:cubicBezTo>
                    <a:cubicBezTo>
                      <a:pt x="202" y="17"/>
                      <a:pt x="185" y="0"/>
                      <a:pt x="163" y="0"/>
                    </a:cubicBezTo>
                    <a:cubicBezTo>
                      <a:pt x="142" y="0"/>
                      <a:pt x="125" y="17"/>
                      <a:pt x="125" y="38"/>
                    </a:cubicBezTo>
                    <a:cubicBezTo>
                      <a:pt x="125" y="60"/>
                      <a:pt x="142" y="77"/>
                      <a:pt x="163" y="77"/>
                    </a:cubicBezTo>
                    <a:cubicBezTo>
                      <a:pt x="169" y="77"/>
                      <a:pt x="174" y="76"/>
                      <a:pt x="179" y="74"/>
                    </a:cubicBezTo>
                    <a:cubicBezTo>
                      <a:pt x="376" y="270"/>
                      <a:pt x="376" y="270"/>
                      <a:pt x="376" y="270"/>
                    </a:cubicBezTo>
                    <a:cubicBezTo>
                      <a:pt x="372" y="278"/>
                      <a:pt x="370" y="286"/>
                      <a:pt x="370" y="295"/>
                    </a:cubicBezTo>
                    <a:cubicBezTo>
                      <a:pt x="370" y="324"/>
                      <a:pt x="393" y="347"/>
                      <a:pt x="422" y="347"/>
                    </a:cubicBezTo>
                    <a:cubicBezTo>
                      <a:pt x="430" y="347"/>
                      <a:pt x="438" y="345"/>
                      <a:pt x="444" y="342"/>
                    </a:cubicBezTo>
                    <a:cubicBezTo>
                      <a:pt x="511" y="409"/>
                      <a:pt x="511" y="409"/>
                      <a:pt x="511" y="409"/>
                    </a:cubicBezTo>
                    <a:cubicBezTo>
                      <a:pt x="511" y="452"/>
                      <a:pt x="511" y="452"/>
                      <a:pt x="511" y="452"/>
                    </a:cubicBezTo>
                    <a:cubicBezTo>
                      <a:pt x="475" y="452"/>
                      <a:pt x="475" y="452"/>
                      <a:pt x="475" y="452"/>
                    </a:cubicBezTo>
                    <a:cubicBezTo>
                      <a:pt x="475" y="451"/>
                      <a:pt x="475" y="451"/>
                      <a:pt x="475" y="451"/>
                    </a:cubicBezTo>
                    <a:cubicBezTo>
                      <a:pt x="475" y="408"/>
                      <a:pt x="475" y="408"/>
                      <a:pt x="475" y="408"/>
                    </a:cubicBezTo>
                    <a:cubicBezTo>
                      <a:pt x="475" y="406"/>
                      <a:pt x="475" y="404"/>
                      <a:pt x="473" y="403"/>
                    </a:cubicBezTo>
                    <a:cubicBezTo>
                      <a:pt x="441" y="370"/>
                      <a:pt x="441" y="370"/>
                      <a:pt x="441" y="370"/>
                    </a:cubicBezTo>
                    <a:cubicBezTo>
                      <a:pt x="440" y="369"/>
                      <a:pt x="438" y="368"/>
                      <a:pt x="436" y="368"/>
                    </a:cubicBezTo>
                    <a:cubicBezTo>
                      <a:pt x="392" y="368"/>
                      <a:pt x="392" y="368"/>
                      <a:pt x="392" y="368"/>
                    </a:cubicBezTo>
                    <a:cubicBezTo>
                      <a:pt x="344" y="320"/>
                      <a:pt x="344" y="320"/>
                      <a:pt x="344" y="320"/>
                    </a:cubicBezTo>
                    <a:cubicBezTo>
                      <a:pt x="344" y="276"/>
                      <a:pt x="344" y="276"/>
                      <a:pt x="344" y="276"/>
                    </a:cubicBezTo>
                    <a:cubicBezTo>
                      <a:pt x="344" y="274"/>
                      <a:pt x="343" y="272"/>
                      <a:pt x="342" y="271"/>
                    </a:cubicBezTo>
                    <a:cubicBezTo>
                      <a:pt x="220" y="149"/>
                      <a:pt x="220" y="149"/>
                      <a:pt x="220" y="149"/>
                    </a:cubicBezTo>
                    <a:cubicBezTo>
                      <a:pt x="219" y="148"/>
                      <a:pt x="217" y="147"/>
                      <a:pt x="215" y="147"/>
                    </a:cubicBezTo>
                    <a:cubicBezTo>
                      <a:pt x="129" y="147"/>
                      <a:pt x="129" y="147"/>
                      <a:pt x="129" y="147"/>
                    </a:cubicBezTo>
                    <a:cubicBezTo>
                      <a:pt x="123" y="127"/>
                      <a:pt x="104" y="112"/>
                      <a:pt x="82" y="112"/>
                    </a:cubicBezTo>
                    <a:cubicBezTo>
                      <a:pt x="55" y="112"/>
                      <a:pt x="33" y="134"/>
                      <a:pt x="33" y="161"/>
                    </a:cubicBezTo>
                    <a:cubicBezTo>
                      <a:pt x="33" y="188"/>
                      <a:pt x="55" y="210"/>
                      <a:pt x="82" y="210"/>
                    </a:cubicBezTo>
                    <a:cubicBezTo>
                      <a:pt x="109" y="210"/>
                      <a:pt x="130" y="188"/>
                      <a:pt x="131" y="162"/>
                    </a:cubicBezTo>
                    <a:cubicBezTo>
                      <a:pt x="212" y="162"/>
                      <a:pt x="212" y="162"/>
                      <a:pt x="212" y="162"/>
                    </a:cubicBezTo>
                    <a:cubicBezTo>
                      <a:pt x="330" y="279"/>
                      <a:pt x="330" y="279"/>
                      <a:pt x="330" y="279"/>
                    </a:cubicBezTo>
                    <a:cubicBezTo>
                      <a:pt x="330" y="323"/>
                      <a:pt x="330" y="323"/>
                      <a:pt x="330" y="323"/>
                    </a:cubicBezTo>
                    <a:cubicBezTo>
                      <a:pt x="330" y="325"/>
                      <a:pt x="330" y="327"/>
                      <a:pt x="332" y="328"/>
                    </a:cubicBezTo>
                    <a:cubicBezTo>
                      <a:pt x="384" y="381"/>
                      <a:pt x="384" y="381"/>
                      <a:pt x="384" y="381"/>
                    </a:cubicBezTo>
                    <a:cubicBezTo>
                      <a:pt x="385" y="382"/>
                      <a:pt x="387" y="383"/>
                      <a:pt x="389" y="383"/>
                    </a:cubicBezTo>
                    <a:cubicBezTo>
                      <a:pt x="433" y="383"/>
                      <a:pt x="433" y="383"/>
                      <a:pt x="433" y="383"/>
                    </a:cubicBezTo>
                    <a:cubicBezTo>
                      <a:pt x="461" y="411"/>
                      <a:pt x="461" y="411"/>
                      <a:pt x="461" y="411"/>
                    </a:cubicBezTo>
                    <a:cubicBezTo>
                      <a:pt x="461" y="451"/>
                      <a:pt x="461" y="451"/>
                      <a:pt x="461" y="451"/>
                    </a:cubicBezTo>
                    <a:cubicBezTo>
                      <a:pt x="461" y="451"/>
                      <a:pt x="461" y="451"/>
                      <a:pt x="461" y="452"/>
                    </a:cubicBezTo>
                    <a:cubicBezTo>
                      <a:pt x="280" y="452"/>
                      <a:pt x="280" y="452"/>
                      <a:pt x="280" y="452"/>
                    </a:cubicBezTo>
                    <a:cubicBezTo>
                      <a:pt x="194" y="365"/>
                      <a:pt x="194" y="365"/>
                      <a:pt x="194" y="365"/>
                    </a:cubicBezTo>
                    <a:cubicBezTo>
                      <a:pt x="205" y="354"/>
                      <a:pt x="212" y="338"/>
                      <a:pt x="212" y="321"/>
                    </a:cubicBezTo>
                    <a:cubicBezTo>
                      <a:pt x="212" y="286"/>
                      <a:pt x="183" y="258"/>
                      <a:pt x="149" y="258"/>
                    </a:cubicBezTo>
                    <a:cubicBezTo>
                      <a:pt x="114" y="258"/>
                      <a:pt x="86" y="286"/>
                      <a:pt x="86" y="321"/>
                    </a:cubicBezTo>
                    <a:cubicBezTo>
                      <a:pt x="86" y="356"/>
                      <a:pt x="114" y="384"/>
                      <a:pt x="149" y="384"/>
                    </a:cubicBezTo>
                    <a:cubicBezTo>
                      <a:pt x="158" y="384"/>
                      <a:pt x="168" y="382"/>
                      <a:pt x="176" y="378"/>
                    </a:cubicBezTo>
                    <a:cubicBezTo>
                      <a:pt x="268" y="470"/>
                      <a:pt x="268" y="470"/>
                      <a:pt x="268" y="470"/>
                    </a:cubicBezTo>
                    <a:cubicBezTo>
                      <a:pt x="270" y="472"/>
                      <a:pt x="273" y="473"/>
                      <a:pt x="276" y="473"/>
                    </a:cubicBezTo>
                    <a:cubicBezTo>
                      <a:pt x="517" y="473"/>
                      <a:pt x="517" y="473"/>
                      <a:pt x="517" y="473"/>
                    </a:cubicBezTo>
                    <a:cubicBezTo>
                      <a:pt x="581" y="537"/>
                      <a:pt x="581" y="537"/>
                      <a:pt x="581" y="537"/>
                    </a:cubicBezTo>
                    <a:cubicBezTo>
                      <a:pt x="447" y="537"/>
                      <a:pt x="447" y="537"/>
                      <a:pt x="447" y="537"/>
                    </a:cubicBezTo>
                    <a:cubicBezTo>
                      <a:pt x="411" y="501"/>
                      <a:pt x="411" y="501"/>
                      <a:pt x="411" y="501"/>
                    </a:cubicBezTo>
                    <a:cubicBezTo>
                      <a:pt x="410" y="500"/>
                      <a:pt x="408" y="499"/>
                      <a:pt x="406" y="499"/>
                    </a:cubicBezTo>
                    <a:cubicBezTo>
                      <a:pt x="307" y="499"/>
                      <a:pt x="307" y="499"/>
                      <a:pt x="307" y="499"/>
                    </a:cubicBezTo>
                    <a:cubicBezTo>
                      <a:pt x="305" y="499"/>
                      <a:pt x="303" y="500"/>
                      <a:pt x="302" y="501"/>
                    </a:cubicBezTo>
                    <a:cubicBezTo>
                      <a:pt x="255" y="549"/>
                      <a:pt x="255" y="549"/>
                      <a:pt x="255" y="549"/>
                    </a:cubicBezTo>
                    <a:cubicBezTo>
                      <a:pt x="236" y="549"/>
                      <a:pt x="236" y="549"/>
                      <a:pt x="236" y="549"/>
                    </a:cubicBezTo>
                    <a:cubicBezTo>
                      <a:pt x="216" y="528"/>
                      <a:pt x="216" y="528"/>
                      <a:pt x="216" y="528"/>
                    </a:cubicBezTo>
                    <a:cubicBezTo>
                      <a:pt x="220" y="522"/>
                      <a:pt x="223" y="514"/>
                      <a:pt x="223" y="505"/>
                    </a:cubicBezTo>
                    <a:cubicBezTo>
                      <a:pt x="223" y="484"/>
                      <a:pt x="206" y="467"/>
                      <a:pt x="185" y="467"/>
                    </a:cubicBezTo>
                    <a:cubicBezTo>
                      <a:pt x="164" y="467"/>
                      <a:pt x="146" y="484"/>
                      <a:pt x="146" y="505"/>
                    </a:cubicBezTo>
                    <a:cubicBezTo>
                      <a:pt x="146" y="526"/>
                      <a:pt x="164" y="544"/>
                      <a:pt x="185" y="544"/>
                    </a:cubicBezTo>
                    <a:cubicBezTo>
                      <a:pt x="192" y="544"/>
                      <a:pt x="199" y="541"/>
                      <a:pt x="205" y="538"/>
                    </a:cubicBezTo>
                    <a:cubicBezTo>
                      <a:pt x="228" y="561"/>
                      <a:pt x="228" y="561"/>
                      <a:pt x="228" y="561"/>
                    </a:cubicBezTo>
                    <a:cubicBezTo>
                      <a:pt x="230" y="562"/>
                      <a:pt x="231" y="563"/>
                      <a:pt x="233" y="563"/>
                    </a:cubicBezTo>
                    <a:cubicBezTo>
                      <a:pt x="258" y="563"/>
                      <a:pt x="258" y="563"/>
                      <a:pt x="258" y="563"/>
                    </a:cubicBezTo>
                    <a:cubicBezTo>
                      <a:pt x="260" y="563"/>
                      <a:pt x="261" y="562"/>
                      <a:pt x="263" y="561"/>
                    </a:cubicBezTo>
                    <a:cubicBezTo>
                      <a:pt x="310" y="514"/>
                      <a:pt x="310" y="514"/>
                      <a:pt x="310" y="514"/>
                    </a:cubicBezTo>
                    <a:cubicBezTo>
                      <a:pt x="403" y="514"/>
                      <a:pt x="403" y="514"/>
                      <a:pt x="403" y="514"/>
                    </a:cubicBezTo>
                    <a:cubicBezTo>
                      <a:pt x="439" y="549"/>
                      <a:pt x="439" y="549"/>
                      <a:pt x="439" y="549"/>
                    </a:cubicBezTo>
                    <a:cubicBezTo>
                      <a:pt x="440" y="551"/>
                      <a:pt x="442" y="551"/>
                      <a:pt x="444" y="551"/>
                    </a:cubicBezTo>
                    <a:cubicBezTo>
                      <a:pt x="596" y="551"/>
                      <a:pt x="596" y="551"/>
                      <a:pt x="596" y="551"/>
                    </a:cubicBezTo>
                    <a:cubicBezTo>
                      <a:pt x="612" y="568"/>
                      <a:pt x="612" y="568"/>
                      <a:pt x="612" y="568"/>
                    </a:cubicBezTo>
                    <a:cubicBezTo>
                      <a:pt x="417" y="568"/>
                      <a:pt x="417" y="568"/>
                      <a:pt x="417" y="568"/>
                    </a:cubicBezTo>
                    <a:cubicBezTo>
                      <a:pt x="407" y="544"/>
                      <a:pt x="383" y="527"/>
                      <a:pt x="355" y="527"/>
                    </a:cubicBezTo>
                    <a:cubicBezTo>
                      <a:pt x="323" y="527"/>
                      <a:pt x="295" y="550"/>
                      <a:pt x="290" y="581"/>
                    </a:cubicBezTo>
                    <a:cubicBezTo>
                      <a:pt x="177" y="581"/>
                      <a:pt x="177" y="581"/>
                      <a:pt x="177" y="581"/>
                    </a:cubicBezTo>
                    <a:cubicBezTo>
                      <a:pt x="63" y="467"/>
                      <a:pt x="63" y="467"/>
                      <a:pt x="63" y="467"/>
                    </a:cubicBezTo>
                    <a:cubicBezTo>
                      <a:pt x="71" y="460"/>
                      <a:pt x="77" y="449"/>
                      <a:pt x="77" y="437"/>
                    </a:cubicBezTo>
                    <a:cubicBezTo>
                      <a:pt x="77" y="416"/>
                      <a:pt x="60" y="399"/>
                      <a:pt x="38" y="399"/>
                    </a:cubicBezTo>
                    <a:cubicBezTo>
                      <a:pt x="17" y="399"/>
                      <a:pt x="0" y="416"/>
                      <a:pt x="0" y="437"/>
                    </a:cubicBezTo>
                    <a:cubicBezTo>
                      <a:pt x="0" y="459"/>
                      <a:pt x="17" y="476"/>
                      <a:pt x="38" y="476"/>
                    </a:cubicBezTo>
                    <a:cubicBezTo>
                      <a:pt x="42" y="476"/>
                      <a:pt x="46" y="475"/>
                      <a:pt x="50" y="474"/>
                    </a:cubicBezTo>
                    <a:cubicBezTo>
                      <a:pt x="169" y="593"/>
                      <a:pt x="169" y="593"/>
                      <a:pt x="169" y="593"/>
                    </a:cubicBezTo>
                    <a:cubicBezTo>
                      <a:pt x="170" y="595"/>
                      <a:pt x="172" y="596"/>
                      <a:pt x="174" y="596"/>
                    </a:cubicBezTo>
                    <a:cubicBezTo>
                      <a:pt x="289" y="596"/>
                      <a:pt x="289" y="596"/>
                      <a:pt x="289" y="596"/>
                    </a:cubicBezTo>
                    <a:cubicBezTo>
                      <a:pt x="290" y="631"/>
                      <a:pt x="319" y="660"/>
                      <a:pt x="355" y="660"/>
                    </a:cubicBezTo>
                    <a:cubicBezTo>
                      <a:pt x="391" y="660"/>
                      <a:pt x="420" y="632"/>
                      <a:pt x="422" y="597"/>
                    </a:cubicBezTo>
                    <a:cubicBezTo>
                      <a:pt x="706" y="597"/>
                      <a:pt x="706" y="597"/>
                      <a:pt x="706" y="597"/>
                    </a:cubicBezTo>
                    <a:cubicBezTo>
                      <a:pt x="922" y="813"/>
                      <a:pt x="922" y="813"/>
                      <a:pt x="922" y="813"/>
                    </a:cubicBezTo>
                    <a:cubicBezTo>
                      <a:pt x="925" y="816"/>
                      <a:pt x="929" y="817"/>
                      <a:pt x="932" y="817"/>
                    </a:cubicBezTo>
                    <a:cubicBezTo>
                      <a:pt x="1048" y="817"/>
                      <a:pt x="1048" y="817"/>
                      <a:pt x="1048" y="817"/>
                    </a:cubicBezTo>
                    <a:cubicBezTo>
                      <a:pt x="1119" y="888"/>
                      <a:pt x="1119" y="888"/>
                      <a:pt x="1119" y="888"/>
                    </a:cubicBezTo>
                    <a:cubicBezTo>
                      <a:pt x="1119" y="935"/>
                      <a:pt x="1119" y="935"/>
                      <a:pt x="1119" y="935"/>
                    </a:cubicBezTo>
                    <a:cubicBezTo>
                      <a:pt x="1119" y="939"/>
                      <a:pt x="1121" y="942"/>
                      <a:pt x="1124" y="945"/>
                    </a:cubicBezTo>
                    <a:cubicBezTo>
                      <a:pt x="1141" y="962"/>
                      <a:pt x="1141" y="962"/>
                      <a:pt x="1141" y="962"/>
                    </a:cubicBezTo>
                    <a:cubicBezTo>
                      <a:pt x="1143" y="965"/>
                      <a:pt x="1147" y="966"/>
                      <a:pt x="1151" y="966"/>
                    </a:cubicBezTo>
                    <a:cubicBezTo>
                      <a:pt x="1176" y="966"/>
                      <a:pt x="1176" y="966"/>
                      <a:pt x="1176" y="966"/>
                    </a:cubicBezTo>
                    <a:cubicBezTo>
                      <a:pt x="1176" y="975"/>
                      <a:pt x="1176" y="975"/>
                      <a:pt x="1176" y="975"/>
                    </a:cubicBezTo>
                    <a:cubicBezTo>
                      <a:pt x="1279" y="975"/>
                      <a:pt x="1279" y="975"/>
                      <a:pt x="1279" y="975"/>
                    </a:cubicBezTo>
                    <a:cubicBezTo>
                      <a:pt x="1279" y="960"/>
                      <a:pt x="1278" y="944"/>
                      <a:pt x="1277" y="929"/>
                    </a:cubicBezTo>
                    <a:lnTo>
                      <a:pt x="1176" y="929"/>
                    </a:lnTo>
                    <a:close/>
                    <a:moveTo>
                      <a:pt x="953" y="713"/>
                    </a:moveTo>
                    <a:cubicBezTo>
                      <a:pt x="940" y="713"/>
                      <a:pt x="929" y="702"/>
                      <a:pt x="929" y="689"/>
                    </a:cubicBezTo>
                    <a:cubicBezTo>
                      <a:pt x="929" y="675"/>
                      <a:pt x="940" y="665"/>
                      <a:pt x="953" y="665"/>
                    </a:cubicBezTo>
                    <a:cubicBezTo>
                      <a:pt x="967" y="665"/>
                      <a:pt x="977" y="675"/>
                      <a:pt x="977" y="689"/>
                    </a:cubicBezTo>
                    <a:cubicBezTo>
                      <a:pt x="977" y="702"/>
                      <a:pt x="967" y="713"/>
                      <a:pt x="953" y="713"/>
                    </a:cubicBezTo>
                    <a:close/>
                    <a:moveTo>
                      <a:pt x="736" y="481"/>
                    </a:moveTo>
                    <a:cubicBezTo>
                      <a:pt x="722" y="481"/>
                      <a:pt x="711" y="470"/>
                      <a:pt x="711" y="457"/>
                    </a:cubicBezTo>
                    <a:cubicBezTo>
                      <a:pt x="711" y="443"/>
                      <a:pt x="722" y="432"/>
                      <a:pt x="736" y="432"/>
                    </a:cubicBezTo>
                    <a:cubicBezTo>
                      <a:pt x="749" y="432"/>
                      <a:pt x="760" y="443"/>
                      <a:pt x="760" y="457"/>
                    </a:cubicBezTo>
                    <a:cubicBezTo>
                      <a:pt x="760" y="470"/>
                      <a:pt x="749" y="481"/>
                      <a:pt x="736" y="481"/>
                    </a:cubicBezTo>
                    <a:close/>
                    <a:moveTo>
                      <a:pt x="641" y="401"/>
                    </a:moveTo>
                    <a:cubicBezTo>
                      <a:pt x="641" y="387"/>
                      <a:pt x="652" y="377"/>
                      <a:pt x="665" y="377"/>
                    </a:cubicBezTo>
                    <a:cubicBezTo>
                      <a:pt x="679" y="377"/>
                      <a:pt x="689" y="387"/>
                      <a:pt x="689" y="401"/>
                    </a:cubicBezTo>
                    <a:cubicBezTo>
                      <a:pt x="689" y="414"/>
                      <a:pt x="679" y="425"/>
                      <a:pt x="665" y="425"/>
                    </a:cubicBezTo>
                    <a:cubicBezTo>
                      <a:pt x="652" y="425"/>
                      <a:pt x="641" y="414"/>
                      <a:pt x="641" y="401"/>
                    </a:cubicBezTo>
                    <a:close/>
                    <a:moveTo>
                      <a:pt x="377" y="79"/>
                    </a:moveTo>
                    <a:cubicBezTo>
                      <a:pt x="377" y="66"/>
                      <a:pt x="388" y="55"/>
                      <a:pt x="401" y="55"/>
                    </a:cubicBezTo>
                    <a:cubicBezTo>
                      <a:pt x="414" y="55"/>
                      <a:pt x="425" y="66"/>
                      <a:pt x="425" y="79"/>
                    </a:cubicBezTo>
                    <a:cubicBezTo>
                      <a:pt x="425" y="92"/>
                      <a:pt x="414" y="103"/>
                      <a:pt x="401" y="103"/>
                    </a:cubicBezTo>
                    <a:cubicBezTo>
                      <a:pt x="388" y="103"/>
                      <a:pt x="377" y="92"/>
                      <a:pt x="377" y="79"/>
                    </a:cubicBezTo>
                    <a:close/>
                    <a:moveTo>
                      <a:pt x="163" y="62"/>
                    </a:moveTo>
                    <a:cubicBezTo>
                      <a:pt x="150" y="62"/>
                      <a:pt x="139" y="52"/>
                      <a:pt x="139" y="38"/>
                    </a:cubicBezTo>
                    <a:cubicBezTo>
                      <a:pt x="139" y="25"/>
                      <a:pt x="150" y="14"/>
                      <a:pt x="163" y="14"/>
                    </a:cubicBezTo>
                    <a:cubicBezTo>
                      <a:pt x="177" y="14"/>
                      <a:pt x="188" y="25"/>
                      <a:pt x="188" y="38"/>
                    </a:cubicBezTo>
                    <a:cubicBezTo>
                      <a:pt x="188" y="52"/>
                      <a:pt x="177" y="62"/>
                      <a:pt x="163" y="62"/>
                    </a:cubicBezTo>
                    <a:close/>
                    <a:moveTo>
                      <a:pt x="422" y="325"/>
                    </a:moveTo>
                    <a:cubicBezTo>
                      <a:pt x="405" y="325"/>
                      <a:pt x="391" y="312"/>
                      <a:pt x="391" y="295"/>
                    </a:cubicBezTo>
                    <a:cubicBezTo>
                      <a:pt x="391" y="277"/>
                      <a:pt x="405" y="264"/>
                      <a:pt x="422" y="264"/>
                    </a:cubicBezTo>
                    <a:cubicBezTo>
                      <a:pt x="439" y="264"/>
                      <a:pt x="453" y="277"/>
                      <a:pt x="453" y="295"/>
                    </a:cubicBezTo>
                    <a:cubicBezTo>
                      <a:pt x="453" y="312"/>
                      <a:pt x="439" y="325"/>
                      <a:pt x="422" y="325"/>
                    </a:cubicBezTo>
                    <a:close/>
                    <a:moveTo>
                      <a:pt x="82" y="195"/>
                    </a:moveTo>
                    <a:cubicBezTo>
                      <a:pt x="63" y="195"/>
                      <a:pt x="47" y="180"/>
                      <a:pt x="47" y="161"/>
                    </a:cubicBezTo>
                    <a:cubicBezTo>
                      <a:pt x="47" y="142"/>
                      <a:pt x="63" y="126"/>
                      <a:pt x="82" y="126"/>
                    </a:cubicBezTo>
                    <a:cubicBezTo>
                      <a:pt x="101" y="126"/>
                      <a:pt x="116" y="142"/>
                      <a:pt x="116" y="161"/>
                    </a:cubicBezTo>
                    <a:cubicBezTo>
                      <a:pt x="116" y="180"/>
                      <a:pt x="101" y="195"/>
                      <a:pt x="82" y="195"/>
                    </a:cubicBezTo>
                    <a:close/>
                    <a:moveTo>
                      <a:pt x="149" y="362"/>
                    </a:moveTo>
                    <a:cubicBezTo>
                      <a:pt x="126" y="362"/>
                      <a:pt x="107" y="344"/>
                      <a:pt x="107" y="321"/>
                    </a:cubicBezTo>
                    <a:cubicBezTo>
                      <a:pt x="107" y="298"/>
                      <a:pt x="126" y="280"/>
                      <a:pt x="149" y="280"/>
                    </a:cubicBezTo>
                    <a:cubicBezTo>
                      <a:pt x="172" y="280"/>
                      <a:pt x="190" y="298"/>
                      <a:pt x="190" y="321"/>
                    </a:cubicBezTo>
                    <a:cubicBezTo>
                      <a:pt x="190" y="344"/>
                      <a:pt x="172" y="362"/>
                      <a:pt x="149" y="362"/>
                    </a:cubicBezTo>
                    <a:close/>
                    <a:moveTo>
                      <a:pt x="185" y="529"/>
                    </a:moveTo>
                    <a:cubicBezTo>
                      <a:pt x="171" y="529"/>
                      <a:pt x="161" y="518"/>
                      <a:pt x="161" y="505"/>
                    </a:cubicBezTo>
                    <a:cubicBezTo>
                      <a:pt x="161" y="492"/>
                      <a:pt x="171" y="481"/>
                      <a:pt x="185" y="481"/>
                    </a:cubicBezTo>
                    <a:cubicBezTo>
                      <a:pt x="198" y="481"/>
                      <a:pt x="209" y="492"/>
                      <a:pt x="209" y="505"/>
                    </a:cubicBezTo>
                    <a:cubicBezTo>
                      <a:pt x="209" y="518"/>
                      <a:pt x="198" y="529"/>
                      <a:pt x="185" y="529"/>
                    </a:cubicBezTo>
                    <a:close/>
                    <a:moveTo>
                      <a:pt x="38" y="461"/>
                    </a:moveTo>
                    <a:cubicBezTo>
                      <a:pt x="25" y="461"/>
                      <a:pt x="14" y="451"/>
                      <a:pt x="14" y="437"/>
                    </a:cubicBezTo>
                    <a:cubicBezTo>
                      <a:pt x="14" y="424"/>
                      <a:pt x="25" y="413"/>
                      <a:pt x="38" y="413"/>
                    </a:cubicBezTo>
                    <a:cubicBezTo>
                      <a:pt x="52" y="413"/>
                      <a:pt x="62" y="424"/>
                      <a:pt x="62" y="437"/>
                    </a:cubicBezTo>
                    <a:cubicBezTo>
                      <a:pt x="62" y="451"/>
                      <a:pt x="52" y="461"/>
                      <a:pt x="38" y="461"/>
                    </a:cubicBezTo>
                    <a:close/>
                    <a:moveTo>
                      <a:pt x="355" y="631"/>
                    </a:moveTo>
                    <a:cubicBezTo>
                      <a:pt x="334" y="631"/>
                      <a:pt x="317" y="614"/>
                      <a:pt x="317" y="593"/>
                    </a:cubicBezTo>
                    <a:cubicBezTo>
                      <a:pt x="317" y="572"/>
                      <a:pt x="334" y="556"/>
                      <a:pt x="355" y="556"/>
                    </a:cubicBezTo>
                    <a:cubicBezTo>
                      <a:pt x="376" y="556"/>
                      <a:pt x="393" y="572"/>
                      <a:pt x="393" y="593"/>
                    </a:cubicBezTo>
                    <a:cubicBezTo>
                      <a:pt x="393" y="614"/>
                      <a:pt x="376" y="631"/>
                      <a:pt x="355" y="631"/>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2" name="Freeform 19"/>
              <p:cNvSpPr>
                <a:spLocks noEditPoints="1"/>
              </p:cNvSpPr>
              <p:nvPr/>
            </p:nvSpPr>
            <p:spPr bwMode="auto">
              <a:xfrm>
                <a:off x="2278" y="1940"/>
                <a:ext cx="1250" cy="436"/>
              </a:xfrm>
              <a:custGeom>
                <a:avLst/>
                <a:gdLst>
                  <a:gd name="T0" fmla="*/ 1387 w 1491"/>
                  <a:gd name="T1" fmla="*/ 470 h 521"/>
                  <a:gd name="T2" fmla="*/ 1227 w 1491"/>
                  <a:gd name="T3" fmla="*/ 440 h 521"/>
                  <a:gd name="T4" fmla="*/ 1029 w 1491"/>
                  <a:gd name="T5" fmla="*/ 397 h 521"/>
                  <a:gd name="T6" fmla="*/ 823 w 1491"/>
                  <a:gd name="T7" fmla="*/ 213 h 521"/>
                  <a:gd name="T8" fmla="*/ 474 w 1491"/>
                  <a:gd name="T9" fmla="*/ 214 h 521"/>
                  <a:gd name="T10" fmla="*/ 242 w 1491"/>
                  <a:gd name="T11" fmla="*/ 0 h 521"/>
                  <a:gd name="T12" fmla="*/ 306 w 1491"/>
                  <a:gd name="T13" fmla="*/ 87 h 521"/>
                  <a:gd name="T14" fmla="*/ 468 w 1491"/>
                  <a:gd name="T15" fmla="*/ 243 h 521"/>
                  <a:gd name="T16" fmla="*/ 414 w 1491"/>
                  <a:gd name="T17" fmla="*/ 280 h 521"/>
                  <a:gd name="T18" fmla="*/ 158 w 1491"/>
                  <a:gd name="T19" fmla="*/ 150 h 521"/>
                  <a:gd name="T20" fmla="*/ 87 w 1491"/>
                  <a:gd name="T21" fmla="*/ 129 h 521"/>
                  <a:gd name="T22" fmla="*/ 150 w 1491"/>
                  <a:gd name="T23" fmla="*/ 164 h 521"/>
                  <a:gd name="T24" fmla="*/ 411 w 1491"/>
                  <a:gd name="T25" fmla="*/ 294 h 521"/>
                  <a:gd name="T26" fmla="*/ 522 w 1491"/>
                  <a:gd name="T27" fmla="*/ 242 h 521"/>
                  <a:gd name="T28" fmla="*/ 425 w 1491"/>
                  <a:gd name="T29" fmla="*/ 341 h 521"/>
                  <a:gd name="T30" fmla="*/ 260 w 1491"/>
                  <a:gd name="T31" fmla="*/ 179 h 521"/>
                  <a:gd name="T32" fmla="*/ 0 w 1491"/>
                  <a:gd name="T33" fmla="*/ 186 h 521"/>
                  <a:gd name="T34" fmla="*/ 257 w 1491"/>
                  <a:gd name="T35" fmla="*/ 193 h 521"/>
                  <a:gd name="T36" fmla="*/ 250 w 1491"/>
                  <a:gd name="T37" fmla="*/ 211 h 521"/>
                  <a:gd name="T38" fmla="*/ 152 w 1491"/>
                  <a:gd name="T39" fmla="*/ 211 h 521"/>
                  <a:gd name="T40" fmla="*/ 93 w 1491"/>
                  <a:gd name="T41" fmla="*/ 248 h 521"/>
                  <a:gd name="T42" fmla="*/ 131 w 1491"/>
                  <a:gd name="T43" fmla="*/ 287 h 521"/>
                  <a:gd name="T44" fmla="*/ 242 w 1491"/>
                  <a:gd name="T45" fmla="*/ 223 h 521"/>
                  <a:gd name="T46" fmla="*/ 273 w 1491"/>
                  <a:gd name="T47" fmla="*/ 309 h 521"/>
                  <a:gd name="T48" fmla="*/ 311 w 1491"/>
                  <a:gd name="T49" fmla="*/ 356 h 521"/>
                  <a:gd name="T50" fmla="*/ 589 w 1491"/>
                  <a:gd name="T51" fmla="*/ 242 h 521"/>
                  <a:gd name="T52" fmla="*/ 822 w 1491"/>
                  <a:gd name="T53" fmla="*/ 242 h 521"/>
                  <a:gd name="T54" fmla="*/ 996 w 1491"/>
                  <a:gd name="T55" fmla="*/ 455 h 521"/>
                  <a:gd name="T56" fmla="*/ 1221 w 1491"/>
                  <a:gd name="T57" fmla="*/ 469 h 521"/>
                  <a:gd name="T58" fmla="*/ 1387 w 1491"/>
                  <a:gd name="T59" fmla="*/ 499 h 521"/>
                  <a:gd name="T60" fmla="*/ 1491 w 1491"/>
                  <a:gd name="T61" fmla="*/ 464 h 521"/>
                  <a:gd name="T62" fmla="*/ 242 w 1491"/>
                  <a:gd name="T63" fmla="*/ 29 h 521"/>
                  <a:gd name="T64" fmla="*/ 126 w 1491"/>
                  <a:gd name="T65" fmla="*/ 154 h 521"/>
                  <a:gd name="T66" fmla="*/ 150 w 1491"/>
                  <a:gd name="T67" fmla="*/ 129 h 521"/>
                  <a:gd name="T68" fmla="*/ 14 w 1491"/>
                  <a:gd name="T69" fmla="*/ 186 h 521"/>
                  <a:gd name="T70" fmla="*/ 39 w 1491"/>
                  <a:gd name="T71" fmla="*/ 210 h 521"/>
                  <a:gd name="T72" fmla="*/ 93 w 1491"/>
                  <a:gd name="T73" fmla="*/ 262 h 521"/>
                  <a:gd name="T74" fmla="*/ 273 w 1491"/>
                  <a:gd name="T75" fmla="*/ 372 h 521"/>
                  <a:gd name="T76" fmla="*/ 298 w 1491"/>
                  <a:gd name="T77" fmla="*/ 348 h 521"/>
                  <a:gd name="T78" fmla="*/ 720 w 1491"/>
                  <a:gd name="T79" fmla="*/ 226 h 521"/>
                  <a:gd name="T80" fmla="*/ 757 w 1491"/>
                  <a:gd name="T81" fmla="*/ 264 h 521"/>
                  <a:gd name="T82" fmla="*/ 1062 w 1491"/>
                  <a:gd name="T83" fmla="*/ 417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1" h="521">
                    <a:moveTo>
                      <a:pt x="1491" y="464"/>
                    </a:moveTo>
                    <a:cubicBezTo>
                      <a:pt x="1387" y="464"/>
                      <a:pt x="1387" y="464"/>
                      <a:pt x="1387" y="464"/>
                    </a:cubicBezTo>
                    <a:cubicBezTo>
                      <a:pt x="1387" y="470"/>
                      <a:pt x="1387" y="470"/>
                      <a:pt x="1387" y="470"/>
                    </a:cubicBezTo>
                    <a:cubicBezTo>
                      <a:pt x="1263" y="470"/>
                      <a:pt x="1263" y="470"/>
                      <a:pt x="1263" y="470"/>
                    </a:cubicBezTo>
                    <a:cubicBezTo>
                      <a:pt x="1238" y="444"/>
                      <a:pt x="1238" y="444"/>
                      <a:pt x="1238" y="444"/>
                    </a:cubicBezTo>
                    <a:cubicBezTo>
                      <a:pt x="1235" y="442"/>
                      <a:pt x="1231" y="440"/>
                      <a:pt x="1227" y="440"/>
                    </a:cubicBezTo>
                    <a:cubicBezTo>
                      <a:pt x="1127" y="440"/>
                      <a:pt x="1127" y="440"/>
                      <a:pt x="1127" y="440"/>
                    </a:cubicBezTo>
                    <a:cubicBezTo>
                      <a:pt x="1121" y="410"/>
                      <a:pt x="1094" y="388"/>
                      <a:pt x="1062" y="388"/>
                    </a:cubicBezTo>
                    <a:cubicBezTo>
                      <a:pt x="1050" y="388"/>
                      <a:pt x="1038" y="391"/>
                      <a:pt x="1029" y="397"/>
                    </a:cubicBezTo>
                    <a:cubicBezTo>
                      <a:pt x="848" y="217"/>
                      <a:pt x="848" y="217"/>
                      <a:pt x="848" y="217"/>
                    </a:cubicBezTo>
                    <a:cubicBezTo>
                      <a:pt x="846" y="214"/>
                      <a:pt x="842" y="213"/>
                      <a:pt x="838" y="213"/>
                    </a:cubicBezTo>
                    <a:cubicBezTo>
                      <a:pt x="823" y="213"/>
                      <a:pt x="823" y="213"/>
                      <a:pt x="823" y="213"/>
                    </a:cubicBezTo>
                    <a:cubicBezTo>
                      <a:pt x="816" y="182"/>
                      <a:pt x="790" y="160"/>
                      <a:pt x="757" y="160"/>
                    </a:cubicBezTo>
                    <a:cubicBezTo>
                      <a:pt x="726" y="160"/>
                      <a:pt x="699" y="182"/>
                      <a:pt x="692" y="212"/>
                    </a:cubicBezTo>
                    <a:cubicBezTo>
                      <a:pt x="474" y="214"/>
                      <a:pt x="474" y="214"/>
                      <a:pt x="474" y="214"/>
                    </a:cubicBezTo>
                    <a:cubicBezTo>
                      <a:pt x="313" y="53"/>
                      <a:pt x="313" y="53"/>
                      <a:pt x="313" y="53"/>
                    </a:cubicBezTo>
                    <a:cubicBezTo>
                      <a:pt x="311" y="51"/>
                      <a:pt x="309" y="50"/>
                      <a:pt x="306" y="49"/>
                    </a:cubicBezTo>
                    <a:cubicBezTo>
                      <a:pt x="298" y="21"/>
                      <a:pt x="273" y="0"/>
                      <a:pt x="242" y="0"/>
                    </a:cubicBezTo>
                    <a:cubicBezTo>
                      <a:pt x="206" y="0"/>
                      <a:pt x="176" y="30"/>
                      <a:pt x="176" y="67"/>
                    </a:cubicBezTo>
                    <a:cubicBezTo>
                      <a:pt x="176" y="104"/>
                      <a:pt x="206" y="134"/>
                      <a:pt x="242" y="134"/>
                    </a:cubicBezTo>
                    <a:cubicBezTo>
                      <a:pt x="272" y="134"/>
                      <a:pt x="298" y="114"/>
                      <a:pt x="306" y="87"/>
                    </a:cubicBezTo>
                    <a:cubicBezTo>
                      <a:pt x="458" y="239"/>
                      <a:pt x="458" y="239"/>
                      <a:pt x="458" y="239"/>
                    </a:cubicBezTo>
                    <a:cubicBezTo>
                      <a:pt x="461" y="241"/>
                      <a:pt x="464" y="243"/>
                      <a:pt x="468" y="243"/>
                    </a:cubicBezTo>
                    <a:cubicBezTo>
                      <a:pt x="468" y="243"/>
                      <a:pt x="468" y="243"/>
                      <a:pt x="468" y="243"/>
                    </a:cubicBezTo>
                    <a:cubicBezTo>
                      <a:pt x="502" y="243"/>
                      <a:pt x="502" y="243"/>
                      <a:pt x="502" y="243"/>
                    </a:cubicBezTo>
                    <a:cubicBezTo>
                      <a:pt x="464" y="280"/>
                      <a:pt x="464" y="280"/>
                      <a:pt x="464" y="280"/>
                    </a:cubicBezTo>
                    <a:cubicBezTo>
                      <a:pt x="414" y="280"/>
                      <a:pt x="414" y="280"/>
                      <a:pt x="414" y="280"/>
                    </a:cubicBezTo>
                    <a:cubicBezTo>
                      <a:pt x="286" y="152"/>
                      <a:pt x="286" y="152"/>
                      <a:pt x="286" y="152"/>
                    </a:cubicBezTo>
                    <a:cubicBezTo>
                      <a:pt x="285" y="151"/>
                      <a:pt x="283" y="150"/>
                      <a:pt x="281" y="150"/>
                    </a:cubicBezTo>
                    <a:cubicBezTo>
                      <a:pt x="158" y="150"/>
                      <a:pt x="158" y="150"/>
                      <a:pt x="158" y="150"/>
                    </a:cubicBezTo>
                    <a:cubicBezTo>
                      <a:pt x="162" y="144"/>
                      <a:pt x="164" y="137"/>
                      <a:pt x="164" y="129"/>
                    </a:cubicBezTo>
                    <a:cubicBezTo>
                      <a:pt x="164" y="108"/>
                      <a:pt x="147" y="91"/>
                      <a:pt x="126" y="91"/>
                    </a:cubicBezTo>
                    <a:cubicBezTo>
                      <a:pt x="105" y="91"/>
                      <a:pt x="87" y="108"/>
                      <a:pt x="87" y="129"/>
                    </a:cubicBezTo>
                    <a:cubicBezTo>
                      <a:pt x="87" y="151"/>
                      <a:pt x="105" y="168"/>
                      <a:pt x="126" y="168"/>
                    </a:cubicBezTo>
                    <a:cubicBezTo>
                      <a:pt x="133" y="168"/>
                      <a:pt x="140" y="166"/>
                      <a:pt x="146" y="162"/>
                    </a:cubicBezTo>
                    <a:cubicBezTo>
                      <a:pt x="147" y="164"/>
                      <a:pt x="149" y="164"/>
                      <a:pt x="150" y="164"/>
                    </a:cubicBezTo>
                    <a:cubicBezTo>
                      <a:pt x="278" y="164"/>
                      <a:pt x="278" y="164"/>
                      <a:pt x="278" y="164"/>
                    </a:cubicBezTo>
                    <a:cubicBezTo>
                      <a:pt x="406" y="292"/>
                      <a:pt x="406" y="292"/>
                      <a:pt x="406" y="292"/>
                    </a:cubicBezTo>
                    <a:cubicBezTo>
                      <a:pt x="408" y="294"/>
                      <a:pt x="409" y="294"/>
                      <a:pt x="411" y="294"/>
                    </a:cubicBezTo>
                    <a:cubicBezTo>
                      <a:pt x="467" y="294"/>
                      <a:pt x="467" y="294"/>
                      <a:pt x="467" y="294"/>
                    </a:cubicBezTo>
                    <a:cubicBezTo>
                      <a:pt x="469" y="294"/>
                      <a:pt x="471" y="294"/>
                      <a:pt x="472" y="292"/>
                    </a:cubicBezTo>
                    <a:cubicBezTo>
                      <a:pt x="522" y="242"/>
                      <a:pt x="522" y="242"/>
                      <a:pt x="522" y="242"/>
                    </a:cubicBezTo>
                    <a:cubicBezTo>
                      <a:pt x="568" y="242"/>
                      <a:pt x="568" y="242"/>
                      <a:pt x="568" y="242"/>
                    </a:cubicBezTo>
                    <a:cubicBezTo>
                      <a:pt x="469" y="341"/>
                      <a:pt x="469" y="341"/>
                      <a:pt x="469" y="341"/>
                    </a:cubicBezTo>
                    <a:cubicBezTo>
                      <a:pt x="425" y="341"/>
                      <a:pt x="425" y="341"/>
                      <a:pt x="425" y="341"/>
                    </a:cubicBezTo>
                    <a:cubicBezTo>
                      <a:pt x="425" y="341"/>
                      <a:pt x="425" y="341"/>
                      <a:pt x="425" y="341"/>
                    </a:cubicBezTo>
                    <a:cubicBezTo>
                      <a:pt x="265" y="181"/>
                      <a:pt x="265" y="181"/>
                      <a:pt x="265" y="181"/>
                    </a:cubicBezTo>
                    <a:cubicBezTo>
                      <a:pt x="264" y="179"/>
                      <a:pt x="262" y="179"/>
                      <a:pt x="260" y="179"/>
                    </a:cubicBezTo>
                    <a:cubicBezTo>
                      <a:pt x="76" y="179"/>
                      <a:pt x="76" y="179"/>
                      <a:pt x="76" y="179"/>
                    </a:cubicBezTo>
                    <a:cubicBezTo>
                      <a:pt x="73" y="161"/>
                      <a:pt x="57" y="147"/>
                      <a:pt x="39" y="147"/>
                    </a:cubicBezTo>
                    <a:cubicBezTo>
                      <a:pt x="17" y="147"/>
                      <a:pt x="0" y="164"/>
                      <a:pt x="0" y="186"/>
                    </a:cubicBezTo>
                    <a:cubicBezTo>
                      <a:pt x="0" y="207"/>
                      <a:pt x="17" y="224"/>
                      <a:pt x="39" y="224"/>
                    </a:cubicBezTo>
                    <a:cubicBezTo>
                      <a:pt x="57" y="224"/>
                      <a:pt x="73" y="211"/>
                      <a:pt x="76" y="193"/>
                    </a:cubicBezTo>
                    <a:cubicBezTo>
                      <a:pt x="257" y="193"/>
                      <a:pt x="257" y="193"/>
                      <a:pt x="257" y="193"/>
                    </a:cubicBezTo>
                    <a:cubicBezTo>
                      <a:pt x="405" y="341"/>
                      <a:pt x="405" y="341"/>
                      <a:pt x="405" y="341"/>
                    </a:cubicBezTo>
                    <a:cubicBezTo>
                      <a:pt x="380" y="341"/>
                      <a:pt x="380" y="341"/>
                      <a:pt x="380" y="341"/>
                    </a:cubicBezTo>
                    <a:cubicBezTo>
                      <a:pt x="250" y="211"/>
                      <a:pt x="250" y="211"/>
                      <a:pt x="250" y="211"/>
                    </a:cubicBezTo>
                    <a:cubicBezTo>
                      <a:pt x="249" y="210"/>
                      <a:pt x="247" y="209"/>
                      <a:pt x="245" y="209"/>
                    </a:cubicBezTo>
                    <a:cubicBezTo>
                      <a:pt x="158" y="209"/>
                      <a:pt x="158" y="209"/>
                      <a:pt x="158" y="209"/>
                    </a:cubicBezTo>
                    <a:cubicBezTo>
                      <a:pt x="156" y="209"/>
                      <a:pt x="154" y="210"/>
                      <a:pt x="152" y="211"/>
                    </a:cubicBezTo>
                    <a:cubicBezTo>
                      <a:pt x="112" y="252"/>
                      <a:pt x="112" y="252"/>
                      <a:pt x="112" y="252"/>
                    </a:cubicBezTo>
                    <a:cubicBezTo>
                      <a:pt x="111" y="252"/>
                      <a:pt x="111" y="252"/>
                      <a:pt x="111" y="253"/>
                    </a:cubicBezTo>
                    <a:cubicBezTo>
                      <a:pt x="106" y="250"/>
                      <a:pt x="100" y="248"/>
                      <a:pt x="93" y="248"/>
                    </a:cubicBezTo>
                    <a:cubicBezTo>
                      <a:pt x="72" y="248"/>
                      <a:pt x="54" y="265"/>
                      <a:pt x="54" y="287"/>
                    </a:cubicBezTo>
                    <a:cubicBezTo>
                      <a:pt x="54" y="308"/>
                      <a:pt x="72" y="325"/>
                      <a:pt x="93" y="325"/>
                    </a:cubicBezTo>
                    <a:cubicBezTo>
                      <a:pt x="114" y="325"/>
                      <a:pt x="131" y="308"/>
                      <a:pt x="131" y="287"/>
                    </a:cubicBezTo>
                    <a:cubicBezTo>
                      <a:pt x="131" y="277"/>
                      <a:pt x="128" y="268"/>
                      <a:pt x="122" y="262"/>
                    </a:cubicBezTo>
                    <a:cubicBezTo>
                      <a:pt x="161" y="223"/>
                      <a:pt x="161" y="223"/>
                      <a:pt x="161" y="223"/>
                    </a:cubicBezTo>
                    <a:cubicBezTo>
                      <a:pt x="242" y="223"/>
                      <a:pt x="242" y="223"/>
                      <a:pt x="242" y="223"/>
                    </a:cubicBezTo>
                    <a:cubicBezTo>
                      <a:pt x="360" y="341"/>
                      <a:pt x="360" y="341"/>
                      <a:pt x="360" y="341"/>
                    </a:cubicBezTo>
                    <a:cubicBezTo>
                      <a:pt x="311" y="341"/>
                      <a:pt x="311" y="341"/>
                      <a:pt x="311" y="341"/>
                    </a:cubicBezTo>
                    <a:cubicBezTo>
                      <a:pt x="308" y="323"/>
                      <a:pt x="292" y="309"/>
                      <a:pt x="273" y="309"/>
                    </a:cubicBezTo>
                    <a:cubicBezTo>
                      <a:pt x="252" y="309"/>
                      <a:pt x="235" y="326"/>
                      <a:pt x="235" y="348"/>
                    </a:cubicBezTo>
                    <a:cubicBezTo>
                      <a:pt x="235" y="369"/>
                      <a:pt x="252" y="386"/>
                      <a:pt x="273" y="386"/>
                    </a:cubicBezTo>
                    <a:cubicBezTo>
                      <a:pt x="292" y="386"/>
                      <a:pt x="307" y="373"/>
                      <a:pt x="311" y="356"/>
                    </a:cubicBezTo>
                    <a:cubicBezTo>
                      <a:pt x="472" y="356"/>
                      <a:pt x="472" y="356"/>
                      <a:pt x="472" y="356"/>
                    </a:cubicBezTo>
                    <a:cubicBezTo>
                      <a:pt x="474" y="356"/>
                      <a:pt x="476" y="355"/>
                      <a:pt x="477" y="354"/>
                    </a:cubicBezTo>
                    <a:cubicBezTo>
                      <a:pt x="589" y="242"/>
                      <a:pt x="589" y="242"/>
                      <a:pt x="589" y="242"/>
                    </a:cubicBezTo>
                    <a:cubicBezTo>
                      <a:pt x="693" y="241"/>
                      <a:pt x="693" y="241"/>
                      <a:pt x="693" y="241"/>
                    </a:cubicBezTo>
                    <a:cubicBezTo>
                      <a:pt x="699" y="271"/>
                      <a:pt x="726" y="293"/>
                      <a:pt x="757" y="293"/>
                    </a:cubicBezTo>
                    <a:cubicBezTo>
                      <a:pt x="789" y="293"/>
                      <a:pt x="815" y="271"/>
                      <a:pt x="822" y="242"/>
                    </a:cubicBezTo>
                    <a:cubicBezTo>
                      <a:pt x="832" y="242"/>
                      <a:pt x="832" y="242"/>
                      <a:pt x="832" y="242"/>
                    </a:cubicBezTo>
                    <a:cubicBezTo>
                      <a:pt x="1007" y="417"/>
                      <a:pt x="1007" y="417"/>
                      <a:pt x="1007" y="417"/>
                    </a:cubicBezTo>
                    <a:cubicBezTo>
                      <a:pt x="1000" y="428"/>
                      <a:pt x="996" y="441"/>
                      <a:pt x="996" y="455"/>
                    </a:cubicBezTo>
                    <a:cubicBezTo>
                      <a:pt x="996" y="491"/>
                      <a:pt x="1026" y="521"/>
                      <a:pt x="1062" y="521"/>
                    </a:cubicBezTo>
                    <a:cubicBezTo>
                      <a:pt x="1094" y="521"/>
                      <a:pt x="1121" y="499"/>
                      <a:pt x="1127" y="469"/>
                    </a:cubicBezTo>
                    <a:cubicBezTo>
                      <a:pt x="1221" y="469"/>
                      <a:pt x="1221" y="469"/>
                      <a:pt x="1221" y="469"/>
                    </a:cubicBezTo>
                    <a:cubicBezTo>
                      <a:pt x="1247" y="495"/>
                      <a:pt x="1247" y="495"/>
                      <a:pt x="1247" y="495"/>
                    </a:cubicBezTo>
                    <a:cubicBezTo>
                      <a:pt x="1250" y="497"/>
                      <a:pt x="1254" y="499"/>
                      <a:pt x="1257" y="499"/>
                    </a:cubicBezTo>
                    <a:cubicBezTo>
                      <a:pt x="1387" y="499"/>
                      <a:pt x="1387" y="499"/>
                      <a:pt x="1387" y="499"/>
                    </a:cubicBezTo>
                    <a:cubicBezTo>
                      <a:pt x="1387" y="510"/>
                      <a:pt x="1387" y="510"/>
                      <a:pt x="1387" y="510"/>
                    </a:cubicBezTo>
                    <a:cubicBezTo>
                      <a:pt x="1491" y="510"/>
                      <a:pt x="1491" y="510"/>
                      <a:pt x="1491" y="510"/>
                    </a:cubicBezTo>
                    <a:cubicBezTo>
                      <a:pt x="1491" y="495"/>
                      <a:pt x="1491" y="479"/>
                      <a:pt x="1491" y="464"/>
                    </a:cubicBezTo>
                    <a:close/>
                    <a:moveTo>
                      <a:pt x="242" y="105"/>
                    </a:moveTo>
                    <a:cubicBezTo>
                      <a:pt x="221" y="105"/>
                      <a:pt x="204" y="88"/>
                      <a:pt x="204" y="67"/>
                    </a:cubicBezTo>
                    <a:cubicBezTo>
                      <a:pt x="204" y="46"/>
                      <a:pt x="221" y="29"/>
                      <a:pt x="242" y="29"/>
                    </a:cubicBezTo>
                    <a:cubicBezTo>
                      <a:pt x="263" y="29"/>
                      <a:pt x="280" y="46"/>
                      <a:pt x="280" y="67"/>
                    </a:cubicBezTo>
                    <a:cubicBezTo>
                      <a:pt x="280" y="88"/>
                      <a:pt x="263" y="105"/>
                      <a:pt x="242" y="105"/>
                    </a:cubicBezTo>
                    <a:close/>
                    <a:moveTo>
                      <a:pt x="126" y="154"/>
                    </a:moveTo>
                    <a:cubicBezTo>
                      <a:pt x="113" y="154"/>
                      <a:pt x="102" y="143"/>
                      <a:pt x="102" y="129"/>
                    </a:cubicBezTo>
                    <a:cubicBezTo>
                      <a:pt x="102" y="116"/>
                      <a:pt x="113" y="105"/>
                      <a:pt x="126" y="105"/>
                    </a:cubicBezTo>
                    <a:cubicBezTo>
                      <a:pt x="139" y="105"/>
                      <a:pt x="150" y="116"/>
                      <a:pt x="150" y="129"/>
                    </a:cubicBezTo>
                    <a:cubicBezTo>
                      <a:pt x="150" y="143"/>
                      <a:pt x="139" y="154"/>
                      <a:pt x="126" y="154"/>
                    </a:cubicBezTo>
                    <a:close/>
                    <a:moveTo>
                      <a:pt x="39" y="210"/>
                    </a:moveTo>
                    <a:cubicBezTo>
                      <a:pt x="25" y="210"/>
                      <a:pt x="14" y="199"/>
                      <a:pt x="14" y="186"/>
                    </a:cubicBezTo>
                    <a:cubicBezTo>
                      <a:pt x="14" y="172"/>
                      <a:pt x="25" y="162"/>
                      <a:pt x="39" y="162"/>
                    </a:cubicBezTo>
                    <a:cubicBezTo>
                      <a:pt x="52" y="162"/>
                      <a:pt x="63" y="172"/>
                      <a:pt x="63" y="186"/>
                    </a:cubicBezTo>
                    <a:cubicBezTo>
                      <a:pt x="63" y="199"/>
                      <a:pt x="52" y="210"/>
                      <a:pt x="39" y="210"/>
                    </a:cubicBezTo>
                    <a:close/>
                    <a:moveTo>
                      <a:pt x="93" y="311"/>
                    </a:moveTo>
                    <a:cubicBezTo>
                      <a:pt x="80" y="311"/>
                      <a:pt x="69" y="300"/>
                      <a:pt x="69" y="287"/>
                    </a:cubicBezTo>
                    <a:cubicBezTo>
                      <a:pt x="69" y="273"/>
                      <a:pt x="80" y="262"/>
                      <a:pt x="93" y="262"/>
                    </a:cubicBezTo>
                    <a:cubicBezTo>
                      <a:pt x="106" y="262"/>
                      <a:pt x="117" y="273"/>
                      <a:pt x="117" y="287"/>
                    </a:cubicBezTo>
                    <a:cubicBezTo>
                      <a:pt x="117" y="300"/>
                      <a:pt x="106" y="311"/>
                      <a:pt x="93" y="311"/>
                    </a:cubicBezTo>
                    <a:close/>
                    <a:moveTo>
                      <a:pt x="273" y="372"/>
                    </a:moveTo>
                    <a:cubicBezTo>
                      <a:pt x="260" y="372"/>
                      <a:pt x="249" y="361"/>
                      <a:pt x="249" y="348"/>
                    </a:cubicBezTo>
                    <a:cubicBezTo>
                      <a:pt x="249" y="334"/>
                      <a:pt x="260" y="324"/>
                      <a:pt x="273" y="324"/>
                    </a:cubicBezTo>
                    <a:cubicBezTo>
                      <a:pt x="287" y="324"/>
                      <a:pt x="298" y="334"/>
                      <a:pt x="298" y="348"/>
                    </a:cubicBezTo>
                    <a:cubicBezTo>
                      <a:pt x="298" y="361"/>
                      <a:pt x="287" y="372"/>
                      <a:pt x="273" y="372"/>
                    </a:cubicBezTo>
                    <a:close/>
                    <a:moveTo>
                      <a:pt x="757" y="264"/>
                    </a:moveTo>
                    <a:cubicBezTo>
                      <a:pt x="737" y="264"/>
                      <a:pt x="720" y="247"/>
                      <a:pt x="720" y="226"/>
                    </a:cubicBezTo>
                    <a:cubicBezTo>
                      <a:pt x="720" y="205"/>
                      <a:pt x="737" y="188"/>
                      <a:pt x="757" y="188"/>
                    </a:cubicBezTo>
                    <a:cubicBezTo>
                      <a:pt x="778" y="188"/>
                      <a:pt x="795" y="205"/>
                      <a:pt x="795" y="226"/>
                    </a:cubicBezTo>
                    <a:cubicBezTo>
                      <a:pt x="795" y="247"/>
                      <a:pt x="778" y="264"/>
                      <a:pt x="757" y="264"/>
                    </a:cubicBezTo>
                    <a:close/>
                    <a:moveTo>
                      <a:pt x="1062" y="492"/>
                    </a:moveTo>
                    <a:cubicBezTo>
                      <a:pt x="1042" y="492"/>
                      <a:pt x="1025" y="475"/>
                      <a:pt x="1025" y="455"/>
                    </a:cubicBezTo>
                    <a:cubicBezTo>
                      <a:pt x="1025" y="434"/>
                      <a:pt x="1042" y="417"/>
                      <a:pt x="1062" y="417"/>
                    </a:cubicBezTo>
                    <a:cubicBezTo>
                      <a:pt x="1083" y="417"/>
                      <a:pt x="1100" y="434"/>
                      <a:pt x="1100" y="455"/>
                    </a:cubicBezTo>
                    <a:cubicBezTo>
                      <a:pt x="1100" y="475"/>
                      <a:pt x="1083" y="492"/>
                      <a:pt x="1062" y="492"/>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sp>
            <p:nvSpPr>
              <p:cNvPr id="93" name="Freeform 20"/>
              <p:cNvSpPr>
                <a:spLocks noEditPoints="1"/>
              </p:cNvSpPr>
              <p:nvPr/>
            </p:nvSpPr>
            <p:spPr bwMode="auto">
              <a:xfrm>
                <a:off x="2518" y="2485"/>
                <a:ext cx="1008" cy="776"/>
              </a:xfrm>
              <a:custGeom>
                <a:avLst/>
                <a:gdLst>
                  <a:gd name="T0" fmla="*/ 1202 w 1202"/>
                  <a:gd name="T1" fmla="*/ 0 h 925"/>
                  <a:gd name="T2" fmla="*/ 1101 w 1202"/>
                  <a:gd name="T3" fmla="*/ 9 h 925"/>
                  <a:gd name="T4" fmla="*/ 977 w 1202"/>
                  <a:gd name="T5" fmla="*/ 13 h 925"/>
                  <a:gd name="T6" fmla="*/ 872 w 1202"/>
                  <a:gd name="T7" fmla="*/ 124 h 925"/>
                  <a:gd name="T8" fmla="*/ 677 w 1202"/>
                  <a:gd name="T9" fmla="*/ 469 h 925"/>
                  <a:gd name="T10" fmla="*/ 557 w 1202"/>
                  <a:gd name="T11" fmla="*/ 473 h 925"/>
                  <a:gd name="T12" fmla="*/ 307 w 1202"/>
                  <a:gd name="T13" fmla="*/ 511 h 925"/>
                  <a:gd name="T14" fmla="*/ 167 w 1202"/>
                  <a:gd name="T15" fmla="*/ 648 h 925"/>
                  <a:gd name="T16" fmla="*/ 104 w 1202"/>
                  <a:gd name="T17" fmla="*/ 678 h 925"/>
                  <a:gd name="T18" fmla="*/ 181 w 1202"/>
                  <a:gd name="T19" fmla="*/ 678 h 925"/>
                  <a:gd name="T20" fmla="*/ 310 w 1202"/>
                  <a:gd name="T21" fmla="*/ 526 h 925"/>
                  <a:gd name="T22" fmla="*/ 493 w 1202"/>
                  <a:gd name="T23" fmla="*/ 537 h 925"/>
                  <a:gd name="T24" fmla="*/ 331 w 1202"/>
                  <a:gd name="T25" fmla="*/ 540 h 925"/>
                  <a:gd name="T26" fmla="*/ 208 w 1202"/>
                  <a:gd name="T27" fmla="*/ 666 h 925"/>
                  <a:gd name="T28" fmla="*/ 180 w 1202"/>
                  <a:gd name="T29" fmla="*/ 759 h 925"/>
                  <a:gd name="T30" fmla="*/ 104 w 1202"/>
                  <a:gd name="T31" fmla="*/ 769 h 925"/>
                  <a:gd name="T32" fmla="*/ 180 w 1202"/>
                  <a:gd name="T33" fmla="*/ 776 h 925"/>
                  <a:gd name="T34" fmla="*/ 186 w 1202"/>
                  <a:gd name="T35" fmla="*/ 774 h 925"/>
                  <a:gd name="T36" fmla="*/ 222 w 1202"/>
                  <a:gd name="T37" fmla="*/ 734 h 925"/>
                  <a:gd name="T38" fmla="*/ 339 w 1202"/>
                  <a:gd name="T39" fmla="*/ 552 h 925"/>
                  <a:gd name="T40" fmla="*/ 466 w 1202"/>
                  <a:gd name="T41" fmla="*/ 564 h 925"/>
                  <a:gd name="T42" fmla="*/ 346 w 1202"/>
                  <a:gd name="T43" fmla="*/ 566 h 925"/>
                  <a:gd name="T44" fmla="*/ 245 w 1202"/>
                  <a:gd name="T45" fmla="*/ 669 h 925"/>
                  <a:gd name="T46" fmla="*/ 139 w 1202"/>
                  <a:gd name="T47" fmla="*/ 854 h 925"/>
                  <a:gd name="T48" fmla="*/ 63 w 1202"/>
                  <a:gd name="T49" fmla="*/ 799 h 925"/>
                  <a:gd name="T50" fmla="*/ 63 w 1202"/>
                  <a:gd name="T51" fmla="*/ 925 h 925"/>
                  <a:gd name="T52" fmla="*/ 142 w 1202"/>
                  <a:gd name="T53" fmla="*/ 869 h 925"/>
                  <a:gd name="T54" fmla="*/ 258 w 1202"/>
                  <a:gd name="T55" fmla="*/ 756 h 925"/>
                  <a:gd name="T56" fmla="*/ 260 w 1202"/>
                  <a:gd name="T57" fmla="*/ 672 h 925"/>
                  <a:gd name="T58" fmla="*/ 452 w 1202"/>
                  <a:gd name="T59" fmla="*/ 579 h 925"/>
                  <a:gd name="T60" fmla="*/ 444 w 1202"/>
                  <a:gd name="T61" fmla="*/ 593 h 925"/>
                  <a:gd name="T62" fmla="*/ 366 w 1202"/>
                  <a:gd name="T63" fmla="*/ 801 h 925"/>
                  <a:gd name="T64" fmla="*/ 260 w 1202"/>
                  <a:gd name="T65" fmla="*/ 855 h 925"/>
                  <a:gd name="T66" fmla="*/ 393 w 1202"/>
                  <a:gd name="T67" fmla="*/ 855 h 925"/>
                  <a:gd name="T68" fmla="*/ 468 w 1202"/>
                  <a:gd name="T69" fmla="*/ 739 h 925"/>
                  <a:gd name="T70" fmla="*/ 473 w 1202"/>
                  <a:gd name="T71" fmla="*/ 598 h 925"/>
                  <a:gd name="T72" fmla="*/ 683 w 1202"/>
                  <a:gd name="T73" fmla="*/ 498 h 925"/>
                  <a:gd name="T74" fmla="*/ 778 w 1202"/>
                  <a:gd name="T75" fmla="*/ 409 h 925"/>
                  <a:gd name="T76" fmla="*/ 661 w 1202"/>
                  <a:gd name="T77" fmla="*/ 611 h 925"/>
                  <a:gd name="T78" fmla="*/ 562 w 1202"/>
                  <a:gd name="T79" fmla="*/ 663 h 925"/>
                  <a:gd name="T80" fmla="*/ 688 w 1202"/>
                  <a:gd name="T81" fmla="*/ 663 h 925"/>
                  <a:gd name="T82" fmla="*/ 796 w 1202"/>
                  <a:gd name="T83" fmla="*/ 507 h 925"/>
                  <a:gd name="T84" fmla="*/ 800 w 1202"/>
                  <a:gd name="T85" fmla="*/ 388 h 925"/>
                  <a:gd name="T86" fmla="*/ 901 w 1202"/>
                  <a:gd name="T87" fmla="*/ 281 h 925"/>
                  <a:gd name="T88" fmla="*/ 993 w 1202"/>
                  <a:gd name="T89" fmla="*/ 38 h 925"/>
                  <a:gd name="T90" fmla="*/ 1102 w 1202"/>
                  <a:gd name="T91" fmla="*/ 46 h 925"/>
                  <a:gd name="T92" fmla="*/ 142 w 1202"/>
                  <a:gd name="T93" fmla="*/ 702 h 925"/>
                  <a:gd name="T94" fmla="*/ 142 w 1202"/>
                  <a:gd name="T95" fmla="*/ 654 h 925"/>
                  <a:gd name="T96" fmla="*/ 142 w 1202"/>
                  <a:gd name="T97" fmla="*/ 702 h 925"/>
                  <a:gd name="T98" fmla="*/ 118 w 1202"/>
                  <a:gd name="T99" fmla="*/ 769 h 925"/>
                  <a:gd name="T100" fmla="*/ 167 w 1202"/>
                  <a:gd name="T101" fmla="*/ 769 h 925"/>
                  <a:gd name="T102" fmla="*/ 63 w 1202"/>
                  <a:gd name="T103" fmla="*/ 903 h 925"/>
                  <a:gd name="T104" fmla="*/ 63 w 1202"/>
                  <a:gd name="T105" fmla="*/ 821 h 925"/>
                  <a:gd name="T106" fmla="*/ 63 w 1202"/>
                  <a:gd name="T107" fmla="*/ 903 h 925"/>
                  <a:gd name="T108" fmla="*/ 288 w 1202"/>
                  <a:gd name="T109" fmla="*/ 855 h 925"/>
                  <a:gd name="T110" fmla="*/ 364 w 1202"/>
                  <a:gd name="T111" fmla="*/ 855 h 925"/>
                  <a:gd name="T112" fmla="*/ 625 w 1202"/>
                  <a:gd name="T113" fmla="*/ 704 h 925"/>
                  <a:gd name="T114" fmla="*/ 625 w 1202"/>
                  <a:gd name="T115" fmla="*/ 621 h 925"/>
                  <a:gd name="T116" fmla="*/ 625 w 1202"/>
                  <a:gd name="T117" fmla="*/ 704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02" h="925">
                    <a:moveTo>
                      <a:pt x="1201" y="46"/>
                    </a:moveTo>
                    <a:cubicBezTo>
                      <a:pt x="1202" y="31"/>
                      <a:pt x="1201" y="15"/>
                      <a:pt x="1202" y="0"/>
                    </a:cubicBezTo>
                    <a:cubicBezTo>
                      <a:pt x="1101" y="0"/>
                      <a:pt x="1101" y="0"/>
                      <a:pt x="1101" y="0"/>
                    </a:cubicBezTo>
                    <a:cubicBezTo>
                      <a:pt x="1101" y="9"/>
                      <a:pt x="1101" y="9"/>
                      <a:pt x="1101" y="9"/>
                    </a:cubicBezTo>
                    <a:cubicBezTo>
                      <a:pt x="987" y="9"/>
                      <a:pt x="987" y="9"/>
                      <a:pt x="987" y="9"/>
                    </a:cubicBezTo>
                    <a:cubicBezTo>
                      <a:pt x="983" y="9"/>
                      <a:pt x="980" y="10"/>
                      <a:pt x="977" y="13"/>
                    </a:cubicBezTo>
                    <a:cubicBezTo>
                      <a:pt x="876" y="114"/>
                      <a:pt x="876" y="114"/>
                      <a:pt x="876" y="114"/>
                    </a:cubicBezTo>
                    <a:cubicBezTo>
                      <a:pt x="873" y="117"/>
                      <a:pt x="872" y="120"/>
                      <a:pt x="872" y="124"/>
                    </a:cubicBezTo>
                    <a:cubicBezTo>
                      <a:pt x="872" y="275"/>
                      <a:pt x="872" y="275"/>
                      <a:pt x="872" y="275"/>
                    </a:cubicBezTo>
                    <a:cubicBezTo>
                      <a:pt x="677" y="469"/>
                      <a:pt x="677" y="469"/>
                      <a:pt x="677" y="469"/>
                    </a:cubicBezTo>
                    <a:cubicBezTo>
                      <a:pt x="567" y="469"/>
                      <a:pt x="567" y="469"/>
                      <a:pt x="567" y="469"/>
                    </a:cubicBezTo>
                    <a:cubicBezTo>
                      <a:pt x="563" y="469"/>
                      <a:pt x="560" y="471"/>
                      <a:pt x="557" y="473"/>
                    </a:cubicBezTo>
                    <a:cubicBezTo>
                      <a:pt x="519" y="511"/>
                      <a:pt x="519" y="511"/>
                      <a:pt x="519" y="511"/>
                    </a:cubicBezTo>
                    <a:cubicBezTo>
                      <a:pt x="307" y="511"/>
                      <a:pt x="307" y="511"/>
                      <a:pt x="307" y="511"/>
                    </a:cubicBezTo>
                    <a:cubicBezTo>
                      <a:pt x="305" y="511"/>
                      <a:pt x="304" y="512"/>
                      <a:pt x="302" y="513"/>
                    </a:cubicBezTo>
                    <a:cubicBezTo>
                      <a:pt x="167" y="648"/>
                      <a:pt x="167" y="648"/>
                      <a:pt x="167" y="648"/>
                    </a:cubicBezTo>
                    <a:cubicBezTo>
                      <a:pt x="161" y="643"/>
                      <a:pt x="152" y="639"/>
                      <a:pt x="142" y="639"/>
                    </a:cubicBezTo>
                    <a:cubicBezTo>
                      <a:pt x="121" y="639"/>
                      <a:pt x="104" y="656"/>
                      <a:pt x="104" y="678"/>
                    </a:cubicBezTo>
                    <a:cubicBezTo>
                      <a:pt x="104" y="699"/>
                      <a:pt x="121" y="716"/>
                      <a:pt x="142" y="716"/>
                    </a:cubicBezTo>
                    <a:cubicBezTo>
                      <a:pt x="164" y="716"/>
                      <a:pt x="181" y="699"/>
                      <a:pt x="181" y="678"/>
                    </a:cubicBezTo>
                    <a:cubicBezTo>
                      <a:pt x="181" y="671"/>
                      <a:pt x="179" y="665"/>
                      <a:pt x="176" y="659"/>
                    </a:cubicBezTo>
                    <a:cubicBezTo>
                      <a:pt x="310" y="526"/>
                      <a:pt x="310" y="526"/>
                      <a:pt x="310" y="526"/>
                    </a:cubicBezTo>
                    <a:cubicBezTo>
                      <a:pt x="505" y="526"/>
                      <a:pt x="505" y="526"/>
                      <a:pt x="505" y="526"/>
                    </a:cubicBezTo>
                    <a:cubicBezTo>
                      <a:pt x="493" y="537"/>
                      <a:pt x="493" y="537"/>
                      <a:pt x="493" y="537"/>
                    </a:cubicBezTo>
                    <a:cubicBezTo>
                      <a:pt x="336" y="537"/>
                      <a:pt x="336" y="537"/>
                      <a:pt x="336" y="537"/>
                    </a:cubicBezTo>
                    <a:cubicBezTo>
                      <a:pt x="334" y="537"/>
                      <a:pt x="332" y="538"/>
                      <a:pt x="331" y="540"/>
                    </a:cubicBezTo>
                    <a:cubicBezTo>
                      <a:pt x="210" y="661"/>
                      <a:pt x="210" y="661"/>
                      <a:pt x="210" y="661"/>
                    </a:cubicBezTo>
                    <a:cubicBezTo>
                      <a:pt x="209" y="662"/>
                      <a:pt x="208" y="664"/>
                      <a:pt x="208" y="666"/>
                    </a:cubicBezTo>
                    <a:cubicBezTo>
                      <a:pt x="208" y="731"/>
                      <a:pt x="208" y="731"/>
                      <a:pt x="208" y="731"/>
                    </a:cubicBezTo>
                    <a:cubicBezTo>
                      <a:pt x="180" y="759"/>
                      <a:pt x="180" y="759"/>
                      <a:pt x="180" y="759"/>
                    </a:cubicBezTo>
                    <a:cubicBezTo>
                      <a:pt x="175" y="743"/>
                      <a:pt x="160" y="730"/>
                      <a:pt x="142" y="730"/>
                    </a:cubicBezTo>
                    <a:cubicBezTo>
                      <a:pt x="121" y="730"/>
                      <a:pt x="104" y="748"/>
                      <a:pt x="104" y="769"/>
                    </a:cubicBezTo>
                    <a:cubicBezTo>
                      <a:pt x="104" y="790"/>
                      <a:pt x="121" y="807"/>
                      <a:pt x="142" y="807"/>
                    </a:cubicBezTo>
                    <a:cubicBezTo>
                      <a:pt x="161" y="807"/>
                      <a:pt x="177" y="794"/>
                      <a:pt x="180" y="776"/>
                    </a:cubicBezTo>
                    <a:cubicBezTo>
                      <a:pt x="181" y="776"/>
                      <a:pt x="181" y="776"/>
                      <a:pt x="181" y="776"/>
                    </a:cubicBezTo>
                    <a:cubicBezTo>
                      <a:pt x="183" y="776"/>
                      <a:pt x="185" y="775"/>
                      <a:pt x="186" y="774"/>
                    </a:cubicBezTo>
                    <a:cubicBezTo>
                      <a:pt x="220" y="739"/>
                      <a:pt x="220" y="739"/>
                      <a:pt x="220" y="739"/>
                    </a:cubicBezTo>
                    <a:cubicBezTo>
                      <a:pt x="221" y="738"/>
                      <a:pt x="222" y="736"/>
                      <a:pt x="222" y="734"/>
                    </a:cubicBezTo>
                    <a:cubicBezTo>
                      <a:pt x="222" y="669"/>
                      <a:pt x="222" y="669"/>
                      <a:pt x="222" y="669"/>
                    </a:cubicBezTo>
                    <a:cubicBezTo>
                      <a:pt x="339" y="552"/>
                      <a:pt x="339" y="552"/>
                      <a:pt x="339" y="552"/>
                    </a:cubicBezTo>
                    <a:cubicBezTo>
                      <a:pt x="478" y="552"/>
                      <a:pt x="478" y="552"/>
                      <a:pt x="478" y="552"/>
                    </a:cubicBezTo>
                    <a:cubicBezTo>
                      <a:pt x="466" y="564"/>
                      <a:pt x="466" y="564"/>
                      <a:pt x="466" y="564"/>
                    </a:cubicBezTo>
                    <a:cubicBezTo>
                      <a:pt x="351" y="564"/>
                      <a:pt x="351" y="564"/>
                      <a:pt x="351" y="564"/>
                    </a:cubicBezTo>
                    <a:cubicBezTo>
                      <a:pt x="349" y="564"/>
                      <a:pt x="347" y="565"/>
                      <a:pt x="346" y="566"/>
                    </a:cubicBezTo>
                    <a:cubicBezTo>
                      <a:pt x="247" y="664"/>
                      <a:pt x="247" y="664"/>
                      <a:pt x="247" y="664"/>
                    </a:cubicBezTo>
                    <a:cubicBezTo>
                      <a:pt x="246" y="666"/>
                      <a:pt x="245" y="668"/>
                      <a:pt x="245" y="669"/>
                    </a:cubicBezTo>
                    <a:cubicBezTo>
                      <a:pt x="245" y="748"/>
                      <a:pt x="245" y="748"/>
                      <a:pt x="245" y="748"/>
                    </a:cubicBezTo>
                    <a:cubicBezTo>
                      <a:pt x="139" y="854"/>
                      <a:pt x="139" y="854"/>
                      <a:pt x="139" y="854"/>
                    </a:cubicBezTo>
                    <a:cubicBezTo>
                      <a:pt x="125" y="854"/>
                      <a:pt x="125" y="854"/>
                      <a:pt x="125" y="854"/>
                    </a:cubicBezTo>
                    <a:cubicBezTo>
                      <a:pt x="122" y="823"/>
                      <a:pt x="95" y="799"/>
                      <a:pt x="63" y="799"/>
                    </a:cubicBezTo>
                    <a:cubicBezTo>
                      <a:pt x="28" y="799"/>
                      <a:pt x="0" y="827"/>
                      <a:pt x="0" y="862"/>
                    </a:cubicBezTo>
                    <a:cubicBezTo>
                      <a:pt x="0" y="897"/>
                      <a:pt x="28" y="925"/>
                      <a:pt x="63" y="925"/>
                    </a:cubicBezTo>
                    <a:cubicBezTo>
                      <a:pt x="95" y="925"/>
                      <a:pt x="122" y="900"/>
                      <a:pt x="125" y="869"/>
                    </a:cubicBezTo>
                    <a:cubicBezTo>
                      <a:pt x="142" y="869"/>
                      <a:pt x="142" y="869"/>
                      <a:pt x="142" y="869"/>
                    </a:cubicBezTo>
                    <a:cubicBezTo>
                      <a:pt x="144" y="869"/>
                      <a:pt x="146" y="868"/>
                      <a:pt x="147" y="867"/>
                    </a:cubicBezTo>
                    <a:cubicBezTo>
                      <a:pt x="258" y="756"/>
                      <a:pt x="258" y="756"/>
                      <a:pt x="258" y="756"/>
                    </a:cubicBezTo>
                    <a:cubicBezTo>
                      <a:pt x="259" y="755"/>
                      <a:pt x="260" y="753"/>
                      <a:pt x="260" y="751"/>
                    </a:cubicBezTo>
                    <a:cubicBezTo>
                      <a:pt x="260" y="672"/>
                      <a:pt x="260" y="672"/>
                      <a:pt x="260" y="672"/>
                    </a:cubicBezTo>
                    <a:cubicBezTo>
                      <a:pt x="354" y="579"/>
                      <a:pt x="354" y="579"/>
                      <a:pt x="354" y="579"/>
                    </a:cubicBezTo>
                    <a:cubicBezTo>
                      <a:pt x="452" y="579"/>
                      <a:pt x="452" y="579"/>
                      <a:pt x="452" y="579"/>
                    </a:cubicBezTo>
                    <a:cubicBezTo>
                      <a:pt x="448" y="582"/>
                      <a:pt x="448" y="582"/>
                      <a:pt x="448" y="582"/>
                    </a:cubicBezTo>
                    <a:cubicBezTo>
                      <a:pt x="445" y="585"/>
                      <a:pt x="444" y="589"/>
                      <a:pt x="444" y="593"/>
                    </a:cubicBezTo>
                    <a:cubicBezTo>
                      <a:pt x="444" y="723"/>
                      <a:pt x="444" y="723"/>
                      <a:pt x="444" y="723"/>
                    </a:cubicBezTo>
                    <a:cubicBezTo>
                      <a:pt x="366" y="801"/>
                      <a:pt x="366" y="801"/>
                      <a:pt x="366" y="801"/>
                    </a:cubicBezTo>
                    <a:cubicBezTo>
                      <a:pt x="355" y="793"/>
                      <a:pt x="341" y="788"/>
                      <a:pt x="326" y="788"/>
                    </a:cubicBezTo>
                    <a:cubicBezTo>
                      <a:pt x="289" y="788"/>
                      <a:pt x="260" y="818"/>
                      <a:pt x="260" y="855"/>
                    </a:cubicBezTo>
                    <a:cubicBezTo>
                      <a:pt x="260" y="891"/>
                      <a:pt x="289" y="921"/>
                      <a:pt x="326" y="921"/>
                    </a:cubicBezTo>
                    <a:cubicBezTo>
                      <a:pt x="363" y="921"/>
                      <a:pt x="393" y="891"/>
                      <a:pt x="393" y="855"/>
                    </a:cubicBezTo>
                    <a:cubicBezTo>
                      <a:pt x="393" y="843"/>
                      <a:pt x="390" y="833"/>
                      <a:pt x="385" y="823"/>
                    </a:cubicBezTo>
                    <a:cubicBezTo>
                      <a:pt x="468" y="739"/>
                      <a:pt x="468" y="739"/>
                      <a:pt x="468" y="739"/>
                    </a:cubicBezTo>
                    <a:cubicBezTo>
                      <a:pt x="471" y="737"/>
                      <a:pt x="473" y="733"/>
                      <a:pt x="473" y="729"/>
                    </a:cubicBezTo>
                    <a:cubicBezTo>
                      <a:pt x="473" y="598"/>
                      <a:pt x="473" y="598"/>
                      <a:pt x="473" y="598"/>
                    </a:cubicBezTo>
                    <a:cubicBezTo>
                      <a:pt x="573" y="498"/>
                      <a:pt x="573" y="498"/>
                      <a:pt x="573" y="498"/>
                    </a:cubicBezTo>
                    <a:cubicBezTo>
                      <a:pt x="683" y="498"/>
                      <a:pt x="683" y="498"/>
                      <a:pt x="683" y="498"/>
                    </a:cubicBezTo>
                    <a:cubicBezTo>
                      <a:pt x="687" y="498"/>
                      <a:pt x="691" y="497"/>
                      <a:pt x="693" y="494"/>
                    </a:cubicBezTo>
                    <a:cubicBezTo>
                      <a:pt x="778" y="409"/>
                      <a:pt x="778" y="409"/>
                      <a:pt x="778" y="409"/>
                    </a:cubicBezTo>
                    <a:cubicBezTo>
                      <a:pt x="778" y="494"/>
                      <a:pt x="778" y="494"/>
                      <a:pt x="778" y="494"/>
                    </a:cubicBezTo>
                    <a:cubicBezTo>
                      <a:pt x="661" y="611"/>
                      <a:pt x="661" y="611"/>
                      <a:pt x="661" y="611"/>
                    </a:cubicBezTo>
                    <a:cubicBezTo>
                      <a:pt x="651" y="604"/>
                      <a:pt x="638" y="600"/>
                      <a:pt x="625" y="600"/>
                    </a:cubicBezTo>
                    <a:cubicBezTo>
                      <a:pt x="590" y="600"/>
                      <a:pt x="562" y="628"/>
                      <a:pt x="562" y="663"/>
                    </a:cubicBezTo>
                    <a:cubicBezTo>
                      <a:pt x="562" y="697"/>
                      <a:pt x="590" y="726"/>
                      <a:pt x="625" y="726"/>
                    </a:cubicBezTo>
                    <a:cubicBezTo>
                      <a:pt x="660" y="726"/>
                      <a:pt x="688" y="697"/>
                      <a:pt x="688" y="663"/>
                    </a:cubicBezTo>
                    <a:cubicBezTo>
                      <a:pt x="688" y="649"/>
                      <a:pt x="684" y="637"/>
                      <a:pt x="676" y="627"/>
                    </a:cubicBezTo>
                    <a:cubicBezTo>
                      <a:pt x="796" y="507"/>
                      <a:pt x="796" y="507"/>
                      <a:pt x="796" y="507"/>
                    </a:cubicBezTo>
                    <a:cubicBezTo>
                      <a:pt x="798" y="505"/>
                      <a:pt x="800" y="502"/>
                      <a:pt x="800" y="499"/>
                    </a:cubicBezTo>
                    <a:cubicBezTo>
                      <a:pt x="800" y="388"/>
                      <a:pt x="800" y="388"/>
                      <a:pt x="800" y="388"/>
                    </a:cubicBezTo>
                    <a:cubicBezTo>
                      <a:pt x="896" y="291"/>
                      <a:pt x="896" y="291"/>
                      <a:pt x="896" y="291"/>
                    </a:cubicBezTo>
                    <a:cubicBezTo>
                      <a:pt x="899" y="288"/>
                      <a:pt x="901" y="284"/>
                      <a:pt x="901" y="281"/>
                    </a:cubicBezTo>
                    <a:cubicBezTo>
                      <a:pt x="901" y="130"/>
                      <a:pt x="901" y="130"/>
                      <a:pt x="901" y="130"/>
                    </a:cubicBezTo>
                    <a:cubicBezTo>
                      <a:pt x="993" y="38"/>
                      <a:pt x="993" y="38"/>
                      <a:pt x="993" y="38"/>
                    </a:cubicBezTo>
                    <a:cubicBezTo>
                      <a:pt x="1101" y="38"/>
                      <a:pt x="1101" y="38"/>
                      <a:pt x="1101" y="38"/>
                    </a:cubicBezTo>
                    <a:cubicBezTo>
                      <a:pt x="1102" y="46"/>
                      <a:pt x="1102" y="46"/>
                      <a:pt x="1102" y="46"/>
                    </a:cubicBezTo>
                    <a:lnTo>
                      <a:pt x="1201" y="46"/>
                    </a:lnTo>
                    <a:close/>
                    <a:moveTo>
                      <a:pt x="142" y="702"/>
                    </a:moveTo>
                    <a:cubicBezTo>
                      <a:pt x="129" y="702"/>
                      <a:pt x="118" y="691"/>
                      <a:pt x="118" y="678"/>
                    </a:cubicBezTo>
                    <a:cubicBezTo>
                      <a:pt x="118" y="664"/>
                      <a:pt x="129" y="654"/>
                      <a:pt x="142" y="654"/>
                    </a:cubicBezTo>
                    <a:cubicBezTo>
                      <a:pt x="156" y="654"/>
                      <a:pt x="167" y="664"/>
                      <a:pt x="167" y="678"/>
                    </a:cubicBezTo>
                    <a:cubicBezTo>
                      <a:pt x="167" y="691"/>
                      <a:pt x="156" y="702"/>
                      <a:pt x="142" y="702"/>
                    </a:cubicBezTo>
                    <a:close/>
                    <a:moveTo>
                      <a:pt x="142" y="793"/>
                    </a:moveTo>
                    <a:cubicBezTo>
                      <a:pt x="129" y="793"/>
                      <a:pt x="118" y="782"/>
                      <a:pt x="118" y="769"/>
                    </a:cubicBezTo>
                    <a:cubicBezTo>
                      <a:pt x="118" y="756"/>
                      <a:pt x="129" y="745"/>
                      <a:pt x="142" y="745"/>
                    </a:cubicBezTo>
                    <a:cubicBezTo>
                      <a:pt x="156" y="745"/>
                      <a:pt x="167" y="756"/>
                      <a:pt x="167" y="769"/>
                    </a:cubicBezTo>
                    <a:cubicBezTo>
                      <a:pt x="167" y="782"/>
                      <a:pt x="156" y="793"/>
                      <a:pt x="142" y="793"/>
                    </a:cubicBezTo>
                    <a:close/>
                    <a:moveTo>
                      <a:pt x="63" y="903"/>
                    </a:moveTo>
                    <a:cubicBezTo>
                      <a:pt x="40" y="903"/>
                      <a:pt x="21" y="885"/>
                      <a:pt x="21" y="862"/>
                    </a:cubicBezTo>
                    <a:cubicBezTo>
                      <a:pt x="21" y="839"/>
                      <a:pt x="40" y="821"/>
                      <a:pt x="63" y="821"/>
                    </a:cubicBezTo>
                    <a:cubicBezTo>
                      <a:pt x="86" y="821"/>
                      <a:pt x="104" y="839"/>
                      <a:pt x="104" y="862"/>
                    </a:cubicBezTo>
                    <a:cubicBezTo>
                      <a:pt x="104" y="885"/>
                      <a:pt x="86" y="903"/>
                      <a:pt x="63" y="903"/>
                    </a:cubicBezTo>
                    <a:close/>
                    <a:moveTo>
                      <a:pt x="326" y="893"/>
                    </a:moveTo>
                    <a:cubicBezTo>
                      <a:pt x="305" y="893"/>
                      <a:pt x="288" y="876"/>
                      <a:pt x="288" y="855"/>
                    </a:cubicBezTo>
                    <a:cubicBezTo>
                      <a:pt x="288" y="834"/>
                      <a:pt x="305" y="817"/>
                      <a:pt x="326" y="817"/>
                    </a:cubicBezTo>
                    <a:cubicBezTo>
                      <a:pt x="347" y="817"/>
                      <a:pt x="364" y="834"/>
                      <a:pt x="364" y="855"/>
                    </a:cubicBezTo>
                    <a:cubicBezTo>
                      <a:pt x="364" y="876"/>
                      <a:pt x="347" y="893"/>
                      <a:pt x="326" y="893"/>
                    </a:cubicBezTo>
                    <a:close/>
                    <a:moveTo>
                      <a:pt x="625" y="704"/>
                    </a:moveTo>
                    <a:cubicBezTo>
                      <a:pt x="602" y="704"/>
                      <a:pt x="584" y="686"/>
                      <a:pt x="584" y="663"/>
                    </a:cubicBezTo>
                    <a:cubicBezTo>
                      <a:pt x="584" y="640"/>
                      <a:pt x="602" y="621"/>
                      <a:pt x="625" y="621"/>
                    </a:cubicBezTo>
                    <a:cubicBezTo>
                      <a:pt x="648" y="621"/>
                      <a:pt x="666" y="640"/>
                      <a:pt x="666" y="663"/>
                    </a:cubicBezTo>
                    <a:cubicBezTo>
                      <a:pt x="666" y="686"/>
                      <a:pt x="648" y="704"/>
                      <a:pt x="625" y="704"/>
                    </a:cubicBezTo>
                    <a:close/>
                  </a:path>
                </a:pathLst>
              </a:custGeom>
              <a:grpFill/>
              <a:ln w="9525">
                <a:solidFill>
                  <a:srgbClr val="001B65"/>
                </a:solidFill>
                <a:round/>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grpSp>
        <p:sp>
          <p:nvSpPr>
            <p:cNvPr id="77" name="椭圆 76"/>
            <p:cNvSpPr/>
            <p:nvPr/>
          </p:nvSpPr>
          <p:spPr>
            <a:xfrm>
              <a:off x="4331185" y="2228109"/>
              <a:ext cx="3235224" cy="3235224"/>
            </a:xfrm>
            <a:prstGeom prst="ellipse">
              <a:avLst/>
            </a:prstGeom>
            <a:blipFill rotWithShape="1">
              <a:blip r:embed="rId3"/>
              <a:stretch>
                <a:fillRect/>
              </a:stretch>
            </a:blipFill>
            <a:ln>
              <a:solidFill>
                <a:srgbClr val="001B65"/>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endParaRPr>
            </a:p>
          </p:txBody>
        </p:sp>
      </p:grpSp>
      <p:sp>
        <p:nvSpPr>
          <p:cNvPr id="37" name="TextBox 39"/>
          <p:cNvSpPr txBox="1"/>
          <p:nvPr/>
        </p:nvSpPr>
        <p:spPr>
          <a:xfrm>
            <a:off x="395578" y="325565"/>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区块链前景观望</a:t>
            </a:r>
          </a:p>
        </p:txBody>
      </p:sp>
      <p:sp>
        <p:nvSpPr>
          <p:cNvPr id="4" name="文本框 3"/>
          <p:cNvSpPr txBox="1"/>
          <p:nvPr/>
        </p:nvSpPr>
        <p:spPr>
          <a:xfrm>
            <a:off x="499110" y="177800"/>
            <a:ext cx="3667760" cy="583565"/>
          </a:xfrm>
          <a:prstGeom prst="rect">
            <a:avLst/>
          </a:prstGeom>
          <a:noFill/>
        </p:spPr>
        <p:txBody>
          <a:bodyPr wrap="square" lIns="91440" tIns="45720" rIns="91440" bIns="45720" rtlCol="0">
            <a:spAutoFit/>
          </a:bodyPr>
          <a:lstStyle/>
          <a:p>
            <a:pPr algn="ctr"/>
            <a:r>
              <a:rPr lang="zh-CN" altLang="en-US" sz="3200" b="1" dirty="0">
                <a:solidFill>
                  <a:srgbClr val="001B65"/>
                </a:solidFill>
                <a:latin typeface="微软雅黑" panose="020B0503020204020204" pitchFamily="34" charset="-122"/>
                <a:ea typeface="微软雅黑" panose="020B0503020204020204" pitchFamily="34" charset="-122"/>
                <a:cs typeface="微软雅黑" panose="020B0503020204020204" pitchFamily="34" charset="-122"/>
              </a:rPr>
              <a:t>项目展望</a:t>
            </a:r>
          </a:p>
        </p:txBody>
      </p:sp>
      <p:cxnSp>
        <p:nvCxnSpPr>
          <p:cNvPr id="17" name="3"/>
          <p:cNvCxnSpPr/>
          <p:nvPr/>
        </p:nvCxnSpPr>
        <p:spPr>
          <a:xfrm flipV="1">
            <a:off x="657225" y="761365"/>
            <a:ext cx="10934700" cy="5080"/>
          </a:xfrm>
          <a:prstGeom prst="line">
            <a:avLst/>
          </a:prstGeom>
          <a:ln>
            <a:solidFill>
              <a:srgbClr val="001B65"/>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397000" y="2202815"/>
            <a:ext cx="4074795" cy="730885"/>
          </a:xfrm>
          <a:prstGeom prst="rect">
            <a:avLst/>
          </a:prstGeom>
          <a:noFill/>
          <a:effectLst/>
        </p:spPr>
        <p:txBody>
          <a:bodyPr wrap="square" rtlCol="0">
            <a:spAutoFit/>
          </a:bodyPr>
          <a:lstStyle/>
          <a:p>
            <a:pPr algn="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
        <p:nvSpPr>
          <p:cNvPr id="2" name="文本框 1"/>
          <p:cNvSpPr txBox="1"/>
          <p:nvPr/>
        </p:nvSpPr>
        <p:spPr>
          <a:xfrm>
            <a:off x="1397000" y="4193540"/>
            <a:ext cx="4269105" cy="730885"/>
          </a:xfrm>
          <a:prstGeom prst="rect">
            <a:avLst/>
          </a:prstGeom>
          <a:noFill/>
          <a:effectLst/>
        </p:spPr>
        <p:txBody>
          <a:bodyPr wrap="square" rtlCol="0">
            <a:spAutoFit/>
          </a:bodyPr>
          <a:lstStyle/>
          <a:p>
            <a:pPr algn="r">
              <a:lnSpc>
                <a:spcPct val="130000"/>
              </a:lnSpc>
            </a:pPr>
            <a:r>
              <a:rPr lang="zh-CN" altLang="en-US" sz="1600" dirty="0">
                <a:solidFill>
                  <a:srgbClr val="001B65"/>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600" dirty="0">
                <a:solidFill>
                  <a:srgbClr val="001B65"/>
                </a:solidFill>
                <a:latin typeface="冬青黑体简体中文 W3" panose="020B0300000000000000" pitchFamily="34" charset="-122"/>
                <a:ea typeface="冬青黑体简体中文 W3" panose="020B0300000000000000"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750" advTm="3000">
        <p:push/>
      </p:transition>
    </mc:Choice>
    <mc:Fallback xmlns="">
      <p:transition spd="slow" advTm="3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42" presetClass="path" presetSubtype="0" accel="50000" decel="50000" fill="hold" nodeType="withEffect">
                                  <p:stCondLst>
                                    <p:cond delay="1000"/>
                                  </p:stCondLst>
                                  <p:childTnLst>
                                    <p:animMotion origin="layout" path="M 8.33333E-7 0.17014 L 8.33333E-7 -3.7037E-6 " pathEditMode="relative" rAng="0" ptsTypes="AA">
                                      <p:cBhvr>
                                        <p:cTn id="9" dur="1000" fill="hold"/>
                                        <p:tgtEl>
                                          <p:spTgt spid="75"/>
                                        </p:tgtEl>
                                        <p:attrNameLst>
                                          <p:attrName>ppt_x</p:attrName>
                                          <p:attrName>ppt_y</p:attrName>
                                        </p:attrNameLst>
                                      </p:cBhvr>
                                      <p:rCtr x="0" y="-8519"/>
                                    </p:animMotion>
                                  </p:childTnLst>
                                </p:cTn>
                              </p:par>
                              <p:par>
                                <p:cTn id="10" presetID="8" presetClass="emph" presetSubtype="0" fill="hold" nodeType="withEffect">
                                  <p:stCondLst>
                                    <p:cond delay="1000"/>
                                  </p:stCondLst>
                                  <p:childTnLst>
                                    <p:animRot by="21600000">
                                      <p:cBhvr>
                                        <p:cTn id="11" dur="5000" fill="hold"/>
                                        <p:tgtEl>
                                          <p:spTgt spid="75"/>
                                        </p:tgtEl>
                                        <p:attrNameLst>
                                          <p:attrName>r</p:attrName>
                                        </p:attrNameLst>
                                      </p:cBhvr>
                                    </p:animRot>
                                  </p:childTnLst>
                                </p:cTn>
                              </p:par>
                              <p:par>
                                <p:cTn id="12" presetID="22" presetClass="entr" presetSubtype="2" fill="hold" nodeType="withEffect">
                                  <p:stCondLst>
                                    <p:cond delay="250"/>
                                  </p:stCondLst>
                                  <p:childTnLst>
                                    <p:set>
                                      <p:cBhvr>
                                        <p:cTn id="13" dur="1" fill="hold">
                                          <p:stCondLst>
                                            <p:cond delay="0"/>
                                          </p:stCondLst>
                                        </p:cTn>
                                        <p:tgtEl>
                                          <p:spTgt spid="17"/>
                                        </p:tgtEl>
                                        <p:attrNameLst>
                                          <p:attrName>style.visibility</p:attrName>
                                        </p:attrNameLst>
                                      </p:cBhvr>
                                      <p:to>
                                        <p:strVal val="visible"/>
                                      </p:to>
                                    </p:set>
                                    <p:animEffect transition="in" filter="wipe(right)">
                                      <p:cBhvr>
                                        <p:cTn id="14" dur="750"/>
                                        <p:tgtEl>
                                          <p:spTgt spid="17"/>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4" name="图片 3" descr="e"/>
          <p:cNvPicPr>
            <a:picLocks noChangeAspect="1"/>
          </p:cNvPicPr>
          <p:nvPr/>
        </p:nvPicPr>
        <p:blipFill>
          <a:blip r:embed="rId6"/>
          <a:srcRect t="52976"/>
          <a:stretch>
            <a:fillRect/>
          </a:stretch>
        </p:blipFill>
        <p:spPr>
          <a:xfrm>
            <a:off x="6985" y="-41910"/>
            <a:ext cx="12178665" cy="2115820"/>
          </a:xfrm>
          <a:prstGeom prst="rect">
            <a:avLst/>
          </a:prstGeom>
        </p:spPr>
      </p:pic>
      <p:pic>
        <p:nvPicPr>
          <p:cNvPr id="11" name="图片 10" descr="t"/>
          <p:cNvPicPr>
            <a:picLocks noChangeAspect="1"/>
          </p:cNvPicPr>
          <p:nvPr/>
        </p:nvPicPr>
        <p:blipFill>
          <a:blip r:embed="rId7"/>
          <a:srcRect t="14110"/>
          <a:stretch>
            <a:fillRect/>
          </a:stretch>
        </p:blipFill>
        <p:spPr>
          <a:xfrm>
            <a:off x="-3810" y="495300"/>
            <a:ext cx="12200255" cy="6351270"/>
          </a:xfrm>
          <a:prstGeom prst="rect">
            <a:avLst/>
          </a:prstGeom>
        </p:spPr>
      </p:pic>
      <p:pic>
        <p:nvPicPr>
          <p:cNvPr id="9" name="图片 8" descr="q"/>
          <p:cNvPicPr>
            <a:picLocks noChangeAspect="1"/>
          </p:cNvPicPr>
          <p:nvPr/>
        </p:nvPicPr>
        <p:blipFill>
          <a:blip r:embed="rId8"/>
          <a:stretch>
            <a:fillRect/>
          </a:stretch>
        </p:blipFill>
        <p:spPr>
          <a:xfrm>
            <a:off x="2921635" y="2073910"/>
            <a:ext cx="2674620" cy="910590"/>
          </a:xfrm>
          <a:prstGeom prst="rect">
            <a:avLst/>
          </a:prstGeom>
        </p:spPr>
      </p:pic>
      <p:sp>
        <p:nvSpPr>
          <p:cNvPr id="17" name="文本框 16"/>
          <p:cNvSpPr txBox="1"/>
          <p:nvPr/>
        </p:nvSpPr>
        <p:spPr>
          <a:xfrm>
            <a:off x="2489200" y="3014345"/>
            <a:ext cx="5100955" cy="829945"/>
          </a:xfrm>
          <a:prstGeom prst="rect">
            <a:avLst/>
          </a:prstGeom>
          <a:noFill/>
        </p:spPr>
        <p:txBody>
          <a:bodyPr wrap="square" rtlCol="0">
            <a:spAutoFit/>
          </a:bodyPr>
          <a:lstStyle/>
          <a:p>
            <a:r>
              <a:rPr kumimoji="1" lang="zh-CN" altLang="en-US" sz="4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多谢观赏指正</a:t>
            </a:r>
          </a:p>
        </p:txBody>
      </p:sp>
      <p:sp>
        <p:nvSpPr>
          <p:cNvPr id="18" name="文本框 17"/>
          <p:cNvSpPr txBox="1"/>
          <p:nvPr/>
        </p:nvSpPr>
        <p:spPr>
          <a:xfrm>
            <a:off x="1743075" y="3834765"/>
            <a:ext cx="6255385" cy="460375"/>
          </a:xfrm>
          <a:prstGeom prst="rect">
            <a:avLst/>
          </a:prstGeom>
          <a:noFill/>
        </p:spPr>
        <p:txBody>
          <a:bodyPr wrap="square" rtlCol="0">
            <a:spAutoFit/>
          </a:bodyPr>
          <a:lstStyle/>
          <a:p>
            <a:r>
              <a:rPr kumimoji="1" lang="zh-CN" altLang="en-US" sz="2400" b="1" dirty="0" smtClean="0">
                <a:solidFill>
                  <a:schemeClr val="bg1"/>
                </a:solidFill>
                <a:latin typeface="Microsoft YaHei Light" charset="-122"/>
                <a:ea typeface="Microsoft YaHei Light" charset="-122"/>
                <a:cs typeface="Microsoft YaHei Light" charset="-122"/>
              </a:rPr>
              <a:t>互联网</a:t>
            </a:r>
            <a:r>
              <a:rPr kumimoji="1" lang="en-US" altLang="zh-CN" sz="2400" b="1" dirty="0" smtClean="0">
                <a:solidFill>
                  <a:schemeClr val="bg1"/>
                </a:solidFill>
                <a:latin typeface="Microsoft YaHei Light" charset="-122"/>
                <a:ea typeface="Microsoft YaHei Light" charset="-122"/>
                <a:cs typeface="Microsoft YaHei Light" charset="-122"/>
              </a:rPr>
              <a:t>+/</a:t>
            </a:r>
            <a:r>
              <a:rPr kumimoji="1" lang="zh-CN" altLang="en-US" sz="2400" b="1" dirty="0" smtClean="0">
                <a:solidFill>
                  <a:schemeClr val="bg1"/>
                </a:solidFill>
                <a:latin typeface="Microsoft YaHei Light" charset="-122"/>
                <a:ea typeface="Microsoft YaHei Light" charset="-122"/>
                <a:cs typeface="Microsoft YaHei Light" charset="-122"/>
              </a:rPr>
              <a:t>商业计划书</a:t>
            </a:r>
            <a:r>
              <a:rPr kumimoji="1" lang="en-US" altLang="zh-CN" sz="2400" b="1" dirty="0" smtClean="0">
                <a:solidFill>
                  <a:schemeClr val="bg1"/>
                </a:solidFill>
                <a:latin typeface="Microsoft YaHei Light" charset="-122"/>
                <a:ea typeface="Microsoft YaHei Light" charset="-122"/>
                <a:cs typeface="Microsoft YaHei Light" charset="-122"/>
              </a:rPr>
              <a:t>/</a:t>
            </a:r>
            <a:r>
              <a:rPr kumimoji="1" lang="zh-CN" altLang="en-US" sz="2400" b="1" dirty="0" smtClean="0">
                <a:solidFill>
                  <a:schemeClr val="bg1"/>
                </a:solidFill>
                <a:latin typeface="Microsoft YaHei Light" charset="-122"/>
                <a:ea typeface="Microsoft YaHei Light" charset="-122"/>
                <a:cs typeface="Microsoft YaHei Light" charset="-122"/>
              </a:rPr>
              <a:t>项目汇报</a:t>
            </a:r>
            <a:r>
              <a:rPr kumimoji="1" lang="en-US" altLang="zh-CN" sz="2400" b="1" dirty="0" smtClean="0">
                <a:solidFill>
                  <a:schemeClr val="bg1"/>
                </a:solidFill>
                <a:latin typeface="Microsoft YaHei Light" charset="-122"/>
                <a:ea typeface="Microsoft YaHei Light" charset="-122"/>
                <a:cs typeface="Microsoft YaHei Light" charset="-122"/>
              </a:rPr>
              <a:t>/</a:t>
            </a:r>
            <a:r>
              <a:rPr kumimoji="1" lang="zh-CN" altLang="en-US" sz="2400" b="1" dirty="0" smtClean="0">
                <a:solidFill>
                  <a:schemeClr val="bg1"/>
                </a:solidFill>
                <a:latin typeface="Microsoft YaHei Light" charset="-122"/>
                <a:ea typeface="Microsoft YaHei Light" charset="-122"/>
                <a:cs typeface="Microsoft YaHei Light" charset="-122"/>
              </a:rPr>
              <a:t>商务演示</a:t>
            </a:r>
            <a:endParaRPr kumimoji="1" lang="zh-CN" altLang="en-US" sz="2400" b="1" dirty="0">
              <a:solidFill>
                <a:schemeClr val="bg1"/>
              </a:solidFill>
              <a:latin typeface="Microsoft YaHei Light" charset="-122"/>
              <a:ea typeface="Microsoft YaHei Light" charset="-122"/>
              <a:cs typeface="Microsoft YaHei Light" charset="-122"/>
            </a:endParaRPr>
          </a:p>
        </p:txBody>
      </p:sp>
      <p:pic>
        <p:nvPicPr>
          <p:cNvPr id="2" name="图片 1" descr="QQ图片20180511140305"/>
          <p:cNvPicPr>
            <a:picLocks noChangeAspect="1"/>
          </p:cNvPicPr>
          <p:nvPr/>
        </p:nvPicPr>
        <p:blipFill>
          <a:blip r:embed="rId9"/>
          <a:stretch>
            <a:fillRect/>
          </a:stretch>
        </p:blipFill>
        <p:spPr>
          <a:xfrm>
            <a:off x="8385175" y="252095"/>
            <a:ext cx="2106930" cy="4798060"/>
          </a:xfrm>
          <a:prstGeom prst="rect">
            <a:avLst/>
          </a:prstGeom>
        </p:spPr>
      </p:pic>
      <p:pic>
        <p:nvPicPr>
          <p:cNvPr id="10" name="图片 9" descr="w"/>
          <p:cNvPicPr>
            <a:picLocks noChangeAspect="1"/>
          </p:cNvPicPr>
          <p:nvPr/>
        </p:nvPicPr>
        <p:blipFill>
          <a:blip r:embed="rId10"/>
          <a:stretch>
            <a:fillRect/>
          </a:stretch>
        </p:blipFill>
        <p:spPr>
          <a:xfrm>
            <a:off x="7228840" y="74295"/>
            <a:ext cx="4145915" cy="631761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4.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
</p:tagLst>
</file>

<file path=ppt/tags/tag5.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8</TotalTime>
  <Words>1332</Words>
  <Application>Microsoft Office PowerPoint</Application>
  <PresentationFormat>宽屏</PresentationFormat>
  <Paragraphs>150</Paragraphs>
  <Slides>24</Slides>
  <Notes>24</Notes>
  <HiddenSlides>0</HiddenSlides>
  <MMClips>0</MMClips>
  <ScaleCrop>false</ScaleCrop>
  <HeadingPairs>
    <vt:vector size="6" baseType="variant">
      <vt:variant>
        <vt:lpstr>已用的字体</vt:lpstr>
      </vt:variant>
      <vt:variant>
        <vt:i4>22</vt:i4>
      </vt:variant>
      <vt:variant>
        <vt:lpstr>主题</vt:lpstr>
      </vt:variant>
      <vt:variant>
        <vt:i4>3</vt:i4>
      </vt:variant>
      <vt:variant>
        <vt:lpstr>幻灯片标题</vt:lpstr>
      </vt:variant>
      <vt:variant>
        <vt:i4>24</vt:i4>
      </vt:variant>
    </vt:vector>
  </HeadingPairs>
  <TitlesOfParts>
    <vt:vector size="49" baseType="lpstr">
      <vt:lpstr>Arial Unicode MS</vt:lpstr>
      <vt:lpstr>Gill Sans</vt:lpstr>
      <vt:lpstr>맑은 고딕</vt:lpstr>
      <vt:lpstr>Microsoft YaHei Light</vt:lpstr>
      <vt:lpstr>等线</vt:lpstr>
      <vt:lpstr>等线 Light</vt:lpstr>
      <vt:lpstr>冬青黑体简体中文 W3</vt:lpstr>
      <vt:lpstr>方正粗谭黑简体</vt:lpstr>
      <vt:lpstr>方正尚酷简体</vt:lpstr>
      <vt:lpstr>黑体</vt:lpstr>
      <vt:lpstr>迷你简菱心</vt:lpstr>
      <vt:lpstr>宋体</vt:lpstr>
      <vt:lpstr>微软雅黑</vt:lpstr>
      <vt:lpstr>微软雅黑 Light</vt:lpstr>
      <vt:lpstr>郑庆科智雅体</vt:lpstr>
      <vt:lpstr>헤드라인A</vt:lpstr>
      <vt:lpstr>Agency FB</vt:lpstr>
      <vt:lpstr>Arial</vt:lpstr>
      <vt:lpstr>Calibri</vt:lpstr>
      <vt:lpstr>Calibri Light</vt:lpstr>
      <vt:lpstr>Century Gothic</vt:lpstr>
      <vt:lpstr>Impact</vt:lpstr>
      <vt:lpstr>Office Theme</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108</cp:revision>
  <dcterms:created xsi:type="dcterms:W3CDTF">2017-08-18T03:02:00Z</dcterms:created>
  <dcterms:modified xsi:type="dcterms:W3CDTF">2018-06-23T02:23:45Z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