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9" r:id="rId3"/>
    <p:sldId id="258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CEA2D-1A45-40AC-8BC1-0931936BC091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0E260-5DFC-4961-ACF2-7AB79465C2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74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268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85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72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31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22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696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24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342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405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60E260-5DFC-4961-ACF2-7AB79465C2C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44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98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55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4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342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68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12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998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93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63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20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597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6A22D-B002-4988-B108-41CFBA1E15CB}" type="datetimeFigureOut">
              <a:rPr lang="zh-CN" altLang="en-US" smtClean="0"/>
              <a:t>2018/6/21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CF568-D587-48DD-A31B-98CE53083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98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323175" y="3429000"/>
            <a:ext cx="73977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7030A0"/>
                </a:solidFill>
              </a:rPr>
              <a:t>高端简约商务通用</a:t>
            </a:r>
            <a:r>
              <a:rPr lang="en-US" altLang="zh-CN" sz="4400" b="1" dirty="0">
                <a:solidFill>
                  <a:srgbClr val="7030A0"/>
                </a:solidFill>
              </a:rPr>
              <a:t>PPT</a:t>
            </a:r>
            <a:r>
              <a:rPr lang="zh-CN" altLang="en-US" sz="4400" b="1" dirty="0">
                <a:solidFill>
                  <a:srgbClr val="7030A0"/>
                </a:solidFill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79825" y="533995"/>
            <a:ext cx="5346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b="1" dirty="0" smtClean="0">
                <a:solidFill>
                  <a:schemeClr val="bg1"/>
                </a:solidFill>
              </a:rPr>
              <a:t>201x</a:t>
            </a:r>
            <a:endParaRPr lang="zh-CN" altLang="en-US" sz="166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06825" y="4259997"/>
            <a:ext cx="5219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BAOGAOMINGCHENG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955" y="1706054"/>
            <a:ext cx="885714" cy="80952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955" y="3103744"/>
            <a:ext cx="885714" cy="8095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955" y="4514807"/>
            <a:ext cx="885714" cy="80952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477108" y="1818428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77108" y="3216118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2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46627" y="4627181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3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444694" y="1787649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6" name="矩形 35"/>
          <p:cNvSpPr/>
          <p:nvPr/>
        </p:nvSpPr>
        <p:spPr>
          <a:xfrm>
            <a:off x="2444694" y="4596402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7" name="矩形 36"/>
          <p:cNvSpPr/>
          <p:nvPr/>
        </p:nvSpPr>
        <p:spPr>
          <a:xfrm>
            <a:off x="2444694" y="3185339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943" y="1706054"/>
            <a:ext cx="885714" cy="809524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943" y="3103744"/>
            <a:ext cx="885714" cy="809524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943" y="4514807"/>
            <a:ext cx="885714" cy="809524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6757096" y="1818428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4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757096" y="3216118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5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726615" y="4627181"/>
            <a:ext cx="49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6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24682" y="1787649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45" name="矩形 44"/>
          <p:cNvSpPr/>
          <p:nvPr/>
        </p:nvSpPr>
        <p:spPr>
          <a:xfrm>
            <a:off x="7724682" y="4596402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46" name="矩形 45"/>
          <p:cNvSpPr/>
          <p:nvPr/>
        </p:nvSpPr>
        <p:spPr>
          <a:xfrm>
            <a:off x="7724682" y="3185339"/>
            <a:ext cx="377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</p:spTree>
    <p:extLst>
      <p:ext uri="{BB962C8B-B14F-4D97-AF65-F5344CB8AC3E}">
        <p14:creationId xmlns:p14="http://schemas.microsoft.com/office/powerpoint/2010/main" val="59238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47464" y="5327674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sp>
        <p:nvSpPr>
          <p:cNvPr id="9" name="椭圆 8"/>
          <p:cNvSpPr/>
          <p:nvPr/>
        </p:nvSpPr>
        <p:spPr>
          <a:xfrm>
            <a:off x="1254125" y="4119563"/>
            <a:ext cx="968375" cy="968375"/>
          </a:xfrm>
          <a:prstGeom prst="ellipse">
            <a:avLst/>
          </a:prstGeom>
          <a:solidFill>
            <a:srgbClr val="EEEEEE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476375" y="4341813"/>
            <a:ext cx="523875" cy="523875"/>
          </a:xfrm>
          <a:prstGeom prst="ellipse">
            <a:avLst/>
          </a:prstGeom>
          <a:solidFill>
            <a:srgbClr val="014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148388" y="4037013"/>
            <a:ext cx="958850" cy="958850"/>
          </a:xfrm>
          <a:prstGeom prst="ellipse">
            <a:avLst/>
          </a:prstGeom>
          <a:solidFill>
            <a:srgbClr val="EEEEEE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59525" y="4257675"/>
            <a:ext cx="520700" cy="519113"/>
          </a:xfrm>
          <a:prstGeom prst="ellipse">
            <a:avLst/>
          </a:prstGeom>
          <a:solidFill>
            <a:srgbClr val="014384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970838" y="2198688"/>
            <a:ext cx="584200" cy="584200"/>
          </a:xfrm>
          <a:prstGeom prst="ellipse">
            <a:avLst/>
          </a:prstGeom>
          <a:solidFill>
            <a:srgbClr val="EEEEEE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104188" y="2333625"/>
            <a:ext cx="317500" cy="315913"/>
          </a:xfrm>
          <a:prstGeom prst="ellipse">
            <a:avLst/>
          </a:prstGeom>
          <a:solidFill>
            <a:srgbClr val="014384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599613" y="4516438"/>
            <a:ext cx="1438275" cy="1438275"/>
          </a:xfrm>
          <a:prstGeom prst="ellipse">
            <a:avLst/>
          </a:prstGeom>
          <a:solidFill>
            <a:srgbClr val="EEEEEE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stCxn id="9" idx="7"/>
            <a:endCxn id="21" idx="3"/>
          </p:cNvCxnSpPr>
          <p:nvPr/>
        </p:nvCxnSpPr>
        <p:spPr>
          <a:xfrm flipV="1">
            <a:off x="2079625" y="3344863"/>
            <a:ext cx="1149350" cy="917575"/>
          </a:xfrm>
          <a:prstGeom prst="line">
            <a:avLst/>
          </a:prstGeom>
          <a:ln>
            <a:solidFill>
              <a:srgbClr val="0143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667125" y="3233738"/>
            <a:ext cx="2481263" cy="1108075"/>
          </a:xfrm>
          <a:prstGeom prst="line">
            <a:avLst/>
          </a:prstGeom>
          <a:ln>
            <a:solidFill>
              <a:srgbClr val="0143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1" idx="7"/>
            <a:endCxn id="13" idx="3"/>
          </p:cNvCxnSpPr>
          <p:nvPr/>
        </p:nvCxnSpPr>
        <p:spPr>
          <a:xfrm flipV="1">
            <a:off x="6967538" y="2697163"/>
            <a:ext cx="1089025" cy="1481137"/>
          </a:xfrm>
          <a:prstGeom prst="line">
            <a:avLst/>
          </a:prstGeom>
          <a:ln>
            <a:solidFill>
              <a:srgbClr val="0143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5"/>
          </p:cNvCxnSpPr>
          <p:nvPr/>
        </p:nvCxnSpPr>
        <p:spPr>
          <a:xfrm>
            <a:off x="8469313" y="2697163"/>
            <a:ext cx="1433512" cy="1925637"/>
          </a:xfrm>
          <a:prstGeom prst="line">
            <a:avLst/>
          </a:prstGeom>
          <a:ln>
            <a:solidFill>
              <a:srgbClr val="0143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3143250" y="2846388"/>
            <a:ext cx="585788" cy="584200"/>
          </a:xfrm>
          <a:prstGeom prst="ellipse">
            <a:avLst/>
          </a:prstGeom>
          <a:solidFill>
            <a:srgbClr val="EEEEEE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273425" y="2981325"/>
            <a:ext cx="315913" cy="315913"/>
          </a:xfrm>
          <a:prstGeom prst="ellipse">
            <a:avLst/>
          </a:prstGeom>
          <a:solidFill>
            <a:srgbClr val="014384"/>
          </a:solidFill>
          <a:ln>
            <a:solidFill>
              <a:srgbClr val="0143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0056812" y="4994845"/>
            <a:ext cx="523875" cy="523875"/>
          </a:xfrm>
          <a:prstGeom prst="ellipse">
            <a:avLst/>
          </a:prstGeom>
          <a:solidFill>
            <a:srgbClr val="014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19776" y="1765243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29" name="矩形 28"/>
          <p:cNvSpPr/>
          <p:nvPr/>
        </p:nvSpPr>
        <p:spPr>
          <a:xfrm>
            <a:off x="5219126" y="5272819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0" name="矩形 29"/>
          <p:cNvSpPr/>
          <p:nvPr/>
        </p:nvSpPr>
        <p:spPr>
          <a:xfrm>
            <a:off x="7106823" y="1202035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1" name="矩形 30"/>
          <p:cNvSpPr/>
          <p:nvPr/>
        </p:nvSpPr>
        <p:spPr>
          <a:xfrm>
            <a:off x="9386888" y="3073964"/>
            <a:ext cx="2926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点击此处添加标题</a:t>
            </a:r>
          </a:p>
          <a:p>
            <a:pPr algn="ctr"/>
            <a:r>
              <a:rPr lang="zh-CN" altLang="en-US" dirty="0"/>
              <a:t>点击此处添加标题</a:t>
            </a:r>
          </a:p>
          <a:p>
            <a:pPr algn="ctr"/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</a:t>
            </a:r>
            <a:endParaRPr lang="en-US" altLang="zh-CN" dirty="0"/>
          </a:p>
          <a:p>
            <a:pPr algn="ctr"/>
            <a:r>
              <a:rPr lang="zh-CN" altLang="en-US" dirty="0"/>
              <a:t>请勿盗版</a:t>
            </a:r>
          </a:p>
        </p:txBody>
      </p:sp>
    </p:spTree>
    <p:extLst>
      <p:ext uri="{BB962C8B-B14F-4D97-AF65-F5344CB8AC3E}">
        <p14:creationId xmlns:p14="http://schemas.microsoft.com/office/powerpoint/2010/main" val="397749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sp>
        <p:nvSpPr>
          <p:cNvPr id="9" name="矩形 8"/>
          <p:cNvSpPr/>
          <p:nvPr/>
        </p:nvSpPr>
        <p:spPr>
          <a:xfrm>
            <a:off x="1353001" y="1991375"/>
            <a:ext cx="1710464" cy="157140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0" name="Freeform 18"/>
          <p:cNvSpPr>
            <a:spLocks noEditPoints="1" noChangeArrowheads="1"/>
          </p:cNvSpPr>
          <p:nvPr/>
        </p:nvSpPr>
        <p:spPr bwMode="auto">
          <a:xfrm>
            <a:off x="1800636" y="2271939"/>
            <a:ext cx="829296" cy="1010274"/>
          </a:xfrm>
          <a:custGeom>
            <a:avLst/>
            <a:gdLst>
              <a:gd name="T0" fmla="*/ 129 w 246"/>
              <a:gd name="T1" fmla="*/ 192 h 300"/>
              <a:gd name="T2" fmla="*/ 43 w 246"/>
              <a:gd name="T3" fmla="*/ 202 h 300"/>
              <a:gd name="T4" fmla="*/ 129 w 246"/>
              <a:gd name="T5" fmla="*/ 126 h 300"/>
              <a:gd name="T6" fmla="*/ 43 w 246"/>
              <a:gd name="T7" fmla="*/ 135 h 300"/>
              <a:gd name="T8" fmla="*/ 129 w 246"/>
              <a:gd name="T9" fmla="*/ 126 h 300"/>
              <a:gd name="T10" fmla="*/ 215 w 246"/>
              <a:gd name="T11" fmla="*/ 101 h 300"/>
              <a:gd name="T12" fmla="*/ 219 w 246"/>
              <a:gd name="T13" fmla="*/ 90 h 300"/>
              <a:gd name="T14" fmla="*/ 208 w 246"/>
              <a:gd name="T15" fmla="*/ 111 h 300"/>
              <a:gd name="T16" fmla="*/ 43 w 246"/>
              <a:gd name="T17" fmla="*/ 92 h 300"/>
              <a:gd name="T18" fmla="*/ 117 w 246"/>
              <a:gd name="T19" fmla="*/ 102 h 300"/>
              <a:gd name="T20" fmla="*/ 43 w 246"/>
              <a:gd name="T21" fmla="*/ 235 h 300"/>
              <a:gd name="T22" fmla="*/ 117 w 246"/>
              <a:gd name="T23" fmla="*/ 226 h 300"/>
              <a:gd name="T24" fmla="*/ 43 w 246"/>
              <a:gd name="T25" fmla="*/ 235 h 300"/>
              <a:gd name="T26" fmla="*/ 11 w 246"/>
              <a:gd name="T27" fmla="*/ 287 h 300"/>
              <a:gd name="T28" fmla="*/ 35 w 246"/>
              <a:gd name="T29" fmla="*/ 36 h 300"/>
              <a:gd name="T30" fmla="*/ 0 w 246"/>
              <a:gd name="T31" fmla="*/ 22 h 300"/>
              <a:gd name="T32" fmla="*/ 219 w 246"/>
              <a:gd name="T33" fmla="*/ 300 h 300"/>
              <a:gd name="T34" fmla="*/ 208 w 246"/>
              <a:gd name="T35" fmla="*/ 173 h 300"/>
              <a:gd name="T36" fmla="*/ 117 w 246"/>
              <a:gd name="T37" fmla="*/ 159 h 300"/>
              <a:gd name="T38" fmla="*/ 43 w 246"/>
              <a:gd name="T39" fmla="*/ 169 h 300"/>
              <a:gd name="T40" fmla="*/ 117 w 246"/>
              <a:gd name="T41" fmla="*/ 159 h 300"/>
              <a:gd name="T42" fmla="*/ 57 w 246"/>
              <a:gd name="T43" fmla="*/ 22 h 300"/>
              <a:gd name="T44" fmla="*/ 86 w 246"/>
              <a:gd name="T45" fmla="*/ 20 h 300"/>
              <a:gd name="T46" fmla="*/ 110 w 246"/>
              <a:gd name="T47" fmla="*/ 0 h 300"/>
              <a:gd name="T48" fmla="*/ 133 w 246"/>
              <a:gd name="T49" fmla="*/ 20 h 300"/>
              <a:gd name="T50" fmla="*/ 162 w 246"/>
              <a:gd name="T51" fmla="*/ 22 h 300"/>
              <a:gd name="T52" fmla="*/ 179 w 246"/>
              <a:gd name="T53" fmla="*/ 43 h 300"/>
              <a:gd name="T54" fmla="*/ 41 w 246"/>
              <a:gd name="T55" fmla="*/ 36 h 300"/>
              <a:gd name="T56" fmla="*/ 110 w 246"/>
              <a:gd name="T57" fmla="*/ 20 h 300"/>
              <a:gd name="T58" fmla="*/ 110 w 246"/>
              <a:gd name="T59" fmla="*/ 11 h 300"/>
              <a:gd name="T60" fmla="*/ 190 w 246"/>
              <a:gd name="T61" fmla="*/ 269 h 300"/>
              <a:gd name="T62" fmla="*/ 29 w 246"/>
              <a:gd name="T63" fmla="*/ 59 h 300"/>
              <a:gd name="T64" fmla="*/ 190 w 246"/>
              <a:gd name="T65" fmla="*/ 71 h 300"/>
              <a:gd name="T66" fmla="*/ 200 w 246"/>
              <a:gd name="T67" fmla="*/ 49 h 300"/>
              <a:gd name="T68" fmla="*/ 19 w 246"/>
              <a:gd name="T69" fmla="*/ 278 h 300"/>
              <a:gd name="T70" fmla="*/ 200 w 246"/>
              <a:gd name="T71" fmla="*/ 185 h 300"/>
              <a:gd name="T72" fmla="*/ 190 w 246"/>
              <a:gd name="T73" fmla="*/ 269 h 300"/>
              <a:gd name="T74" fmla="*/ 190 w 246"/>
              <a:gd name="T75" fmla="*/ 133 h 300"/>
              <a:gd name="T76" fmla="*/ 200 w 246"/>
              <a:gd name="T77" fmla="*/ 124 h 300"/>
              <a:gd name="T78" fmla="*/ 215 w 246"/>
              <a:gd name="T79" fmla="*/ 35 h 300"/>
              <a:gd name="T80" fmla="*/ 219 w 246"/>
              <a:gd name="T81" fmla="*/ 22 h 300"/>
              <a:gd name="T82" fmla="*/ 184 w 246"/>
              <a:gd name="T83" fmla="*/ 36 h 300"/>
              <a:gd name="T84" fmla="*/ 208 w 246"/>
              <a:gd name="T85" fmla="*/ 44 h 300"/>
              <a:gd name="T86" fmla="*/ 246 w 246"/>
              <a:gd name="T87" fmla="*/ 41 h 300"/>
              <a:gd name="T88" fmla="*/ 155 w 246"/>
              <a:gd name="T89" fmla="*/ 134 h 300"/>
              <a:gd name="T90" fmla="*/ 156 w 246"/>
              <a:gd name="T91" fmla="*/ 92 h 300"/>
              <a:gd name="T92" fmla="*/ 218 w 246"/>
              <a:gd name="T93" fmla="*/ 41 h 300"/>
              <a:gd name="T94" fmla="*/ 246 w 246"/>
              <a:gd name="T95" fmla="*/ 107 h 300"/>
              <a:gd name="T96" fmla="*/ 155 w 246"/>
              <a:gd name="T97" fmla="*/ 201 h 300"/>
              <a:gd name="T98" fmla="*/ 156 w 246"/>
              <a:gd name="T99" fmla="*/ 159 h 300"/>
              <a:gd name="T100" fmla="*/ 218 w 246"/>
              <a:gd name="T101" fmla="*/ 107 h 3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246"/>
              <a:gd name="T154" fmla="*/ 0 h 300"/>
              <a:gd name="T155" fmla="*/ 246 w 246"/>
              <a:gd name="T156" fmla="*/ 300 h 3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246" h="300">
                <a:moveTo>
                  <a:pt x="43" y="192"/>
                </a:moveTo>
                <a:cubicBezTo>
                  <a:pt x="129" y="192"/>
                  <a:pt x="129" y="192"/>
                  <a:pt x="129" y="192"/>
                </a:cubicBezTo>
                <a:cubicBezTo>
                  <a:pt x="129" y="202"/>
                  <a:pt x="129" y="202"/>
                  <a:pt x="129" y="202"/>
                </a:cubicBezTo>
                <a:cubicBezTo>
                  <a:pt x="43" y="202"/>
                  <a:pt x="43" y="202"/>
                  <a:pt x="43" y="202"/>
                </a:cubicBezTo>
                <a:lnTo>
                  <a:pt x="43" y="192"/>
                </a:lnTo>
                <a:close/>
                <a:moveTo>
                  <a:pt x="129" y="126"/>
                </a:moveTo>
                <a:cubicBezTo>
                  <a:pt x="43" y="126"/>
                  <a:pt x="43" y="126"/>
                  <a:pt x="43" y="12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26"/>
                </a:lnTo>
                <a:close/>
                <a:moveTo>
                  <a:pt x="208" y="111"/>
                </a:moveTo>
                <a:cubicBezTo>
                  <a:pt x="215" y="101"/>
                  <a:pt x="215" y="101"/>
                  <a:pt x="215" y="101"/>
                </a:cubicBezTo>
                <a:cubicBezTo>
                  <a:pt x="219" y="101"/>
                  <a:pt x="219" y="101"/>
                  <a:pt x="219" y="101"/>
                </a:cubicBezTo>
                <a:cubicBezTo>
                  <a:pt x="219" y="90"/>
                  <a:pt x="219" y="90"/>
                  <a:pt x="219" y="90"/>
                </a:cubicBezTo>
                <a:cubicBezTo>
                  <a:pt x="208" y="106"/>
                  <a:pt x="208" y="106"/>
                  <a:pt x="208" y="106"/>
                </a:cubicBezTo>
                <a:lnTo>
                  <a:pt x="208" y="111"/>
                </a:lnTo>
                <a:close/>
                <a:moveTo>
                  <a:pt x="117" y="92"/>
                </a:moveTo>
                <a:cubicBezTo>
                  <a:pt x="43" y="92"/>
                  <a:pt x="43" y="92"/>
                  <a:pt x="43" y="9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117" y="102"/>
                  <a:pt x="117" y="102"/>
                  <a:pt x="117" y="102"/>
                </a:cubicBezTo>
                <a:lnTo>
                  <a:pt x="117" y="92"/>
                </a:lnTo>
                <a:close/>
                <a:moveTo>
                  <a:pt x="43" y="235"/>
                </a:moveTo>
                <a:cubicBezTo>
                  <a:pt x="117" y="235"/>
                  <a:pt x="117" y="235"/>
                  <a:pt x="117" y="235"/>
                </a:cubicBezTo>
                <a:cubicBezTo>
                  <a:pt x="117" y="226"/>
                  <a:pt x="117" y="226"/>
                  <a:pt x="117" y="226"/>
                </a:cubicBezTo>
                <a:cubicBezTo>
                  <a:pt x="43" y="226"/>
                  <a:pt x="43" y="226"/>
                  <a:pt x="43" y="226"/>
                </a:cubicBezTo>
                <a:lnTo>
                  <a:pt x="43" y="235"/>
                </a:lnTo>
                <a:close/>
                <a:moveTo>
                  <a:pt x="208" y="287"/>
                </a:moveTo>
                <a:cubicBezTo>
                  <a:pt x="11" y="287"/>
                  <a:pt x="11" y="287"/>
                  <a:pt x="11" y="287"/>
                </a:cubicBezTo>
                <a:cubicBezTo>
                  <a:pt x="11" y="36"/>
                  <a:pt x="11" y="36"/>
                  <a:pt x="11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7" y="31"/>
                  <a:pt x="40" y="26"/>
                  <a:pt x="4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00"/>
                  <a:pt x="0" y="300"/>
                  <a:pt x="0" y="300"/>
                </a:cubicBezTo>
                <a:cubicBezTo>
                  <a:pt x="219" y="300"/>
                  <a:pt x="219" y="300"/>
                  <a:pt x="219" y="300"/>
                </a:cubicBezTo>
                <a:cubicBezTo>
                  <a:pt x="219" y="157"/>
                  <a:pt x="219" y="157"/>
                  <a:pt x="219" y="157"/>
                </a:cubicBezTo>
                <a:cubicBezTo>
                  <a:pt x="208" y="173"/>
                  <a:pt x="208" y="173"/>
                  <a:pt x="208" y="173"/>
                </a:cubicBezTo>
                <a:lnTo>
                  <a:pt x="208" y="287"/>
                </a:lnTo>
                <a:close/>
                <a:moveTo>
                  <a:pt x="117" y="159"/>
                </a:moveTo>
                <a:cubicBezTo>
                  <a:pt x="43" y="159"/>
                  <a:pt x="43" y="159"/>
                  <a:pt x="43" y="159"/>
                </a:cubicBezTo>
                <a:cubicBezTo>
                  <a:pt x="43" y="169"/>
                  <a:pt x="43" y="169"/>
                  <a:pt x="43" y="169"/>
                </a:cubicBezTo>
                <a:cubicBezTo>
                  <a:pt x="117" y="169"/>
                  <a:pt x="117" y="169"/>
                  <a:pt x="117" y="169"/>
                </a:cubicBezTo>
                <a:lnTo>
                  <a:pt x="117" y="159"/>
                </a:lnTo>
                <a:close/>
                <a:moveTo>
                  <a:pt x="41" y="36"/>
                </a:moveTo>
                <a:cubicBezTo>
                  <a:pt x="43" y="29"/>
                  <a:pt x="50" y="25"/>
                  <a:pt x="57" y="22"/>
                </a:cubicBezTo>
                <a:cubicBezTo>
                  <a:pt x="63" y="21"/>
                  <a:pt x="71" y="20"/>
                  <a:pt x="77" y="20"/>
                </a:cubicBezTo>
                <a:cubicBezTo>
                  <a:pt x="80" y="20"/>
                  <a:pt x="83" y="20"/>
                  <a:pt x="86" y="20"/>
                </a:cubicBezTo>
                <a:cubicBezTo>
                  <a:pt x="87" y="20"/>
                  <a:pt x="88" y="20"/>
                  <a:pt x="89" y="20"/>
                </a:cubicBezTo>
                <a:cubicBezTo>
                  <a:pt x="89" y="9"/>
                  <a:pt x="98" y="0"/>
                  <a:pt x="110" y="0"/>
                </a:cubicBezTo>
                <a:cubicBezTo>
                  <a:pt x="121" y="0"/>
                  <a:pt x="130" y="9"/>
                  <a:pt x="130" y="20"/>
                </a:cubicBezTo>
                <a:cubicBezTo>
                  <a:pt x="131" y="20"/>
                  <a:pt x="132" y="20"/>
                  <a:pt x="133" y="20"/>
                </a:cubicBezTo>
                <a:cubicBezTo>
                  <a:pt x="136" y="20"/>
                  <a:pt x="139" y="20"/>
                  <a:pt x="142" y="20"/>
                </a:cubicBezTo>
                <a:cubicBezTo>
                  <a:pt x="149" y="20"/>
                  <a:pt x="156" y="21"/>
                  <a:pt x="162" y="22"/>
                </a:cubicBezTo>
                <a:cubicBezTo>
                  <a:pt x="170" y="25"/>
                  <a:pt x="176" y="29"/>
                  <a:pt x="178" y="36"/>
                </a:cubicBezTo>
                <a:cubicBezTo>
                  <a:pt x="179" y="38"/>
                  <a:pt x="179" y="41"/>
                  <a:pt x="179" y="43"/>
                </a:cubicBezTo>
                <a:cubicBezTo>
                  <a:pt x="145" y="43"/>
                  <a:pt x="74" y="43"/>
                  <a:pt x="40" y="43"/>
                </a:cubicBezTo>
                <a:cubicBezTo>
                  <a:pt x="40" y="41"/>
                  <a:pt x="41" y="38"/>
                  <a:pt x="41" y="36"/>
                </a:cubicBezTo>
                <a:close/>
                <a:moveTo>
                  <a:pt x="99" y="20"/>
                </a:moveTo>
                <a:cubicBezTo>
                  <a:pt x="103" y="20"/>
                  <a:pt x="106" y="20"/>
                  <a:pt x="110" y="20"/>
                </a:cubicBezTo>
                <a:cubicBezTo>
                  <a:pt x="113" y="20"/>
                  <a:pt x="116" y="20"/>
                  <a:pt x="120" y="20"/>
                </a:cubicBezTo>
                <a:cubicBezTo>
                  <a:pt x="119" y="15"/>
                  <a:pt x="115" y="11"/>
                  <a:pt x="110" y="11"/>
                </a:cubicBezTo>
                <a:cubicBezTo>
                  <a:pt x="104" y="11"/>
                  <a:pt x="100" y="15"/>
                  <a:pt x="99" y="20"/>
                </a:cubicBezTo>
                <a:close/>
                <a:moveTo>
                  <a:pt x="190" y="269"/>
                </a:moveTo>
                <a:cubicBezTo>
                  <a:pt x="29" y="269"/>
                  <a:pt x="29" y="269"/>
                  <a:pt x="29" y="269"/>
                </a:cubicBezTo>
                <a:cubicBezTo>
                  <a:pt x="29" y="59"/>
                  <a:pt x="29" y="59"/>
                  <a:pt x="29" y="59"/>
                </a:cubicBezTo>
                <a:cubicBezTo>
                  <a:pt x="190" y="59"/>
                  <a:pt x="190" y="59"/>
                  <a:pt x="190" y="59"/>
                </a:cubicBezTo>
                <a:cubicBezTo>
                  <a:pt x="190" y="71"/>
                  <a:pt x="190" y="71"/>
                  <a:pt x="190" y="71"/>
                </a:cubicBezTo>
                <a:cubicBezTo>
                  <a:pt x="200" y="57"/>
                  <a:pt x="200" y="57"/>
                  <a:pt x="200" y="57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278"/>
                  <a:pt x="19" y="278"/>
                  <a:pt x="19" y="278"/>
                </a:cubicBezTo>
                <a:cubicBezTo>
                  <a:pt x="200" y="278"/>
                  <a:pt x="200" y="278"/>
                  <a:pt x="200" y="278"/>
                </a:cubicBezTo>
                <a:cubicBezTo>
                  <a:pt x="200" y="185"/>
                  <a:pt x="200" y="185"/>
                  <a:pt x="200" y="185"/>
                </a:cubicBezTo>
                <a:cubicBezTo>
                  <a:pt x="190" y="199"/>
                  <a:pt x="190" y="199"/>
                  <a:pt x="190" y="199"/>
                </a:cubicBezTo>
                <a:lnTo>
                  <a:pt x="190" y="269"/>
                </a:lnTo>
                <a:close/>
                <a:moveTo>
                  <a:pt x="200" y="119"/>
                </a:moveTo>
                <a:cubicBezTo>
                  <a:pt x="190" y="133"/>
                  <a:pt x="190" y="133"/>
                  <a:pt x="190" y="133"/>
                </a:cubicBezTo>
                <a:cubicBezTo>
                  <a:pt x="190" y="138"/>
                  <a:pt x="190" y="138"/>
                  <a:pt x="190" y="138"/>
                </a:cubicBezTo>
                <a:cubicBezTo>
                  <a:pt x="200" y="124"/>
                  <a:pt x="200" y="124"/>
                  <a:pt x="200" y="124"/>
                </a:cubicBezTo>
                <a:lnTo>
                  <a:pt x="200" y="119"/>
                </a:lnTo>
                <a:close/>
                <a:moveTo>
                  <a:pt x="215" y="35"/>
                </a:moveTo>
                <a:cubicBezTo>
                  <a:pt x="219" y="35"/>
                  <a:pt x="219" y="35"/>
                  <a:pt x="219" y="35"/>
                </a:cubicBezTo>
                <a:cubicBezTo>
                  <a:pt x="219" y="22"/>
                  <a:pt x="219" y="22"/>
                  <a:pt x="219" y="22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9" y="26"/>
                  <a:pt x="182" y="30"/>
                  <a:pt x="184" y="36"/>
                </a:cubicBezTo>
                <a:cubicBezTo>
                  <a:pt x="208" y="36"/>
                  <a:pt x="208" y="36"/>
                  <a:pt x="208" y="36"/>
                </a:cubicBezTo>
                <a:cubicBezTo>
                  <a:pt x="208" y="44"/>
                  <a:pt x="208" y="44"/>
                  <a:pt x="208" y="44"/>
                </a:cubicBezTo>
                <a:lnTo>
                  <a:pt x="215" y="35"/>
                </a:lnTo>
                <a:close/>
                <a:moveTo>
                  <a:pt x="246" y="41"/>
                </a:moveTo>
                <a:cubicBezTo>
                  <a:pt x="182" y="134"/>
                  <a:pt x="182" y="134"/>
                  <a:pt x="182" y="134"/>
                </a:cubicBezTo>
                <a:cubicBezTo>
                  <a:pt x="155" y="134"/>
                  <a:pt x="155" y="134"/>
                  <a:pt x="155" y="134"/>
                </a:cubicBezTo>
                <a:cubicBezTo>
                  <a:pt x="129" y="92"/>
                  <a:pt x="129" y="92"/>
                  <a:pt x="129" y="92"/>
                </a:cubicBezTo>
                <a:cubicBezTo>
                  <a:pt x="156" y="92"/>
                  <a:pt x="156" y="92"/>
                  <a:pt x="156" y="92"/>
                </a:cubicBezTo>
                <a:cubicBezTo>
                  <a:pt x="169" y="113"/>
                  <a:pt x="169" y="113"/>
                  <a:pt x="169" y="113"/>
                </a:cubicBezTo>
                <a:cubicBezTo>
                  <a:pt x="218" y="41"/>
                  <a:pt x="218" y="41"/>
                  <a:pt x="218" y="41"/>
                </a:cubicBezTo>
                <a:lnTo>
                  <a:pt x="246" y="41"/>
                </a:lnTo>
                <a:close/>
                <a:moveTo>
                  <a:pt x="246" y="107"/>
                </a:moveTo>
                <a:cubicBezTo>
                  <a:pt x="182" y="201"/>
                  <a:pt x="182" y="201"/>
                  <a:pt x="182" y="201"/>
                </a:cubicBezTo>
                <a:cubicBezTo>
                  <a:pt x="155" y="201"/>
                  <a:pt x="155" y="201"/>
                  <a:pt x="155" y="201"/>
                </a:cubicBezTo>
                <a:cubicBezTo>
                  <a:pt x="129" y="159"/>
                  <a:pt x="129" y="159"/>
                  <a:pt x="129" y="159"/>
                </a:cubicBezTo>
                <a:cubicBezTo>
                  <a:pt x="156" y="159"/>
                  <a:pt x="156" y="159"/>
                  <a:pt x="156" y="159"/>
                </a:cubicBezTo>
                <a:cubicBezTo>
                  <a:pt x="169" y="180"/>
                  <a:pt x="169" y="180"/>
                  <a:pt x="169" y="180"/>
                </a:cubicBezTo>
                <a:cubicBezTo>
                  <a:pt x="218" y="107"/>
                  <a:pt x="218" y="107"/>
                  <a:pt x="218" y="107"/>
                </a:cubicBezTo>
                <a:lnTo>
                  <a:pt x="246" y="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82305" tIns="41153" rIns="82305" bIns="41153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21358" y="1987030"/>
            <a:ext cx="1710464" cy="157140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93362" y="1987030"/>
            <a:ext cx="1710464" cy="157140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65365" y="1987030"/>
            <a:ext cx="1710464" cy="157140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237369" y="1987030"/>
            <a:ext cx="1710464" cy="157140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15" name="Group 34"/>
          <p:cNvGrpSpPr/>
          <p:nvPr/>
        </p:nvGrpSpPr>
        <p:grpSpPr>
          <a:xfrm>
            <a:off x="3759522" y="2309658"/>
            <a:ext cx="837782" cy="958678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6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17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  <p:sp>
          <p:nvSpPr>
            <p:cNvPr id="18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</p:grpSp>
      <p:sp>
        <p:nvSpPr>
          <p:cNvPr id="19" name="Freeform 10"/>
          <p:cNvSpPr>
            <a:spLocks noEditPoints="1"/>
          </p:cNvSpPr>
          <p:nvPr/>
        </p:nvSpPr>
        <p:spPr bwMode="auto">
          <a:xfrm>
            <a:off x="5876813" y="2271939"/>
            <a:ext cx="547207" cy="969434"/>
          </a:xfrm>
          <a:custGeom>
            <a:avLst/>
            <a:gdLst>
              <a:gd name="T0" fmla="*/ 1428 w 1428"/>
              <a:gd name="T1" fmla="*/ 546 h 2532"/>
              <a:gd name="T2" fmla="*/ 1194 w 1428"/>
              <a:gd name="T3" fmla="*/ 0 h 2532"/>
              <a:gd name="T4" fmla="*/ 0 w 1428"/>
              <a:gd name="T5" fmla="*/ 563 h 2532"/>
              <a:gd name="T6" fmla="*/ 404 w 1428"/>
              <a:gd name="T7" fmla="*/ 2332 h 2532"/>
              <a:gd name="T8" fmla="*/ 988 w 1428"/>
              <a:gd name="T9" fmla="*/ 2532 h 2532"/>
              <a:gd name="T10" fmla="*/ 1265 w 1428"/>
              <a:gd name="T11" fmla="*/ 2532 h 2532"/>
              <a:gd name="T12" fmla="*/ 1428 w 1428"/>
              <a:gd name="T13" fmla="*/ 2332 h 2532"/>
              <a:gd name="T14" fmla="*/ 173 w 1428"/>
              <a:gd name="T15" fmla="*/ 660 h 2532"/>
              <a:gd name="T16" fmla="*/ 644 w 1428"/>
              <a:gd name="T17" fmla="*/ 533 h 2532"/>
              <a:gd name="T18" fmla="*/ 173 w 1428"/>
              <a:gd name="T19" fmla="*/ 660 h 2532"/>
              <a:gd name="T20" fmla="*/ 644 w 1428"/>
              <a:gd name="T21" fmla="*/ 617 h 2532"/>
              <a:gd name="T22" fmla="*/ 173 w 1428"/>
              <a:gd name="T23" fmla="*/ 894 h 2532"/>
              <a:gd name="T24" fmla="*/ 417 w 1428"/>
              <a:gd name="T25" fmla="*/ 2258 h 2532"/>
              <a:gd name="T26" fmla="*/ 301 w 1428"/>
              <a:gd name="T27" fmla="*/ 1680 h 2532"/>
              <a:gd name="T28" fmla="*/ 1143 w 1428"/>
              <a:gd name="T29" fmla="*/ 1393 h 2532"/>
              <a:gd name="T30" fmla="*/ 191 w 1428"/>
              <a:gd name="T31" fmla="*/ 1957 h 2532"/>
              <a:gd name="T32" fmla="*/ 988 w 1428"/>
              <a:gd name="T33" fmla="*/ 2182 h 2532"/>
              <a:gd name="T34" fmla="*/ 417 w 1428"/>
              <a:gd name="T35" fmla="*/ 2258 h 2532"/>
              <a:gd name="T36" fmla="*/ 988 w 1428"/>
              <a:gd name="T37" fmla="*/ 2032 h 2532"/>
              <a:gd name="T38" fmla="*/ 972 w 1428"/>
              <a:gd name="T39" fmla="*/ 2107 h 2532"/>
              <a:gd name="T40" fmla="*/ 297 w 1428"/>
              <a:gd name="T41" fmla="*/ 2032 h 2532"/>
              <a:gd name="T42" fmla="*/ 1265 w 1428"/>
              <a:gd name="T43" fmla="*/ 2258 h 2532"/>
              <a:gd name="T44" fmla="*/ 1353 w 1428"/>
              <a:gd name="T45" fmla="*/ 2182 h 2532"/>
              <a:gd name="T46" fmla="*/ 1353 w 1428"/>
              <a:gd name="T47" fmla="*/ 2107 h 2532"/>
              <a:gd name="T48" fmla="*/ 1265 w 1428"/>
              <a:gd name="T49" fmla="*/ 2032 h 2532"/>
              <a:gd name="T50" fmla="*/ 1353 w 1428"/>
              <a:gd name="T51" fmla="*/ 2107 h 2532"/>
              <a:gd name="T52" fmla="*/ 276 w 1428"/>
              <a:gd name="T53" fmla="*/ 1955 h 2532"/>
              <a:gd name="T54" fmla="*/ 295 w 1428"/>
              <a:gd name="T55" fmla="*/ 1880 h 2532"/>
              <a:gd name="T56" fmla="*/ 1353 w 1428"/>
              <a:gd name="T57" fmla="*/ 1955 h 2532"/>
              <a:gd name="T58" fmla="*/ 390 w 1428"/>
              <a:gd name="T59" fmla="*/ 1805 h 2532"/>
              <a:gd name="T60" fmla="*/ 1194 w 1428"/>
              <a:gd name="T61" fmla="*/ 1409 h 2532"/>
              <a:gd name="T62" fmla="*/ 1353 w 1428"/>
              <a:gd name="T63" fmla="*/ 621 h 2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28" h="2532">
                <a:moveTo>
                  <a:pt x="1428" y="1941"/>
                </a:moveTo>
                <a:lnTo>
                  <a:pt x="1428" y="546"/>
                </a:lnTo>
                <a:lnTo>
                  <a:pt x="1194" y="546"/>
                </a:lnTo>
                <a:lnTo>
                  <a:pt x="1194" y="0"/>
                </a:lnTo>
                <a:lnTo>
                  <a:pt x="73" y="478"/>
                </a:lnTo>
                <a:cubicBezTo>
                  <a:pt x="24" y="504"/>
                  <a:pt x="0" y="534"/>
                  <a:pt x="0" y="563"/>
                </a:cubicBezTo>
                <a:lnTo>
                  <a:pt x="0" y="1875"/>
                </a:lnTo>
                <a:cubicBezTo>
                  <a:pt x="0" y="2135"/>
                  <a:pt x="159" y="2332"/>
                  <a:pt x="404" y="2332"/>
                </a:cubicBezTo>
                <a:lnTo>
                  <a:pt x="988" y="2332"/>
                </a:lnTo>
                <a:lnTo>
                  <a:pt x="988" y="2532"/>
                </a:lnTo>
                <a:lnTo>
                  <a:pt x="1130" y="2369"/>
                </a:lnTo>
                <a:lnTo>
                  <a:pt x="1265" y="2532"/>
                </a:lnTo>
                <a:lnTo>
                  <a:pt x="1265" y="2332"/>
                </a:lnTo>
                <a:lnTo>
                  <a:pt x="1428" y="2332"/>
                </a:lnTo>
                <a:lnTo>
                  <a:pt x="1428" y="1941"/>
                </a:lnTo>
                <a:close/>
                <a:moveTo>
                  <a:pt x="173" y="660"/>
                </a:moveTo>
                <a:lnTo>
                  <a:pt x="644" y="458"/>
                </a:lnTo>
                <a:lnTo>
                  <a:pt x="644" y="533"/>
                </a:lnTo>
                <a:lnTo>
                  <a:pt x="173" y="735"/>
                </a:lnTo>
                <a:lnTo>
                  <a:pt x="173" y="660"/>
                </a:lnTo>
                <a:close/>
                <a:moveTo>
                  <a:pt x="173" y="819"/>
                </a:moveTo>
                <a:lnTo>
                  <a:pt x="644" y="617"/>
                </a:lnTo>
                <a:lnTo>
                  <a:pt x="644" y="692"/>
                </a:lnTo>
                <a:lnTo>
                  <a:pt x="173" y="894"/>
                </a:lnTo>
                <a:lnTo>
                  <a:pt x="173" y="819"/>
                </a:lnTo>
                <a:close/>
                <a:moveTo>
                  <a:pt x="417" y="2258"/>
                </a:moveTo>
                <a:cubicBezTo>
                  <a:pt x="251" y="2258"/>
                  <a:pt x="116" y="2123"/>
                  <a:pt x="116" y="1957"/>
                </a:cubicBezTo>
                <a:cubicBezTo>
                  <a:pt x="116" y="1835"/>
                  <a:pt x="189" y="1727"/>
                  <a:pt x="301" y="1680"/>
                </a:cubicBezTo>
                <a:cubicBezTo>
                  <a:pt x="332" y="1667"/>
                  <a:pt x="1136" y="1314"/>
                  <a:pt x="1143" y="1311"/>
                </a:cubicBezTo>
                <a:lnTo>
                  <a:pt x="1143" y="1393"/>
                </a:lnTo>
                <a:cubicBezTo>
                  <a:pt x="1143" y="1393"/>
                  <a:pt x="361" y="1736"/>
                  <a:pt x="330" y="1749"/>
                </a:cubicBezTo>
                <a:cubicBezTo>
                  <a:pt x="246" y="1784"/>
                  <a:pt x="191" y="1866"/>
                  <a:pt x="191" y="1957"/>
                </a:cubicBezTo>
                <a:cubicBezTo>
                  <a:pt x="191" y="2081"/>
                  <a:pt x="292" y="2182"/>
                  <a:pt x="417" y="2182"/>
                </a:cubicBezTo>
                <a:lnTo>
                  <a:pt x="988" y="2182"/>
                </a:lnTo>
                <a:lnTo>
                  <a:pt x="988" y="2258"/>
                </a:lnTo>
                <a:lnTo>
                  <a:pt x="417" y="2258"/>
                </a:lnTo>
                <a:close/>
                <a:moveTo>
                  <a:pt x="297" y="2032"/>
                </a:moveTo>
                <a:lnTo>
                  <a:pt x="988" y="2032"/>
                </a:lnTo>
                <a:lnTo>
                  <a:pt x="988" y="2107"/>
                </a:lnTo>
                <a:lnTo>
                  <a:pt x="972" y="2107"/>
                </a:lnTo>
                <a:lnTo>
                  <a:pt x="428" y="2107"/>
                </a:lnTo>
                <a:cubicBezTo>
                  <a:pt x="372" y="2107"/>
                  <a:pt x="323" y="2077"/>
                  <a:pt x="297" y="2032"/>
                </a:cubicBezTo>
                <a:close/>
                <a:moveTo>
                  <a:pt x="1353" y="2258"/>
                </a:moveTo>
                <a:lnTo>
                  <a:pt x="1265" y="2258"/>
                </a:lnTo>
                <a:lnTo>
                  <a:pt x="1265" y="2182"/>
                </a:lnTo>
                <a:lnTo>
                  <a:pt x="1353" y="2182"/>
                </a:lnTo>
                <a:lnTo>
                  <a:pt x="1353" y="2258"/>
                </a:lnTo>
                <a:close/>
                <a:moveTo>
                  <a:pt x="1353" y="2107"/>
                </a:moveTo>
                <a:lnTo>
                  <a:pt x="1265" y="2107"/>
                </a:lnTo>
                <a:lnTo>
                  <a:pt x="1265" y="2032"/>
                </a:lnTo>
                <a:lnTo>
                  <a:pt x="1353" y="2032"/>
                </a:lnTo>
                <a:lnTo>
                  <a:pt x="1353" y="2107"/>
                </a:lnTo>
                <a:close/>
                <a:moveTo>
                  <a:pt x="1353" y="1955"/>
                </a:moveTo>
                <a:lnTo>
                  <a:pt x="276" y="1955"/>
                </a:lnTo>
                <a:cubicBezTo>
                  <a:pt x="276" y="1955"/>
                  <a:pt x="276" y="1955"/>
                  <a:pt x="276" y="1954"/>
                </a:cubicBezTo>
                <a:cubicBezTo>
                  <a:pt x="276" y="1927"/>
                  <a:pt x="283" y="1902"/>
                  <a:pt x="295" y="1880"/>
                </a:cubicBezTo>
                <a:lnTo>
                  <a:pt x="1353" y="1880"/>
                </a:lnTo>
                <a:lnTo>
                  <a:pt x="1353" y="1955"/>
                </a:lnTo>
                <a:close/>
                <a:moveTo>
                  <a:pt x="1353" y="1805"/>
                </a:moveTo>
                <a:lnTo>
                  <a:pt x="390" y="1805"/>
                </a:lnTo>
                <a:lnTo>
                  <a:pt x="1152" y="1471"/>
                </a:lnTo>
                <a:cubicBezTo>
                  <a:pt x="1177" y="1460"/>
                  <a:pt x="1194" y="1435"/>
                  <a:pt x="1194" y="1409"/>
                </a:cubicBezTo>
                <a:lnTo>
                  <a:pt x="1194" y="621"/>
                </a:lnTo>
                <a:lnTo>
                  <a:pt x="1353" y="621"/>
                </a:lnTo>
                <a:lnTo>
                  <a:pt x="1353" y="1805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20" name="Freeform 33"/>
          <p:cNvSpPr>
            <a:spLocks noEditPoints="1"/>
          </p:cNvSpPr>
          <p:nvPr/>
        </p:nvSpPr>
        <p:spPr bwMode="auto">
          <a:xfrm>
            <a:off x="7653558" y="2358761"/>
            <a:ext cx="968694" cy="795866"/>
          </a:xfrm>
          <a:custGeom>
            <a:avLst/>
            <a:gdLst>
              <a:gd name="T0" fmla="*/ 2147483646 w 244"/>
              <a:gd name="T1" fmla="*/ 2147483646 h 200"/>
              <a:gd name="T2" fmla="*/ 2147483646 w 244"/>
              <a:gd name="T3" fmla="*/ 2147483646 h 200"/>
              <a:gd name="T4" fmla="*/ 2147483646 w 244"/>
              <a:gd name="T5" fmla="*/ 2147483646 h 200"/>
              <a:gd name="T6" fmla="*/ 2147483646 w 244"/>
              <a:gd name="T7" fmla="*/ 2147483646 h 200"/>
              <a:gd name="T8" fmla="*/ 2147483646 w 244"/>
              <a:gd name="T9" fmla="*/ 2147483646 h 200"/>
              <a:gd name="T10" fmla="*/ 2147483646 w 244"/>
              <a:gd name="T11" fmla="*/ 2147483646 h 200"/>
              <a:gd name="T12" fmla="*/ 2147483646 w 244"/>
              <a:gd name="T13" fmla="*/ 2147483646 h 200"/>
              <a:gd name="T14" fmla="*/ 2147483646 w 244"/>
              <a:gd name="T15" fmla="*/ 2147483646 h 200"/>
              <a:gd name="T16" fmla="*/ 2147483646 w 244"/>
              <a:gd name="T17" fmla="*/ 2147483646 h 200"/>
              <a:gd name="T18" fmla="*/ 2147483646 w 244"/>
              <a:gd name="T19" fmla="*/ 2147483646 h 200"/>
              <a:gd name="T20" fmla="*/ 2147483646 w 244"/>
              <a:gd name="T21" fmla="*/ 2147483646 h 200"/>
              <a:gd name="T22" fmla="*/ 2147483646 w 244"/>
              <a:gd name="T23" fmla="*/ 2147483646 h 200"/>
              <a:gd name="T24" fmla="*/ 2147483646 w 244"/>
              <a:gd name="T25" fmla="*/ 2147483646 h 200"/>
              <a:gd name="T26" fmla="*/ 2147483646 w 244"/>
              <a:gd name="T27" fmla="*/ 2147483646 h 200"/>
              <a:gd name="T28" fmla="*/ 2147483646 w 244"/>
              <a:gd name="T29" fmla="*/ 2147483646 h 200"/>
              <a:gd name="T30" fmla="*/ 2147483646 w 244"/>
              <a:gd name="T31" fmla="*/ 2147483646 h 200"/>
              <a:gd name="T32" fmla="*/ 2147483646 w 244"/>
              <a:gd name="T33" fmla="*/ 2147483646 h 200"/>
              <a:gd name="T34" fmla="*/ 2147483646 w 244"/>
              <a:gd name="T35" fmla="*/ 2147483646 h 200"/>
              <a:gd name="T36" fmla="*/ 2147483646 w 244"/>
              <a:gd name="T37" fmla="*/ 2147483646 h 200"/>
              <a:gd name="T38" fmla="*/ 2147483646 w 244"/>
              <a:gd name="T39" fmla="*/ 2147483646 h 200"/>
              <a:gd name="T40" fmla="*/ 2147483646 w 244"/>
              <a:gd name="T41" fmla="*/ 2147483646 h 200"/>
              <a:gd name="T42" fmla="*/ 2147483646 w 244"/>
              <a:gd name="T43" fmla="*/ 2147483646 h 200"/>
              <a:gd name="T44" fmla="*/ 2147483646 w 244"/>
              <a:gd name="T45" fmla="*/ 2147483646 h 200"/>
              <a:gd name="T46" fmla="*/ 2147483646 w 244"/>
              <a:gd name="T47" fmla="*/ 2147483646 h 200"/>
              <a:gd name="T48" fmla="*/ 2147483646 w 244"/>
              <a:gd name="T49" fmla="*/ 2147483646 h 200"/>
              <a:gd name="T50" fmla="*/ 2147483646 w 244"/>
              <a:gd name="T51" fmla="*/ 2147483646 h 200"/>
              <a:gd name="T52" fmla="*/ 2147483646 w 244"/>
              <a:gd name="T53" fmla="*/ 2147483646 h 200"/>
              <a:gd name="T54" fmla="*/ 2147483646 w 244"/>
              <a:gd name="T55" fmla="*/ 2147483646 h 200"/>
              <a:gd name="T56" fmla="*/ 2147483646 w 244"/>
              <a:gd name="T57" fmla="*/ 2147483646 h 200"/>
              <a:gd name="T58" fmla="*/ 2147483646 w 244"/>
              <a:gd name="T59" fmla="*/ 2147483646 h 200"/>
              <a:gd name="T60" fmla="*/ 2147483646 w 244"/>
              <a:gd name="T61" fmla="*/ 2147483646 h 200"/>
              <a:gd name="T62" fmla="*/ 0 w 244"/>
              <a:gd name="T63" fmla="*/ 2147483646 h 200"/>
              <a:gd name="T64" fmla="*/ 0 w 244"/>
              <a:gd name="T65" fmla="*/ 2147483646 h 200"/>
              <a:gd name="T66" fmla="*/ 2147483646 w 244"/>
              <a:gd name="T67" fmla="*/ 2147483646 h 200"/>
              <a:gd name="T68" fmla="*/ 2147483646 w 244"/>
              <a:gd name="T69" fmla="*/ 0 h 200"/>
              <a:gd name="T70" fmla="*/ 2147483646 w 244"/>
              <a:gd name="T71" fmla="*/ 2147483646 h 200"/>
              <a:gd name="T72" fmla="*/ 2147483646 w 244"/>
              <a:gd name="T73" fmla="*/ 2147483646 h 200"/>
              <a:gd name="T74" fmla="*/ 2147483646 w 244"/>
              <a:gd name="T75" fmla="*/ 2147483646 h 200"/>
              <a:gd name="T76" fmla="*/ 2147483646 w 244"/>
              <a:gd name="T77" fmla="*/ 0 h 200"/>
              <a:gd name="T78" fmla="*/ 2147483646 w 244"/>
              <a:gd name="T79" fmla="*/ 2147483646 h 200"/>
              <a:gd name="T80" fmla="*/ 2147483646 w 244"/>
              <a:gd name="T81" fmla="*/ 2147483646 h 200"/>
              <a:gd name="T82" fmla="*/ 2147483646 w 244"/>
              <a:gd name="T83" fmla="*/ 2147483646 h 200"/>
              <a:gd name="T84" fmla="*/ 2147483646 w 244"/>
              <a:gd name="T85" fmla="*/ 2147483646 h 200"/>
              <a:gd name="T86" fmla="*/ 2147483646 w 244"/>
              <a:gd name="T87" fmla="*/ 2147483646 h 200"/>
              <a:gd name="T88" fmla="*/ 2147483646 w 244"/>
              <a:gd name="T89" fmla="*/ 2147483646 h 200"/>
              <a:gd name="T90" fmla="*/ 2147483646 w 244"/>
              <a:gd name="T91" fmla="*/ 2147483646 h 200"/>
              <a:gd name="T92" fmla="*/ 2147483646 w 244"/>
              <a:gd name="T93" fmla="*/ 2147483646 h 200"/>
              <a:gd name="T94" fmla="*/ 2147483646 w 244"/>
              <a:gd name="T95" fmla="*/ 2147483646 h 200"/>
              <a:gd name="T96" fmla="*/ 2147483646 w 244"/>
              <a:gd name="T97" fmla="*/ 2147483646 h 200"/>
              <a:gd name="T98" fmla="*/ 2147483646 w 244"/>
              <a:gd name="T99" fmla="*/ 2147483646 h 200"/>
              <a:gd name="T100" fmla="*/ 2147483646 w 244"/>
              <a:gd name="T101" fmla="*/ 2147483646 h 200"/>
              <a:gd name="T102" fmla="*/ 2147483646 w 244"/>
              <a:gd name="T103" fmla="*/ 2147483646 h 200"/>
              <a:gd name="T104" fmla="*/ 2147483646 w 244"/>
              <a:gd name="T105" fmla="*/ 2147483646 h 200"/>
              <a:gd name="T106" fmla="*/ 2147483646 w 244"/>
              <a:gd name="T107" fmla="*/ 2147483646 h 200"/>
              <a:gd name="T108" fmla="*/ 2147483646 w 244"/>
              <a:gd name="T109" fmla="*/ 2147483646 h 200"/>
              <a:gd name="T110" fmla="*/ 2147483646 w 244"/>
              <a:gd name="T111" fmla="*/ 2147483646 h 200"/>
              <a:gd name="T112" fmla="*/ 2147483646 w 244"/>
              <a:gd name="T113" fmla="*/ 2147483646 h 200"/>
              <a:gd name="T114" fmla="*/ 2147483646 w 244"/>
              <a:gd name="T115" fmla="*/ 2147483646 h 200"/>
              <a:gd name="T116" fmla="*/ 2147483646 w 244"/>
              <a:gd name="T117" fmla="*/ 2147483646 h 2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44" h="200">
                <a:moveTo>
                  <a:pt x="221" y="66"/>
                </a:moveTo>
                <a:cubicBezTo>
                  <a:pt x="214" y="66"/>
                  <a:pt x="207" y="72"/>
                  <a:pt x="207" y="80"/>
                </a:cubicBezTo>
                <a:cubicBezTo>
                  <a:pt x="207" y="87"/>
                  <a:pt x="214" y="93"/>
                  <a:pt x="221" y="93"/>
                </a:cubicBezTo>
                <a:cubicBezTo>
                  <a:pt x="229" y="93"/>
                  <a:pt x="235" y="87"/>
                  <a:pt x="235" y="80"/>
                </a:cubicBezTo>
                <a:cubicBezTo>
                  <a:pt x="235" y="72"/>
                  <a:pt x="229" y="66"/>
                  <a:pt x="221" y="66"/>
                </a:cubicBezTo>
                <a:close/>
                <a:moveTo>
                  <a:pt x="23" y="66"/>
                </a:moveTo>
                <a:cubicBezTo>
                  <a:pt x="15" y="66"/>
                  <a:pt x="9" y="72"/>
                  <a:pt x="9" y="80"/>
                </a:cubicBezTo>
                <a:cubicBezTo>
                  <a:pt x="9" y="87"/>
                  <a:pt x="15" y="93"/>
                  <a:pt x="23" y="93"/>
                </a:cubicBezTo>
                <a:cubicBezTo>
                  <a:pt x="31" y="93"/>
                  <a:pt x="37" y="87"/>
                  <a:pt x="37" y="80"/>
                </a:cubicBezTo>
                <a:cubicBezTo>
                  <a:pt x="37" y="72"/>
                  <a:pt x="31" y="66"/>
                  <a:pt x="23" y="66"/>
                </a:cubicBezTo>
                <a:close/>
                <a:moveTo>
                  <a:pt x="180" y="41"/>
                </a:moveTo>
                <a:cubicBezTo>
                  <a:pt x="169" y="41"/>
                  <a:pt x="160" y="50"/>
                  <a:pt x="160" y="61"/>
                </a:cubicBezTo>
                <a:cubicBezTo>
                  <a:pt x="160" y="73"/>
                  <a:pt x="169" y="82"/>
                  <a:pt x="180" y="82"/>
                </a:cubicBezTo>
                <a:cubicBezTo>
                  <a:pt x="191" y="82"/>
                  <a:pt x="201" y="73"/>
                  <a:pt x="201" y="61"/>
                </a:cubicBezTo>
                <a:cubicBezTo>
                  <a:pt x="201" y="50"/>
                  <a:pt x="191" y="41"/>
                  <a:pt x="180" y="41"/>
                </a:cubicBezTo>
                <a:close/>
                <a:moveTo>
                  <a:pt x="244" y="166"/>
                </a:moveTo>
                <a:cubicBezTo>
                  <a:pt x="220" y="166"/>
                  <a:pt x="220" y="166"/>
                  <a:pt x="220" y="166"/>
                </a:cubicBezTo>
                <a:cubicBezTo>
                  <a:pt x="220" y="123"/>
                  <a:pt x="220" y="123"/>
                  <a:pt x="220" y="123"/>
                </a:cubicBezTo>
                <a:cubicBezTo>
                  <a:pt x="220" y="115"/>
                  <a:pt x="218" y="108"/>
                  <a:pt x="215" y="102"/>
                </a:cubicBezTo>
                <a:cubicBezTo>
                  <a:pt x="217" y="102"/>
                  <a:pt x="219" y="101"/>
                  <a:pt x="221" y="101"/>
                </a:cubicBezTo>
                <a:cubicBezTo>
                  <a:pt x="234" y="101"/>
                  <a:pt x="244" y="111"/>
                  <a:pt x="244" y="124"/>
                </a:cubicBezTo>
                <a:lnTo>
                  <a:pt x="244" y="166"/>
                </a:lnTo>
                <a:close/>
                <a:moveTo>
                  <a:pt x="64" y="41"/>
                </a:moveTo>
                <a:cubicBezTo>
                  <a:pt x="53" y="41"/>
                  <a:pt x="43" y="50"/>
                  <a:pt x="43" y="61"/>
                </a:cubicBezTo>
                <a:cubicBezTo>
                  <a:pt x="43" y="73"/>
                  <a:pt x="53" y="82"/>
                  <a:pt x="64" y="82"/>
                </a:cubicBezTo>
                <a:cubicBezTo>
                  <a:pt x="75" y="82"/>
                  <a:pt x="84" y="73"/>
                  <a:pt x="84" y="61"/>
                </a:cubicBezTo>
                <a:cubicBezTo>
                  <a:pt x="84" y="50"/>
                  <a:pt x="75" y="41"/>
                  <a:pt x="64" y="41"/>
                </a:cubicBezTo>
                <a:close/>
                <a:moveTo>
                  <a:pt x="23" y="101"/>
                </a:moveTo>
                <a:cubicBezTo>
                  <a:pt x="25" y="101"/>
                  <a:pt x="27" y="102"/>
                  <a:pt x="29" y="102"/>
                </a:cubicBezTo>
                <a:cubicBezTo>
                  <a:pt x="26" y="108"/>
                  <a:pt x="24" y="115"/>
                  <a:pt x="24" y="123"/>
                </a:cubicBezTo>
                <a:cubicBezTo>
                  <a:pt x="24" y="166"/>
                  <a:pt x="24" y="166"/>
                  <a:pt x="2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11"/>
                  <a:pt x="11" y="101"/>
                  <a:pt x="23" y="101"/>
                </a:cubicBezTo>
                <a:close/>
                <a:moveTo>
                  <a:pt x="122" y="0"/>
                </a:moveTo>
                <a:cubicBezTo>
                  <a:pt x="105" y="0"/>
                  <a:pt x="92" y="13"/>
                  <a:pt x="92" y="30"/>
                </a:cubicBezTo>
                <a:cubicBezTo>
                  <a:pt x="92" y="47"/>
                  <a:pt x="105" y="60"/>
                  <a:pt x="122" y="60"/>
                </a:cubicBezTo>
                <a:cubicBezTo>
                  <a:pt x="139" y="60"/>
                  <a:pt x="152" y="47"/>
                  <a:pt x="152" y="30"/>
                </a:cubicBezTo>
                <a:cubicBezTo>
                  <a:pt x="152" y="13"/>
                  <a:pt x="139" y="0"/>
                  <a:pt x="122" y="0"/>
                </a:cubicBezTo>
                <a:close/>
                <a:moveTo>
                  <a:pt x="213" y="182"/>
                </a:moveTo>
                <a:cubicBezTo>
                  <a:pt x="177" y="182"/>
                  <a:pt x="177" y="182"/>
                  <a:pt x="177" y="182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7" y="107"/>
                  <a:pt x="175" y="99"/>
                  <a:pt x="171" y="91"/>
                </a:cubicBezTo>
                <a:cubicBezTo>
                  <a:pt x="174" y="90"/>
                  <a:pt x="177" y="90"/>
                  <a:pt x="180" y="90"/>
                </a:cubicBezTo>
                <a:cubicBezTo>
                  <a:pt x="198" y="90"/>
                  <a:pt x="213" y="104"/>
                  <a:pt x="213" y="123"/>
                </a:cubicBezTo>
                <a:lnTo>
                  <a:pt x="213" y="182"/>
                </a:lnTo>
                <a:close/>
                <a:moveTo>
                  <a:pt x="67" y="116"/>
                </a:moveTo>
                <a:cubicBezTo>
                  <a:pt x="67" y="182"/>
                  <a:pt x="67" y="182"/>
                  <a:pt x="67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04"/>
                  <a:pt x="46" y="90"/>
                  <a:pt x="64" y="90"/>
                </a:cubicBezTo>
                <a:cubicBezTo>
                  <a:pt x="67" y="90"/>
                  <a:pt x="70" y="90"/>
                  <a:pt x="73" y="91"/>
                </a:cubicBezTo>
                <a:cubicBezTo>
                  <a:pt x="69" y="99"/>
                  <a:pt x="67" y="107"/>
                  <a:pt x="67" y="116"/>
                </a:cubicBezTo>
                <a:close/>
                <a:moveTo>
                  <a:pt x="74" y="200"/>
                </a:moveTo>
                <a:cubicBezTo>
                  <a:pt x="170" y="200"/>
                  <a:pt x="170" y="200"/>
                  <a:pt x="170" y="200"/>
                </a:cubicBezTo>
                <a:cubicBezTo>
                  <a:pt x="170" y="116"/>
                  <a:pt x="170" y="116"/>
                  <a:pt x="170" y="116"/>
                </a:cubicBezTo>
                <a:cubicBezTo>
                  <a:pt x="170" y="90"/>
                  <a:pt x="148" y="69"/>
                  <a:pt x="122" y="69"/>
                </a:cubicBezTo>
                <a:cubicBezTo>
                  <a:pt x="96" y="69"/>
                  <a:pt x="74" y="90"/>
                  <a:pt x="74" y="116"/>
                </a:cubicBezTo>
                <a:lnTo>
                  <a:pt x="74" y="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43786" y="261955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……</a:t>
            </a:r>
            <a:endParaRPr lang="zh-CN" altLang="en-US" sz="2000" b="1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78425" y="4080558"/>
            <a:ext cx="188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 smtClean="0"/>
              <a:t>哎呀小小草</a:t>
            </a:r>
            <a:r>
              <a:rPr lang="en-US" altLang="zh-CN" sz="1400" dirty="0" smtClean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  <a:p>
            <a:pPr algn="ctr"/>
            <a:r>
              <a:rPr lang="zh-CN" altLang="en-US" sz="1400" dirty="0"/>
              <a:t>请勿盗版</a:t>
            </a:r>
          </a:p>
        </p:txBody>
      </p:sp>
      <p:sp>
        <p:nvSpPr>
          <p:cNvPr id="23" name="矩形 22"/>
          <p:cNvSpPr/>
          <p:nvPr/>
        </p:nvSpPr>
        <p:spPr>
          <a:xfrm>
            <a:off x="3186764" y="4078375"/>
            <a:ext cx="188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 smtClean="0"/>
              <a:t>哎呀小小草</a:t>
            </a:r>
            <a:r>
              <a:rPr lang="en-US" altLang="zh-CN" sz="1400" dirty="0" smtClean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  <a:p>
            <a:pPr algn="ctr"/>
            <a:r>
              <a:rPr lang="zh-CN" altLang="en-US" sz="1400" dirty="0"/>
              <a:t>请勿盗版</a:t>
            </a:r>
          </a:p>
        </p:txBody>
      </p:sp>
      <p:sp>
        <p:nvSpPr>
          <p:cNvPr id="24" name="矩形 23"/>
          <p:cNvSpPr/>
          <p:nvPr/>
        </p:nvSpPr>
        <p:spPr>
          <a:xfrm>
            <a:off x="5195553" y="4078375"/>
            <a:ext cx="188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 smtClean="0"/>
              <a:t>哎呀小小草</a:t>
            </a:r>
            <a:r>
              <a:rPr lang="en-US" altLang="zh-CN" sz="1400" dirty="0" smtClean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  <a:p>
            <a:pPr algn="ctr"/>
            <a:r>
              <a:rPr lang="zh-CN" altLang="en-US" sz="1400" dirty="0"/>
              <a:t>请勿盗版</a:t>
            </a:r>
          </a:p>
        </p:txBody>
      </p:sp>
      <p:sp>
        <p:nvSpPr>
          <p:cNvPr id="25" name="矩形 24"/>
          <p:cNvSpPr/>
          <p:nvPr/>
        </p:nvSpPr>
        <p:spPr>
          <a:xfrm>
            <a:off x="7204343" y="4078375"/>
            <a:ext cx="188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 smtClean="0"/>
              <a:t>哎呀小小草</a:t>
            </a:r>
            <a:r>
              <a:rPr lang="en-US" altLang="zh-CN" sz="1400" dirty="0" smtClean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  <a:p>
            <a:pPr algn="ctr"/>
            <a:r>
              <a:rPr lang="zh-CN" altLang="en-US" sz="1400" dirty="0"/>
              <a:t>请勿盗版</a:t>
            </a:r>
          </a:p>
        </p:txBody>
      </p:sp>
      <p:sp>
        <p:nvSpPr>
          <p:cNvPr id="26" name="矩形 25"/>
          <p:cNvSpPr/>
          <p:nvPr/>
        </p:nvSpPr>
        <p:spPr>
          <a:xfrm>
            <a:off x="9213132" y="4078375"/>
            <a:ext cx="188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/>
              <a:t>点击此处添加标题</a:t>
            </a:r>
          </a:p>
          <a:p>
            <a:pPr algn="ctr"/>
            <a:r>
              <a:rPr lang="zh-CN" altLang="en-US" sz="1400" dirty="0" smtClean="0"/>
              <a:t>哎呀小小草</a:t>
            </a:r>
            <a:r>
              <a:rPr lang="en-US" altLang="zh-CN" sz="1400" dirty="0" smtClean="0"/>
              <a:t>PPT</a:t>
            </a:r>
            <a:r>
              <a:rPr lang="zh-CN" altLang="en-US" sz="1400" dirty="0"/>
              <a:t>模板</a:t>
            </a:r>
            <a:endParaRPr lang="en-US" altLang="zh-CN" sz="1400" dirty="0"/>
          </a:p>
          <a:p>
            <a:pPr algn="ctr"/>
            <a:r>
              <a:rPr lang="zh-CN" altLang="en-US" sz="1400" dirty="0"/>
              <a:t>请勿盗版</a:t>
            </a:r>
          </a:p>
        </p:txBody>
      </p:sp>
    </p:spTree>
    <p:extLst>
      <p:ext uri="{BB962C8B-B14F-4D97-AF65-F5344CB8AC3E}">
        <p14:creationId xmlns:p14="http://schemas.microsoft.com/office/powerpoint/2010/main" val="148244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06833" y="1798273"/>
            <a:ext cx="161213" cy="481449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7" name="圆角矩形 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" name="圆角矩形 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圆角矩形 1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455565" y="2105788"/>
            <a:ext cx="216314" cy="646002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17" name="圆角矩形 1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" name="圆角矩形 1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69689" y="2129875"/>
            <a:ext cx="181659" cy="542507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7" name="圆角矩形 2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9" name="圆角矩形 2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62152" y="2251584"/>
            <a:ext cx="215637" cy="643981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37" name="圆角矩形 3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4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9" name="圆角矩形 3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404722" y="2373190"/>
            <a:ext cx="219197" cy="654610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47" name="圆角矩形 4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5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9" name="圆角矩形 4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465059" y="2457988"/>
            <a:ext cx="241572" cy="721433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57" name="圆角矩形 5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6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9" name="圆角矩形 5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圆角矩形 6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654643" y="2940166"/>
            <a:ext cx="307530" cy="918412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67" name="圆角矩形 6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7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圆角矩形 6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圆角矩形 7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253756" y="2402581"/>
            <a:ext cx="241572" cy="721433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77" name="圆角矩形 7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8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9" name="圆角矩形 7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圆角矩形 7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圆角矩形 8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859520" y="2357151"/>
            <a:ext cx="241572" cy="721433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87" name="圆角矩形 8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9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圆角矩形 8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圆角矩形 8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圆角矩形 9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圆角矩形 9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052794" y="2658135"/>
            <a:ext cx="241572" cy="721433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97" name="圆角矩形 9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0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9" name="圆角矩形 9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圆角矩形 9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圆角矩形 10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圆角矩形 10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2115855" y="2050274"/>
            <a:ext cx="222078" cy="663215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107" name="圆角矩形 10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1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9" name="圆角矩形 10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圆角矩形 10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圆角矩形 11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圆角矩形 11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2565222" y="2406644"/>
            <a:ext cx="273967" cy="818178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117" name="圆角矩形 11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2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9" name="圆角矩形 11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圆角矩形 11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圆角矩形 12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圆角矩形 12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2957187" y="2691589"/>
            <a:ext cx="307530" cy="918412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127" name="圆角矩形 12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3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圆角矩形 12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圆角矩形 12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圆角矩形 13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圆角矩形 13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3622124" y="2549455"/>
            <a:ext cx="305743" cy="91307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37" name="圆角矩形 13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4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9" name="圆角矩形 13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圆角矩形 13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圆角矩形 14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圆角矩形 14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1311827" y="3151166"/>
            <a:ext cx="305743" cy="91307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47" name="圆角矩形 14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5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9" name="圆角矩形 14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圆角矩形 14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圆角矩形 15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圆角矩形 15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2227617" y="2639113"/>
            <a:ext cx="305743" cy="91307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57" name="圆角矩形 15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6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59" name="圆角矩形 15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圆角矩形 15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圆角矩形 16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圆角矩形 16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2620719" y="3143343"/>
            <a:ext cx="356499" cy="106465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67" name="圆角矩形 16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7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9" name="圆角矩形 16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圆角矩形 16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圆角矩形 17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圆角矩形 17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3288755" y="3298571"/>
            <a:ext cx="356499" cy="106465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77" name="圆角矩形 17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8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9" name="圆角矩形 17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圆角矩形 17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圆角矩形 18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圆角矩形 18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4122211" y="3301504"/>
            <a:ext cx="339370" cy="1013499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87" name="圆角矩形 18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19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9" name="圆角矩形 18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圆角矩形 18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圆角矩形 19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圆角矩形 19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6" name="组合 195"/>
          <p:cNvGrpSpPr/>
          <p:nvPr/>
        </p:nvGrpSpPr>
        <p:grpSpPr>
          <a:xfrm>
            <a:off x="1895059" y="3214066"/>
            <a:ext cx="356666" cy="1065152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197" name="圆角矩形 19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0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9" name="圆角矩形 19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圆角矩形 19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圆角矩形 20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圆角矩形 20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2853617" y="3776565"/>
            <a:ext cx="487391" cy="1455548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207" name="圆角矩形 20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1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9" name="圆角矩形 20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圆角矩形 20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圆角矩形 21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圆角矩形 21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2271037" y="3627618"/>
            <a:ext cx="392736" cy="1172869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217" name="圆角矩形 21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2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9" name="圆角矩形 21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圆角矩形 21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圆角矩形 22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圆角矩形 22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3651877" y="3676708"/>
            <a:ext cx="392736" cy="1172869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227" name="圆角矩形 22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3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29" name="圆角矩形 22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圆角矩形 22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圆角矩形 23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圆角矩形 23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2911222" y="2026708"/>
            <a:ext cx="216314" cy="646002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37" name="圆角矩形 23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4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39" name="圆角矩形 23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圆角矩形 23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圆角矩形 24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圆角矩形 24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3503432" y="1903911"/>
            <a:ext cx="181659" cy="542507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47" name="圆角矩形 24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5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9" name="圆角矩形 24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圆角矩形 24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圆角矩形 25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圆角矩形 25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6" name="组合 255"/>
          <p:cNvGrpSpPr/>
          <p:nvPr/>
        </p:nvGrpSpPr>
        <p:grpSpPr>
          <a:xfrm>
            <a:off x="1668751" y="1967599"/>
            <a:ext cx="172407" cy="514879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57" name="圆角矩形 25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6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9" name="圆角矩形 25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圆角矩形 25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圆角矩形 26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圆角矩形 26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269791" y="1878250"/>
            <a:ext cx="161213" cy="481449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67" name="圆角矩形 26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7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9" name="圆角矩形 26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圆角矩形 26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圆角矩形 27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圆角矩形 27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" name="组合 275"/>
          <p:cNvGrpSpPr/>
          <p:nvPr/>
        </p:nvGrpSpPr>
        <p:grpSpPr>
          <a:xfrm>
            <a:off x="4681565" y="1940972"/>
            <a:ext cx="161213" cy="481449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77" name="圆角矩形 27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8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9" name="圆角矩形 27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圆角矩形 27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圆角矩形 28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圆角矩形 28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6" name="组合 285"/>
          <p:cNvGrpSpPr/>
          <p:nvPr/>
        </p:nvGrpSpPr>
        <p:grpSpPr>
          <a:xfrm>
            <a:off x="1291011" y="2068752"/>
            <a:ext cx="153668" cy="458917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287" name="圆角矩形 28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29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89" name="圆角矩形 28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圆角矩形 28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圆角矩形 29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圆角矩形 29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6" name="组合 295"/>
          <p:cNvGrpSpPr/>
          <p:nvPr/>
        </p:nvGrpSpPr>
        <p:grpSpPr>
          <a:xfrm>
            <a:off x="4540059" y="2927377"/>
            <a:ext cx="305743" cy="913071"/>
            <a:chOff x="2008778" y="2574004"/>
            <a:chExt cx="380273" cy="1135650"/>
          </a:xfrm>
          <a:solidFill>
            <a:srgbClr val="EF9F00"/>
          </a:solidFill>
        </p:grpSpPr>
        <p:sp>
          <p:nvSpPr>
            <p:cNvPr id="297" name="圆角矩形 29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0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99" name="圆角矩形 29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圆角矩形 29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圆角矩形 30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圆角矩形 30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6" name="组合 305"/>
          <p:cNvGrpSpPr/>
          <p:nvPr/>
        </p:nvGrpSpPr>
        <p:grpSpPr>
          <a:xfrm>
            <a:off x="1105404" y="2578909"/>
            <a:ext cx="241572" cy="721433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307" name="圆角矩形 30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1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09" name="圆角矩形 30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圆角矩形 30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圆角矩形 31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圆角矩形 31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6" name="组合 315"/>
          <p:cNvGrpSpPr/>
          <p:nvPr/>
        </p:nvGrpSpPr>
        <p:grpSpPr>
          <a:xfrm>
            <a:off x="3206177" y="1823552"/>
            <a:ext cx="186473" cy="556884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317" name="圆角矩形 31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2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9" name="圆角矩形 31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圆角矩形 31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圆角矩形 32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圆角矩形 32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6" name="组合 325"/>
          <p:cNvGrpSpPr/>
          <p:nvPr/>
        </p:nvGrpSpPr>
        <p:grpSpPr>
          <a:xfrm>
            <a:off x="1908736" y="1814453"/>
            <a:ext cx="140418" cy="419346"/>
            <a:chOff x="2008778" y="2574004"/>
            <a:chExt cx="380273" cy="1135650"/>
          </a:xfrm>
          <a:solidFill>
            <a:schemeClr val="bg1"/>
          </a:solidFill>
        </p:grpSpPr>
        <p:sp>
          <p:nvSpPr>
            <p:cNvPr id="327" name="圆角矩形 32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3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29" name="圆角矩形 32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0" name="圆角矩形 32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1" name="圆角矩形 33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2" name="圆角矩形 33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6" name="组合 335"/>
          <p:cNvGrpSpPr/>
          <p:nvPr/>
        </p:nvGrpSpPr>
        <p:grpSpPr>
          <a:xfrm>
            <a:off x="4841960" y="2484609"/>
            <a:ext cx="190514" cy="568951"/>
            <a:chOff x="2008778" y="2574004"/>
            <a:chExt cx="380273" cy="1135650"/>
          </a:xfrm>
          <a:solidFill>
            <a:srgbClr val="FFC000"/>
          </a:solidFill>
        </p:grpSpPr>
        <p:sp>
          <p:nvSpPr>
            <p:cNvPr id="337" name="圆角矩形 336"/>
            <p:cNvSpPr/>
            <p:nvPr/>
          </p:nvSpPr>
          <p:spPr>
            <a:xfrm>
              <a:off x="2081583" y="2935539"/>
              <a:ext cx="234440" cy="255846"/>
            </a:xfrm>
            <a:prstGeom prst="roundRect">
              <a:avLst>
                <a:gd name="adj" fmla="val 349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8" name="Group 61"/>
            <p:cNvGrpSpPr/>
            <p:nvPr/>
          </p:nvGrpSpPr>
          <p:grpSpPr>
            <a:xfrm>
              <a:off x="2025107" y="2574004"/>
              <a:ext cx="347391" cy="392181"/>
              <a:chOff x="1368786" y="1195986"/>
              <a:chExt cx="1009650" cy="1139826"/>
            </a:xfrm>
            <a:grpFill/>
          </p:grpSpPr>
          <p:sp>
            <p:nvSpPr>
              <p:cNvPr id="343" name="Freeform 6"/>
              <p:cNvSpPr>
                <a:spLocks noEditPoints="1"/>
              </p:cNvSpPr>
              <p:nvPr/>
            </p:nvSpPr>
            <p:spPr bwMode="auto">
              <a:xfrm>
                <a:off x="1643423" y="1195986"/>
                <a:ext cx="460375" cy="598488"/>
              </a:xfrm>
              <a:custGeom>
                <a:avLst/>
                <a:gdLst>
                  <a:gd name="T0" fmla="*/ 41 w 122"/>
                  <a:gd name="T1" fmla="*/ 4 h 159"/>
                  <a:gd name="T2" fmla="*/ 97 w 122"/>
                  <a:gd name="T3" fmla="*/ 12 h 159"/>
                  <a:gd name="T4" fmla="*/ 120 w 122"/>
                  <a:gd name="T5" fmla="*/ 58 h 159"/>
                  <a:gd name="T6" fmla="*/ 121 w 122"/>
                  <a:gd name="T7" fmla="*/ 94 h 159"/>
                  <a:gd name="T8" fmla="*/ 103 w 122"/>
                  <a:gd name="T9" fmla="*/ 126 h 159"/>
                  <a:gd name="T10" fmla="*/ 63 w 122"/>
                  <a:gd name="T11" fmla="*/ 157 h 159"/>
                  <a:gd name="T12" fmla="*/ 19 w 122"/>
                  <a:gd name="T13" fmla="*/ 126 h 159"/>
                  <a:gd name="T14" fmla="*/ 1 w 122"/>
                  <a:gd name="T15" fmla="*/ 94 h 159"/>
                  <a:gd name="T16" fmla="*/ 3 w 122"/>
                  <a:gd name="T17" fmla="*/ 46 h 159"/>
                  <a:gd name="T18" fmla="*/ 41 w 122"/>
                  <a:gd name="T19" fmla="*/ 4 h 159"/>
                  <a:gd name="T20" fmla="*/ 19 w 122"/>
                  <a:gd name="T21" fmla="*/ 80 h 159"/>
                  <a:gd name="T22" fmla="*/ 41 w 122"/>
                  <a:gd name="T23" fmla="*/ 136 h 159"/>
                  <a:gd name="T24" fmla="*/ 77 w 122"/>
                  <a:gd name="T25" fmla="*/ 140 h 159"/>
                  <a:gd name="T26" fmla="*/ 104 w 122"/>
                  <a:gd name="T27" fmla="*/ 73 h 159"/>
                  <a:gd name="T28" fmla="*/ 79 w 122"/>
                  <a:gd name="T29" fmla="*/ 54 h 159"/>
                  <a:gd name="T30" fmla="*/ 19 w 122"/>
                  <a:gd name="T31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2" h="159">
                    <a:moveTo>
                      <a:pt x="41" y="4"/>
                    </a:moveTo>
                    <a:cubicBezTo>
                      <a:pt x="59" y="0"/>
                      <a:pt x="80" y="2"/>
                      <a:pt x="97" y="12"/>
                    </a:cubicBezTo>
                    <a:cubicBezTo>
                      <a:pt x="112" y="22"/>
                      <a:pt x="121" y="40"/>
                      <a:pt x="120" y="58"/>
                    </a:cubicBezTo>
                    <a:cubicBezTo>
                      <a:pt x="119" y="70"/>
                      <a:pt x="122" y="82"/>
                      <a:pt x="121" y="94"/>
                    </a:cubicBezTo>
                    <a:cubicBezTo>
                      <a:pt x="117" y="106"/>
                      <a:pt x="108" y="115"/>
                      <a:pt x="103" y="126"/>
                    </a:cubicBezTo>
                    <a:cubicBezTo>
                      <a:pt x="96" y="142"/>
                      <a:pt x="82" y="157"/>
                      <a:pt x="63" y="157"/>
                    </a:cubicBezTo>
                    <a:cubicBezTo>
                      <a:pt x="43" y="159"/>
                      <a:pt x="27" y="143"/>
                      <a:pt x="19" y="126"/>
                    </a:cubicBezTo>
                    <a:cubicBezTo>
                      <a:pt x="14" y="115"/>
                      <a:pt x="5" y="105"/>
                      <a:pt x="1" y="94"/>
                    </a:cubicBezTo>
                    <a:cubicBezTo>
                      <a:pt x="1" y="78"/>
                      <a:pt x="0" y="62"/>
                      <a:pt x="3" y="46"/>
                    </a:cubicBezTo>
                    <a:cubicBezTo>
                      <a:pt x="7" y="27"/>
                      <a:pt x="21" y="9"/>
                      <a:pt x="41" y="4"/>
                    </a:cubicBezTo>
                    <a:close/>
                    <a:moveTo>
                      <a:pt x="19" y="80"/>
                    </a:moveTo>
                    <a:cubicBezTo>
                      <a:pt x="22" y="100"/>
                      <a:pt x="27" y="121"/>
                      <a:pt x="41" y="136"/>
                    </a:cubicBezTo>
                    <a:cubicBezTo>
                      <a:pt x="50" y="145"/>
                      <a:pt x="66" y="148"/>
                      <a:pt x="77" y="140"/>
                    </a:cubicBezTo>
                    <a:cubicBezTo>
                      <a:pt x="97" y="124"/>
                      <a:pt x="101" y="97"/>
                      <a:pt x="104" y="73"/>
                    </a:cubicBezTo>
                    <a:cubicBezTo>
                      <a:pt x="95" y="68"/>
                      <a:pt x="86" y="62"/>
                      <a:pt x="79" y="54"/>
                    </a:cubicBezTo>
                    <a:cubicBezTo>
                      <a:pt x="62" y="69"/>
                      <a:pt x="41" y="78"/>
                      <a:pt x="19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8"/>
              <p:cNvSpPr>
                <a:spLocks noEditPoints="1"/>
              </p:cNvSpPr>
              <p:nvPr/>
            </p:nvSpPr>
            <p:spPr bwMode="auto">
              <a:xfrm>
                <a:off x="1368786" y="1753199"/>
                <a:ext cx="1009650" cy="582613"/>
              </a:xfrm>
              <a:custGeom>
                <a:avLst/>
                <a:gdLst>
                  <a:gd name="T0" fmla="*/ 51 w 268"/>
                  <a:gd name="T1" fmla="*/ 17 h 155"/>
                  <a:gd name="T2" fmla="*/ 92 w 268"/>
                  <a:gd name="T3" fmla="*/ 0 h 155"/>
                  <a:gd name="T4" fmla="*/ 98 w 268"/>
                  <a:gd name="T5" fmla="*/ 10 h 155"/>
                  <a:gd name="T6" fmla="*/ 89 w 268"/>
                  <a:gd name="T7" fmla="*/ 16 h 155"/>
                  <a:gd name="T8" fmla="*/ 122 w 268"/>
                  <a:gd name="T9" fmla="*/ 130 h 155"/>
                  <a:gd name="T10" fmla="*/ 127 w 268"/>
                  <a:gd name="T11" fmla="*/ 55 h 155"/>
                  <a:gd name="T12" fmla="*/ 142 w 268"/>
                  <a:gd name="T13" fmla="*/ 54 h 155"/>
                  <a:gd name="T14" fmla="*/ 146 w 268"/>
                  <a:gd name="T15" fmla="*/ 130 h 155"/>
                  <a:gd name="T16" fmla="*/ 180 w 268"/>
                  <a:gd name="T17" fmla="*/ 16 h 155"/>
                  <a:gd name="T18" fmla="*/ 175 w 268"/>
                  <a:gd name="T19" fmla="*/ 1 h 155"/>
                  <a:gd name="T20" fmla="*/ 239 w 268"/>
                  <a:gd name="T21" fmla="*/ 35 h 155"/>
                  <a:gd name="T22" fmla="*/ 265 w 268"/>
                  <a:gd name="T23" fmla="*/ 114 h 155"/>
                  <a:gd name="T24" fmla="*/ 220 w 268"/>
                  <a:gd name="T25" fmla="*/ 133 h 155"/>
                  <a:gd name="T26" fmla="*/ 124 w 268"/>
                  <a:gd name="T27" fmla="*/ 154 h 155"/>
                  <a:gd name="T28" fmla="*/ 50 w 268"/>
                  <a:gd name="T29" fmla="*/ 133 h 155"/>
                  <a:gd name="T30" fmla="*/ 3 w 268"/>
                  <a:gd name="T31" fmla="*/ 110 h 155"/>
                  <a:gd name="T32" fmla="*/ 51 w 268"/>
                  <a:gd name="T33" fmla="*/ 17 h 155"/>
                  <a:gd name="T34" fmla="*/ 167 w 268"/>
                  <a:gd name="T35" fmla="*/ 107 h 155"/>
                  <a:gd name="T36" fmla="*/ 170 w 268"/>
                  <a:gd name="T37" fmla="*/ 113 h 155"/>
                  <a:gd name="T38" fmla="*/ 205 w 268"/>
                  <a:gd name="T39" fmla="*/ 109 h 155"/>
                  <a:gd name="T40" fmla="*/ 213 w 268"/>
                  <a:gd name="T41" fmla="*/ 100 h 155"/>
                  <a:gd name="T42" fmla="*/ 167 w 268"/>
                  <a:gd name="T43" fmla="*/ 10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8" h="155">
                    <a:moveTo>
                      <a:pt x="51" y="17"/>
                    </a:moveTo>
                    <a:cubicBezTo>
                      <a:pt x="64" y="9"/>
                      <a:pt x="78" y="6"/>
                      <a:pt x="92" y="0"/>
                    </a:cubicBezTo>
                    <a:cubicBezTo>
                      <a:pt x="94" y="3"/>
                      <a:pt x="96" y="8"/>
                      <a:pt x="98" y="10"/>
                    </a:cubicBezTo>
                    <a:cubicBezTo>
                      <a:pt x="95" y="12"/>
                      <a:pt x="91" y="15"/>
                      <a:pt x="89" y="16"/>
                    </a:cubicBezTo>
                    <a:cubicBezTo>
                      <a:pt x="100" y="54"/>
                      <a:pt x="112" y="92"/>
                      <a:pt x="122" y="130"/>
                    </a:cubicBezTo>
                    <a:cubicBezTo>
                      <a:pt x="124" y="105"/>
                      <a:pt x="126" y="80"/>
                      <a:pt x="127" y="55"/>
                    </a:cubicBezTo>
                    <a:cubicBezTo>
                      <a:pt x="132" y="54"/>
                      <a:pt x="137" y="54"/>
                      <a:pt x="142" y="54"/>
                    </a:cubicBezTo>
                    <a:cubicBezTo>
                      <a:pt x="142" y="80"/>
                      <a:pt x="144" y="105"/>
                      <a:pt x="146" y="130"/>
                    </a:cubicBezTo>
                    <a:cubicBezTo>
                      <a:pt x="157" y="92"/>
                      <a:pt x="170" y="54"/>
                      <a:pt x="180" y="16"/>
                    </a:cubicBezTo>
                    <a:cubicBezTo>
                      <a:pt x="170" y="14"/>
                      <a:pt x="172" y="7"/>
                      <a:pt x="175" y="1"/>
                    </a:cubicBezTo>
                    <a:cubicBezTo>
                      <a:pt x="199" y="7"/>
                      <a:pt x="223" y="16"/>
                      <a:pt x="239" y="35"/>
                    </a:cubicBezTo>
                    <a:cubicBezTo>
                      <a:pt x="259" y="56"/>
                      <a:pt x="268" y="86"/>
                      <a:pt x="265" y="114"/>
                    </a:cubicBezTo>
                    <a:cubicBezTo>
                      <a:pt x="256" y="130"/>
                      <a:pt x="236" y="132"/>
                      <a:pt x="220" y="133"/>
                    </a:cubicBezTo>
                    <a:cubicBezTo>
                      <a:pt x="191" y="151"/>
                      <a:pt x="157" y="155"/>
                      <a:pt x="124" y="154"/>
                    </a:cubicBezTo>
                    <a:cubicBezTo>
                      <a:pt x="98" y="153"/>
                      <a:pt x="71" y="149"/>
                      <a:pt x="50" y="133"/>
                    </a:cubicBezTo>
                    <a:cubicBezTo>
                      <a:pt x="32" y="132"/>
                      <a:pt x="9" y="130"/>
                      <a:pt x="3" y="110"/>
                    </a:cubicBezTo>
                    <a:cubicBezTo>
                      <a:pt x="0" y="73"/>
                      <a:pt x="19" y="36"/>
                      <a:pt x="51" y="17"/>
                    </a:cubicBezTo>
                    <a:close/>
                    <a:moveTo>
                      <a:pt x="167" y="107"/>
                    </a:moveTo>
                    <a:cubicBezTo>
                      <a:pt x="168" y="109"/>
                      <a:pt x="169" y="111"/>
                      <a:pt x="170" y="113"/>
                    </a:cubicBezTo>
                    <a:cubicBezTo>
                      <a:pt x="182" y="114"/>
                      <a:pt x="194" y="112"/>
                      <a:pt x="205" y="109"/>
                    </a:cubicBezTo>
                    <a:cubicBezTo>
                      <a:pt x="210" y="108"/>
                      <a:pt x="212" y="104"/>
                      <a:pt x="213" y="100"/>
                    </a:cubicBezTo>
                    <a:cubicBezTo>
                      <a:pt x="198" y="105"/>
                      <a:pt x="182" y="107"/>
                      <a:pt x="1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9"/>
              <p:cNvSpPr>
                <a:spLocks/>
              </p:cNvSpPr>
              <p:nvPr/>
            </p:nvSpPr>
            <p:spPr bwMode="auto">
              <a:xfrm>
                <a:off x="1816461" y="1850036"/>
                <a:ext cx="117475" cy="87313"/>
              </a:xfrm>
              <a:custGeom>
                <a:avLst/>
                <a:gdLst>
                  <a:gd name="T0" fmla="*/ 4 w 31"/>
                  <a:gd name="T1" fmla="*/ 3 h 23"/>
                  <a:gd name="T2" fmla="*/ 26 w 31"/>
                  <a:gd name="T3" fmla="*/ 3 h 23"/>
                  <a:gd name="T4" fmla="*/ 24 w 31"/>
                  <a:gd name="T5" fmla="*/ 23 h 23"/>
                  <a:gd name="T6" fmla="*/ 6 w 31"/>
                  <a:gd name="T7" fmla="*/ 23 h 23"/>
                  <a:gd name="T8" fmla="*/ 4 w 31"/>
                  <a:gd name="T9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3">
                    <a:moveTo>
                      <a:pt x="4" y="3"/>
                    </a:moveTo>
                    <a:cubicBezTo>
                      <a:pt x="11" y="1"/>
                      <a:pt x="19" y="0"/>
                      <a:pt x="26" y="3"/>
                    </a:cubicBezTo>
                    <a:cubicBezTo>
                      <a:pt x="31" y="10"/>
                      <a:pt x="27" y="16"/>
                      <a:pt x="24" y="23"/>
                    </a:cubicBezTo>
                    <a:cubicBezTo>
                      <a:pt x="18" y="23"/>
                      <a:pt x="12" y="23"/>
                      <a:pt x="6" y="23"/>
                    </a:cubicBezTo>
                    <a:cubicBezTo>
                      <a:pt x="3" y="16"/>
                      <a:pt x="0" y="9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9" name="圆角矩形 338"/>
            <p:cNvSpPr/>
            <p:nvPr/>
          </p:nvSpPr>
          <p:spPr>
            <a:xfrm rot="457219">
              <a:off x="2008778" y="2863402"/>
              <a:ext cx="66422" cy="36724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圆角矩形 339"/>
            <p:cNvSpPr/>
            <p:nvPr/>
          </p:nvSpPr>
          <p:spPr>
            <a:xfrm rot="21142781" flipH="1">
              <a:off x="2322629" y="2863385"/>
              <a:ext cx="66422" cy="37061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圆角矩形 340"/>
            <p:cNvSpPr/>
            <p:nvPr/>
          </p:nvSpPr>
          <p:spPr>
            <a:xfrm rot="21437231" flipH="1">
              <a:off x="2220559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2" name="圆角矩形 341"/>
            <p:cNvSpPr/>
            <p:nvPr/>
          </p:nvSpPr>
          <p:spPr>
            <a:xfrm rot="162769">
              <a:off x="2068697" y="3124632"/>
              <a:ext cx="105773" cy="58502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6" name="矩形 345"/>
          <p:cNvSpPr/>
          <p:nvPr/>
        </p:nvSpPr>
        <p:spPr>
          <a:xfrm>
            <a:off x="6361235" y="1607962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47" name="矩形 346"/>
          <p:cNvSpPr/>
          <p:nvPr/>
        </p:nvSpPr>
        <p:spPr>
          <a:xfrm>
            <a:off x="6361235" y="3057405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  <p:sp>
        <p:nvSpPr>
          <p:cNvPr id="348" name="矩形 347"/>
          <p:cNvSpPr/>
          <p:nvPr/>
        </p:nvSpPr>
        <p:spPr>
          <a:xfrm>
            <a:off x="6361235" y="4494382"/>
            <a:ext cx="37762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点击此处添加标题</a:t>
            </a:r>
          </a:p>
          <a:p>
            <a:r>
              <a:rPr lang="zh-CN" altLang="en-US" dirty="0"/>
              <a:t>点击此处添加标题</a:t>
            </a:r>
          </a:p>
          <a:p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</a:t>
            </a:r>
          </a:p>
        </p:txBody>
      </p:sp>
    </p:spTree>
    <p:extLst>
      <p:ext uri="{BB962C8B-B14F-4D97-AF65-F5344CB8AC3E}">
        <p14:creationId xmlns:p14="http://schemas.microsoft.com/office/powerpoint/2010/main" val="3944941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sp>
        <p:nvSpPr>
          <p:cNvPr id="6" name="矩形 5"/>
          <p:cNvSpPr/>
          <p:nvPr/>
        </p:nvSpPr>
        <p:spPr>
          <a:xfrm>
            <a:off x="478858" y="1604668"/>
            <a:ext cx="6742477" cy="3446690"/>
          </a:xfrm>
          <a:prstGeom prst="rect">
            <a:avLst/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21335" y="2638030"/>
            <a:ext cx="47448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  <a:endParaRPr lang="en-US" altLang="zh-CN" dirty="0"/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54605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08" y="1732621"/>
            <a:ext cx="5372060" cy="368939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grpSp>
        <p:nvGrpSpPr>
          <p:cNvPr id="24" name="组合 23"/>
          <p:cNvGrpSpPr/>
          <p:nvPr/>
        </p:nvGrpSpPr>
        <p:grpSpPr>
          <a:xfrm>
            <a:off x="124918" y="3150522"/>
            <a:ext cx="2240692" cy="869916"/>
            <a:chOff x="4077729" y="5412160"/>
            <a:chExt cx="4201297" cy="1631092"/>
          </a:xfrm>
          <a:solidFill>
            <a:srgbClr val="F79646"/>
          </a:solidFill>
        </p:grpSpPr>
        <p:sp>
          <p:nvSpPr>
            <p:cNvPr id="25" name="圆角矩形 24"/>
            <p:cNvSpPr/>
            <p:nvPr/>
          </p:nvSpPr>
          <p:spPr>
            <a:xfrm>
              <a:off x="4077729" y="5412160"/>
              <a:ext cx="4201297" cy="163109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868550" y="5787231"/>
              <a:ext cx="2619635" cy="11253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1100" kern="0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点击此处添加标题</a:t>
              </a:r>
            </a:p>
            <a:p>
              <a:pPr lvl="0"/>
              <a:r>
                <a:rPr lang="zh-CN" altLang="en-US" sz="1100" kern="0" dirty="0" smtClea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哎呀小小草</a:t>
              </a:r>
              <a:r>
                <a:rPr lang="en-US" altLang="zh-CN" sz="1100" kern="0" dirty="0" smtClea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PPT</a:t>
              </a:r>
              <a:r>
                <a:rPr lang="zh-CN" altLang="en-US" sz="1100" kern="0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模板，请勿盗版</a:t>
              </a: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3668656" y="2618426"/>
            <a:ext cx="2240692" cy="869916"/>
          </a:xfrm>
          <a:prstGeom prst="round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668656" y="1407991"/>
            <a:ext cx="2240692" cy="869916"/>
            <a:chOff x="4077729" y="5412160"/>
            <a:chExt cx="4201297" cy="1631092"/>
          </a:xfrm>
          <a:solidFill>
            <a:srgbClr val="8064A2">
              <a:lumMod val="75000"/>
            </a:srgbClr>
          </a:solidFill>
        </p:grpSpPr>
        <p:sp>
          <p:nvSpPr>
            <p:cNvPr id="31" name="圆角矩形 30"/>
            <p:cNvSpPr/>
            <p:nvPr/>
          </p:nvSpPr>
          <p:spPr>
            <a:xfrm>
              <a:off x="4077729" y="5412160"/>
              <a:ext cx="4201297" cy="1631092"/>
            </a:xfrm>
            <a:prstGeom prst="roundRect">
              <a:avLst/>
            </a:prstGeom>
            <a:grpFill/>
            <a:ln w="25400" cap="flat" cmpd="sng" algn="ctr">
              <a:noFill/>
              <a:prstDash val="soli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6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222162" y="5763852"/>
              <a:ext cx="3971418" cy="12118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/>
              <a:r>
                <a:rPr lang="zh-CN" altLang="en-US" sz="1200" kern="0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点击此处添加标题</a:t>
              </a:r>
            </a:p>
            <a:p>
              <a:pPr lvl="0"/>
              <a:r>
                <a:rPr lang="zh-CN" altLang="en-US" sz="1200" kern="0" dirty="0" smtClea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哎呀小小草</a:t>
              </a:r>
              <a:r>
                <a:rPr lang="en-US" altLang="zh-CN" sz="1200" kern="0" dirty="0" smtClean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PPT</a:t>
              </a:r>
              <a:r>
                <a:rPr lang="zh-CN" altLang="en-US" sz="1200" kern="0" dirty="0">
                  <a:solidFill>
                    <a:prstClr val="whit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模板，请勿盗版</a:t>
              </a:r>
            </a:p>
          </p:txBody>
        </p:sp>
      </p:grpSp>
      <p:sp>
        <p:nvSpPr>
          <p:cNvPr id="34" name="圆角矩形 33"/>
          <p:cNvSpPr/>
          <p:nvPr/>
        </p:nvSpPr>
        <p:spPr>
          <a:xfrm>
            <a:off x="3668656" y="3889844"/>
            <a:ext cx="2240692" cy="869916"/>
          </a:xfrm>
          <a:prstGeom prst="round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3662082" y="5141544"/>
            <a:ext cx="2240692" cy="869917"/>
          </a:xfrm>
          <a:prstGeom prst="roundRect">
            <a:avLst/>
          </a:prstGeom>
          <a:solidFill>
            <a:srgbClr val="8064A2">
              <a:lumMod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6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9" name="任意多边形 38"/>
          <p:cNvSpPr/>
          <p:nvPr/>
        </p:nvSpPr>
        <p:spPr>
          <a:xfrm flipH="1">
            <a:off x="2515359" y="3360480"/>
            <a:ext cx="1103588" cy="478908"/>
          </a:xfrm>
          <a:custGeom>
            <a:avLst/>
            <a:gdLst>
              <a:gd name="connsiteX0" fmla="*/ 0 w 587779"/>
              <a:gd name="connsiteY0" fmla="*/ 188779 h 943893"/>
              <a:gd name="connsiteX1" fmla="*/ 293890 w 587779"/>
              <a:gd name="connsiteY1" fmla="*/ 188779 h 943893"/>
              <a:gd name="connsiteX2" fmla="*/ 293890 w 587779"/>
              <a:gd name="connsiteY2" fmla="*/ 0 h 943893"/>
              <a:gd name="connsiteX3" fmla="*/ 587779 w 587779"/>
              <a:gd name="connsiteY3" fmla="*/ 471947 h 943893"/>
              <a:gd name="connsiteX4" fmla="*/ 293890 w 587779"/>
              <a:gd name="connsiteY4" fmla="*/ 943893 h 943893"/>
              <a:gd name="connsiteX5" fmla="*/ 293890 w 587779"/>
              <a:gd name="connsiteY5" fmla="*/ 755114 h 943893"/>
              <a:gd name="connsiteX6" fmla="*/ 0 w 587779"/>
              <a:gd name="connsiteY6" fmla="*/ 755114 h 943893"/>
              <a:gd name="connsiteX7" fmla="*/ 0 w 587779"/>
              <a:gd name="connsiteY7" fmla="*/ 188779 h 943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779" h="943893">
                <a:moveTo>
                  <a:pt x="587779" y="188779"/>
                </a:moveTo>
                <a:lnTo>
                  <a:pt x="293889" y="188779"/>
                </a:lnTo>
                <a:lnTo>
                  <a:pt x="293889" y="0"/>
                </a:lnTo>
                <a:lnTo>
                  <a:pt x="0" y="471947"/>
                </a:lnTo>
                <a:lnTo>
                  <a:pt x="293889" y="943893"/>
                </a:lnTo>
                <a:lnTo>
                  <a:pt x="293889" y="755114"/>
                </a:lnTo>
                <a:lnTo>
                  <a:pt x="587779" y="755114"/>
                </a:lnTo>
                <a:lnTo>
                  <a:pt x="587779" y="188779"/>
                </a:lnTo>
                <a:close/>
              </a:path>
            </a:pathLst>
          </a:custGeom>
          <a:gradFill rotWithShape="1">
            <a:gsLst>
              <a:gs pos="0">
                <a:srgbClr val="4F81BD">
                  <a:tint val="60000"/>
                  <a:hueOff val="0"/>
                  <a:satOff val="0"/>
                  <a:lumOff val="0"/>
                  <a:alphaOff val="0"/>
                  <a:shade val="51000"/>
                  <a:satMod val="130000"/>
                </a:srgbClr>
              </a:gs>
              <a:gs pos="80000">
                <a:srgbClr val="4F81BD">
                  <a:tint val="60000"/>
                  <a:hueOff val="0"/>
                  <a:satOff val="0"/>
                  <a:lumOff val="0"/>
                  <a:alphaOff val="0"/>
                  <a:shade val="93000"/>
                  <a:satMod val="130000"/>
                </a:srgbClr>
              </a:gs>
              <a:gs pos="100000">
                <a:srgbClr val="4F81BD">
                  <a:tint val="60000"/>
                  <a:hueOff val="0"/>
                  <a:satOff val="0"/>
                  <a:lumOff val="0"/>
                  <a:alphaOff val="0"/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spcFirstLastPara="0" vert="horz" wrap="square" lIns="94045" tIns="100682" rIns="0" bIns="100683" numCol="1" spcCol="1270" anchor="ctr" anchorCtr="0">
            <a:noAutofit/>
          </a:bodyPr>
          <a:lstStyle/>
          <a:p>
            <a:pPr marL="0" marR="0" lvl="0" indent="0" algn="ctr" defTabSz="948207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13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29957" y="2832411"/>
            <a:ext cx="2118090" cy="646331"/>
          </a:xfrm>
          <a:prstGeom prst="rect">
            <a:avLst/>
          </a:prstGeom>
          <a:solidFill>
            <a:srgbClr val="8064A2">
              <a:lumMod val="75000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</a:p>
          <a:p>
            <a:pPr lvl="0"/>
            <a:r>
              <a:rPr lang="zh-CN" altLang="en-US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模板，请勿盗版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45687" y="4101751"/>
            <a:ext cx="2118090" cy="646331"/>
          </a:xfrm>
          <a:prstGeom prst="rect">
            <a:avLst/>
          </a:prstGeom>
          <a:solidFill>
            <a:srgbClr val="8064A2">
              <a:lumMod val="75000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</a:p>
          <a:p>
            <a:pPr lvl="0"/>
            <a:r>
              <a:rPr lang="zh-CN" altLang="en-US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模板，请勿盗版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745687" y="5302714"/>
            <a:ext cx="2118090" cy="646331"/>
          </a:xfrm>
          <a:prstGeom prst="rect">
            <a:avLst/>
          </a:prstGeom>
          <a:solidFill>
            <a:srgbClr val="8064A2">
              <a:lumMod val="75000"/>
            </a:srgbClr>
          </a:solidFill>
        </p:spPr>
        <p:txBody>
          <a:bodyPr wrap="square" rtlCol="0">
            <a:spAutoFit/>
          </a:bodyPr>
          <a:lstStyle/>
          <a:p>
            <a:pPr lvl="0"/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</a:p>
          <a:p>
            <a:pPr lvl="0"/>
            <a:r>
              <a:rPr lang="zh-CN" altLang="en-US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200" kern="0" dirty="0" smtClean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200" kern="0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模板，请勿盗版</a:t>
            </a:r>
          </a:p>
        </p:txBody>
      </p:sp>
    </p:spTree>
    <p:extLst>
      <p:ext uri="{BB962C8B-B14F-4D97-AF65-F5344CB8AC3E}">
        <p14:creationId xmlns:p14="http://schemas.microsoft.com/office/powerpoint/2010/main" val="321751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59046" y="1709529"/>
            <a:ext cx="10049664" cy="1155376"/>
            <a:chOff x="804302" y="1338611"/>
            <a:chExt cx="10049664" cy="1155376"/>
          </a:xfrm>
        </p:grpSpPr>
        <p:grpSp>
          <p:nvGrpSpPr>
            <p:cNvPr id="7" name="组合 6"/>
            <p:cNvGrpSpPr/>
            <p:nvPr/>
          </p:nvGrpSpPr>
          <p:grpSpPr>
            <a:xfrm>
              <a:off x="804302" y="1338611"/>
              <a:ext cx="10049664" cy="1155376"/>
              <a:chOff x="853070" y="1026993"/>
              <a:chExt cx="7409340" cy="959692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853070" y="1026993"/>
                <a:ext cx="7409340" cy="959692"/>
              </a:xfrm>
              <a:prstGeom prst="roundRect">
                <a:avLst>
                  <a:gd name="adj" fmla="val 9001"/>
                </a:avLst>
              </a:prstGeom>
              <a:solidFill>
                <a:srgbClr val="7030A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776150" y="1026993"/>
                <a:ext cx="6306262" cy="959692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826717" y="1196415"/>
                <a:ext cx="6255694" cy="6723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ts val="600"/>
                  </a:spcBef>
                </a:pPr>
                <a:r>
                  <a:rPr lang="zh-CN" altLang="en-US" sz="16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点击此处添加标题点击此处添加标题</a:t>
                </a:r>
              </a:p>
              <a:p>
                <a:pPr>
                  <a:lnSpc>
                    <a:spcPct val="130000"/>
                  </a:lnSpc>
                  <a:spcBef>
                    <a:spcPts val="600"/>
                  </a:spcBef>
                </a:pPr>
                <a:r>
                  <a:rPr lang="zh-CN" altLang="en-US" sz="16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哎呀小小草</a:t>
                </a:r>
                <a:r>
                  <a:rPr lang="en-US" altLang="zh-CN" sz="16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PPT</a:t>
                </a:r>
                <a:r>
                  <a:rPr lang="zh-CN" altLang="en-US" sz="1600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模板，请勿盗版</a:t>
                </a:r>
              </a:p>
            </p:txBody>
          </p:sp>
        </p:grpSp>
        <p:sp>
          <p:nvSpPr>
            <p:cNvPr id="8" name="Freeform 23"/>
            <p:cNvSpPr>
              <a:spLocks noEditPoints="1"/>
            </p:cNvSpPr>
            <p:nvPr/>
          </p:nvSpPr>
          <p:spPr bwMode="auto">
            <a:xfrm>
              <a:off x="1134868" y="1546480"/>
              <a:ext cx="590888" cy="739637"/>
            </a:xfrm>
            <a:custGeom>
              <a:avLst/>
              <a:gdLst>
                <a:gd name="T0" fmla="*/ 64 w 130"/>
                <a:gd name="T1" fmla="*/ 0 h 163"/>
                <a:gd name="T2" fmla="*/ 65 w 130"/>
                <a:gd name="T3" fmla="*/ 0 h 163"/>
                <a:gd name="T4" fmla="*/ 66 w 130"/>
                <a:gd name="T5" fmla="*/ 0 h 163"/>
                <a:gd name="T6" fmla="*/ 64 w 130"/>
                <a:gd name="T7" fmla="*/ 0 h 163"/>
                <a:gd name="T8" fmla="*/ 126 w 130"/>
                <a:gd name="T9" fmla="*/ 23 h 163"/>
                <a:gd name="T10" fmla="*/ 108 w 130"/>
                <a:gd name="T11" fmla="*/ 8 h 163"/>
                <a:gd name="T12" fmla="*/ 65 w 130"/>
                <a:gd name="T13" fmla="*/ 0 h 163"/>
                <a:gd name="T14" fmla="*/ 22 w 130"/>
                <a:gd name="T15" fmla="*/ 8 h 163"/>
                <a:gd name="T16" fmla="*/ 4 w 130"/>
                <a:gd name="T17" fmla="*/ 23 h 163"/>
                <a:gd name="T18" fmla="*/ 0 w 130"/>
                <a:gd name="T19" fmla="*/ 72 h 163"/>
                <a:gd name="T20" fmla="*/ 0 w 130"/>
                <a:gd name="T21" fmla="*/ 140 h 163"/>
                <a:gd name="T22" fmla="*/ 10 w 130"/>
                <a:gd name="T23" fmla="*/ 140 h 163"/>
                <a:gd name="T24" fmla="*/ 10 w 130"/>
                <a:gd name="T25" fmla="*/ 151 h 163"/>
                <a:gd name="T26" fmla="*/ 29 w 130"/>
                <a:gd name="T27" fmla="*/ 151 h 163"/>
                <a:gd name="T28" fmla="*/ 29 w 130"/>
                <a:gd name="T29" fmla="*/ 140 h 163"/>
                <a:gd name="T30" fmla="*/ 101 w 130"/>
                <a:gd name="T31" fmla="*/ 140 h 163"/>
                <a:gd name="T32" fmla="*/ 101 w 130"/>
                <a:gd name="T33" fmla="*/ 151 h 163"/>
                <a:gd name="T34" fmla="*/ 120 w 130"/>
                <a:gd name="T35" fmla="*/ 151 h 163"/>
                <a:gd name="T36" fmla="*/ 120 w 130"/>
                <a:gd name="T37" fmla="*/ 140 h 163"/>
                <a:gd name="T38" fmla="*/ 130 w 130"/>
                <a:gd name="T39" fmla="*/ 140 h 163"/>
                <a:gd name="T40" fmla="*/ 130 w 130"/>
                <a:gd name="T41" fmla="*/ 72 h 163"/>
                <a:gd name="T42" fmla="*/ 126 w 130"/>
                <a:gd name="T43" fmla="*/ 23 h 163"/>
                <a:gd name="T44" fmla="*/ 38 w 130"/>
                <a:gd name="T45" fmla="*/ 12 h 163"/>
                <a:gd name="T46" fmla="*/ 92 w 130"/>
                <a:gd name="T47" fmla="*/ 12 h 163"/>
                <a:gd name="T48" fmla="*/ 92 w 130"/>
                <a:gd name="T49" fmla="*/ 20 h 163"/>
                <a:gd name="T50" fmla="*/ 38 w 130"/>
                <a:gd name="T51" fmla="*/ 20 h 163"/>
                <a:gd name="T52" fmla="*/ 38 w 130"/>
                <a:gd name="T53" fmla="*/ 12 h 163"/>
                <a:gd name="T54" fmla="*/ 11 w 130"/>
                <a:gd name="T55" fmla="*/ 71 h 163"/>
                <a:gd name="T56" fmla="*/ 16 w 130"/>
                <a:gd name="T57" fmla="*/ 35 h 163"/>
                <a:gd name="T58" fmla="*/ 24 w 130"/>
                <a:gd name="T59" fmla="*/ 28 h 163"/>
                <a:gd name="T60" fmla="*/ 106 w 130"/>
                <a:gd name="T61" fmla="*/ 28 h 163"/>
                <a:gd name="T62" fmla="*/ 114 w 130"/>
                <a:gd name="T63" fmla="*/ 35 h 163"/>
                <a:gd name="T64" fmla="*/ 119 w 130"/>
                <a:gd name="T65" fmla="*/ 71 h 163"/>
                <a:gd name="T66" fmla="*/ 114 w 130"/>
                <a:gd name="T67" fmla="*/ 78 h 163"/>
                <a:gd name="T68" fmla="*/ 16 w 130"/>
                <a:gd name="T69" fmla="*/ 78 h 163"/>
                <a:gd name="T70" fmla="*/ 11 w 130"/>
                <a:gd name="T71" fmla="*/ 71 h 163"/>
                <a:gd name="T72" fmla="*/ 31 w 130"/>
                <a:gd name="T73" fmla="*/ 113 h 163"/>
                <a:gd name="T74" fmla="*/ 27 w 130"/>
                <a:gd name="T75" fmla="*/ 117 h 163"/>
                <a:gd name="T76" fmla="*/ 12 w 130"/>
                <a:gd name="T77" fmla="*/ 117 h 163"/>
                <a:gd name="T78" fmla="*/ 9 w 130"/>
                <a:gd name="T79" fmla="*/ 113 h 163"/>
                <a:gd name="T80" fmla="*/ 9 w 130"/>
                <a:gd name="T81" fmla="*/ 107 h 163"/>
                <a:gd name="T82" fmla="*/ 12 w 130"/>
                <a:gd name="T83" fmla="*/ 103 h 163"/>
                <a:gd name="T84" fmla="*/ 27 w 130"/>
                <a:gd name="T85" fmla="*/ 103 h 163"/>
                <a:gd name="T86" fmla="*/ 31 w 130"/>
                <a:gd name="T87" fmla="*/ 107 h 163"/>
                <a:gd name="T88" fmla="*/ 31 w 130"/>
                <a:gd name="T89" fmla="*/ 113 h 163"/>
                <a:gd name="T90" fmla="*/ 121 w 130"/>
                <a:gd name="T91" fmla="*/ 113 h 163"/>
                <a:gd name="T92" fmla="*/ 118 w 130"/>
                <a:gd name="T93" fmla="*/ 117 h 163"/>
                <a:gd name="T94" fmla="*/ 103 w 130"/>
                <a:gd name="T95" fmla="*/ 117 h 163"/>
                <a:gd name="T96" fmla="*/ 99 w 130"/>
                <a:gd name="T97" fmla="*/ 113 h 163"/>
                <a:gd name="T98" fmla="*/ 99 w 130"/>
                <a:gd name="T99" fmla="*/ 107 h 163"/>
                <a:gd name="T100" fmla="*/ 103 w 130"/>
                <a:gd name="T101" fmla="*/ 103 h 163"/>
                <a:gd name="T102" fmla="*/ 118 w 130"/>
                <a:gd name="T103" fmla="*/ 103 h 163"/>
                <a:gd name="T104" fmla="*/ 121 w 130"/>
                <a:gd name="T105" fmla="*/ 107 h 163"/>
                <a:gd name="T106" fmla="*/ 121 w 130"/>
                <a:gd name="T107" fmla="*/ 11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" h="163">
                  <a:moveTo>
                    <a:pt x="64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5" y="0"/>
                    <a:pt x="65" y="0"/>
                    <a:pt x="66" y="0"/>
                  </a:cubicBezTo>
                  <a:lnTo>
                    <a:pt x="64" y="0"/>
                  </a:lnTo>
                  <a:close/>
                  <a:moveTo>
                    <a:pt x="126" y="23"/>
                  </a:moveTo>
                  <a:cubicBezTo>
                    <a:pt x="125" y="15"/>
                    <a:pt x="117" y="11"/>
                    <a:pt x="108" y="8"/>
                  </a:cubicBezTo>
                  <a:cubicBezTo>
                    <a:pt x="100" y="4"/>
                    <a:pt x="80" y="0"/>
                    <a:pt x="65" y="0"/>
                  </a:cubicBezTo>
                  <a:cubicBezTo>
                    <a:pt x="50" y="0"/>
                    <a:pt x="30" y="4"/>
                    <a:pt x="22" y="8"/>
                  </a:cubicBezTo>
                  <a:cubicBezTo>
                    <a:pt x="13" y="11"/>
                    <a:pt x="5" y="15"/>
                    <a:pt x="4" y="23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63"/>
                    <a:pt x="29" y="163"/>
                    <a:pt x="29" y="151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63"/>
                    <a:pt x="120" y="163"/>
                    <a:pt x="120" y="151"/>
                  </a:cubicBezTo>
                  <a:cubicBezTo>
                    <a:pt x="120" y="140"/>
                    <a:pt x="120" y="140"/>
                    <a:pt x="120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0" y="72"/>
                    <a:pt x="130" y="72"/>
                    <a:pt x="130" y="72"/>
                  </a:cubicBezTo>
                  <a:lnTo>
                    <a:pt x="126" y="23"/>
                  </a:lnTo>
                  <a:close/>
                  <a:moveTo>
                    <a:pt x="38" y="12"/>
                  </a:moveTo>
                  <a:cubicBezTo>
                    <a:pt x="92" y="12"/>
                    <a:pt x="92" y="12"/>
                    <a:pt x="92" y="12"/>
                  </a:cubicBezTo>
                  <a:cubicBezTo>
                    <a:pt x="97" y="12"/>
                    <a:pt x="97" y="20"/>
                    <a:pt x="92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3" y="20"/>
                    <a:pt x="33" y="12"/>
                    <a:pt x="38" y="12"/>
                  </a:cubicBezTo>
                  <a:close/>
                  <a:moveTo>
                    <a:pt x="11" y="71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17" y="31"/>
                    <a:pt x="18" y="28"/>
                    <a:pt x="24" y="28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12" y="28"/>
                    <a:pt x="113" y="31"/>
                    <a:pt x="114" y="35"/>
                  </a:cubicBezTo>
                  <a:cubicBezTo>
                    <a:pt x="119" y="71"/>
                    <a:pt x="119" y="71"/>
                    <a:pt x="119" y="71"/>
                  </a:cubicBezTo>
                  <a:cubicBezTo>
                    <a:pt x="119" y="74"/>
                    <a:pt x="118" y="78"/>
                    <a:pt x="114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2" y="78"/>
                    <a:pt x="11" y="74"/>
                    <a:pt x="11" y="71"/>
                  </a:cubicBezTo>
                  <a:close/>
                  <a:moveTo>
                    <a:pt x="31" y="113"/>
                  </a:moveTo>
                  <a:cubicBezTo>
                    <a:pt x="31" y="115"/>
                    <a:pt x="29" y="117"/>
                    <a:pt x="27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0" y="117"/>
                    <a:pt x="9" y="115"/>
                    <a:pt x="9" y="113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9" y="105"/>
                    <a:pt x="10" y="103"/>
                    <a:pt x="12" y="103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9" y="103"/>
                    <a:pt x="31" y="105"/>
                    <a:pt x="31" y="107"/>
                  </a:cubicBezTo>
                  <a:lnTo>
                    <a:pt x="31" y="113"/>
                  </a:lnTo>
                  <a:close/>
                  <a:moveTo>
                    <a:pt x="121" y="113"/>
                  </a:moveTo>
                  <a:cubicBezTo>
                    <a:pt x="121" y="115"/>
                    <a:pt x="120" y="117"/>
                    <a:pt x="118" y="117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1" y="117"/>
                    <a:pt x="99" y="115"/>
                    <a:pt x="99" y="113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9" y="105"/>
                    <a:pt x="101" y="103"/>
                    <a:pt x="103" y="103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20" y="103"/>
                    <a:pt x="121" y="105"/>
                    <a:pt x="121" y="107"/>
                  </a:cubicBezTo>
                  <a:cubicBezTo>
                    <a:pt x="121" y="113"/>
                    <a:pt x="121" y="113"/>
                    <a:pt x="121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59046" y="2956567"/>
            <a:ext cx="10049664" cy="1155376"/>
            <a:chOff x="804302" y="2585649"/>
            <a:chExt cx="10049664" cy="1155376"/>
          </a:xfrm>
        </p:grpSpPr>
        <p:grpSp>
          <p:nvGrpSpPr>
            <p:cNvPr id="14" name="组合 13"/>
            <p:cNvGrpSpPr/>
            <p:nvPr/>
          </p:nvGrpSpPr>
          <p:grpSpPr>
            <a:xfrm>
              <a:off x="804302" y="2585649"/>
              <a:ext cx="10049664" cy="1155376"/>
              <a:chOff x="853070" y="1026993"/>
              <a:chExt cx="7409340" cy="959692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853070" y="1026993"/>
                <a:ext cx="7409340" cy="959692"/>
              </a:xfrm>
              <a:prstGeom prst="roundRect">
                <a:avLst>
                  <a:gd name="adj" fmla="val 9001"/>
                </a:avLst>
              </a:prstGeom>
              <a:solidFill>
                <a:srgbClr val="7030A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776150" y="1026993"/>
                <a:ext cx="6306262" cy="959692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15" name="Freeform 171"/>
            <p:cNvSpPr>
              <a:spLocks noEditPoints="1" noChangeArrowheads="1"/>
            </p:cNvSpPr>
            <p:nvPr/>
          </p:nvSpPr>
          <p:spPr bwMode="auto">
            <a:xfrm>
              <a:off x="1054827" y="2785730"/>
              <a:ext cx="750970" cy="755213"/>
            </a:xfrm>
            <a:custGeom>
              <a:avLst/>
              <a:gdLst>
                <a:gd name="T0" fmla="*/ 337 w 354"/>
                <a:gd name="T1" fmla="*/ 299 h 356"/>
                <a:gd name="T2" fmla="*/ 352 w 354"/>
                <a:gd name="T3" fmla="*/ 91 h 356"/>
                <a:gd name="T4" fmla="*/ 339 w 354"/>
                <a:gd name="T5" fmla="*/ 154 h 356"/>
                <a:gd name="T6" fmla="*/ 333 w 354"/>
                <a:gd name="T7" fmla="*/ 150 h 356"/>
                <a:gd name="T8" fmla="*/ 333 w 354"/>
                <a:gd name="T9" fmla="*/ 206 h 356"/>
                <a:gd name="T10" fmla="*/ 289 w 354"/>
                <a:gd name="T11" fmla="*/ 221 h 356"/>
                <a:gd name="T12" fmla="*/ 306 w 354"/>
                <a:gd name="T13" fmla="*/ 244 h 356"/>
                <a:gd name="T14" fmla="*/ 283 w 354"/>
                <a:gd name="T15" fmla="*/ 267 h 356"/>
                <a:gd name="T16" fmla="*/ 306 w 354"/>
                <a:gd name="T17" fmla="*/ 338 h 356"/>
                <a:gd name="T18" fmla="*/ 283 w 354"/>
                <a:gd name="T19" fmla="*/ 59 h 356"/>
                <a:gd name="T20" fmla="*/ 317 w 354"/>
                <a:gd name="T21" fmla="*/ 59 h 356"/>
                <a:gd name="T22" fmla="*/ 271 w 354"/>
                <a:gd name="T23" fmla="*/ 47 h 356"/>
                <a:gd name="T24" fmla="*/ 263 w 354"/>
                <a:gd name="T25" fmla="*/ 12 h 356"/>
                <a:gd name="T26" fmla="*/ 272 w 354"/>
                <a:gd name="T27" fmla="*/ 223 h 356"/>
                <a:gd name="T28" fmla="*/ 283 w 354"/>
                <a:gd name="T29" fmla="*/ 68 h 356"/>
                <a:gd name="T30" fmla="*/ 272 w 354"/>
                <a:gd name="T31" fmla="*/ 264 h 356"/>
                <a:gd name="T32" fmla="*/ 274 w 354"/>
                <a:gd name="T33" fmla="*/ 356 h 356"/>
                <a:gd name="T34" fmla="*/ 263 w 354"/>
                <a:gd name="T35" fmla="*/ 28 h 356"/>
                <a:gd name="T36" fmla="*/ 259 w 354"/>
                <a:gd name="T37" fmla="*/ 50 h 356"/>
                <a:gd name="T38" fmla="*/ 236 w 354"/>
                <a:gd name="T39" fmla="*/ 50 h 356"/>
                <a:gd name="T40" fmla="*/ 230 w 354"/>
                <a:gd name="T41" fmla="*/ 28 h 356"/>
                <a:gd name="T42" fmla="*/ 263 w 354"/>
                <a:gd name="T43" fmla="*/ 68 h 356"/>
                <a:gd name="T44" fmla="*/ 263 w 354"/>
                <a:gd name="T45" fmla="*/ 231 h 356"/>
                <a:gd name="T46" fmla="*/ 228 w 354"/>
                <a:gd name="T47" fmla="*/ 269 h 356"/>
                <a:gd name="T48" fmla="*/ 228 w 354"/>
                <a:gd name="T49" fmla="*/ 216 h 356"/>
                <a:gd name="T50" fmla="*/ 263 w 354"/>
                <a:gd name="T51" fmla="*/ 348 h 356"/>
                <a:gd name="T52" fmla="*/ 228 w 354"/>
                <a:gd name="T53" fmla="*/ 28 h 356"/>
                <a:gd name="T54" fmla="*/ 225 w 354"/>
                <a:gd name="T55" fmla="*/ 49 h 356"/>
                <a:gd name="T56" fmla="*/ 228 w 354"/>
                <a:gd name="T57" fmla="*/ 4 h 356"/>
                <a:gd name="T58" fmla="*/ 179 w 354"/>
                <a:gd name="T59" fmla="*/ 68 h 356"/>
                <a:gd name="T60" fmla="*/ 228 w 354"/>
                <a:gd name="T61" fmla="*/ 216 h 356"/>
                <a:gd name="T62" fmla="*/ 228 w 354"/>
                <a:gd name="T63" fmla="*/ 299 h 356"/>
                <a:gd name="T64" fmla="*/ 133 w 354"/>
                <a:gd name="T65" fmla="*/ 43 h 356"/>
                <a:gd name="T66" fmla="*/ 126 w 354"/>
                <a:gd name="T67" fmla="*/ 4 h 356"/>
                <a:gd name="T68" fmla="*/ 179 w 354"/>
                <a:gd name="T69" fmla="*/ 68 h 356"/>
                <a:gd name="T70" fmla="*/ 179 w 354"/>
                <a:gd name="T71" fmla="*/ 242 h 356"/>
                <a:gd name="T72" fmla="*/ 171 w 354"/>
                <a:gd name="T73" fmla="*/ 162 h 356"/>
                <a:gd name="T74" fmla="*/ 115 w 354"/>
                <a:gd name="T75" fmla="*/ 31 h 356"/>
                <a:gd name="T76" fmla="*/ 123 w 354"/>
                <a:gd name="T77" fmla="*/ 50 h 356"/>
                <a:gd name="T78" fmla="*/ 100 w 354"/>
                <a:gd name="T79" fmla="*/ 43 h 356"/>
                <a:gd name="T80" fmla="*/ 90 w 354"/>
                <a:gd name="T81" fmla="*/ 12 h 356"/>
                <a:gd name="T82" fmla="*/ 126 w 354"/>
                <a:gd name="T83" fmla="*/ 96 h 356"/>
                <a:gd name="T84" fmla="*/ 90 w 354"/>
                <a:gd name="T85" fmla="*/ 256 h 356"/>
                <a:gd name="T86" fmla="*/ 126 w 354"/>
                <a:gd name="T87" fmla="*/ 162 h 356"/>
                <a:gd name="T88" fmla="*/ 90 w 354"/>
                <a:gd name="T89" fmla="*/ 348 h 356"/>
                <a:gd name="T90" fmla="*/ 79 w 354"/>
                <a:gd name="T91" fmla="*/ 39 h 356"/>
                <a:gd name="T92" fmla="*/ 71 w 354"/>
                <a:gd name="T93" fmla="*/ 20 h 356"/>
                <a:gd name="T94" fmla="*/ 90 w 354"/>
                <a:gd name="T95" fmla="*/ 162 h 356"/>
                <a:gd name="T96" fmla="*/ 90 w 354"/>
                <a:gd name="T97" fmla="*/ 68 h 356"/>
                <a:gd name="T98" fmla="*/ 81 w 354"/>
                <a:gd name="T99" fmla="*/ 264 h 356"/>
                <a:gd name="T100" fmla="*/ 84 w 354"/>
                <a:gd name="T101" fmla="*/ 353 h 356"/>
                <a:gd name="T102" fmla="*/ 37 w 354"/>
                <a:gd name="T103" fmla="*/ 59 h 356"/>
                <a:gd name="T104" fmla="*/ 71 w 354"/>
                <a:gd name="T105" fmla="*/ 20 h 356"/>
                <a:gd name="T106" fmla="*/ 54 w 354"/>
                <a:gd name="T107" fmla="*/ 227 h 356"/>
                <a:gd name="T108" fmla="*/ 50 w 354"/>
                <a:gd name="T109" fmla="*/ 257 h 356"/>
                <a:gd name="T110" fmla="*/ 16 w 354"/>
                <a:gd name="T111" fmla="*/ 299 h 356"/>
                <a:gd name="T112" fmla="*/ 71 w 354"/>
                <a:gd name="T113" fmla="*/ 68 h 356"/>
                <a:gd name="T114" fmla="*/ 49 w 354"/>
                <a:gd name="T115" fmla="*/ 345 h 356"/>
                <a:gd name="T116" fmla="*/ 20 w 354"/>
                <a:gd name="T117" fmla="*/ 150 h 356"/>
                <a:gd name="T118" fmla="*/ 16 w 354"/>
                <a:gd name="T119" fmla="*/ 154 h 356"/>
                <a:gd name="T120" fmla="*/ 0 w 354"/>
                <a:gd name="T121" fmla="*/ 95 h 356"/>
                <a:gd name="T122" fmla="*/ 16 w 354"/>
                <a:gd name="T123" fmla="*/ 96 h 356"/>
                <a:gd name="T124" fmla="*/ 16 w 354"/>
                <a:gd name="T125" fmla="*/ 210 h 3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54"/>
                <a:gd name="T190" fmla="*/ 0 h 356"/>
                <a:gd name="T191" fmla="*/ 354 w 354"/>
                <a:gd name="T192" fmla="*/ 356 h 35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9" y="154"/>
                  </a:lnTo>
                  <a:lnTo>
                    <a:pt x="337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63" y="12"/>
                  </a:lnTo>
                  <a:lnTo>
                    <a:pt x="283" y="20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3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90" y="12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71" y="221"/>
                  </a:ln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6" y="96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lnTo>
                    <a:pt x="16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黑体" panose="020106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59046" y="4165480"/>
            <a:ext cx="10049664" cy="1155376"/>
            <a:chOff x="804302" y="3794562"/>
            <a:chExt cx="10049664" cy="1155376"/>
          </a:xfrm>
        </p:grpSpPr>
        <p:grpSp>
          <p:nvGrpSpPr>
            <p:cNvPr id="21" name="组合 20"/>
            <p:cNvGrpSpPr/>
            <p:nvPr/>
          </p:nvGrpSpPr>
          <p:grpSpPr>
            <a:xfrm>
              <a:off x="804302" y="3794562"/>
              <a:ext cx="10049664" cy="1155376"/>
              <a:chOff x="853070" y="1026993"/>
              <a:chExt cx="7409340" cy="95969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853070" y="1026993"/>
                <a:ext cx="7409340" cy="959692"/>
              </a:xfrm>
              <a:prstGeom prst="roundRect">
                <a:avLst>
                  <a:gd name="adj" fmla="val 9001"/>
                </a:avLst>
              </a:prstGeom>
              <a:solidFill>
                <a:srgbClr val="7030A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776150" y="1026993"/>
                <a:ext cx="6306262" cy="959692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22" name="Freeform 28"/>
            <p:cNvSpPr>
              <a:spLocks noEditPoints="1"/>
            </p:cNvSpPr>
            <p:nvPr/>
          </p:nvSpPr>
          <p:spPr bwMode="black">
            <a:xfrm>
              <a:off x="985017" y="3963924"/>
              <a:ext cx="863283" cy="863056"/>
            </a:xfrm>
            <a:custGeom>
              <a:avLst/>
              <a:gdLst>
                <a:gd name="T0" fmla="*/ 432 w 442"/>
                <a:gd name="T1" fmla="*/ 203 h 442"/>
                <a:gd name="T2" fmla="*/ 239 w 442"/>
                <a:gd name="T3" fmla="*/ 10 h 442"/>
                <a:gd name="T4" fmla="*/ 203 w 442"/>
                <a:gd name="T5" fmla="*/ 10 h 442"/>
                <a:gd name="T6" fmla="*/ 10 w 442"/>
                <a:gd name="T7" fmla="*/ 203 h 442"/>
                <a:gd name="T8" fmla="*/ 10 w 442"/>
                <a:gd name="T9" fmla="*/ 239 h 442"/>
                <a:gd name="T10" fmla="*/ 203 w 442"/>
                <a:gd name="T11" fmla="*/ 432 h 442"/>
                <a:gd name="T12" fmla="*/ 239 w 442"/>
                <a:gd name="T13" fmla="*/ 432 h 442"/>
                <a:gd name="T14" fmla="*/ 432 w 442"/>
                <a:gd name="T15" fmla="*/ 239 h 442"/>
                <a:gd name="T16" fmla="*/ 432 w 442"/>
                <a:gd name="T17" fmla="*/ 203 h 442"/>
                <a:gd name="T18" fmla="*/ 292 w 442"/>
                <a:gd name="T19" fmla="*/ 331 h 442"/>
                <a:gd name="T20" fmla="*/ 270 w 442"/>
                <a:gd name="T21" fmla="*/ 310 h 442"/>
                <a:gd name="T22" fmla="*/ 245 w 442"/>
                <a:gd name="T23" fmla="*/ 273 h 442"/>
                <a:gd name="T24" fmla="*/ 245 w 442"/>
                <a:gd name="T25" fmla="*/ 352 h 442"/>
                <a:gd name="T26" fmla="*/ 189 w 442"/>
                <a:gd name="T27" fmla="*/ 352 h 442"/>
                <a:gd name="T28" fmla="*/ 189 w 442"/>
                <a:gd name="T29" fmla="*/ 157 h 442"/>
                <a:gd name="T30" fmla="*/ 154 w 442"/>
                <a:gd name="T31" fmla="*/ 157 h 442"/>
                <a:gd name="T32" fmla="*/ 154 w 442"/>
                <a:gd name="T33" fmla="*/ 157 h 442"/>
                <a:gd name="T34" fmla="*/ 146 w 442"/>
                <a:gd name="T35" fmla="*/ 150 h 442"/>
                <a:gd name="T36" fmla="*/ 147 w 442"/>
                <a:gd name="T37" fmla="*/ 146 h 442"/>
                <a:gd name="T38" fmla="*/ 215 w 442"/>
                <a:gd name="T39" fmla="*/ 54 h 442"/>
                <a:gd name="T40" fmla="*/ 286 w 442"/>
                <a:gd name="T41" fmla="*/ 145 h 442"/>
                <a:gd name="T42" fmla="*/ 286 w 442"/>
                <a:gd name="T43" fmla="*/ 145 h 442"/>
                <a:gd name="T44" fmla="*/ 288 w 442"/>
                <a:gd name="T45" fmla="*/ 150 h 442"/>
                <a:gd name="T46" fmla="*/ 280 w 442"/>
                <a:gd name="T47" fmla="*/ 157 h 442"/>
                <a:gd name="T48" fmla="*/ 280 w 442"/>
                <a:gd name="T49" fmla="*/ 157 h 442"/>
                <a:gd name="T50" fmla="*/ 245 w 442"/>
                <a:gd name="T51" fmla="*/ 157 h 442"/>
                <a:gd name="T52" fmla="*/ 245 w 442"/>
                <a:gd name="T53" fmla="*/ 165 h 442"/>
                <a:gd name="T54" fmla="*/ 246 w 442"/>
                <a:gd name="T55" fmla="*/ 170 h 442"/>
                <a:gd name="T56" fmla="*/ 257 w 442"/>
                <a:gd name="T57" fmla="*/ 204 h 442"/>
                <a:gd name="T58" fmla="*/ 300 w 442"/>
                <a:gd name="T59" fmla="*/ 285 h 442"/>
                <a:gd name="T60" fmla="*/ 320 w 442"/>
                <a:gd name="T61" fmla="*/ 303 h 442"/>
                <a:gd name="T62" fmla="*/ 292 w 442"/>
                <a:gd name="T63" fmla="*/ 331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2" h="442">
                  <a:moveTo>
                    <a:pt x="432" y="203"/>
                  </a:moveTo>
                  <a:cubicBezTo>
                    <a:pt x="239" y="10"/>
                    <a:pt x="239" y="10"/>
                    <a:pt x="239" y="10"/>
                  </a:cubicBezTo>
                  <a:cubicBezTo>
                    <a:pt x="229" y="0"/>
                    <a:pt x="213" y="0"/>
                    <a:pt x="203" y="10"/>
                  </a:cubicBezTo>
                  <a:cubicBezTo>
                    <a:pt x="10" y="203"/>
                    <a:pt x="10" y="203"/>
                    <a:pt x="10" y="203"/>
                  </a:cubicBezTo>
                  <a:cubicBezTo>
                    <a:pt x="0" y="213"/>
                    <a:pt x="0" y="229"/>
                    <a:pt x="10" y="239"/>
                  </a:cubicBezTo>
                  <a:cubicBezTo>
                    <a:pt x="203" y="432"/>
                    <a:pt x="203" y="432"/>
                    <a:pt x="203" y="432"/>
                  </a:cubicBezTo>
                  <a:cubicBezTo>
                    <a:pt x="213" y="442"/>
                    <a:pt x="229" y="442"/>
                    <a:pt x="239" y="432"/>
                  </a:cubicBezTo>
                  <a:cubicBezTo>
                    <a:pt x="432" y="239"/>
                    <a:pt x="432" y="239"/>
                    <a:pt x="432" y="239"/>
                  </a:cubicBezTo>
                  <a:cubicBezTo>
                    <a:pt x="442" y="229"/>
                    <a:pt x="442" y="213"/>
                    <a:pt x="432" y="203"/>
                  </a:cubicBezTo>
                  <a:close/>
                  <a:moveTo>
                    <a:pt x="292" y="331"/>
                  </a:moveTo>
                  <a:cubicBezTo>
                    <a:pt x="284" y="325"/>
                    <a:pt x="277" y="318"/>
                    <a:pt x="270" y="310"/>
                  </a:cubicBezTo>
                  <a:cubicBezTo>
                    <a:pt x="260" y="299"/>
                    <a:pt x="252" y="286"/>
                    <a:pt x="245" y="273"/>
                  </a:cubicBezTo>
                  <a:cubicBezTo>
                    <a:pt x="245" y="352"/>
                    <a:pt x="245" y="352"/>
                    <a:pt x="245" y="352"/>
                  </a:cubicBezTo>
                  <a:cubicBezTo>
                    <a:pt x="189" y="352"/>
                    <a:pt x="189" y="352"/>
                    <a:pt x="189" y="352"/>
                  </a:cubicBezTo>
                  <a:cubicBezTo>
                    <a:pt x="189" y="157"/>
                    <a:pt x="189" y="157"/>
                    <a:pt x="189" y="157"/>
                  </a:cubicBezTo>
                  <a:cubicBezTo>
                    <a:pt x="154" y="157"/>
                    <a:pt x="154" y="157"/>
                    <a:pt x="154" y="157"/>
                  </a:cubicBezTo>
                  <a:cubicBezTo>
                    <a:pt x="154" y="157"/>
                    <a:pt x="154" y="157"/>
                    <a:pt x="154" y="157"/>
                  </a:cubicBezTo>
                  <a:cubicBezTo>
                    <a:pt x="150" y="157"/>
                    <a:pt x="146" y="154"/>
                    <a:pt x="146" y="150"/>
                  </a:cubicBezTo>
                  <a:cubicBezTo>
                    <a:pt x="146" y="148"/>
                    <a:pt x="147" y="147"/>
                    <a:pt x="147" y="146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86" y="145"/>
                    <a:pt x="286" y="145"/>
                    <a:pt x="286" y="145"/>
                  </a:cubicBezTo>
                  <a:cubicBezTo>
                    <a:pt x="286" y="145"/>
                    <a:pt x="286" y="145"/>
                    <a:pt x="286" y="145"/>
                  </a:cubicBezTo>
                  <a:cubicBezTo>
                    <a:pt x="287" y="146"/>
                    <a:pt x="288" y="148"/>
                    <a:pt x="288" y="150"/>
                  </a:cubicBezTo>
                  <a:cubicBezTo>
                    <a:pt x="288" y="154"/>
                    <a:pt x="284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45" y="157"/>
                    <a:pt x="245" y="157"/>
                    <a:pt x="245" y="157"/>
                  </a:cubicBezTo>
                  <a:cubicBezTo>
                    <a:pt x="245" y="165"/>
                    <a:pt x="245" y="165"/>
                    <a:pt x="245" y="165"/>
                  </a:cubicBezTo>
                  <a:cubicBezTo>
                    <a:pt x="245" y="166"/>
                    <a:pt x="246" y="168"/>
                    <a:pt x="246" y="170"/>
                  </a:cubicBezTo>
                  <a:cubicBezTo>
                    <a:pt x="249" y="179"/>
                    <a:pt x="252" y="191"/>
                    <a:pt x="257" y="204"/>
                  </a:cubicBezTo>
                  <a:cubicBezTo>
                    <a:pt x="266" y="230"/>
                    <a:pt x="281" y="263"/>
                    <a:pt x="300" y="285"/>
                  </a:cubicBezTo>
                  <a:cubicBezTo>
                    <a:pt x="307" y="292"/>
                    <a:pt x="313" y="298"/>
                    <a:pt x="320" y="303"/>
                  </a:cubicBezTo>
                  <a:lnTo>
                    <a:pt x="292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4" tIns="45706" rIns="91414" bIns="45706" numCol="1" anchor="t" anchorCtr="0" compatLnSpc="1">
              <a:prstTxWarp prst="textNoShape">
                <a:avLst/>
              </a:prstTxWarp>
            </a:bodyPr>
            <a:lstStyle/>
            <a:p>
              <a:pPr defTabSz="914049"/>
              <a:endParaRPr lang="en-US" sz="1600" kern="0">
                <a:solidFill>
                  <a:srgbClr val="282828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279653" y="3133165"/>
            <a:ext cx="8484915" cy="80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点击此处添加标题点击此处添加标题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模板，请勿盗版</a:t>
            </a:r>
          </a:p>
        </p:txBody>
      </p:sp>
      <p:sp>
        <p:nvSpPr>
          <p:cNvPr id="28" name="矩形 27"/>
          <p:cNvSpPr/>
          <p:nvPr/>
        </p:nvSpPr>
        <p:spPr>
          <a:xfrm>
            <a:off x="2279653" y="4349942"/>
            <a:ext cx="8484915" cy="809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点击此处添加标题点击此处添加标题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哎呀小小草</a:t>
            </a:r>
            <a:r>
              <a:rPr lang="en-US" altLang="zh-CN" sz="1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1600" dirty="0">
                <a:latin typeface="黑体" panose="02010609060101010101" pitchFamily="49" charset="-122"/>
                <a:ea typeface="黑体" panose="02010609060101010101" pitchFamily="49" charset="-122"/>
              </a:rPr>
              <a:t>模板，请勿盗版</a:t>
            </a:r>
          </a:p>
        </p:txBody>
      </p:sp>
    </p:spTree>
    <p:extLst>
      <p:ext uri="{BB962C8B-B14F-4D97-AF65-F5344CB8AC3E}">
        <p14:creationId xmlns:p14="http://schemas.microsoft.com/office/powerpoint/2010/main" val="275731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9704"/>
            <a:ext cx="12192000" cy="2908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243759" y="4317209"/>
            <a:ext cx="47448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  <a:endParaRPr lang="en-US" altLang="zh-CN" dirty="0"/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模板，请勿盗版。</a:t>
            </a:r>
          </a:p>
        </p:txBody>
      </p:sp>
      <p:sp>
        <p:nvSpPr>
          <p:cNvPr id="8" name="矩形 7"/>
          <p:cNvSpPr/>
          <p:nvPr/>
        </p:nvSpPr>
        <p:spPr>
          <a:xfrm>
            <a:off x="7108793" y="4317209"/>
            <a:ext cx="47448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  <a:endParaRPr lang="en-US" altLang="zh-CN" dirty="0"/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/>
              <a:t>点击此处添加标题点击此处添加标题</a:t>
            </a:r>
          </a:p>
          <a:p>
            <a:pPr algn="ctr"/>
            <a:r>
              <a:rPr lang="zh-CN" altLang="en-US" dirty="0" smtClean="0"/>
              <a:t>哎呀小小草</a:t>
            </a:r>
            <a:r>
              <a:rPr lang="en-US" altLang="zh-CN" dirty="0" smtClean="0"/>
              <a:t>PPT</a:t>
            </a:r>
            <a:r>
              <a:rPr lang="zh-CN" altLang="en-US" dirty="0"/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82265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396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90741"/>
            <a:ext cx="12192000" cy="36725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4918" y="697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点击此处添加标题</a:t>
            </a:r>
            <a:r>
              <a:rPr lang="zh-CN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，哎呀小小草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模板，请勿盗版。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9150" y="1154199"/>
            <a:ext cx="3444097" cy="5336542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1472526" y="1940672"/>
            <a:ext cx="5636267" cy="3384323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18245" y="2755670"/>
            <a:ext cx="474482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点击此处添加标题点击此处添加标题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点击此处添加标题点击此处添加标题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点击此处添加标题点击此处添加标题</a:t>
            </a:r>
            <a:endParaRPr lang="en-US" altLang="zh-CN" dirty="0">
              <a:solidFill>
                <a:schemeClr val="bg1"/>
              </a:solidFill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点击此处添加标题点击此处添加标题</a:t>
            </a:r>
          </a:p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点击此处添加标题点击此处添加标题</a:t>
            </a:r>
          </a:p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哎呀小小草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29335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729</Words>
  <Application>Microsoft Office PowerPoint</Application>
  <PresentationFormat>宽屏</PresentationFormat>
  <Paragraphs>126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等线</vt:lpstr>
      <vt:lpstr>等线 Light</vt:lpstr>
      <vt:lpstr>黑体</vt:lpstr>
      <vt:lpstr>华康俪金黑W8(P)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15</cp:revision>
  <dcterms:created xsi:type="dcterms:W3CDTF">2016-06-13T13:46:57Z</dcterms:created>
  <dcterms:modified xsi:type="dcterms:W3CDTF">2018-06-21T01:30:29Z</dcterms:modified>
</cp:coreProperties>
</file>