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27"/>
  </p:notesMasterIdLst>
  <p:sldIdLst>
    <p:sldId id="296" r:id="rId2"/>
    <p:sldId id="259" r:id="rId3"/>
    <p:sldId id="262" r:id="rId4"/>
    <p:sldId id="293" r:id="rId5"/>
    <p:sldId id="270" r:id="rId6"/>
    <p:sldId id="271" r:id="rId7"/>
    <p:sldId id="291" r:id="rId8"/>
    <p:sldId id="297" r:id="rId9"/>
    <p:sldId id="272" r:id="rId10"/>
    <p:sldId id="273" r:id="rId11"/>
    <p:sldId id="274" r:id="rId12"/>
    <p:sldId id="298" r:id="rId13"/>
    <p:sldId id="289" r:id="rId14"/>
    <p:sldId id="277" r:id="rId15"/>
    <p:sldId id="292" r:id="rId16"/>
    <p:sldId id="299" r:id="rId17"/>
    <p:sldId id="282" r:id="rId18"/>
    <p:sldId id="280" r:id="rId19"/>
    <p:sldId id="276" r:id="rId20"/>
    <p:sldId id="300" r:id="rId21"/>
    <p:sldId id="283" r:id="rId22"/>
    <p:sldId id="284" r:id="rId23"/>
    <p:sldId id="285" r:id="rId24"/>
    <p:sldId id="290" r:id="rId25"/>
    <p:sldId id="263" r:id="rId26"/>
  </p:sldIdLst>
  <p:sldSz cx="12193588" cy="6858000"/>
  <p:notesSz cx="6858000" cy="9144000"/>
  <p:custDataLst>
    <p:tags r:id="rId28"/>
  </p:custDataLst>
  <p:defaultTextStyle>
    <a:defPPr>
      <a:defRPr lang="zh-CN"/>
    </a:defPPr>
    <a:lvl1pPr marL="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376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C8B4"/>
    <a:srgbClr val="00B1D7"/>
    <a:srgbClr val="2590BC"/>
    <a:srgbClr val="5DCAB3"/>
    <a:srgbClr val="B8D620"/>
    <a:srgbClr val="E6E6E6"/>
    <a:srgbClr val="55BEB9"/>
    <a:srgbClr val="E73A1C"/>
    <a:srgbClr val="F23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184" autoAdjust="0"/>
    <p:restoredTop sz="94705"/>
  </p:normalViewPr>
  <p:slideViewPr>
    <p:cSldViewPr snapToGrid="0" snapToObjects="1">
      <p:cViewPr varScale="1">
        <p:scale>
          <a:sx n="116" d="100"/>
          <a:sy n="116" d="100"/>
        </p:scale>
        <p:origin x="15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-28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工作表1!$B$1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DE7-4D63-8475-34FE8EFE7D30}"/>
            </c:ext>
          </c:extLst>
        </c:ser>
        <c:ser>
          <c:idx val="1"/>
          <c:order val="1"/>
          <c:tx>
            <c:strRef>
              <c:f>工作表1!$C$1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5BC8B4"/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CDE7-4D63-8475-34FE8EFE7D30}"/>
            </c:ext>
          </c:extLst>
        </c:ser>
        <c:ser>
          <c:idx val="2"/>
          <c:order val="2"/>
          <c:tx>
            <c:strRef>
              <c:f>工作表1!$D$1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工作表1!$A$2:$A$5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工作表1!$D$2:$D$5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DE7-4D63-8475-34FE8EFE7D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46145176"/>
        <c:axId val="546145568"/>
      </c:barChart>
      <c:catAx>
        <c:axId val="54614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546145568"/>
        <c:crosses val="autoZero"/>
        <c:auto val="1"/>
        <c:lblAlgn val="ctr"/>
        <c:lblOffset val="100"/>
        <c:tickMarkSkip val="1"/>
        <c:noMultiLvlLbl val="0"/>
      </c:catAx>
      <c:valAx>
        <c:axId val="546145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horzOverflow="overflow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pPr>
            <a:endParaRPr lang="zh-CN"/>
          </a:p>
        </c:txPr>
        <c:crossAx val="546145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horzOverflow="overflow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defRPr>
          </a:pPr>
          <a:endParaRPr lang="zh-CN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>
          <a:solidFill>
            <a:schemeClr val="bg1"/>
          </a:solidFill>
          <a:latin typeface="Microsoft YaHei" charset="0"/>
          <a:ea typeface="Microsoft YaHei" charset="0"/>
          <a:cs typeface="Microsoft YaHei" charset="0"/>
        </a:defRPr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96042931005301E-2"/>
          <c:y val="4.87397646963647E-2"/>
          <c:w val="0.82180791413798904"/>
          <c:h val="0.90252047060727103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rgbClr val="5DCAB3"/>
            </a:solidFill>
            <a:effectLst/>
          </c:spPr>
          <c:dPt>
            <c:idx val="0"/>
            <c:bubble3D val="0"/>
            <c:spPr>
              <a:solidFill>
                <a:srgbClr val="5DCAB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35A-4877-B44C-EF84DB22E2F6}"/>
              </c:ext>
            </c:extLst>
          </c:dPt>
          <c:dPt>
            <c:idx val="1"/>
            <c:bubble3D val="0"/>
            <c:spPr>
              <a:solidFill>
                <a:srgbClr val="5DCAB3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35A-4877-B44C-EF84DB22E2F6}"/>
              </c:ext>
            </c:extLst>
          </c:dPt>
          <c:dPt>
            <c:idx val="2"/>
            <c:bubble3D val="0"/>
            <c:spPr>
              <a:solidFill>
                <a:srgbClr val="00B1D7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35A-4877-B44C-EF84DB22E2F6}"/>
              </c:ext>
            </c:extLst>
          </c:dPt>
          <c:dPt>
            <c:idx val="3"/>
            <c:bubble3D val="0"/>
            <c:spPr>
              <a:solidFill>
                <a:srgbClr val="2590BC"/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35A-4877-B44C-EF84DB22E2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35A-4877-B44C-EF84DB22E2F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96042931005301E-2"/>
          <c:y val="4.87397646963647E-2"/>
          <c:w val="0.82180791413798904"/>
          <c:h val="0.90252047060727103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4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645C-4A08-85BF-0CD3896AB5AF}"/>
              </c:ext>
            </c:extLst>
          </c:dPt>
          <c:dPt>
            <c:idx val="1"/>
            <c:bubble3D val="0"/>
            <c:spPr>
              <a:solidFill>
                <a:schemeClr val="accent4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645C-4A08-85BF-0CD3896AB5AF}"/>
              </c:ext>
            </c:extLst>
          </c:dPt>
          <c:dPt>
            <c:idx val="2"/>
            <c:bubble3D val="0"/>
            <c:spPr>
              <a:solidFill>
                <a:schemeClr val="accent4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45C-4A08-85BF-0CD3896AB5AF}"/>
              </c:ext>
            </c:extLst>
          </c:dPt>
          <c:dPt>
            <c:idx val="3"/>
            <c:bubble3D val="0"/>
            <c:spPr>
              <a:solidFill>
                <a:schemeClr val="accent4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645C-4A08-85BF-0CD3896AB5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645C-4A08-85BF-0CD3896AB5AF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96042931005301E-2"/>
          <c:y val="4.87397646963647E-2"/>
          <c:w val="0.82180791413798904"/>
          <c:h val="0.90252047060727103"/>
        </c:manualLayout>
      </c:layout>
      <c:doughnutChart>
        <c:varyColors val="1"/>
        <c:ser>
          <c:idx val="0"/>
          <c:order val="0"/>
          <c:tx>
            <c:strRef>
              <c:f>工作表1!$B$1</c:f>
              <c:strCache>
                <c:ptCount val="1"/>
                <c:pt idx="0">
                  <c:v>销售额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solidFill>
                <a:schemeClr val="accent2">
                  <a:tint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944-4E2D-87CA-509EDAD92646}"/>
              </c:ext>
            </c:extLst>
          </c:dPt>
          <c:dPt>
            <c:idx val="1"/>
            <c:bubble3D val="0"/>
            <c:spPr>
              <a:solidFill>
                <a:schemeClr val="accent2">
                  <a:tint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944-4E2D-87CA-509EDAD92646}"/>
              </c:ext>
            </c:extLst>
          </c:dPt>
          <c:dPt>
            <c:idx val="2"/>
            <c:bubble3D val="0"/>
            <c:spPr>
              <a:solidFill>
                <a:schemeClr val="accent2">
                  <a:shade val="86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E944-4E2D-87CA-509EDAD92646}"/>
              </c:ext>
            </c:extLst>
          </c:dPt>
          <c:dPt>
            <c:idx val="3"/>
            <c:bubble3D val="0"/>
            <c:spPr>
              <a:solidFill>
                <a:schemeClr val="accent2">
                  <a:shade val="58000"/>
                </a:schemeClr>
              </a:solidFill>
              <a:ln>
                <a:noFill/>
              </a:ln>
              <a:effectLst/>
              <a:scene3d>
                <a:camera prst="orthographicFront"/>
                <a:lightRig rig="brightRoom" dir="t"/>
              </a:scene3d>
              <a:sp3d prstMaterial="flat">
                <a:bevelT w="50800" h="101600" prst="angle"/>
                <a:contourClr>
                  <a:srgbClr val="000000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E944-4E2D-87CA-509EDAD9264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horzOverflow="overflow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工作表1!$A$2:$A$5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工作表1!$B$2:$B$5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E944-4E2D-87CA-509EDAD9264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colors3.xml><?xml version="1.0" encoding="utf-8"?>
<cs:colorStyle xmlns:cs="http://schemas.microsoft.com/office/drawing/2012/chartStyle" xmlns:a="http://schemas.openxmlformats.org/drawingml/2006/main" meth="withinLinearReversed" id="24">
  <a:schemeClr val="accent4"/>
</cs:colorStyle>
</file>

<file path=ppt/charts/colors4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scene3d>
        <a:camera prst="orthographicFront"/>
        <a:lightRig rig="brightRoom" dir="t"/>
      </a:scene3d>
      <a:sp3d prstMaterial="flat">
        <a:bevelT w="50800" h="101600" prst="angle"/>
        <a:contourClr>
          <a:srgbClr val="000000"/>
        </a:contourClr>
      </a:sp3d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1905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1" i="0" kern="1200" cap="all" spc="5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C882CA-6B39-4BAD-A2EA-C8821F12B4B3}" type="doc">
      <dgm:prSet loTypeId="urn:microsoft.com/office/officeart/2005/8/layout/cycle8" loCatId="cycle" qsTypeId="urn:microsoft.com/office/officeart/2005/8/quickstyle/simple2" qsCatId="simple" csTypeId="urn:microsoft.com/office/officeart/2005/8/colors/accent1_2" csCatId="accent1" phldr="1"/>
      <dgm:spPr/>
    </dgm:pt>
    <dgm:pt modelId="{B061ECDF-4DA7-4A7D-A516-CA26A0C042A5}">
      <dgm:prSet phldrT="[Text]"/>
      <dgm:spPr>
        <a:solidFill>
          <a:srgbClr val="00B1D7"/>
        </a:solidFill>
      </dgm:spPr>
      <dgm:t>
        <a:bodyPr/>
        <a:lstStyle/>
        <a:p>
          <a:endParaRPr lang="en-US"/>
        </a:p>
      </dgm:t>
    </dgm:pt>
    <dgm:pt modelId="{75F98C87-15D8-4A88-9565-5C54B4A9473D}" type="parTrans" cxnId="{3590D956-6EE9-4F56-94AA-AB3D47061419}">
      <dgm:prSet/>
      <dgm:spPr/>
      <dgm:t>
        <a:bodyPr/>
        <a:lstStyle/>
        <a:p>
          <a:endParaRPr lang="en-US"/>
        </a:p>
      </dgm:t>
    </dgm:pt>
    <dgm:pt modelId="{AF2AF780-F4F8-4E7E-BF7C-DBD2C1D1FB30}" type="sibTrans" cxnId="{3590D956-6EE9-4F56-94AA-AB3D47061419}">
      <dgm:prSet/>
      <dgm:spPr/>
      <dgm:t>
        <a:bodyPr/>
        <a:lstStyle/>
        <a:p>
          <a:endParaRPr lang="en-US"/>
        </a:p>
      </dgm:t>
    </dgm:pt>
    <dgm:pt modelId="{18B1FE6D-0524-4280-BBE3-7888E5DF0182}">
      <dgm:prSet phldrT="[Text]"/>
      <dgm:spPr>
        <a:solidFill>
          <a:srgbClr val="00B1D7"/>
        </a:solidFill>
      </dgm:spPr>
      <dgm:t>
        <a:bodyPr/>
        <a:lstStyle/>
        <a:p>
          <a:endParaRPr lang="en-US"/>
        </a:p>
      </dgm:t>
    </dgm:pt>
    <dgm:pt modelId="{A08736C3-46EA-4515-8740-6FC5DD250828}" type="parTrans" cxnId="{F6C26F8D-C404-483D-B41F-28EF89FD813F}">
      <dgm:prSet/>
      <dgm:spPr/>
      <dgm:t>
        <a:bodyPr/>
        <a:lstStyle/>
        <a:p>
          <a:endParaRPr lang="en-US"/>
        </a:p>
      </dgm:t>
    </dgm:pt>
    <dgm:pt modelId="{FD7C3918-04E3-4B84-A05B-1861946E6C86}" type="sibTrans" cxnId="{F6C26F8D-C404-483D-B41F-28EF89FD813F}">
      <dgm:prSet/>
      <dgm:spPr/>
      <dgm:t>
        <a:bodyPr/>
        <a:lstStyle/>
        <a:p>
          <a:endParaRPr lang="en-US"/>
        </a:p>
      </dgm:t>
    </dgm:pt>
    <dgm:pt modelId="{ABE02610-9BDB-4DFB-B0C5-A127761B4774}">
      <dgm:prSet phldrT="[Text]"/>
      <dgm:spPr>
        <a:solidFill>
          <a:srgbClr val="00B1D7"/>
        </a:solidFill>
      </dgm:spPr>
      <dgm:t>
        <a:bodyPr/>
        <a:lstStyle/>
        <a:p>
          <a:endParaRPr lang="en-US"/>
        </a:p>
      </dgm:t>
    </dgm:pt>
    <dgm:pt modelId="{A5BB3956-1F16-4682-84BB-B5B446A41F87}" type="parTrans" cxnId="{544F5840-6705-4BD6-9193-46A7C1F32149}">
      <dgm:prSet/>
      <dgm:spPr/>
      <dgm:t>
        <a:bodyPr/>
        <a:lstStyle/>
        <a:p>
          <a:endParaRPr lang="en-US"/>
        </a:p>
      </dgm:t>
    </dgm:pt>
    <dgm:pt modelId="{3BDD8E6E-9ABE-4D93-AE09-B3E90843814C}" type="sibTrans" cxnId="{544F5840-6705-4BD6-9193-46A7C1F32149}">
      <dgm:prSet/>
      <dgm:spPr/>
      <dgm:t>
        <a:bodyPr/>
        <a:lstStyle/>
        <a:p>
          <a:endParaRPr lang="en-US"/>
        </a:p>
      </dgm:t>
    </dgm:pt>
    <dgm:pt modelId="{178A409F-19BF-4C01-8085-B190254C7EA6}" type="pres">
      <dgm:prSet presAssocID="{66C882CA-6B39-4BAD-A2EA-C8821F12B4B3}" presName="compositeShape" presStyleCnt="0">
        <dgm:presLayoutVars>
          <dgm:chMax val="7"/>
          <dgm:dir/>
          <dgm:resizeHandles val="exact"/>
        </dgm:presLayoutVars>
      </dgm:prSet>
      <dgm:spPr/>
    </dgm:pt>
    <dgm:pt modelId="{3AE95CBE-E583-47C2-90E5-4892093D5381}" type="pres">
      <dgm:prSet presAssocID="{66C882CA-6B39-4BAD-A2EA-C8821F12B4B3}" presName="wedge1" presStyleLbl="node1" presStyleIdx="0" presStyleCnt="3"/>
      <dgm:spPr/>
      <dgm:t>
        <a:bodyPr/>
        <a:lstStyle/>
        <a:p>
          <a:endParaRPr lang="zh-CN" altLang="en-US"/>
        </a:p>
      </dgm:t>
    </dgm:pt>
    <dgm:pt modelId="{36DB0F9B-7521-46A2-8737-EF8374CBE493}" type="pres">
      <dgm:prSet presAssocID="{66C882CA-6B39-4BAD-A2EA-C8821F12B4B3}" presName="dummy1a" presStyleCnt="0"/>
      <dgm:spPr/>
    </dgm:pt>
    <dgm:pt modelId="{B14B63A1-571A-4BD5-AE8D-A95C213DA2BC}" type="pres">
      <dgm:prSet presAssocID="{66C882CA-6B39-4BAD-A2EA-C8821F12B4B3}" presName="dummy1b" presStyleCnt="0"/>
      <dgm:spPr/>
    </dgm:pt>
    <dgm:pt modelId="{8D7E5E0D-8C40-4E02-B358-423E43D6ADA6}" type="pres">
      <dgm:prSet presAssocID="{66C882CA-6B39-4BAD-A2EA-C8821F12B4B3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1CE5E371-4AFC-403C-A055-DAC650864DB1}" type="pres">
      <dgm:prSet presAssocID="{66C882CA-6B39-4BAD-A2EA-C8821F12B4B3}" presName="wedge2" presStyleLbl="node1" presStyleIdx="1" presStyleCnt="3"/>
      <dgm:spPr/>
      <dgm:t>
        <a:bodyPr/>
        <a:lstStyle/>
        <a:p>
          <a:endParaRPr lang="zh-CN" altLang="en-US"/>
        </a:p>
      </dgm:t>
    </dgm:pt>
    <dgm:pt modelId="{B8A08DA2-E0E5-4EB0-992D-CD759EC03C17}" type="pres">
      <dgm:prSet presAssocID="{66C882CA-6B39-4BAD-A2EA-C8821F12B4B3}" presName="dummy2a" presStyleCnt="0"/>
      <dgm:spPr/>
    </dgm:pt>
    <dgm:pt modelId="{1F0467F7-D4A9-4191-9277-74257E614779}" type="pres">
      <dgm:prSet presAssocID="{66C882CA-6B39-4BAD-A2EA-C8821F12B4B3}" presName="dummy2b" presStyleCnt="0"/>
      <dgm:spPr/>
    </dgm:pt>
    <dgm:pt modelId="{A00CD64F-1003-4F1B-8C44-3A1F09777AF9}" type="pres">
      <dgm:prSet presAssocID="{66C882CA-6B39-4BAD-A2EA-C8821F12B4B3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332EE837-F8DC-41B5-AF90-D582C595E86A}" type="pres">
      <dgm:prSet presAssocID="{66C882CA-6B39-4BAD-A2EA-C8821F12B4B3}" presName="wedge3" presStyleLbl="node1" presStyleIdx="2" presStyleCnt="3"/>
      <dgm:spPr/>
      <dgm:t>
        <a:bodyPr/>
        <a:lstStyle/>
        <a:p>
          <a:endParaRPr lang="zh-CN" altLang="en-US"/>
        </a:p>
      </dgm:t>
    </dgm:pt>
    <dgm:pt modelId="{D8FF3EDC-5D03-41F6-A4CE-604B345BDC70}" type="pres">
      <dgm:prSet presAssocID="{66C882CA-6B39-4BAD-A2EA-C8821F12B4B3}" presName="dummy3a" presStyleCnt="0"/>
      <dgm:spPr/>
    </dgm:pt>
    <dgm:pt modelId="{6595269B-F369-4FB6-8CE1-099C0626EFCC}" type="pres">
      <dgm:prSet presAssocID="{66C882CA-6B39-4BAD-A2EA-C8821F12B4B3}" presName="dummy3b" presStyleCnt="0"/>
      <dgm:spPr/>
    </dgm:pt>
    <dgm:pt modelId="{3C84EEC3-C12D-480B-B406-1A40C4A98B1C}" type="pres">
      <dgm:prSet presAssocID="{66C882CA-6B39-4BAD-A2EA-C8821F12B4B3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4008F58-7B86-465F-94DF-EFC0423B4960}" type="pres">
      <dgm:prSet presAssocID="{AF2AF780-F4F8-4E7E-BF7C-DBD2C1D1FB30}" presName="arrowWedge1" presStyleLbl="fgSibTrans2D1" presStyleIdx="0" presStyleCnt="3"/>
      <dgm:spPr>
        <a:solidFill>
          <a:srgbClr val="5BC8B4"/>
        </a:solidFill>
      </dgm:spPr>
    </dgm:pt>
    <dgm:pt modelId="{DCD4C7BA-450E-4D12-A420-B2685932626B}" type="pres">
      <dgm:prSet presAssocID="{FD7C3918-04E3-4B84-A05B-1861946E6C86}" presName="arrowWedge2" presStyleLbl="fgSibTrans2D1" presStyleIdx="1" presStyleCnt="3"/>
      <dgm:spPr>
        <a:solidFill>
          <a:srgbClr val="5BC8B4"/>
        </a:solidFill>
      </dgm:spPr>
    </dgm:pt>
    <dgm:pt modelId="{FC8A5A9D-2CBB-4F45-9B81-42E74E1F4980}" type="pres">
      <dgm:prSet presAssocID="{3BDD8E6E-9ABE-4D93-AE09-B3E90843814C}" presName="arrowWedge3" presStyleLbl="fgSibTrans2D1" presStyleIdx="2" presStyleCnt="3"/>
      <dgm:spPr>
        <a:solidFill>
          <a:srgbClr val="5BC8B4"/>
        </a:solidFill>
      </dgm:spPr>
    </dgm:pt>
  </dgm:ptLst>
  <dgm:cxnLst>
    <dgm:cxn modelId="{758FA7B6-889D-4EE0-94A1-A1726A378FD9}" type="presOf" srcId="{18B1FE6D-0524-4280-BBE3-7888E5DF0182}" destId="{1CE5E371-4AFC-403C-A055-DAC650864DB1}" srcOrd="0" destOrd="0" presId="urn:microsoft.com/office/officeart/2005/8/layout/cycle8"/>
    <dgm:cxn modelId="{544F5840-6705-4BD6-9193-46A7C1F32149}" srcId="{66C882CA-6B39-4BAD-A2EA-C8821F12B4B3}" destId="{ABE02610-9BDB-4DFB-B0C5-A127761B4774}" srcOrd="2" destOrd="0" parTransId="{A5BB3956-1F16-4682-84BB-B5B446A41F87}" sibTransId="{3BDD8E6E-9ABE-4D93-AE09-B3E90843814C}"/>
    <dgm:cxn modelId="{FF91277D-A04F-4A1A-9905-6E1551CA8A99}" type="presOf" srcId="{ABE02610-9BDB-4DFB-B0C5-A127761B4774}" destId="{3C84EEC3-C12D-480B-B406-1A40C4A98B1C}" srcOrd="1" destOrd="0" presId="urn:microsoft.com/office/officeart/2005/8/layout/cycle8"/>
    <dgm:cxn modelId="{D62C3D78-C84E-4577-802E-DDB849DB3433}" type="presOf" srcId="{B061ECDF-4DA7-4A7D-A516-CA26A0C042A5}" destId="{3AE95CBE-E583-47C2-90E5-4892093D5381}" srcOrd="0" destOrd="0" presId="urn:microsoft.com/office/officeart/2005/8/layout/cycle8"/>
    <dgm:cxn modelId="{F6C26F8D-C404-483D-B41F-28EF89FD813F}" srcId="{66C882CA-6B39-4BAD-A2EA-C8821F12B4B3}" destId="{18B1FE6D-0524-4280-BBE3-7888E5DF0182}" srcOrd="1" destOrd="0" parTransId="{A08736C3-46EA-4515-8740-6FC5DD250828}" sibTransId="{FD7C3918-04E3-4B84-A05B-1861946E6C86}"/>
    <dgm:cxn modelId="{3590D956-6EE9-4F56-94AA-AB3D47061419}" srcId="{66C882CA-6B39-4BAD-A2EA-C8821F12B4B3}" destId="{B061ECDF-4DA7-4A7D-A516-CA26A0C042A5}" srcOrd="0" destOrd="0" parTransId="{75F98C87-15D8-4A88-9565-5C54B4A9473D}" sibTransId="{AF2AF780-F4F8-4E7E-BF7C-DBD2C1D1FB30}"/>
    <dgm:cxn modelId="{0C198546-969B-4531-8D90-5A8694C8C25A}" type="presOf" srcId="{66C882CA-6B39-4BAD-A2EA-C8821F12B4B3}" destId="{178A409F-19BF-4C01-8085-B190254C7EA6}" srcOrd="0" destOrd="0" presId="urn:microsoft.com/office/officeart/2005/8/layout/cycle8"/>
    <dgm:cxn modelId="{3F33DB4A-57F1-42C3-AB05-B49638B4A9A4}" type="presOf" srcId="{B061ECDF-4DA7-4A7D-A516-CA26A0C042A5}" destId="{8D7E5E0D-8C40-4E02-B358-423E43D6ADA6}" srcOrd="1" destOrd="0" presId="urn:microsoft.com/office/officeart/2005/8/layout/cycle8"/>
    <dgm:cxn modelId="{0F6057C2-8730-4A21-BB97-7D7664F724E6}" type="presOf" srcId="{ABE02610-9BDB-4DFB-B0C5-A127761B4774}" destId="{332EE837-F8DC-41B5-AF90-D582C595E86A}" srcOrd="0" destOrd="0" presId="urn:microsoft.com/office/officeart/2005/8/layout/cycle8"/>
    <dgm:cxn modelId="{763114D6-D6D5-4EE6-AC56-D591A65F16F3}" type="presOf" srcId="{18B1FE6D-0524-4280-BBE3-7888E5DF0182}" destId="{A00CD64F-1003-4F1B-8C44-3A1F09777AF9}" srcOrd="1" destOrd="0" presId="urn:microsoft.com/office/officeart/2005/8/layout/cycle8"/>
    <dgm:cxn modelId="{1990BBD6-EE92-4F33-AB1C-AC7024C920DE}" type="presParOf" srcId="{178A409F-19BF-4C01-8085-B190254C7EA6}" destId="{3AE95CBE-E583-47C2-90E5-4892093D5381}" srcOrd="0" destOrd="0" presId="urn:microsoft.com/office/officeart/2005/8/layout/cycle8"/>
    <dgm:cxn modelId="{9DA5E65B-5B39-46AD-B0C3-BD24536E76B9}" type="presParOf" srcId="{178A409F-19BF-4C01-8085-B190254C7EA6}" destId="{36DB0F9B-7521-46A2-8737-EF8374CBE493}" srcOrd="1" destOrd="0" presId="urn:microsoft.com/office/officeart/2005/8/layout/cycle8"/>
    <dgm:cxn modelId="{DCF29B6C-4E72-4786-95F5-A5FDEB38EF59}" type="presParOf" srcId="{178A409F-19BF-4C01-8085-B190254C7EA6}" destId="{B14B63A1-571A-4BD5-AE8D-A95C213DA2BC}" srcOrd="2" destOrd="0" presId="urn:microsoft.com/office/officeart/2005/8/layout/cycle8"/>
    <dgm:cxn modelId="{C44EEDF8-547B-4881-BCEF-49AB1D2546D9}" type="presParOf" srcId="{178A409F-19BF-4C01-8085-B190254C7EA6}" destId="{8D7E5E0D-8C40-4E02-B358-423E43D6ADA6}" srcOrd="3" destOrd="0" presId="urn:microsoft.com/office/officeart/2005/8/layout/cycle8"/>
    <dgm:cxn modelId="{6CFDDA54-2B22-4DC2-BC63-7AFA24D6DDB6}" type="presParOf" srcId="{178A409F-19BF-4C01-8085-B190254C7EA6}" destId="{1CE5E371-4AFC-403C-A055-DAC650864DB1}" srcOrd="4" destOrd="0" presId="urn:microsoft.com/office/officeart/2005/8/layout/cycle8"/>
    <dgm:cxn modelId="{13B754BB-14DC-409F-A9B5-531BFDD24F4C}" type="presParOf" srcId="{178A409F-19BF-4C01-8085-B190254C7EA6}" destId="{B8A08DA2-E0E5-4EB0-992D-CD759EC03C17}" srcOrd="5" destOrd="0" presId="urn:microsoft.com/office/officeart/2005/8/layout/cycle8"/>
    <dgm:cxn modelId="{F1FF436E-48AA-4C3A-8D21-A8B98B24E316}" type="presParOf" srcId="{178A409F-19BF-4C01-8085-B190254C7EA6}" destId="{1F0467F7-D4A9-4191-9277-74257E614779}" srcOrd="6" destOrd="0" presId="urn:microsoft.com/office/officeart/2005/8/layout/cycle8"/>
    <dgm:cxn modelId="{3C03D3F2-D2C3-4A78-BA39-476560457409}" type="presParOf" srcId="{178A409F-19BF-4C01-8085-B190254C7EA6}" destId="{A00CD64F-1003-4F1B-8C44-3A1F09777AF9}" srcOrd="7" destOrd="0" presId="urn:microsoft.com/office/officeart/2005/8/layout/cycle8"/>
    <dgm:cxn modelId="{9B04E0E9-C2AA-403A-B96F-95DEA2F81D9D}" type="presParOf" srcId="{178A409F-19BF-4C01-8085-B190254C7EA6}" destId="{332EE837-F8DC-41B5-AF90-D582C595E86A}" srcOrd="8" destOrd="0" presId="urn:microsoft.com/office/officeart/2005/8/layout/cycle8"/>
    <dgm:cxn modelId="{B128824B-1BF4-4526-9D46-AAE71C2DC972}" type="presParOf" srcId="{178A409F-19BF-4C01-8085-B190254C7EA6}" destId="{D8FF3EDC-5D03-41F6-A4CE-604B345BDC70}" srcOrd="9" destOrd="0" presId="urn:microsoft.com/office/officeart/2005/8/layout/cycle8"/>
    <dgm:cxn modelId="{D02E366F-3EC6-4331-966B-DF683864FCD9}" type="presParOf" srcId="{178A409F-19BF-4C01-8085-B190254C7EA6}" destId="{6595269B-F369-4FB6-8CE1-099C0626EFCC}" srcOrd="10" destOrd="0" presId="urn:microsoft.com/office/officeart/2005/8/layout/cycle8"/>
    <dgm:cxn modelId="{F2B1DD61-9065-4D1E-8378-80AD41B68772}" type="presParOf" srcId="{178A409F-19BF-4C01-8085-B190254C7EA6}" destId="{3C84EEC3-C12D-480B-B406-1A40C4A98B1C}" srcOrd="11" destOrd="0" presId="urn:microsoft.com/office/officeart/2005/8/layout/cycle8"/>
    <dgm:cxn modelId="{27C25A76-AA2A-4D32-8101-BD5F8BA7CC81}" type="presParOf" srcId="{178A409F-19BF-4C01-8085-B190254C7EA6}" destId="{C4008F58-7B86-465F-94DF-EFC0423B4960}" srcOrd="12" destOrd="0" presId="urn:microsoft.com/office/officeart/2005/8/layout/cycle8"/>
    <dgm:cxn modelId="{BC921E82-4CF9-4B92-9DCE-3EA94EB18203}" type="presParOf" srcId="{178A409F-19BF-4C01-8085-B190254C7EA6}" destId="{DCD4C7BA-450E-4D12-A420-B2685932626B}" srcOrd="13" destOrd="0" presId="urn:microsoft.com/office/officeart/2005/8/layout/cycle8"/>
    <dgm:cxn modelId="{90B135B2-3196-4CA3-BB83-6FB8F755C1AA}" type="presParOf" srcId="{178A409F-19BF-4C01-8085-B190254C7EA6}" destId="{FC8A5A9D-2CBB-4F45-9B81-42E74E1F4980}" srcOrd="1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161145-E92B-4F63-AF7A-49A24C47DE3E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B9FBFB-AED3-4462-8BE1-9FCD776E0E6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74782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0512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338143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233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3850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2389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5822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37940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315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0787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65393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2761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48461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88808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0790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2305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3481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451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484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019290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05143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49740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990060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8265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83676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0B9FBFB-AED3-4462-8BE1-9FCD776E0E6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9234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3969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目录页">
    <p:bg>
      <p:bgPr>
        <a:gradFill flip="none" rotWithShape="1">
          <a:gsLst>
            <a:gs pos="32000">
              <a:schemeClr val="accent2"/>
            </a:gs>
            <a:gs pos="0">
              <a:schemeClr val="accent2">
                <a:lumMod val="75000"/>
              </a:schemeClr>
            </a:gs>
            <a:gs pos="69000">
              <a:schemeClr val="accent3"/>
            </a:gs>
            <a:gs pos="97000">
              <a:schemeClr val="accent4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rot="10800000" flipV="1">
            <a:off x="9224592" y="2982992"/>
            <a:ext cx="2968995" cy="3875006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4" name="直角三角形 3"/>
          <p:cNvSpPr/>
          <p:nvPr/>
        </p:nvSpPr>
        <p:spPr>
          <a:xfrm rot="10800000" flipV="1">
            <a:off x="10572009" y="4760686"/>
            <a:ext cx="1621576" cy="2097314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5" name="直角三角形 4"/>
          <p:cNvSpPr/>
          <p:nvPr/>
        </p:nvSpPr>
        <p:spPr>
          <a:xfrm flipV="1">
            <a:off x="3" y="0"/>
            <a:ext cx="5269373" cy="6858000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6" name="直角三角形 5"/>
          <p:cNvSpPr/>
          <p:nvPr/>
        </p:nvSpPr>
        <p:spPr>
          <a:xfrm flipV="1">
            <a:off x="3" y="-1"/>
            <a:ext cx="4197023" cy="5428343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直角三角形 7"/>
          <p:cNvSpPr/>
          <p:nvPr userDrawn="1"/>
        </p:nvSpPr>
        <p:spPr>
          <a:xfrm rot="10800000" flipV="1">
            <a:off x="9224592" y="2982992"/>
            <a:ext cx="2968995" cy="3875006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9" name="直角三角形 8"/>
          <p:cNvSpPr/>
          <p:nvPr userDrawn="1"/>
        </p:nvSpPr>
        <p:spPr>
          <a:xfrm rot="10800000" flipV="1">
            <a:off x="10572009" y="4760686"/>
            <a:ext cx="1621576" cy="2097314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0" name="直角三角形 9"/>
          <p:cNvSpPr/>
          <p:nvPr userDrawn="1"/>
        </p:nvSpPr>
        <p:spPr>
          <a:xfrm flipV="1">
            <a:off x="3" y="0"/>
            <a:ext cx="5269373" cy="6858000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11" name="直角三角形 10"/>
          <p:cNvSpPr/>
          <p:nvPr userDrawn="1"/>
        </p:nvSpPr>
        <p:spPr>
          <a:xfrm flipV="1">
            <a:off x="3" y="-1"/>
            <a:ext cx="4197023" cy="5428343"/>
          </a:xfrm>
          <a:prstGeom prst="rtTriangle">
            <a:avLst/>
          </a:prstGeom>
          <a:gradFill flip="none" rotWithShape="1">
            <a:gsLst>
              <a:gs pos="0">
                <a:schemeClr val="tx1">
                  <a:lumMod val="99000"/>
                  <a:alpha val="0"/>
                </a:schemeClr>
              </a:gs>
              <a:gs pos="100000">
                <a:schemeClr val="tx1">
                  <a:alpha val="10000"/>
                </a:scheme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0" name="任意多边形 19"/>
          <p:cNvSpPr/>
          <p:nvPr userDrawn="1"/>
        </p:nvSpPr>
        <p:spPr>
          <a:xfrm>
            <a:off x="0" y="1640113"/>
            <a:ext cx="12193588" cy="4650092"/>
          </a:xfrm>
          <a:custGeom>
            <a:avLst/>
            <a:gdLst>
              <a:gd name="connsiteX0" fmla="*/ 1 w 12193588"/>
              <a:gd name="connsiteY0" fmla="*/ 0 h 4650092"/>
              <a:gd name="connsiteX1" fmla="*/ 6027897 w 12193588"/>
              <a:gd name="connsiteY1" fmla="*/ 753845 h 4650092"/>
              <a:gd name="connsiteX2" fmla="*/ 6165692 w 12193588"/>
              <a:gd name="connsiteY2" fmla="*/ 753845 h 4650092"/>
              <a:gd name="connsiteX3" fmla="*/ 12193588 w 12193588"/>
              <a:gd name="connsiteY3" fmla="*/ 0 h 4650092"/>
              <a:gd name="connsiteX4" fmla="*/ 12193588 w 12193588"/>
              <a:gd name="connsiteY4" fmla="*/ 753845 h 4650092"/>
              <a:gd name="connsiteX5" fmla="*/ 12193588 w 12193588"/>
              <a:gd name="connsiteY5" fmla="*/ 764177 h 4650092"/>
              <a:gd name="connsiteX6" fmla="*/ 12193588 w 12193588"/>
              <a:gd name="connsiteY6" fmla="*/ 3885915 h 4650092"/>
              <a:gd name="connsiteX7" fmla="*/ 12193588 w 12193588"/>
              <a:gd name="connsiteY7" fmla="*/ 3886171 h 4650092"/>
              <a:gd name="connsiteX8" fmla="*/ 12191541 w 12193588"/>
              <a:gd name="connsiteY8" fmla="*/ 3886171 h 4650092"/>
              <a:gd name="connsiteX9" fmla="*/ 6110514 w 12193588"/>
              <a:gd name="connsiteY9" fmla="*/ 4646661 h 4650092"/>
              <a:gd name="connsiteX10" fmla="*/ 6110514 w 12193588"/>
              <a:gd name="connsiteY10" fmla="*/ 4650092 h 4650092"/>
              <a:gd name="connsiteX11" fmla="*/ 6096794 w 12193588"/>
              <a:gd name="connsiteY11" fmla="*/ 4648376 h 4650092"/>
              <a:gd name="connsiteX12" fmla="*/ 6083074 w 12193588"/>
              <a:gd name="connsiteY12" fmla="*/ 4650092 h 4650092"/>
              <a:gd name="connsiteX13" fmla="*/ 6083074 w 12193588"/>
              <a:gd name="connsiteY13" fmla="*/ 4646661 h 4650092"/>
              <a:gd name="connsiteX14" fmla="*/ 2047 w 12193588"/>
              <a:gd name="connsiteY14" fmla="*/ 3886171 h 4650092"/>
              <a:gd name="connsiteX15" fmla="*/ 388 w 12193588"/>
              <a:gd name="connsiteY15" fmla="*/ 3886171 h 4650092"/>
              <a:gd name="connsiteX16" fmla="*/ 388 w 12193588"/>
              <a:gd name="connsiteY16" fmla="*/ 3885964 h 4650092"/>
              <a:gd name="connsiteX17" fmla="*/ 0 w 12193588"/>
              <a:gd name="connsiteY17" fmla="*/ 3885915 h 4650092"/>
              <a:gd name="connsiteX18" fmla="*/ 388 w 12193588"/>
              <a:gd name="connsiteY18" fmla="*/ 3885915 h 4650092"/>
              <a:gd name="connsiteX19" fmla="*/ 388 w 12193588"/>
              <a:gd name="connsiteY19" fmla="*/ 764177 h 4650092"/>
              <a:gd name="connsiteX20" fmla="*/ 1 w 12193588"/>
              <a:gd name="connsiteY20" fmla="*/ 764177 h 465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3588" h="4650092">
                <a:moveTo>
                  <a:pt x="1" y="0"/>
                </a:moveTo>
                <a:lnTo>
                  <a:pt x="6027897" y="753845"/>
                </a:lnTo>
                <a:lnTo>
                  <a:pt x="6165692" y="753845"/>
                </a:lnTo>
                <a:lnTo>
                  <a:pt x="12193588" y="0"/>
                </a:lnTo>
                <a:lnTo>
                  <a:pt x="12193588" y="753845"/>
                </a:lnTo>
                <a:lnTo>
                  <a:pt x="12193588" y="764177"/>
                </a:lnTo>
                <a:lnTo>
                  <a:pt x="12193588" y="3885915"/>
                </a:lnTo>
                <a:lnTo>
                  <a:pt x="12193588" y="3886171"/>
                </a:lnTo>
                <a:lnTo>
                  <a:pt x="12191541" y="3886171"/>
                </a:lnTo>
                <a:lnTo>
                  <a:pt x="6110514" y="4646661"/>
                </a:lnTo>
                <a:lnTo>
                  <a:pt x="6110514" y="4650092"/>
                </a:lnTo>
                <a:lnTo>
                  <a:pt x="6096794" y="4648376"/>
                </a:lnTo>
                <a:lnTo>
                  <a:pt x="6083074" y="4650092"/>
                </a:lnTo>
                <a:lnTo>
                  <a:pt x="6083074" y="4646661"/>
                </a:lnTo>
                <a:lnTo>
                  <a:pt x="2047" y="3886171"/>
                </a:lnTo>
                <a:lnTo>
                  <a:pt x="388" y="3886171"/>
                </a:lnTo>
                <a:lnTo>
                  <a:pt x="388" y="3885964"/>
                </a:lnTo>
                <a:lnTo>
                  <a:pt x="0" y="3885915"/>
                </a:lnTo>
                <a:lnTo>
                  <a:pt x="388" y="3885915"/>
                </a:lnTo>
                <a:lnTo>
                  <a:pt x="388" y="764177"/>
                </a:lnTo>
                <a:lnTo>
                  <a:pt x="1" y="764177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 userDrawn="1"/>
        </p:nvSpPr>
        <p:spPr>
          <a:xfrm>
            <a:off x="0" y="1546793"/>
            <a:ext cx="12193588" cy="4650092"/>
          </a:xfrm>
          <a:custGeom>
            <a:avLst/>
            <a:gdLst>
              <a:gd name="connsiteX0" fmla="*/ 1 w 12193588"/>
              <a:gd name="connsiteY0" fmla="*/ 0 h 4650092"/>
              <a:gd name="connsiteX1" fmla="*/ 6027897 w 12193588"/>
              <a:gd name="connsiteY1" fmla="*/ 753845 h 4650092"/>
              <a:gd name="connsiteX2" fmla="*/ 6165692 w 12193588"/>
              <a:gd name="connsiteY2" fmla="*/ 753845 h 4650092"/>
              <a:gd name="connsiteX3" fmla="*/ 12193588 w 12193588"/>
              <a:gd name="connsiteY3" fmla="*/ 0 h 4650092"/>
              <a:gd name="connsiteX4" fmla="*/ 12193588 w 12193588"/>
              <a:gd name="connsiteY4" fmla="*/ 753845 h 4650092"/>
              <a:gd name="connsiteX5" fmla="*/ 12193588 w 12193588"/>
              <a:gd name="connsiteY5" fmla="*/ 764177 h 4650092"/>
              <a:gd name="connsiteX6" fmla="*/ 12193588 w 12193588"/>
              <a:gd name="connsiteY6" fmla="*/ 3885915 h 4650092"/>
              <a:gd name="connsiteX7" fmla="*/ 12193588 w 12193588"/>
              <a:gd name="connsiteY7" fmla="*/ 3886171 h 4650092"/>
              <a:gd name="connsiteX8" fmla="*/ 12191541 w 12193588"/>
              <a:gd name="connsiteY8" fmla="*/ 3886171 h 4650092"/>
              <a:gd name="connsiteX9" fmla="*/ 6110514 w 12193588"/>
              <a:gd name="connsiteY9" fmla="*/ 4646661 h 4650092"/>
              <a:gd name="connsiteX10" fmla="*/ 6110514 w 12193588"/>
              <a:gd name="connsiteY10" fmla="*/ 4650092 h 4650092"/>
              <a:gd name="connsiteX11" fmla="*/ 6096794 w 12193588"/>
              <a:gd name="connsiteY11" fmla="*/ 4648376 h 4650092"/>
              <a:gd name="connsiteX12" fmla="*/ 6083074 w 12193588"/>
              <a:gd name="connsiteY12" fmla="*/ 4650092 h 4650092"/>
              <a:gd name="connsiteX13" fmla="*/ 6083074 w 12193588"/>
              <a:gd name="connsiteY13" fmla="*/ 4646661 h 4650092"/>
              <a:gd name="connsiteX14" fmla="*/ 2047 w 12193588"/>
              <a:gd name="connsiteY14" fmla="*/ 3886171 h 4650092"/>
              <a:gd name="connsiteX15" fmla="*/ 388 w 12193588"/>
              <a:gd name="connsiteY15" fmla="*/ 3886171 h 4650092"/>
              <a:gd name="connsiteX16" fmla="*/ 388 w 12193588"/>
              <a:gd name="connsiteY16" fmla="*/ 3885964 h 4650092"/>
              <a:gd name="connsiteX17" fmla="*/ 0 w 12193588"/>
              <a:gd name="connsiteY17" fmla="*/ 3885915 h 4650092"/>
              <a:gd name="connsiteX18" fmla="*/ 388 w 12193588"/>
              <a:gd name="connsiteY18" fmla="*/ 3885915 h 4650092"/>
              <a:gd name="connsiteX19" fmla="*/ 388 w 12193588"/>
              <a:gd name="connsiteY19" fmla="*/ 764177 h 4650092"/>
              <a:gd name="connsiteX20" fmla="*/ 1 w 12193588"/>
              <a:gd name="connsiteY20" fmla="*/ 764177 h 46500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12193588" h="4650092">
                <a:moveTo>
                  <a:pt x="1" y="0"/>
                </a:moveTo>
                <a:lnTo>
                  <a:pt x="6027897" y="753845"/>
                </a:lnTo>
                <a:lnTo>
                  <a:pt x="6165692" y="753845"/>
                </a:lnTo>
                <a:lnTo>
                  <a:pt x="12193588" y="0"/>
                </a:lnTo>
                <a:lnTo>
                  <a:pt x="12193588" y="753845"/>
                </a:lnTo>
                <a:lnTo>
                  <a:pt x="12193588" y="764177"/>
                </a:lnTo>
                <a:lnTo>
                  <a:pt x="12193588" y="3885915"/>
                </a:lnTo>
                <a:lnTo>
                  <a:pt x="12193588" y="3886171"/>
                </a:lnTo>
                <a:lnTo>
                  <a:pt x="12191541" y="3886171"/>
                </a:lnTo>
                <a:lnTo>
                  <a:pt x="6110514" y="4646661"/>
                </a:lnTo>
                <a:lnTo>
                  <a:pt x="6110514" y="4650092"/>
                </a:lnTo>
                <a:lnTo>
                  <a:pt x="6096794" y="4648376"/>
                </a:lnTo>
                <a:lnTo>
                  <a:pt x="6083074" y="4650092"/>
                </a:lnTo>
                <a:lnTo>
                  <a:pt x="6083074" y="4646661"/>
                </a:lnTo>
                <a:lnTo>
                  <a:pt x="2047" y="3886171"/>
                </a:lnTo>
                <a:lnTo>
                  <a:pt x="388" y="3886171"/>
                </a:lnTo>
                <a:lnTo>
                  <a:pt x="388" y="3885964"/>
                </a:lnTo>
                <a:lnTo>
                  <a:pt x="0" y="3885915"/>
                </a:lnTo>
                <a:lnTo>
                  <a:pt x="388" y="3885915"/>
                </a:lnTo>
                <a:lnTo>
                  <a:pt x="388" y="764177"/>
                </a:lnTo>
                <a:lnTo>
                  <a:pt x="1" y="764177"/>
                </a:lnTo>
                <a:close/>
              </a:path>
            </a:pathLst>
          </a:custGeom>
          <a:solidFill>
            <a:srgbClr val="E6E6E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864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过渡页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/>
          <a:srcRect l="23645" t="39494"/>
          <a:stretch/>
        </p:blipFill>
        <p:spPr>
          <a:xfrm>
            <a:off x="0" y="0"/>
            <a:ext cx="121935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872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页1">
    <p:bg>
      <p:bgPr>
        <a:gradFill flip="none" rotWithShape="1">
          <a:gsLst>
            <a:gs pos="32000">
              <a:schemeClr val="accent2"/>
            </a:gs>
            <a:gs pos="0">
              <a:schemeClr val="accent2">
                <a:lumMod val="75000"/>
              </a:schemeClr>
            </a:gs>
            <a:gs pos="69000">
              <a:schemeClr val="accent3"/>
            </a:gs>
            <a:gs pos="97000">
              <a:schemeClr val="accent4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1058" y="0"/>
            <a:ext cx="12193588" cy="6858000"/>
          </a:xfrm>
          <a:prstGeom prst="rect">
            <a:avLst/>
          </a:prstGeom>
          <a:gradFill>
            <a:gsLst>
              <a:gs pos="42000">
                <a:schemeClr val="accent2">
                  <a:alpha val="78000"/>
                </a:schemeClr>
              </a:gs>
              <a:gs pos="0">
                <a:schemeClr val="accent2">
                  <a:lumMod val="75000"/>
                </a:schemeClr>
              </a:gs>
              <a:gs pos="69000">
                <a:schemeClr val="accent3">
                  <a:alpha val="67000"/>
                </a:schemeClr>
              </a:gs>
              <a:gs pos="97000">
                <a:schemeClr val="accent4">
                  <a:alpha val="88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42" name="矩形 241"/>
          <p:cNvSpPr/>
          <p:nvPr/>
        </p:nvSpPr>
        <p:spPr>
          <a:xfrm>
            <a:off x="1058" y="0"/>
            <a:ext cx="12193588" cy="6858000"/>
          </a:xfrm>
          <a:prstGeom prst="rect">
            <a:avLst/>
          </a:prstGeom>
          <a:gradFill>
            <a:gsLst>
              <a:gs pos="42000">
                <a:schemeClr val="accent2">
                  <a:alpha val="78000"/>
                </a:schemeClr>
              </a:gs>
              <a:gs pos="0">
                <a:schemeClr val="accent2">
                  <a:lumMod val="75000"/>
                </a:schemeClr>
              </a:gs>
              <a:gs pos="69000">
                <a:schemeClr val="accent3">
                  <a:alpha val="67000"/>
                </a:schemeClr>
              </a:gs>
              <a:gs pos="97000">
                <a:schemeClr val="accent4">
                  <a:alpha val="88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23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1281461" y="258238"/>
            <a:ext cx="5303474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DCDA302-BFA7-42A4-A4A1-291AA523E0AF}"/>
              </a:ext>
            </a:extLst>
          </p:cNvPr>
          <p:cNvGrpSpPr/>
          <p:nvPr userDrawn="1"/>
        </p:nvGrpSpPr>
        <p:grpSpPr>
          <a:xfrm>
            <a:off x="313717" y="258238"/>
            <a:ext cx="655085" cy="676097"/>
            <a:chOff x="984124" y="1727126"/>
            <a:chExt cx="655085" cy="676097"/>
          </a:xfrm>
          <a:solidFill>
            <a:schemeClr val="bg1"/>
          </a:solidFill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xmlns="" id="{14265829-176E-4778-98A8-FD7374E17FAF}"/>
                </a:ext>
              </a:extLst>
            </p:cNvPr>
            <p:cNvSpPr/>
            <p:nvPr userDrawn="1"/>
          </p:nvSpPr>
          <p:spPr>
            <a:xfrm>
              <a:off x="984124" y="17271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9">
              <a:extLst>
                <a:ext uri="{FF2B5EF4-FFF2-40B4-BE49-F238E27FC236}">
                  <a16:creationId xmlns:a16="http://schemas.microsoft.com/office/drawing/2014/main" xmlns="" id="{49C91E97-8B3D-4580-90E1-D2E795B5841D}"/>
                </a:ext>
              </a:extLst>
            </p:cNvPr>
            <p:cNvSpPr/>
            <p:nvPr userDrawn="1"/>
          </p:nvSpPr>
          <p:spPr>
            <a:xfrm>
              <a:off x="1286950" y="20254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762097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页2">
    <p:bg>
      <p:bgPr>
        <a:gradFill flip="none" rotWithShape="1">
          <a:gsLst>
            <a:gs pos="32000">
              <a:schemeClr val="accent2"/>
            </a:gs>
            <a:gs pos="0">
              <a:schemeClr val="accent2">
                <a:lumMod val="75000"/>
              </a:schemeClr>
            </a:gs>
            <a:gs pos="69000">
              <a:schemeClr val="accent3"/>
            </a:gs>
            <a:gs pos="97000">
              <a:schemeClr val="accent4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1058" y="0"/>
            <a:ext cx="12193588" cy="6858000"/>
          </a:xfrm>
          <a:prstGeom prst="rect">
            <a:avLst/>
          </a:prstGeom>
          <a:gradFill>
            <a:gsLst>
              <a:gs pos="42000">
                <a:schemeClr val="accent2">
                  <a:alpha val="78000"/>
                </a:schemeClr>
              </a:gs>
              <a:gs pos="0">
                <a:schemeClr val="accent2">
                  <a:lumMod val="75000"/>
                </a:schemeClr>
              </a:gs>
              <a:gs pos="69000">
                <a:schemeClr val="accent3">
                  <a:alpha val="67000"/>
                </a:schemeClr>
              </a:gs>
              <a:gs pos="97000">
                <a:schemeClr val="accent4">
                  <a:alpha val="88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dirty="0"/>
          </a:p>
        </p:txBody>
      </p:sp>
      <p:sp>
        <p:nvSpPr>
          <p:cNvPr id="23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1281461" y="258238"/>
            <a:ext cx="5303474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239" name="矩形 238"/>
          <p:cNvSpPr/>
          <p:nvPr/>
        </p:nvSpPr>
        <p:spPr>
          <a:xfrm>
            <a:off x="1058" y="6488568"/>
            <a:ext cx="1219253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sp>
        <p:nvSpPr>
          <p:cNvPr id="240" name="矩形 239"/>
          <p:cNvSpPr/>
          <p:nvPr/>
        </p:nvSpPr>
        <p:spPr>
          <a:xfrm>
            <a:off x="529" y="1661090"/>
            <a:ext cx="12192530" cy="16011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sp>
        <p:nvSpPr>
          <p:cNvPr id="12" name="矩形 11"/>
          <p:cNvSpPr/>
          <p:nvPr userDrawn="1"/>
        </p:nvSpPr>
        <p:spPr>
          <a:xfrm>
            <a:off x="1058" y="6488568"/>
            <a:ext cx="1219253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sp>
        <p:nvSpPr>
          <p:cNvPr id="13" name="矩形 12"/>
          <p:cNvSpPr/>
          <p:nvPr userDrawn="1"/>
        </p:nvSpPr>
        <p:spPr>
          <a:xfrm>
            <a:off x="529" y="1661090"/>
            <a:ext cx="12192530" cy="160115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8CFAFBF7-72BB-4CC4-BE3C-45C460D070F9}"/>
              </a:ext>
            </a:extLst>
          </p:cNvPr>
          <p:cNvGrpSpPr/>
          <p:nvPr userDrawn="1"/>
        </p:nvGrpSpPr>
        <p:grpSpPr>
          <a:xfrm>
            <a:off x="313717" y="258238"/>
            <a:ext cx="655085" cy="676097"/>
            <a:chOff x="984124" y="1727126"/>
            <a:chExt cx="655085" cy="676097"/>
          </a:xfrm>
          <a:solidFill>
            <a:schemeClr val="bg1"/>
          </a:solidFill>
        </p:grpSpPr>
        <p:sp>
          <p:nvSpPr>
            <p:cNvPr id="20" name="矩形 4">
              <a:extLst>
                <a:ext uri="{FF2B5EF4-FFF2-40B4-BE49-F238E27FC236}">
                  <a16:creationId xmlns:a16="http://schemas.microsoft.com/office/drawing/2014/main" xmlns="" id="{F28DB29A-9CA2-43C7-B705-19BB607C5AFD}"/>
                </a:ext>
              </a:extLst>
            </p:cNvPr>
            <p:cNvSpPr/>
            <p:nvPr userDrawn="1"/>
          </p:nvSpPr>
          <p:spPr>
            <a:xfrm>
              <a:off x="984124" y="17271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矩形 9">
              <a:extLst>
                <a:ext uri="{FF2B5EF4-FFF2-40B4-BE49-F238E27FC236}">
                  <a16:creationId xmlns:a16="http://schemas.microsoft.com/office/drawing/2014/main" xmlns="" id="{58337FF6-3AE8-45C7-A8AF-327CA54B76D3}"/>
                </a:ext>
              </a:extLst>
            </p:cNvPr>
            <p:cNvSpPr/>
            <p:nvPr userDrawn="1"/>
          </p:nvSpPr>
          <p:spPr>
            <a:xfrm>
              <a:off x="1286950" y="20254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426675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内容页3">
    <p:bg>
      <p:bgPr>
        <a:gradFill flip="none" rotWithShape="1">
          <a:gsLst>
            <a:gs pos="32000">
              <a:schemeClr val="accent2"/>
            </a:gs>
            <a:gs pos="0">
              <a:schemeClr val="accent2">
                <a:lumMod val="75000"/>
              </a:schemeClr>
            </a:gs>
            <a:gs pos="69000">
              <a:schemeClr val="accent3"/>
            </a:gs>
            <a:gs pos="97000">
              <a:schemeClr val="accent4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文本占位符 7"/>
          <p:cNvSpPr>
            <a:spLocks noGrp="1"/>
          </p:cNvSpPr>
          <p:nvPr>
            <p:ph type="body" sz="quarter" idx="10" hasCustomPrompt="1"/>
          </p:nvPr>
        </p:nvSpPr>
        <p:spPr>
          <a:xfrm>
            <a:off x="1281461" y="258238"/>
            <a:ext cx="5303474" cy="721395"/>
          </a:xfrm>
          <a:prstGeom prst="rect">
            <a:avLst/>
          </a:prstGeom>
          <a:ln w="12700" cmpd="sng">
            <a:noFill/>
          </a:ln>
        </p:spPr>
        <p:txBody>
          <a:bodyPr vert="horz" anchor="ctr"/>
          <a:lstStyle>
            <a:lvl1pPr marL="0" indent="0" algn="l">
              <a:buNone/>
              <a:defRPr sz="2400" b="1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defRPr>
            </a:lvl1pPr>
          </a:lstStyle>
          <a:p>
            <a:pPr lvl="0"/>
            <a:r>
              <a:rPr kumimoji="1" lang="en-US" altLang="zh-CN" dirty="0"/>
              <a:t>CLICK</a:t>
            </a:r>
            <a:r>
              <a:rPr kumimoji="1" lang="zh-CN" altLang="en-US" dirty="0"/>
              <a:t> </a:t>
            </a:r>
            <a:r>
              <a:rPr kumimoji="1" lang="en-US" altLang="zh-CN" dirty="0"/>
              <a:t>HERE</a:t>
            </a:r>
            <a:r>
              <a:rPr kumimoji="1" lang="zh-CN" altLang="en-US" dirty="0"/>
              <a:t> </a:t>
            </a:r>
            <a:r>
              <a:rPr kumimoji="1" lang="en-US" altLang="zh-CN" dirty="0"/>
              <a:t>TO</a:t>
            </a:r>
            <a:r>
              <a:rPr kumimoji="1" lang="zh-CN" altLang="en-US" dirty="0"/>
              <a:t> </a:t>
            </a:r>
            <a:r>
              <a:rPr kumimoji="1" lang="en-US" altLang="zh-CN" dirty="0"/>
              <a:t>ADD</a:t>
            </a:r>
            <a:r>
              <a:rPr kumimoji="1" lang="zh-CN" altLang="en-US" dirty="0"/>
              <a:t> </a:t>
            </a:r>
            <a:r>
              <a:rPr kumimoji="1" lang="en-US" altLang="zh-CN" dirty="0"/>
              <a:t>YOUR</a:t>
            </a:r>
            <a:r>
              <a:rPr kumimoji="1" lang="zh-CN" altLang="en-US" dirty="0"/>
              <a:t> </a:t>
            </a:r>
            <a:r>
              <a:rPr kumimoji="1" lang="en-US" altLang="zh-CN" dirty="0"/>
              <a:t>TITLE</a:t>
            </a:r>
            <a:endParaRPr kumimoji="1" lang="zh-CN" altLang="en-US" dirty="0"/>
          </a:p>
        </p:txBody>
      </p:sp>
      <p:sp>
        <p:nvSpPr>
          <p:cNvPr id="239" name="矩形 238"/>
          <p:cNvSpPr/>
          <p:nvPr/>
        </p:nvSpPr>
        <p:spPr>
          <a:xfrm>
            <a:off x="1058" y="3590559"/>
            <a:ext cx="12192530" cy="32674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sp>
        <p:nvSpPr>
          <p:cNvPr id="9" name="矩形 8"/>
          <p:cNvSpPr/>
          <p:nvPr userDrawn="1"/>
        </p:nvSpPr>
        <p:spPr>
          <a:xfrm>
            <a:off x="1058" y="3590559"/>
            <a:ext cx="12192530" cy="32674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509FF666-0FFB-41E2-BE42-7C6A6CED03EE}"/>
              </a:ext>
            </a:extLst>
          </p:cNvPr>
          <p:cNvGrpSpPr/>
          <p:nvPr userDrawn="1"/>
        </p:nvGrpSpPr>
        <p:grpSpPr>
          <a:xfrm>
            <a:off x="313717" y="258238"/>
            <a:ext cx="655085" cy="676097"/>
            <a:chOff x="984124" y="1727126"/>
            <a:chExt cx="655085" cy="676097"/>
          </a:xfrm>
          <a:solidFill>
            <a:schemeClr val="bg1"/>
          </a:solidFill>
        </p:grpSpPr>
        <p:sp>
          <p:nvSpPr>
            <p:cNvPr id="16" name="矩形 4">
              <a:extLst>
                <a:ext uri="{FF2B5EF4-FFF2-40B4-BE49-F238E27FC236}">
                  <a16:creationId xmlns:a16="http://schemas.microsoft.com/office/drawing/2014/main" xmlns="" id="{C279BFC5-2242-4CE9-B8CF-258D7A9E4974}"/>
                </a:ext>
              </a:extLst>
            </p:cNvPr>
            <p:cNvSpPr/>
            <p:nvPr userDrawn="1"/>
          </p:nvSpPr>
          <p:spPr>
            <a:xfrm>
              <a:off x="984124" y="17271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7" name="矩形 9">
              <a:extLst>
                <a:ext uri="{FF2B5EF4-FFF2-40B4-BE49-F238E27FC236}">
                  <a16:creationId xmlns:a16="http://schemas.microsoft.com/office/drawing/2014/main" xmlns="" id="{9A2B5685-8DC8-4F78-AE62-AF9D99C0B1C0}"/>
                </a:ext>
              </a:extLst>
            </p:cNvPr>
            <p:cNvSpPr/>
            <p:nvPr userDrawn="1"/>
          </p:nvSpPr>
          <p:spPr>
            <a:xfrm>
              <a:off x="1286950" y="20254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extLst>
      <p:ext uri="{BB962C8B-B14F-4D97-AF65-F5344CB8AC3E}">
        <p14:creationId xmlns:p14="http://schemas.microsoft.com/office/powerpoint/2010/main" val="3638593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素材页">
    <p:bg>
      <p:bgPr>
        <a:gradFill flip="none" rotWithShape="1">
          <a:gsLst>
            <a:gs pos="32000">
              <a:schemeClr val="accent2"/>
            </a:gs>
            <a:gs pos="0">
              <a:schemeClr val="accent2">
                <a:lumMod val="75000"/>
              </a:schemeClr>
            </a:gs>
            <a:gs pos="69000">
              <a:schemeClr val="accent3"/>
            </a:gs>
            <a:gs pos="97000">
              <a:schemeClr val="accent4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矩形 241"/>
          <p:cNvSpPr/>
          <p:nvPr/>
        </p:nvSpPr>
        <p:spPr>
          <a:xfrm>
            <a:off x="1058" y="0"/>
            <a:ext cx="12193588" cy="6858000"/>
          </a:xfrm>
          <a:prstGeom prst="rect">
            <a:avLst/>
          </a:prstGeom>
          <a:gradFill>
            <a:gsLst>
              <a:gs pos="42000">
                <a:schemeClr val="accent2">
                  <a:alpha val="78000"/>
                </a:schemeClr>
              </a:gs>
              <a:gs pos="0">
                <a:schemeClr val="accent2">
                  <a:lumMod val="75000"/>
                </a:schemeClr>
              </a:gs>
              <a:gs pos="69000">
                <a:schemeClr val="accent3">
                  <a:alpha val="67000"/>
                </a:schemeClr>
              </a:gs>
              <a:gs pos="97000">
                <a:schemeClr val="accent4">
                  <a:alpha val="88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3" name="矩形 2"/>
          <p:cNvSpPr/>
          <p:nvPr userDrawn="1"/>
        </p:nvSpPr>
        <p:spPr>
          <a:xfrm>
            <a:off x="1058" y="0"/>
            <a:ext cx="12193588" cy="6858000"/>
          </a:xfrm>
          <a:prstGeom prst="rect">
            <a:avLst/>
          </a:prstGeom>
          <a:gradFill>
            <a:gsLst>
              <a:gs pos="42000">
                <a:schemeClr val="accent2">
                  <a:alpha val="78000"/>
                </a:schemeClr>
              </a:gs>
              <a:gs pos="0">
                <a:schemeClr val="accent2">
                  <a:lumMod val="75000"/>
                </a:schemeClr>
              </a:gs>
              <a:gs pos="69000">
                <a:schemeClr val="accent3">
                  <a:alpha val="67000"/>
                </a:schemeClr>
              </a:gs>
              <a:gs pos="97000">
                <a:schemeClr val="accent4">
                  <a:alpha val="88000"/>
                </a:schemeClr>
              </a:gs>
            </a:gsLst>
            <a:path path="circle">
              <a:fillToRect t="100000" r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4033469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结束页">
    <p:bg>
      <p:bgPr>
        <a:gradFill flip="none" rotWithShape="1">
          <a:gsLst>
            <a:gs pos="32000">
              <a:schemeClr val="accent2"/>
            </a:gs>
            <a:gs pos="0">
              <a:schemeClr val="accent2">
                <a:lumMod val="75000"/>
              </a:schemeClr>
            </a:gs>
            <a:gs pos="69000">
              <a:schemeClr val="accent3"/>
            </a:gs>
            <a:gs pos="97000">
              <a:schemeClr val="accent4"/>
            </a:gs>
          </a:gsLst>
          <a:path path="circle">
            <a:fillToRect t="100000" r="100000"/>
          </a:path>
          <a:tileRect l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矩形 237"/>
          <p:cNvSpPr/>
          <p:nvPr/>
        </p:nvSpPr>
        <p:spPr>
          <a:xfrm>
            <a:off x="-600" y="3590559"/>
            <a:ext cx="12194788" cy="32674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  <p:sp>
        <p:nvSpPr>
          <p:cNvPr id="3" name="矩形 2"/>
          <p:cNvSpPr/>
          <p:nvPr userDrawn="1"/>
        </p:nvSpPr>
        <p:spPr>
          <a:xfrm>
            <a:off x="-600" y="3590559"/>
            <a:ext cx="12194788" cy="3267442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912032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2017/10/6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0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1895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jpg"/><Relationship Id="rId4" Type="http://schemas.openxmlformats.org/officeDocument/2006/relationships/chart" Target="../charts/char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3CA844AD-2EEC-43A6-A2F1-03AFF9F132B3}"/>
              </a:ext>
            </a:extLst>
          </p:cNvPr>
          <p:cNvGrpSpPr/>
          <p:nvPr/>
        </p:nvGrpSpPr>
        <p:grpSpPr>
          <a:xfrm>
            <a:off x="-65986" y="2756926"/>
            <a:ext cx="320515" cy="1344149"/>
            <a:chOff x="-65986" y="2756926"/>
            <a:chExt cx="320515" cy="1344149"/>
          </a:xfrm>
        </p:grpSpPr>
        <p:sp>
          <p:nvSpPr>
            <p:cNvPr id="3" name="直角三角形 2"/>
            <p:cNvSpPr/>
            <p:nvPr/>
          </p:nvSpPr>
          <p:spPr>
            <a:xfrm rot="13528439">
              <a:off x="-71296" y="3268743"/>
              <a:ext cx="331135" cy="32051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" name="矩形 1"/>
            <p:cNvSpPr/>
            <p:nvPr/>
          </p:nvSpPr>
          <p:spPr>
            <a:xfrm>
              <a:off x="-10930" y="2756926"/>
              <a:ext cx="109641" cy="13441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70656E5B-0126-48F1-8D8E-9CF21832D092}"/>
              </a:ext>
            </a:extLst>
          </p:cNvPr>
          <p:cNvGrpSpPr/>
          <p:nvPr/>
        </p:nvGrpSpPr>
        <p:grpSpPr>
          <a:xfrm>
            <a:off x="11944631" y="2781566"/>
            <a:ext cx="320515" cy="1344149"/>
            <a:chOff x="11944631" y="2781566"/>
            <a:chExt cx="320515" cy="1344149"/>
          </a:xfrm>
        </p:grpSpPr>
        <p:sp>
          <p:nvSpPr>
            <p:cNvPr id="6" name="直角三角形 5"/>
            <p:cNvSpPr/>
            <p:nvPr/>
          </p:nvSpPr>
          <p:spPr>
            <a:xfrm rot="2800532">
              <a:off x="11939321" y="3262383"/>
              <a:ext cx="331135" cy="320515"/>
            </a:xfrm>
            <a:prstGeom prst="rtTriangl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7" name="矩形 6"/>
            <p:cNvSpPr/>
            <p:nvPr/>
          </p:nvSpPr>
          <p:spPr>
            <a:xfrm>
              <a:off x="12104888" y="2781566"/>
              <a:ext cx="109641" cy="134414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矩形 3"/>
          <p:cNvSpPr/>
          <p:nvPr/>
        </p:nvSpPr>
        <p:spPr>
          <a:xfrm>
            <a:off x="2130279" y="255924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7"/>
          <p:cNvSpPr/>
          <p:nvPr/>
        </p:nvSpPr>
        <p:spPr>
          <a:xfrm>
            <a:off x="2660818" y="2084852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" name="矩形 4"/>
          <p:cNvSpPr/>
          <p:nvPr/>
        </p:nvSpPr>
        <p:spPr>
          <a:xfrm>
            <a:off x="1569497" y="1051029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0" name="矩形 9"/>
          <p:cNvSpPr/>
          <p:nvPr/>
        </p:nvSpPr>
        <p:spPr>
          <a:xfrm>
            <a:off x="1872323" y="1349303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6" name="组合 15"/>
          <p:cNvGrpSpPr/>
          <p:nvPr/>
        </p:nvGrpSpPr>
        <p:grpSpPr>
          <a:xfrm>
            <a:off x="9169136" y="2465523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4" name="矩形 4"/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5" name="矩形 9"/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矩形 16"/>
          <p:cNvSpPr/>
          <p:nvPr/>
        </p:nvSpPr>
        <p:spPr>
          <a:xfrm>
            <a:off x="10129243" y="1727126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492EC6FC-3D2D-4672-88D3-C588178D1F6F}"/>
              </a:ext>
            </a:extLst>
          </p:cNvPr>
          <p:cNvGrpSpPr/>
          <p:nvPr/>
        </p:nvGrpSpPr>
        <p:grpSpPr>
          <a:xfrm>
            <a:off x="5951556" y="5434370"/>
            <a:ext cx="331071" cy="384043"/>
            <a:chOff x="5951556" y="5434370"/>
            <a:chExt cx="331071" cy="384043"/>
          </a:xfrm>
        </p:grpSpPr>
        <p:sp>
          <p:nvSpPr>
            <p:cNvPr id="20" name="六边形 19"/>
            <p:cNvSpPr/>
            <p:nvPr/>
          </p:nvSpPr>
          <p:spPr>
            <a:xfrm rot="16200000">
              <a:off x="5925070" y="5460856"/>
              <a:ext cx="384043" cy="331071"/>
            </a:xfrm>
            <a:prstGeom prst="hexagon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5987214" y="5452332"/>
              <a:ext cx="261548" cy="288815"/>
            </a:xfrm>
            <a:prstGeom prst="triangle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14FD547C-18B2-47C2-9A92-432085C66287}"/>
              </a:ext>
            </a:extLst>
          </p:cNvPr>
          <p:cNvSpPr txBox="1"/>
          <p:nvPr/>
        </p:nvSpPr>
        <p:spPr>
          <a:xfrm>
            <a:off x="3632399" y="4646310"/>
            <a:ext cx="49512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2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Microsoft YaHei" charset="0"/>
              </a:rPr>
              <a:t>请插入您的文本内容请插入您的文本内容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A9085DF-25AB-4CA0-8422-86649A87B1D4}"/>
              </a:ext>
            </a:extLst>
          </p:cNvPr>
          <p:cNvSpPr txBox="1"/>
          <p:nvPr/>
        </p:nvSpPr>
        <p:spPr>
          <a:xfrm>
            <a:off x="2791445" y="2781566"/>
            <a:ext cx="63536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zh-CN" altLang="en-US" sz="7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YaHei" charset="0"/>
                <a:ea typeface="Microsoft YaHei" charset="0"/>
                <a:cs typeface="Microsoft YaHei" charset="0"/>
              </a:rPr>
              <a:t>招商加盟模板</a:t>
            </a:r>
            <a:endParaRPr kumimoji="1" lang="zh-CN" altLang="en-US" sz="7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378EF1B5-8B9C-4F1A-A480-978DCEA79150}"/>
              </a:ext>
            </a:extLst>
          </p:cNvPr>
          <p:cNvGrpSpPr/>
          <p:nvPr/>
        </p:nvGrpSpPr>
        <p:grpSpPr>
          <a:xfrm>
            <a:off x="2612848" y="4125715"/>
            <a:ext cx="6948000" cy="252169"/>
            <a:chOff x="2612848" y="4125715"/>
            <a:chExt cx="6948000" cy="252169"/>
          </a:xfrm>
        </p:grpSpPr>
        <p:sp>
          <p:nvSpPr>
            <p:cNvPr id="18" name="矩形 17"/>
            <p:cNvSpPr/>
            <p:nvPr/>
          </p:nvSpPr>
          <p:spPr>
            <a:xfrm>
              <a:off x="2660818" y="4125715"/>
              <a:ext cx="6816757" cy="609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9" name="矩形 18"/>
            <p:cNvSpPr/>
            <p:nvPr/>
          </p:nvSpPr>
          <p:spPr>
            <a:xfrm>
              <a:off x="5301111" y="4165630"/>
              <a:ext cx="1536171" cy="17452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solidFill>
                  <a:schemeClr val="bg1"/>
                </a:solidFill>
              </a:endParaRPr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3B13B736-9D84-4FDF-9755-E026D897179E}"/>
                </a:ext>
              </a:extLst>
            </p:cNvPr>
            <p:cNvSpPr/>
            <p:nvPr/>
          </p:nvSpPr>
          <p:spPr>
            <a:xfrm>
              <a:off x="2612848" y="4332165"/>
              <a:ext cx="6948000" cy="45719"/>
            </a:xfrm>
            <a:prstGeom prst="rect">
              <a:avLst/>
            </a:prstGeom>
            <a:gradFill flip="none" rotWithShape="1">
              <a:gsLst>
                <a:gs pos="100000">
                  <a:srgbClr val="5DCAB3">
                    <a:alpha val="0"/>
                  </a:srgbClr>
                </a:gs>
                <a:gs pos="0">
                  <a:schemeClr val="bg1"/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E1FE3E79-25F6-411F-BB0E-F061FA097BC0}"/>
              </a:ext>
            </a:extLst>
          </p:cNvPr>
          <p:cNvGrpSpPr/>
          <p:nvPr/>
        </p:nvGrpSpPr>
        <p:grpSpPr>
          <a:xfrm>
            <a:off x="5428327" y="1269816"/>
            <a:ext cx="1337405" cy="1317040"/>
            <a:chOff x="5428327" y="1269816"/>
            <a:chExt cx="1337405" cy="1317040"/>
          </a:xfrm>
        </p:grpSpPr>
        <p:sp>
          <p:nvSpPr>
            <p:cNvPr id="26" name="椭圆 25">
              <a:extLst>
                <a:ext uri="{FF2B5EF4-FFF2-40B4-BE49-F238E27FC236}">
                  <a16:creationId xmlns:a16="http://schemas.microsoft.com/office/drawing/2014/main" xmlns="" id="{FDC086A5-7043-4650-AD1B-ECE5C18274E7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xmlns="" id="{D69ED93E-65E6-4BA0-959B-3ED550703154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  <p:pic>
        <p:nvPicPr>
          <p:cNvPr id="37" name="PA_0">
            <a:hlinkClick r:id="" action="ppaction://media"/>
            <a:extLst>
              <a:ext uri="{FF2B5EF4-FFF2-40B4-BE49-F238E27FC236}">
                <a16:creationId xmlns:a16="http://schemas.microsoft.com/office/drawing/2014/main" xmlns="" id="{9B087361-FAF6-4663-B8AC-B25FFFA1F145}"/>
              </a:ext>
            </a:extLst>
          </p:cNvPr>
          <p:cNvPicPr>
            <a:picLocks noChangeAspect="1"/>
          </p:cNvPicPr>
          <p:nvPr>
            <a:audioFile r:link="rId2"/>
            <p:custDataLst>
              <p:tags r:id="rId3"/>
            </p:custDataLst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4550" y="-866775"/>
            <a:ext cx="609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974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0">
        <p14:prism isContent="1" isInverted="1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6" presetClass="entr" presetSubtype="37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4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7"/>
                </p:tgtEl>
              </p:cMediaNode>
            </p:audio>
          </p:childTnLst>
        </p:cTn>
      </p:par>
    </p:tnLst>
    <p:bldLst>
      <p:bldP spid="4" grpId="0" animBg="1"/>
      <p:bldP spid="8" grpId="0" animBg="1"/>
      <p:bldP spid="5" grpId="0" animBg="1"/>
      <p:bldP spid="10" grpId="0" animBg="1"/>
      <p:bldP spid="17" grpId="0" animBg="1"/>
      <p:bldP spid="23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856198" y="382300"/>
            <a:ext cx="2481192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5400" b="1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目 录</a:t>
            </a:r>
            <a:endParaRPr kumimoji="1" lang="en-US" altLang="zh-CN" sz="5400" b="1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  <a:p>
            <a:pPr algn="ctr"/>
            <a:r>
              <a:rPr kumimoji="1" lang="en-US" altLang="zh-CN" sz="3200" dirty="0">
                <a:solidFill>
                  <a:schemeClr val="bg1"/>
                </a:solidFill>
                <a:latin typeface="Microsoft YaHei" charset="0"/>
                <a:ea typeface="Microsoft YaHei" charset="0"/>
                <a:cs typeface="Microsoft YaHei" charset="0"/>
              </a:rPr>
              <a:t>CONTENTS</a:t>
            </a:r>
            <a:endParaRPr kumimoji="1" lang="zh-CN" altLang="en-US" sz="3200" dirty="0">
              <a:solidFill>
                <a:schemeClr val="bg1"/>
              </a:solidFill>
              <a:latin typeface="Microsoft YaHei" charset="0"/>
              <a:ea typeface="Microsoft YaHei" charset="0"/>
              <a:cs typeface="Microsoft YaHei" charset="0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69972" y="3548944"/>
            <a:ext cx="2070952" cy="830997"/>
            <a:chOff x="669972" y="5006535"/>
            <a:chExt cx="2070952" cy="830997"/>
          </a:xfrm>
        </p:grpSpPr>
        <p:sp>
          <p:nvSpPr>
            <p:cNvPr id="4" name="文本框 3"/>
            <p:cNvSpPr txBox="1"/>
            <p:nvPr/>
          </p:nvSpPr>
          <p:spPr>
            <a:xfrm>
              <a:off x="669972" y="5006535"/>
              <a:ext cx="80983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en-US" altLang="zh-CN" sz="4800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01</a:t>
              </a:r>
              <a:endParaRPr kumimoji="1" lang="zh-CN" altLang="en-US" sz="4800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383724" y="5217742"/>
              <a:ext cx="1357200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微软雅黑"/>
                  <a:ea typeface="微软雅黑"/>
                  <a:cs typeface="微软雅黑"/>
                </a:rPr>
                <a:t>项目背景</a:t>
              </a:r>
              <a:endParaRPr lang="en-US" altLang="zh-CN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endParaRPr>
            </a:p>
            <a:p>
              <a:r>
                <a:rPr lang="en-US" altLang="zh-CN" sz="14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BACKGROUND</a:t>
              </a:r>
              <a:endParaRPr kumimoji="1" lang="zh-CN" altLang="en-US" sz="140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936316" y="3999457"/>
            <a:ext cx="2071113" cy="830997"/>
            <a:chOff x="2936316" y="5006535"/>
            <a:chExt cx="2071113" cy="830997"/>
          </a:xfrm>
        </p:grpSpPr>
        <p:sp>
          <p:nvSpPr>
            <p:cNvPr id="7" name="文本框 6"/>
            <p:cNvSpPr txBox="1"/>
            <p:nvPr/>
          </p:nvSpPr>
          <p:spPr>
            <a:xfrm>
              <a:off x="2936316" y="5006535"/>
              <a:ext cx="80983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en-US" altLang="zh-CN" sz="4800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02</a:t>
              </a:r>
              <a:endParaRPr kumimoji="1" lang="zh-CN" altLang="en-US" sz="4800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650069" y="5217742"/>
              <a:ext cx="1357360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微软雅黑"/>
                  <a:cs typeface="微软雅黑"/>
                </a:rPr>
                <a:t>项目概述</a:t>
              </a:r>
              <a:endParaRPr lang="en-US" altLang="zh-CN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endParaRPr>
            </a:p>
            <a:p>
              <a:r>
                <a:rPr lang="en-US" altLang="zh-CN" sz="14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INTRODUCTION</a:t>
              </a:r>
              <a:endParaRPr kumimoji="1" lang="zh-CN" altLang="en-US" sz="140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202661" y="4392915"/>
            <a:ext cx="2070952" cy="830997"/>
            <a:chOff x="5202661" y="5006535"/>
            <a:chExt cx="2070952" cy="830997"/>
          </a:xfrm>
        </p:grpSpPr>
        <p:sp>
          <p:nvSpPr>
            <p:cNvPr id="10" name="文本框 9"/>
            <p:cNvSpPr txBox="1"/>
            <p:nvPr/>
          </p:nvSpPr>
          <p:spPr>
            <a:xfrm>
              <a:off x="5202661" y="5006535"/>
              <a:ext cx="80983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en-US" altLang="zh-CN" sz="4800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03</a:t>
              </a:r>
              <a:endParaRPr kumimoji="1" lang="zh-CN" altLang="en-US" sz="4800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16413" y="5217742"/>
              <a:ext cx="1357200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微软雅黑"/>
                  <a:cs typeface="微软雅黑"/>
                </a:rPr>
                <a:t>项目进度</a:t>
              </a:r>
              <a:endParaRPr lang="en-US" altLang="zh-CN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endParaRPr>
            </a:p>
            <a:p>
              <a:r>
                <a:rPr lang="en-US" altLang="zh-CN" sz="14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SCHEDULE</a:t>
              </a:r>
              <a:endParaRPr kumimoji="1" lang="zh-CN" altLang="en-US" sz="140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469006" y="3999457"/>
            <a:ext cx="2070952" cy="830997"/>
            <a:chOff x="7469006" y="5006535"/>
            <a:chExt cx="2070952" cy="830997"/>
          </a:xfrm>
        </p:grpSpPr>
        <p:sp>
          <p:nvSpPr>
            <p:cNvPr id="13" name="文本框 12"/>
            <p:cNvSpPr txBox="1"/>
            <p:nvPr/>
          </p:nvSpPr>
          <p:spPr>
            <a:xfrm>
              <a:off x="7469006" y="5006535"/>
              <a:ext cx="80983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en-US" altLang="zh-CN" sz="4800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04</a:t>
              </a:r>
              <a:endParaRPr kumimoji="1" lang="zh-CN" altLang="en-US" sz="4800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8182758" y="5217742"/>
              <a:ext cx="1357200" cy="584775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微软雅黑"/>
                  <a:ea typeface="微软雅黑"/>
                  <a:cs typeface="微软雅黑"/>
                </a:rPr>
                <a:t>成果展示</a:t>
              </a:r>
            </a:p>
            <a:p>
              <a:r>
                <a:rPr lang="en-US" altLang="zh-CN" sz="14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SHOW</a:t>
              </a:r>
              <a:endParaRPr kumimoji="1" lang="zh-CN" altLang="en-US" sz="140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9735352" y="3548944"/>
            <a:ext cx="2070953" cy="903704"/>
            <a:chOff x="9735352" y="5006535"/>
            <a:chExt cx="2070953" cy="903704"/>
          </a:xfrm>
        </p:grpSpPr>
        <p:sp>
          <p:nvSpPr>
            <p:cNvPr id="16" name="文本框 15"/>
            <p:cNvSpPr txBox="1"/>
            <p:nvPr/>
          </p:nvSpPr>
          <p:spPr>
            <a:xfrm>
              <a:off x="9735352" y="5006535"/>
              <a:ext cx="809837" cy="830997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kumimoji="1" lang="en-US" altLang="zh-CN" sz="4800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05</a:t>
              </a:r>
              <a:endParaRPr kumimoji="1" lang="zh-CN" altLang="en-US" sz="4800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0449105" y="5110020"/>
              <a:ext cx="1357200" cy="800219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r>
                <a:rPr lang="zh-CN" altLang="en-US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微软雅黑"/>
                  <a:ea typeface="微软雅黑"/>
                  <a:cs typeface="微软雅黑"/>
                </a:rPr>
                <a:t>前景展望</a:t>
              </a:r>
            </a:p>
            <a:p>
              <a:r>
                <a:rPr lang="en-US" altLang="zh-CN" sz="14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Calibri"/>
                  <a:ea typeface="宋体"/>
                </a:rPr>
                <a:t>PERSPECTIVE</a:t>
              </a:r>
            </a:p>
            <a:p>
              <a:endParaRPr kumimoji="1" lang="zh-CN" altLang="en-US" sz="140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Calibri"/>
                <a:ea typeface="宋体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846026" y="3548944"/>
            <a:ext cx="784225" cy="784225"/>
            <a:chOff x="5703888" y="2824818"/>
            <a:chExt cx="784225" cy="784225"/>
          </a:xfrm>
        </p:grpSpPr>
        <p:sp>
          <p:nvSpPr>
            <p:cNvPr id="27" name="椭圆 134"/>
            <p:cNvSpPr>
              <a:spLocks noChangeArrowheads="1"/>
            </p:cNvSpPr>
            <p:nvPr/>
          </p:nvSpPr>
          <p:spPr bwMode="auto">
            <a:xfrm>
              <a:off x="5703888" y="2824818"/>
              <a:ext cx="784225" cy="784225"/>
            </a:xfrm>
            <a:prstGeom prst="ellipse">
              <a:avLst/>
            </a:prstGeom>
            <a:solidFill>
              <a:srgbClr val="007E9D"/>
            </a:solidFill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28" name="Freeform 129"/>
            <p:cNvSpPr>
              <a:spLocks noChangeAspect="1" noEditPoints="1" noChangeArrowheads="1"/>
            </p:cNvSpPr>
            <p:nvPr/>
          </p:nvSpPr>
          <p:spPr bwMode="auto">
            <a:xfrm>
              <a:off x="5839085" y="2960015"/>
              <a:ext cx="513832" cy="51383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97"/>
                <a:gd name="T157" fmla="*/ 0 h 97"/>
                <a:gd name="T158" fmla="*/ 97 w 97"/>
                <a:gd name="T159" fmla="*/ 97 h 97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sym typeface="Arial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112371" y="3158811"/>
            <a:ext cx="784225" cy="784225"/>
            <a:chOff x="7847013" y="2824818"/>
            <a:chExt cx="784225" cy="784225"/>
          </a:xfrm>
        </p:grpSpPr>
        <p:sp>
          <p:nvSpPr>
            <p:cNvPr id="30" name="椭圆 145"/>
            <p:cNvSpPr>
              <a:spLocks noChangeArrowheads="1"/>
            </p:cNvSpPr>
            <p:nvPr/>
          </p:nvSpPr>
          <p:spPr bwMode="auto">
            <a:xfrm>
              <a:off x="7847013" y="2824818"/>
              <a:ext cx="784225" cy="784225"/>
            </a:xfrm>
            <a:prstGeom prst="ellipse">
              <a:avLst/>
            </a:prstGeom>
            <a:solidFill>
              <a:srgbClr val="007E9D"/>
            </a:solidFill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1" name="任意多边形 146"/>
            <p:cNvSpPr>
              <a:spLocks noChangeArrowheads="1"/>
            </p:cNvSpPr>
            <p:nvPr/>
          </p:nvSpPr>
          <p:spPr bwMode="auto">
            <a:xfrm>
              <a:off x="7952548" y="2999372"/>
              <a:ext cx="550304" cy="412265"/>
            </a:xfrm>
            <a:custGeom>
              <a:avLst/>
              <a:gdLst>
                <a:gd name="T0" fmla="*/ 0 w 574972"/>
                <a:gd name="T1" fmla="*/ 0 h 399845"/>
                <a:gd name="T2" fmla="*/ 574972 w 574972"/>
                <a:gd name="T3" fmla="*/ 399845 h 399845"/>
              </a:gdLst>
              <a:ahLst/>
              <a:cxnLst/>
              <a:rect l="T0" t="T1" r="T2" b="T3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/>
            <a:lstStyle/>
            <a:p>
              <a:endParaRPr lang="zh-CN" altLang="zh-CN">
                <a:solidFill>
                  <a:srgbClr val="000000"/>
                </a:solidFill>
                <a:ea typeface="方正兰亭黑_GBK" pitchFamily="2" charset="-122"/>
                <a:sym typeface="Arial" pitchFamily="34" charset="0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313336" y="2824818"/>
            <a:ext cx="784225" cy="784225"/>
            <a:chOff x="1416050" y="2824818"/>
            <a:chExt cx="784225" cy="784225"/>
          </a:xfrm>
        </p:grpSpPr>
        <p:sp>
          <p:nvSpPr>
            <p:cNvPr id="33" name="椭圆 156"/>
            <p:cNvSpPr>
              <a:spLocks noChangeArrowheads="1"/>
            </p:cNvSpPr>
            <p:nvPr/>
          </p:nvSpPr>
          <p:spPr bwMode="auto">
            <a:xfrm>
              <a:off x="1416050" y="2824818"/>
              <a:ext cx="784225" cy="784225"/>
            </a:xfrm>
            <a:prstGeom prst="ellipse">
              <a:avLst/>
            </a:prstGeom>
            <a:solidFill>
              <a:srgbClr val="007E9D"/>
            </a:solidFill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4" name="任意多边形 157"/>
            <p:cNvSpPr>
              <a:spLocks noChangeArrowheads="1"/>
            </p:cNvSpPr>
            <p:nvPr/>
          </p:nvSpPr>
          <p:spPr bwMode="auto">
            <a:xfrm>
              <a:off x="1548613" y="2953710"/>
              <a:ext cx="519098" cy="503590"/>
            </a:xfrm>
            <a:custGeom>
              <a:avLst/>
              <a:gdLst>
                <a:gd name="T0" fmla="*/ 262805 w 519288"/>
                <a:gd name="T1" fmla="*/ 111558 h 503774"/>
                <a:gd name="T2" fmla="*/ 439744 w 519288"/>
                <a:gd name="T3" fmla="*/ 276036 h 503774"/>
                <a:gd name="T4" fmla="*/ 439744 w 519288"/>
                <a:gd name="T5" fmla="*/ 484796 h 503774"/>
                <a:gd name="T6" fmla="*/ 433425 w 519288"/>
                <a:gd name="T7" fmla="*/ 503774 h 503774"/>
                <a:gd name="T8" fmla="*/ 414467 w 519288"/>
                <a:gd name="T9" fmla="*/ 503774 h 503774"/>
                <a:gd name="T10" fmla="*/ 319678 w 519288"/>
                <a:gd name="T11" fmla="*/ 503774 h 503774"/>
                <a:gd name="T12" fmla="*/ 313359 w 519288"/>
                <a:gd name="T13" fmla="*/ 503774 h 503774"/>
                <a:gd name="T14" fmla="*/ 307040 w 519288"/>
                <a:gd name="T15" fmla="*/ 497448 h 503774"/>
                <a:gd name="T16" fmla="*/ 307040 w 519288"/>
                <a:gd name="T17" fmla="*/ 396231 h 503774"/>
                <a:gd name="T18" fmla="*/ 212251 w 519288"/>
                <a:gd name="T19" fmla="*/ 396231 h 503774"/>
                <a:gd name="T20" fmla="*/ 212251 w 519288"/>
                <a:gd name="T21" fmla="*/ 497448 h 503774"/>
                <a:gd name="T22" fmla="*/ 212251 w 519288"/>
                <a:gd name="T23" fmla="*/ 503774 h 503774"/>
                <a:gd name="T24" fmla="*/ 199612 w 519288"/>
                <a:gd name="T25" fmla="*/ 503774 h 503774"/>
                <a:gd name="T26" fmla="*/ 104823 w 519288"/>
                <a:gd name="T27" fmla="*/ 503774 h 503774"/>
                <a:gd name="T28" fmla="*/ 92185 w 519288"/>
                <a:gd name="T29" fmla="*/ 503774 h 503774"/>
                <a:gd name="T30" fmla="*/ 79546 w 519288"/>
                <a:gd name="T31" fmla="*/ 484796 h 503774"/>
                <a:gd name="T32" fmla="*/ 79546 w 519288"/>
                <a:gd name="T33" fmla="*/ 276036 h 503774"/>
                <a:gd name="T34" fmla="*/ 259644 w 519288"/>
                <a:gd name="T35" fmla="*/ 0 h 503774"/>
                <a:gd name="T36" fmla="*/ 281809 w 519288"/>
                <a:gd name="T37" fmla="*/ 9516 h 503774"/>
                <a:gd name="T38" fmla="*/ 370468 w 519288"/>
                <a:gd name="T39" fmla="*/ 91992 h 503774"/>
                <a:gd name="T40" fmla="*/ 370468 w 519288"/>
                <a:gd name="T41" fmla="*/ 22205 h 503774"/>
                <a:gd name="T42" fmla="*/ 383134 w 519288"/>
                <a:gd name="T43" fmla="*/ 9516 h 503774"/>
                <a:gd name="T44" fmla="*/ 414798 w 519288"/>
                <a:gd name="T45" fmla="*/ 9516 h 503774"/>
                <a:gd name="T46" fmla="*/ 427463 w 519288"/>
                <a:gd name="T47" fmla="*/ 22205 h 503774"/>
                <a:gd name="T48" fmla="*/ 427463 w 519288"/>
                <a:gd name="T49" fmla="*/ 142746 h 503774"/>
                <a:gd name="T50" fmla="*/ 509789 w 519288"/>
                <a:gd name="T51" fmla="*/ 218877 h 503774"/>
                <a:gd name="T52" fmla="*/ 509789 w 519288"/>
                <a:gd name="T53" fmla="*/ 269631 h 503774"/>
                <a:gd name="T54" fmla="*/ 465460 w 519288"/>
                <a:gd name="T55" fmla="*/ 269631 h 503774"/>
                <a:gd name="T56" fmla="*/ 262810 w 519288"/>
                <a:gd name="T57" fmla="*/ 79303 h 503774"/>
                <a:gd name="T58" fmla="*/ 60161 w 519288"/>
                <a:gd name="T59" fmla="*/ 269631 h 503774"/>
                <a:gd name="T60" fmla="*/ 34830 w 519288"/>
                <a:gd name="T61" fmla="*/ 275975 h 503774"/>
                <a:gd name="T62" fmla="*/ 9499 w 519288"/>
                <a:gd name="T63" fmla="*/ 269631 h 503774"/>
                <a:gd name="T64" fmla="*/ 9499 w 519288"/>
                <a:gd name="T65" fmla="*/ 218877 h 503774"/>
                <a:gd name="T66" fmla="*/ 237479 w 519288"/>
                <a:gd name="T67" fmla="*/ 9516 h 503774"/>
                <a:gd name="T68" fmla="*/ 259644 w 519288"/>
                <a:gd name="T69" fmla="*/ 0 h 503774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519288"/>
                <a:gd name="T106" fmla="*/ 0 h 503774"/>
                <a:gd name="T107" fmla="*/ 519288 w 519288"/>
                <a:gd name="T108" fmla="*/ 503774 h 503774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579681" y="3158811"/>
            <a:ext cx="784225" cy="784225"/>
            <a:chOff x="3559175" y="2824818"/>
            <a:chExt cx="784225" cy="784225"/>
          </a:xfrm>
        </p:grpSpPr>
        <p:sp>
          <p:nvSpPr>
            <p:cNvPr id="36" name="椭圆 153"/>
            <p:cNvSpPr>
              <a:spLocks noChangeArrowheads="1"/>
            </p:cNvSpPr>
            <p:nvPr/>
          </p:nvSpPr>
          <p:spPr bwMode="auto">
            <a:xfrm>
              <a:off x="3559175" y="2824818"/>
              <a:ext cx="784225" cy="784225"/>
            </a:xfrm>
            <a:prstGeom prst="ellipse">
              <a:avLst/>
            </a:prstGeom>
            <a:solidFill>
              <a:srgbClr val="007E9D"/>
            </a:solidFill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37" name="KSO_Shape"/>
            <p:cNvSpPr>
              <a:spLocks/>
            </p:cNvSpPr>
            <p:nvPr/>
          </p:nvSpPr>
          <p:spPr bwMode="auto">
            <a:xfrm>
              <a:off x="3660520" y="3028698"/>
              <a:ext cx="581533" cy="472816"/>
            </a:xfrm>
            <a:custGeom>
              <a:avLst/>
              <a:gdLst>
                <a:gd name="T0" fmla="*/ 651924 w 6442393"/>
                <a:gd name="T1" fmla="*/ 577512 h 5234968"/>
                <a:gd name="T2" fmla="*/ 900199 w 6442393"/>
                <a:gd name="T3" fmla="*/ 1116181 h 5234968"/>
                <a:gd name="T4" fmla="*/ 1148473 w 6442393"/>
                <a:gd name="T5" fmla="*/ 577512 h 5234968"/>
                <a:gd name="T6" fmla="*/ 900199 w 6442393"/>
                <a:gd name="T7" fmla="*/ 618930 h 5234968"/>
                <a:gd name="T8" fmla="*/ 1518895 w 6442393"/>
                <a:gd name="T9" fmla="*/ 516204 h 5234968"/>
                <a:gd name="T10" fmla="*/ 1270621 w 6442393"/>
                <a:gd name="T11" fmla="*/ 556920 h 5234968"/>
                <a:gd name="T12" fmla="*/ 1021879 w 6442393"/>
                <a:gd name="T13" fmla="*/ 1095823 h 5234968"/>
                <a:gd name="T14" fmla="*/ 281502 w 6442393"/>
                <a:gd name="T15" fmla="*/ 516204 h 5234968"/>
                <a:gd name="T16" fmla="*/ 778519 w 6442393"/>
                <a:gd name="T17" fmla="*/ 1095823 h 5234968"/>
                <a:gd name="T18" fmla="*/ 529776 w 6442393"/>
                <a:gd name="T19" fmla="*/ 556920 h 5234968"/>
                <a:gd name="T20" fmla="*/ 900199 w 6442393"/>
                <a:gd name="T21" fmla="*/ 253422 h 5234968"/>
                <a:gd name="T22" fmla="*/ 748098 w 6442393"/>
                <a:gd name="T23" fmla="*/ 481338 h 5234968"/>
                <a:gd name="T24" fmla="*/ 900199 w 6442393"/>
                <a:gd name="T25" fmla="*/ 506142 h 5234968"/>
                <a:gd name="T26" fmla="*/ 1052299 w 6442393"/>
                <a:gd name="T27" fmla="*/ 481338 h 5234968"/>
                <a:gd name="T28" fmla="*/ 1382473 w 6442393"/>
                <a:gd name="T29" fmla="*/ 209196 h 5234968"/>
                <a:gd name="T30" fmla="*/ 1237777 w 6442393"/>
                <a:gd name="T31" fmla="*/ 449966 h 5234968"/>
                <a:gd name="T32" fmla="*/ 1236274 w 6442393"/>
                <a:gd name="T33" fmla="*/ 450216 h 5234968"/>
                <a:gd name="T34" fmla="*/ 1236102 w 6442393"/>
                <a:gd name="T35" fmla="*/ 450216 h 5234968"/>
                <a:gd name="T36" fmla="*/ 1236105 w 6442393"/>
                <a:gd name="T37" fmla="*/ 450245 h 5234968"/>
                <a:gd name="T38" fmla="*/ 1236274 w 6442393"/>
                <a:gd name="T39" fmla="*/ 450216 h 5234968"/>
                <a:gd name="T40" fmla="*/ 1237627 w 6442393"/>
                <a:gd name="T41" fmla="*/ 450216 h 5234968"/>
                <a:gd name="T42" fmla="*/ 1237777 w 6442393"/>
                <a:gd name="T43" fmla="*/ 449966 h 5234968"/>
                <a:gd name="T44" fmla="*/ 1535509 w 6442393"/>
                <a:gd name="T45" fmla="*/ 400374 h 5234968"/>
                <a:gd name="T46" fmla="*/ 418158 w 6442393"/>
                <a:gd name="T47" fmla="*/ 209196 h 5234968"/>
                <a:gd name="T48" fmla="*/ 264888 w 6442393"/>
                <a:gd name="T49" fmla="*/ 400374 h 5234968"/>
                <a:gd name="T50" fmla="*/ 562361 w 6442393"/>
                <a:gd name="T51" fmla="*/ 449923 h 5234968"/>
                <a:gd name="T52" fmla="*/ 562536 w 6442393"/>
                <a:gd name="T53" fmla="*/ 450216 h 5234968"/>
                <a:gd name="T54" fmla="*/ 563962 w 6442393"/>
                <a:gd name="T55" fmla="*/ 450216 h 5234968"/>
                <a:gd name="T56" fmla="*/ 563956 w 6442393"/>
                <a:gd name="T57" fmla="*/ 450189 h 5234968"/>
                <a:gd name="T58" fmla="*/ 562361 w 6442393"/>
                <a:gd name="T59" fmla="*/ 449923 h 5234968"/>
                <a:gd name="T60" fmla="*/ 956592 w 6442393"/>
                <a:gd name="T61" fmla="*/ 168714 h 5234968"/>
                <a:gd name="T62" fmla="*/ 1134199 w 6442393"/>
                <a:gd name="T63" fmla="*/ 435240 h 5234968"/>
                <a:gd name="T64" fmla="*/ 1294021 w 6442393"/>
                <a:gd name="T65" fmla="*/ 168714 h 5234968"/>
                <a:gd name="T66" fmla="*/ 506610 w 6442393"/>
                <a:gd name="T67" fmla="*/ 168714 h 5234968"/>
                <a:gd name="T68" fmla="*/ 666432 w 6442393"/>
                <a:gd name="T69" fmla="*/ 435240 h 5234968"/>
                <a:gd name="T70" fmla="*/ 843805 w 6442393"/>
                <a:gd name="T71" fmla="*/ 168714 h 5234968"/>
                <a:gd name="T72" fmla="*/ 337428 w 6442393"/>
                <a:gd name="T73" fmla="*/ 0 h 5234968"/>
                <a:gd name="T74" fmla="*/ 1463203 w 6442393"/>
                <a:gd name="T75" fmla="*/ 0 h 5234968"/>
                <a:gd name="T76" fmla="*/ 1800397 w 6442393"/>
                <a:gd name="T77" fmla="*/ 450216 h 5234968"/>
                <a:gd name="T78" fmla="*/ 900199 w 6442393"/>
                <a:gd name="T79" fmla="*/ 1462969 h 5234968"/>
                <a:gd name="T80" fmla="*/ 0 w 6442393"/>
                <a:gd name="T81" fmla="*/ 450216 h 52349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6442393" h="5234968">
                  <a:moveTo>
                    <a:pt x="2332793" y="2066523"/>
                  </a:moveTo>
                  <a:lnTo>
                    <a:pt x="3221197" y="3994050"/>
                  </a:lnTo>
                  <a:lnTo>
                    <a:pt x="4109600" y="2066523"/>
                  </a:lnTo>
                  <a:lnTo>
                    <a:pt x="3221197" y="2214730"/>
                  </a:lnTo>
                  <a:lnTo>
                    <a:pt x="2332793" y="2066523"/>
                  </a:lnTo>
                  <a:close/>
                  <a:moveTo>
                    <a:pt x="5435089" y="1847143"/>
                  </a:moveTo>
                  <a:lnTo>
                    <a:pt x="4546685" y="1992838"/>
                  </a:lnTo>
                  <a:lnTo>
                    <a:pt x="3656607" y="3921202"/>
                  </a:lnTo>
                  <a:lnTo>
                    <a:pt x="5435089" y="1847143"/>
                  </a:lnTo>
                  <a:close/>
                  <a:moveTo>
                    <a:pt x="1007304" y="1847143"/>
                  </a:moveTo>
                  <a:lnTo>
                    <a:pt x="2785787" y="3921202"/>
                  </a:lnTo>
                  <a:lnTo>
                    <a:pt x="1895708" y="1992838"/>
                  </a:lnTo>
                  <a:lnTo>
                    <a:pt x="1007304" y="1847143"/>
                  </a:lnTo>
                  <a:close/>
                  <a:moveTo>
                    <a:pt x="3221197" y="906825"/>
                  </a:moveTo>
                  <a:lnTo>
                    <a:pt x="2676934" y="1722382"/>
                  </a:lnTo>
                  <a:lnTo>
                    <a:pt x="3221197" y="1811138"/>
                  </a:lnTo>
                  <a:lnTo>
                    <a:pt x="3765459" y="1722382"/>
                  </a:lnTo>
                  <a:lnTo>
                    <a:pt x="3221197" y="906825"/>
                  </a:lnTo>
                  <a:close/>
                  <a:moveTo>
                    <a:pt x="4946927" y="748570"/>
                  </a:moveTo>
                  <a:lnTo>
                    <a:pt x="4429161" y="1610121"/>
                  </a:lnTo>
                  <a:lnTo>
                    <a:pt x="4423781" y="1611017"/>
                  </a:lnTo>
                  <a:lnTo>
                    <a:pt x="4423167" y="1611017"/>
                  </a:lnTo>
                  <a:lnTo>
                    <a:pt x="4423178" y="1611118"/>
                  </a:lnTo>
                  <a:lnTo>
                    <a:pt x="4423781" y="1611017"/>
                  </a:lnTo>
                  <a:lnTo>
                    <a:pt x="4428622" y="1611017"/>
                  </a:lnTo>
                  <a:lnTo>
                    <a:pt x="4429161" y="1610121"/>
                  </a:lnTo>
                  <a:lnTo>
                    <a:pt x="5494539" y="1432667"/>
                  </a:lnTo>
                  <a:lnTo>
                    <a:pt x="4946927" y="748570"/>
                  </a:lnTo>
                  <a:close/>
                  <a:moveTo>
                    <a:pt x="1496303" y="748570"/>
                  </a:moveTo>
                  <a:lnTo>
                    <a:pt x="947854" y="1432667"/>
                  </a:lnTo>
                  <a:lnTo>
                    <a:pt x="2012305" y="1609967"/>
                  </a:lnTo>
                  <a:lnTo>
                    <a:pt x="2012934" y="1611017"/>
                  </a:lnTo>
                  <a:lnTo>
                    <a:pt x="2018036" y="1611017"/>
                  </a:lnTo>
                  <a:lnTo>
                    <a:pt x="2018015" y="1610918"/>
                  </a:lnTo>
                  <a:lnTo>
                    <a:pt x="2012305" y="1609967"/>
                  </a:lnTo>
                  <a:lnTo>
                    <a:pt x="1496303" y="748570"/>
                  </a:lnTo>
                  <a:close/>
                  <a:moveTo>
                    <a:pt x="3422992" y="603713"/>
                  </a:moveTo>
                  <a:lnTo>
                    <a:pt x="4058524" y="1557428"/>
                  </a:lnTo>
                  <a:lnTo>
                    <a:pt x="4630418" y="603713"/>
                  </a:lnTo>
                  <a:lnTo>
                    <a:pt x="3422992" y="603713"/>
                  </a:lnTo>
                  <a:close/>
                  <a:moveTo>
                    <a:pt x="1812813" y="603713"/>
                  </a:moveTo>
                  <a:lnTo>
                    <a:pt x="2384707" y="1557428"/>
                  </a:lnTo>
                  <a:lnTo>
                    <a:pt x="3019401" y="603713"/>
                  </a:lnTo>
                  <a:lnTo>
                    <a:pt x="1812813" y="603713"/>
                  </a:lnTo>
                  <a:close/>
                  <a:moveTo>
                    <a:pt x="1207426" y="0"/>
                  </a:moveTo>
                  <a:lnTo>
                    <a:pt x="5235805" y="0"/>
                  </a:lnTo>
                  <a:lnTo>
                    <a:pt x="6442393" y="1611017"/>
                  </a:lnTo>
                  <a:lnTo>
                    <a:pt x="3221197" y="5234968"/>
                  </a:lnTo>
                  <a:lnTo>
                    <a:pt x="0" y="1611017"/>
                  </a:lnTo>
                  <a:lnTo>
                    <a:pt x="1207426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0378716" y="2824818"/>
            <a:ext cx="784225" cy="784225"/>
            <a:chOff x="10006361" y="2824818"/>
            <a:chExt cx="784225" cy="784225"/>
          </a:xfrm>
        </p:grpSpPr>
        <p:sp>
          <p:nvSpPr>
            <p:cNvPr id="38" name="椭圆 145"/>
            <p:cNvSpPr>
              <a:spLocks noChangeArrowheads="1"/>
            </p:cNvSpPr>
            <p:nvPr/>
          </p:nvSpPr>
          <p:spPr bwMode="auto">
            <a:xfrm>
              <a:off x="10006361" y="2824818"/>
              <a:ext cx="784225" cy="784225"/>
            </a:xfrm>
            <a:prstGeom prst="ellipse">
              <a:avLst/>
            </a:prstGeom>
            <a:solidFill>
              <a:srgbClr val="007E9D"/>
            </a:solidFill>
            <a:ln w="12700" cap="flat" cmpd="sng">
              <a:solidFill>
                <a:schemeClr val="bg1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 sz="140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40" name="KSO_Shape"/>
            <p:cNvSpPr>
              <a:spLocks/>
            </p:cNvSpPr>
            <p:nvPr/>
          </p:nvSpPr>
          <p:spPr bwMode="auto">
            <a:xfrm>
              <a:off x="10189297" y="2977572"/>
              <a:ext cx="418352" cy="410682"/>
            </a:xfrm>
            <a:custGeom>
              <a:avLst/>
              <a:gdLst>
                <a:gd name="T0" fmla="*/ 477551 w 1511300"/>
                <a:gd name="T1" fmla="*/ 1378409 h 1482725"/>
                <a:gd name="T2" fmla="*/ 477551 w 1511300"/>
                <a:gd name="T3" fmla="*/ 1498148 h 1482725"/>
                <a:gd name="T4" fmla="*/ 1513513 w 1511300"/>
                <a:gd name="T5" fmla="*/ 1498148 h 1482725"/>
                <a:gd name="T6" fmla="*/ 1513513 w 1511300"/>
                <a:gd name="T7" fmla="*/ 1378409 h 1482725"/>
                <a:gd name="T8" fmla="*/ 477551 w 1511300"/>
                <a:gd name="T9" fmla="*/ 1102887 h 1482725"/>
                <a:gd name="T10" fmla="*/ 477551 w 1511300"/>
                <a:gd name="T11" fmla="*/ 1223028 h 1482725"/>
                <a:gd name="T12" fmla="*/ 1513513 w 1511300"/>
                <a:gd name="T13" fmla="*/ 1223028 h 1482725"/>
                <a:gd name="T14" fmla="*/ 1513513 w 1511300"/>
                <a:gd name="T15" fmla="*/ 1102887 h 1482725"/>
                <a:gd name="T16" fmla="*/ 393890 w 1511300"/>
                <a:gd name="T17" fmla="*/ 734858 h 1482725"/>
                <a:gd name="T18" fmla="*/ 1905000 w 1511300"/>
                <a:gd name="T19" fmla="*/ 734858 h 1482725"/>
                <a:gd name="T20" fmla="*/ 1905000 w 1511300"/>
                <a:gd name="T21" fmla="*/ 1868981 h 1482725"/>
                <a:gd name="T22" fmla="*/ 40030 w 1511300"/>
                <a:gd name="T23" fmla="*/ 1868981 h 1482725"/>
                <a:gd name="T24" fmla="*/ 40030 w 1511300"/>
                <a:gd name="T25" fmla="*/ 1088471 h 1482725"/>
                <a:gd name="T26" fmla="*/ 40021 w 1511300"/>
                <a:gd name="T27" fmla="*/ 496260 h 1482725"/>
                <a:gd name="T28" fmla="*/ 280147 w 1511300"/>
                <a:gd name="T29" fmla="*/ 735387 h 1482725"/>
                <a:gd name="T30" fmla="*/ 40021 w 1511300"/>
                <a:gd name="T31" fmla="*/ 974512 h 1482725"/>
                <a:gd name="T32" fmla="*/ 687305 w 1511300"/>
                <a:gd name="T33" fmla="*/ 278324 h 1482725"/>
                <a:gd name="T34" fmla="*/ 444326 w 1511300"/>
                <a:gd name="T35" fmla="*/ 323177 h 1482725"/>
                <a:gd name="T36" fmla="*/ 581628 w 1511300"/>
                <a:gd name="T37" fmla="*/ 559853 h 1482725"/>
                <a:gd name="T38" fmla="*/ 824206 w 1511300"/>
                <a:gd name="T39" fmla="*/ 515401 h 1482725"/>
                <a:gd name="T40" fmla="*/ 1183269 w 1511300"/>
                <a:gd name="T41" fmla="*/ 187419 h 1482725"/>
                <a:gd name="T42" fmla="*/ 940291 w 1511300"/>
                <a:gd name="T43" fmla="*/ 231871 h 1482725"/>
                <a:gd name="T44" fmla="*/ 1077592 w 1511300"/>
                <a:gd name="T45" fmla="*/ 468547 h 1482725"/>
                <a:gd name="T46" fmla="*/ 1320571 w 1511300"/>
                <a:gd name="T47" fmla="*/ 423695 h 1482725"/>
                <a:gd name="T48" fmla="*/ 1679235 w 1511300"/>
                <a:gd name="T49" fmla="*/ 96513 h 1482725"/>
                <a:gd name="T50" fmla="*/ 1436656 w 1511300"/>
                <a:gd name="T51" fmla="*/ 140965 h 1482725"/>
                <a:gd name="T52" fmla="*/ 1573557 w 1511300"/>
                <a:gd name="T53" fmla="*/ 377240 h 1482725"/>
                <a:gd name="T54" fmla="*/ 1794118 w 1511300"/>
                <a:gd name="T55" fmla="*/ 336793 h 1482725"/>
                <a:gd name="T56" fmla="*/ 1782910 w 1511300"/>
                <a:gd name="T57" fmla="*/ 274721 h 1482725"/>
                <a:gd name="T58" fmla="*/ 1805327 w 1511300"/>
                <a:gd name="T59" fmla="*/ 0 h 1482725"/>
                <a:gd name="T60" fmla="*/ 1877781 w 1511300"/>
                <a:gd name="T61" fmla="*/ 394860 h 1482725"/>
                <a:gd name="T62" fmla="*/ 344653 w 1511300"/>
                <a:gd name="T63" fmla="*/ 676389 h 1482725"/>
                <a:gd name="T64" fmla="*/ 0 w 1511300"/>
                <a:gd name="T65" fmla="*/ 331186 h 1482725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1511300" h="1482725">
                  <a:moveTo>
                    <a:pt x="378857" y="1093538"/>
                  </a:moveTo>
                  <a:lnTo>
                    <a:pt x="378857" y="1188531"/>
                  </a:lnTo>
                  <a:lnTo>
                    <a:pt x="1200720" y="1188531"/>
                  </a:lnTo>
                  <a:lnTo>
                    <a:pt x="1200720" y="1093538"/>
                  </a:lnTo>
                  <a:lnTo>
                    <a:pt x="378857" y="1093538"/>
                  </a:lnTo>
                  <a:close/>
                  <a:moveTo>
                    <a:pt x="378857" y="874957"/>
                  </a:moveTo>
                  <a:lnTo>
                    <a:pt x="378857" y="970269"/>
                  </a:lnTo>
                  <a:lnTo>
                    <a:pt x="1200720" y="970269"/>
                  </a:lnTo>
                  <a:lnTo>
                    <a:pt x="1200720" y="874957"/>
                  </a:lnTo>
                  <a:lnTo>
                    <a:pt x="378857" y="874957"/>
                  </a:lnTo>
                  <a:close/>
                  <a:moveTo>
                    <a:pt x="312486" y="582987"/>
                  </a:moveTo>
                  <a:lnTo>
                    <a:pt x="1511300" y="582987"/>
                  </a:lnTo>
                  <a:lnTo>
                    <a:pt x="1511300" y="1482725"/>
                  </a:lnTo>
                  <a:lnTo>
                    <a:pt x="31757" y="1482725"/>
                  </a:lnTo>
                  <a:lnTo>
                    <a:pt x="31757" y="863520"/>
                  </a:lnTo>
                  <a:lnTo>
                    <a:pt x="312486" y="582987"/>
                  </a:lnTo>
                  <a:close/>
                  <a:moveTo>
                    <a:pt x="31750" y="393700"/>
                  </a:moveTo>
                  <a:lnTo>
                    <a:pt x="222250" y="583407"/>
                  </a:lnTo>
                  <a:lnTo>
                    <a:pt x="31750" y="773113"/>
                  </a:lnTo>
                  <a:lnTo>
                    <a:pt x="31750" y="393700"/>
                  </a:lnTo>
                  <a:close/>
                  <a:moveTo>
                    <a:pt x="545262" y="220804"/>
                  </a:moveTo>
                  <a:lnTo>
                    <a:pt x="352499" y="256387"/>
                  </a:lnTo>
                  <a:lnTo>
                    <a:pt x="461425" y="444150"/>
                  </a:lnTo>
                  <a:lnTo>
                    <a:pt x="653870" y="408885"/>
                  </a:lnTo>
                  <a:lnTo>
                    <a:pt x="545262" y="220804"/>
                  </a:lnTo>
                  <a:close/>
                  <a:moveTo>
                    <a:pt x="938727" y="148686"/>
                  </a:moveTo>
                  <a:lnTo>
                    <a:pt x="745964" y="183951"/>
                  </a:lnTo>
                  <a:lnTo>
                    <a:pt x="854890" y="371714"/>
                  </a:lnTo>
                  <a:lnTo>
                    <a:pt x="1047653" y="336131"/>
                  </a:lnTo>
                  <a:lnTo>
                    <a:pt x="938727" y="148686"/>
                  </a:lnTo>
                  <a:close/>
                  <a:moveTo>
                    <a:pt x="1332193" y="76567"/>
                  </a:moveTo>
                  <a:lnTo>
                    <a:pt x="1139747" y="111832"/>
                  </a:lnTo>
                  <a:lnTo>
                    <a:pt x="1248355" y="299277"/>
                  </a:lnTo>
                  <a:lnTo>
                    <a:pt x="1423334" y="267189"/>
                  </a:lnTo>
                  <a:lnTo>
                    <a:pt x="1414442" y="217945"/>
                  </a:lnTo>
                  <a:lnTo>
                    <a:pt x="1332193" y="76567"/>
                  </a:lnTo>
                  <a:close/>
                  <a:moveTo>
                    <a:pt x="1432226" y="0"/>
                  </a:moveTo>
                  <a:lnTo>
                    <a:pt x="1489706" y="313256"/>
                  </a:lnTo>
                  <a:lnTo>
                    <a:pt x="273425" y="536602"/>
                  </a:lnTo>
                  <a:lnTo>
                    <a:pt x="0" y="262741"/>
                  </a:lnTo>
                  <a:lnTo>
                    <a:pt x="143222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34292" y="3410499"/>
            <a:ext cx="2274669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zh-CN" altLang="en-US" sz="3200" b="1" dirty="0">
                <a:solidFill>
                  <a:schemeClr val="bg1"/>
                </a:solidFill>
                <a:latin typeface="微软雅黑"/>
                <a:cs typeface="微软雅黑"/>
              </a:rPr>
              <a:t>项目背景</a:t>
            </a:r>
            <a:endParaRPr lang="en-US" altLang="zh-CN" sz="3200" b="1" dirty="0">
              <a:solidFill>
                <a:schemeClr val="bg1"/>
              </a:solidFill>
              <a:latin typeface="微软雅黑"/>
              <a:ea typeface="微软雅黑"/>
              <a:cs typeface="微软雅黑"/>
            </a:endParaRPr>
          </a:p>
          <a:p>
            <a:r>
              <a:rPr lang="en-US" altLang="zh-CN" sz="2400" dirty="0">
                <a:solidFill>
                  <a:schemeClr val="bg1"/>
                </a:solidFill>
                <a:latin typeface="Calibri"/>
                <a:ea typeface="宋体"/>
              </a:rPr>
              <a:t>BACKGROUND</a:t>
            </a:r>
            <a:endParaRPr kumimoji="1" lang="zh-CN" altLang="en-US" sz="2400" dirty="0">
              <a:solidFill>
                <a:schemeClr val="bg1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7421" y="3321481"/>
            <a:ext cx="3259104" cy="110799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6600" dirty="0">
                <a:solidFill>
                  <a:schemeClr val="bg1"/>
                </a:solidFill>
              </a:rPr>
              <a:t>PART1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8DA474-FC07-4161-AA5C-9AFD5D50744D}"/>
              </a:ext>
            </a:extLst>
          </p:cNvPr>
          <p:cNvSpPr/>
          <p:nvPr/>
        </p:nvSpPr>
        <p:spPr>
          <a:xfrm>
            <a:off x="1544906" y="3235342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4341BB0-6C46-4705-BBC3-F35D0A89283D}"/>
              </a:ext>
            </a:extLst>
          </p:cNvPr>
          <p:cNvSpPr/>
          <p:nvPr/>
        </p:nvSpPr>
        <p:spPr>
          <a:xfrm>
            <a:off x="2075445" y="2760949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xmlns="" id="{108123EB-9FA6-43E1-8C88-29CEFD24CFEB}"/>
              </a:ext>
            </a:extLst>
          </p:cNvPr>
          <p:cNvSpPr/>
          <p:nvPr/>
        </p:nvSpPr>
        <p:spPr>
          <a:xfrm>
            <a:off x="984124" y="1727126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xmlns="" id="{43AB2FC5-C2DC-4C75-B5D7-BE4119089629}"/>
              </a:ext>
            </a:extLst>
          </p:cNvPr>
          <p:cNvSpPr/>
          <p:nvPr/>
        </p:nvSpPr>
        <p:spPr>
          <a:xfrm>
            <a:off x="1286950" y="2025400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B614EB4-CB44-4EB4-93FE-98E6D6607A9B}"/>
              </a:ext>
            </a:extLst>
          </p:cNvPr>
          <p:cNvGrpSpPr/>
          <p:nvPr/>
        </p:nvGrpSpPr>
        <p:grpSpPr>
          <a:xfrm>
            <a:off x="9182332" y="2875002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xmlns="" id="{8A6DB87C-8B96-4072-9858-8A6999FFBCB3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9">
              <a:extLst>
                <a:ext uri="{FF2B5EF4-FFF2-40B4-BE49-F238E27FC236}">
                  <a16:creationId xmlns:a16="http://schemas.microsoft.com/office/drawing/2014/main" xmlns="" id="{AA506528-70A1-40D0-B006-6169B84C0F57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9EBD062-70CE-445E-A437-A6C8BB8095D4}"/>
              </a:ext>
            </a:extLst>
          </p:cNvPr>
          <p:cNvSpPr/>
          <p:nvPr/>
        </p:nvSpPr>
        <p:spPr>
          <a:xfrm>
            <a:off x="10142439" y="213660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F6292B-1A32-4AEF-97EB-E2679990E0A6}"/>
              </a:ext>
            </a:extLst>
          </p:cNvPr>
          <p:cNvGrpSpPr/>
          <p:nvPr/>
        </p:nvGrpSpPr>
        <p:grpSpPr>
          <a:xfrm>
            <a:off x="2003129" y="5088214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xmlns="" id="{21659F3B-8D2D-41BA-9C5E-5F0C7A3CB4B2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9">
              <a:extLst>
                <a:ext uri="{FF2B5EF4-FFF2-40B4-BE49-F238E27FC236}">
                  <a16:creationId xmlns:a16="http://schemas.microsoft.com/office/drawing/2014/main" xmlns="" id="{CF45F315-D141-41D8-9219-1EA642A84B9D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29CF58D-733F-44B6-94E1-BD76A1685630}"/>
              </a:ext>
            </a:extLst>
          </p:cNvPr>
          <p:cNvSpPr/>
          <p:nvPr/>
        </p:nvSpPr>
        <p:spPr>
          <a:xfrm>
            <a:off x="2963236" y="4349817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8FE12F5-A611-42E7-BDE7-E5321EDDF90A}"/>
              </a:ext>
            </a:extLst>
          </p:cNvPr>
          <p:cNvGrpSpPr/>
          <p:nvPr/>
        </p:nvGrpSpPr>
        <p:grpSpPr>
          <a:xfrm>
            <a:off x="9569361" y="4429477"/>
            <a:ext cx="1334762" cy="1696823"/>
            <a:chOff x="1136524" y="1879526"/>
            <a:chExt cx="1334762" cy="169682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21DD492-9930-4C3C-95C6-16334099D5D7}"/>
                </a:ext>
              </a:extLst>
            </p:cNvPr>
            <p:cNvSpPr/>
            <p:nvPr/>
          </p:nvSpPr>
          <p:spPr>
            <a:xfrm>
              <a:off x="1697306" y="3387742"/>
              <a:ext cx="188607" cy="188607"/>
            </a:xfrm>
            <a:prstGeom prst="rect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5CC58BE-2422-4866-8F2A-5EE16324F36F}"/>
                </a:ext>
              </a:extLst>
            </p:cNvPr>
            <p:cNvSpPr/>
            <p:nvPr/>
          </p:nvSpPr>
          <p:spPr>
            <a:xfrm>
              <a:off x="2227845" y="2913349"/>
              <a:ext cx="243441" cy="243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4">
              <a:extLst>
                <a:ext uri="{FF2B5EF4-FFF2-40B4-BE49-F238E27FC236}">
                  <a16:creationId xmlns:a16="http://schemas.microsoft.com/office/drawing/2014/main" xmlns="" id="{2E73CCA7-145E-422B-85D8-643D9181C982}"/>
                </a:ext>
              </a:extLst>
            </p:cNvPr>
            <p:cNvSpPr/>
            <p:nvPr/>
          </p:nvSpPr>
          <p:spPr>
            <a:xfrm>
              <a:off x="1136524" y="18795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矩形 9">
              <a:extLst>
                <a:ext uri="{FF2B5EF4-FFF2-40B4-BE49-F238E27FC236}">
                  <a16:creationId xmlns:a16="http://schemas.microsoft.com/office/drawing/2014/main" xmlns="" id="{EEDD7F45-6C42-4961-A6F1-F4BF97869F36}"/>
                </a:ext>
              </a:extLst>
            </p:cNvPr>
            <p:cNvSpPr/>
            <p:nvPr/>
          </p:nvSpPr>
          <p:spPr>
            <a:xfrm>
              <a:off x="1439350" y="21778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E4FA06C0-6FD1-4B71-B933-F82AD52F6734}"/>
              </a:ext>
            </a:extLst>
          </p:cNvPr>
          <p:cNvGrpSpPr/>
          <p:nvPr/>
        </p:nvGrpSpPr>
        <p:grpSpPr>
          <a:xfrm>
            <a:off x="5409120" y="1801370"/>
            <a:ext cx="1337405" cy="1317040"/>
            <a:chOff x="5428327" y="1269816"/>
            <a:chExt cx="1337405" cy="131704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C2379B90-498F-4C08-9DEB-4498A3065FD9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53BBA0E7-0B74-46D1-A8A5-7DE712468D69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 animBg="1"/>
      <p:bldP spid="7" grpId="0" animBg="1"/>
      <p:bldP spid="8" grpId="0" animBg="1"/>
      <p:bldP spid="9" grpId="0" animBg="1"/>
      <p:bldP spid="13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项目背景</a:t>
            </a:r>
          </a:p>
        </p:txBody>
      </p:sp>
      <p:sp>
        <p:nvSpPr>
          <p:cNvPr id="5" name="矩形 4"/>
          <p:cNvSpPr/>
          <p:nvPr/>
        </p:nvSpPr>
        <p:spPr>
          <a:xfrm>
            <a:off x="6705600" y="1770647"/>
            <a:ext cx="2786743" cy="5087353"/>
          </a:xfrm>
          <a:prstGeom prst="rect">
            <a:avLst/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1770647"/>
            <a:ext cx="3366326" cy="3483523"/>
          </a:xfrm>
          <a:prstGeom prst="rect">
            <a:avLst/>
          </a:prstGeom>
          <a:solidFill>
            <a:srgbClr val="373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9492343" y="1770647"/>
            <a:ext cx="2701245" cy="3483523"/>
          </a:xfrm>
          <a:prstGeom prst="rect">
            <a:avLst/>
          </a:prstGeom>
          <a:solidFill>
            <a:srgbClr val="3732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6473B14A-E0D9-456B-9E7B-F77C783B2178}"/>
              </a:ext>
            </a:extLst>
          </p:cNvPr>
          <p:cNvGrpSpPr/>
          <p:nvPr/>
        </p:nvGrpSpPr>
        <p:grpSpPr>
          <a:xfrm>
            <a:off x="9723543" y="2528623"/>
            <a:ext cx="2236510" cy="2078020"/>
            <a:chOff x="9723543" y="2528623"/>
            <a:chExt cx="2236510" cy="2078020"/>
          </a:xfrm>
        </p:grpSpPr>
        <p:sp>
          <p:nvSpPr>
            <p:cNvPr id="8" name="矩形 7"/>
            <p:cNvSpPr/>
            <p:nvPr/>
          </p:nvSpPr>
          <p:spPr>
            <a:xfrm>
              <a:off x="9747370" y="3073916"/>
              <a:ext cx="2212683" cy="1532727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9" name="矩形 8"/>
            <p:cNvSpPr/>
            <p:nvPr/>
          </p:nvSpPr>
          <p:spPr>
            <a:xfrm>
              <a:off x="9723543" y="2528623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2000" b="1" kern="0" dirty="0">
                  <a:solidFill>
                    <a:srgbClr val="5BC8B4"/>
                  </a:solidFill>
                  <a:effectLst>
                    <a:outerShdw blurRad="50800" dist="76200" dir="5400000" algn="t" rotWithShape="0">
                      <a:prstClr val="black">
                        <a:alpha val="30000"/>
                      </a:prstClr>
                    </a:outerShdw>
                  </a:effectLst>
                  <a:ea typeface="微软雅黑" charset="0"/>
                </a:rPr>
                <a:t>点击此处添加标题</a:t>
              </a:r>
              <a:endParaRPr lang="en-US" altLang="zh-CN" sz="2000" b="1" kern="0" dirty="0">
                <a:solidFill>
                  <a:srgbClr val="5BC8B4"/>
                </a:solidFill>
                <a:effectLst>
                  <a:outerShdw blurRad="50800" dist="76200" dir="5400000" algn="t" rotWithShape="0">
                    <a:prstClr val="black">
                      <a:alpha val="30000"/>
                    </a:prstClr>
                  </a:outerShdw>
                </a:effectLst>
                <a:ea typeface="微软雅黑" charset="0"/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EF0B7DEE-24D4-4F0A-8DD8-27028EEAF468}"/>
              </a:ext>
            </a:extLst>
          </p:cNvPr>
          <p:cNvGrpSpPr/>
          <p:nvPr/>
        </p:nvGrpSpPr>
        <p:grpSpPr>
          <a:xfrm>
            <a:off x="554607" y="2528623"/>
            <a:ext cx="2236510" cy="2078020"/>
            <a:chOff x="554607" y="2528623"/>
            <a:chExt cx="2236510" cy="2078020"/>
          </a:xfrm>
        </p:grpSpPr>
        <p:sp>
          <p:nvSpPr>
            <p:cNvPr id="10" name="矩形 9"/>
            <p:cNvSpPr/>
            <p:nvPr/>
          </p:nvSpPr>
          <p:spPr>
            <a:xfrm>
              <a:off x="578434" y="3073916"/>
              <a:ext cx="2212683" cy="1532727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554607" y="2528623"/>
              <a:ext cx="2236510" cy="4001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2000" b="1" kern="0" dirty="0">
                  <a:solidFill>
                    <a:srgbClr val="5BC8B4"/>
                  </a:solidFill>
                  <a:effectLst>
                    <a:outerShdw blurRad="50800" dist="76200" dir="5400000" algn="t" rotWithShape="0">
                      <a:prstClr val="black">
                        <a:alpha val="30000"/>
                      </a:prstClr>
                    </a:outerShdw>
                  </a:effectLst>
                  <a:ea typeface="微软雅黑" charset="0"/>
                </a:rPr>
                <a:t>点击此处添加标题</a:t>
              </a:r>
              <a:endParaRPr lang="en-US" altLang="zh-CN" sz="2000" b="1" kern="0" dirty="0">
                <a:solidFill>
                  <a:srgbClr val="5BC8B4"/>
                </a:solidFill>
                <a:effectLst>
                  <a:outerShdw blurRad="50800" dist="76200" dir="5400000" algn="t" rotWithShape="0">
                    <a:prstClr val="black">
                      <a:alpha val="30000"/>
                    </a:prstClr>
                  </a:outerShdw>
                </a:effectLst>
                <a:ea typeface="微软雅黑" charset="0"/>
              </a:endParaRPr>
            </a:p>
          </p:txBody>
        </p:sp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C026ECED-1BEB-4BAC-BBB0-9F919A58BCF7}"/>
              </a:ext>
            </a:extLst>
          </p:cNvPr>
          <p:cNvGrpSpPr/>
          <p:nvPr/>
        </p:nvGrpSpPr>
        <p:grpSpPr>
          <a:xfrm>
            <a:off x="6798954" y="2384540"/>
            <a:ext cx="2693389" cy="4271729"/>
            <a:chOff x="6798954" y="2384540"/>
            <a:chExt cx="2693389" cy="4271729"/>
          </a:xfrm>
        </p:grpSpPr>
        <p:sp>
          <p:nvSpPr>
            <p:cNvPr id="12" name="矩形 11"/>
            <p:cNvSpPr/>
            <p:nvPr/>
          </p:nvSpPr>
          <p:spPr>
            <a:xfrm>
              <a:off x="6892309" y="5123542"/>
              <a:ext cx="2600034" cy="1532727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6798954" y="3743488"/>
              <a:ext cx="2600034" cy="549061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algn="ctr"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endPara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endParaRPr>
            </a:p>
          </p:txBody>
        </p:sp>
        <p:sp>
          <p:nvSpPr>
            <p:cNvPr id="14" name="Oval 10"/>
            <p:cNvSpPr/>
            <p:nvPr/>
          </p:nvSpPr>
          <p:spPr>
            <a:xfrm>
              <a:off x="7623788" y="2384540"/>
              <a:ext cx="938070" cy="94345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grpSp>
          <p:nvGrpSpPr>
            <p:cNvPr id="15" name="Group 22"/>
            <p:cNvGrpSpPr/>
            <p:nvPr/>
          </p:nvGrpSpPr>
          <p:grpSpPr>
            <a:xfrm>
              <a:off x="7883031" y="2653628"/>
              <a:ext cx="419586" cy="405283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16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7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8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9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1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2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3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4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5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6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7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8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9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pic>
        <p:nvPicPr>
          <p:cNvPr id="35" name="图片 34" descr="图片包含 建筑物, 户外, 城市, 天空&#10;&#10;已生成极高可信度的说明">
            <a:extLst>
              <a:ext uri="{FF2B5EF4-FFF2-40B4-BE49-F238E27FC236}">
                <a16:creationId xmlns:a16="http://schemas.microsoft.com/office/drawing/2014/main" xmlns="" id="{6F0571DB-A851-465C-8874-AEC8ADAC700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068" r="14744"/>
          <a:stretch/>
        </p:blipFill>
        <p:spPr>
          <a:xfrm>
            <a:off x="3351609" y="1770647"/>
            <a:ext cx="3353991" cy="3483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636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, 室内, 天空, 平面&#10;&#10;已生成极高可信度的说明">
            <a:extLst>
              <a:ext uri="{FF2B5EF4-FFF2-40B4-BE49-F238E27FC236}">
                <a16:creationId xmlns:a16="http://schemas.microsoft.com/office/drawing/2014/main" xmlns="" id="{B899C353-E117-4682-A134-770351FCD9A7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4633133" y="1518609"/>
            <a:ext cx="28800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 descr="图片包含 天空, 户外&#10;&#10;已生成高可信度的说明">
            <a:extLst>
              <a:ext uri="{FF2B5EF4-FFF2-40B4-BE49-F238E27FC236}">
                <a16:creationId xmlns:a16="http://schemas.microsoft.com/office/drawing/2014/main" xmlns="" id="{9A4D0E2E-66FD-4ABA-A3BA-1C456EE32733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8153685" y="1518609"/>
            <a:ext cx="28800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5" name="图片 24" descr="图片包含 电子产品, 墙壁, 计算机&#10;&#10;已生成高可信度的说明">
            <a:extLst>
              <a:ext uri="{FF2B5EF4-FFF2-40B4-BE49-F238E27FC236}">
                <a16:creationId xmlns:a16="http://schemas.microsoft.com/office/drawing/2014/main" xmlns="" id="{F7EEF46D-8100-46DA-861A-52A571F5055C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1112580" y="1518609"/>
            <a:ext cx="2880000" cy="1620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项目背景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D90A6CC-E4F7-4012-9CAA-103AE44BE9A3}"/>
              </a:ext>
            </a:extLst>
          </p:cNvPr>
          <p:cNvGrpSpPr/>
          <p:nvPr/>
        </p:nvGrpSpPr>
        <p:grpSpPr>
          <a:xfrm>
            <a:off x="4642103" y="3848608"/>
            <a:ext cx="2868643" cy="1831090"/>
            <a:chOff x="4642103" y="3848608"/>
            <a:chExt cx="2868643" cy="1831090"/>
          </a:xfrm>
        </p:grpSpPr>
        <p:sp>
          <p:nvSpPr>
            <p:cNvPr id="7" name="矩形 6"/>
            <p:cNvSpPr/>
            <p:nvPr/>
          </p:nvSpPr>
          <p:spPr>
            <a:xfrm>
              <a:off x="4642103" y="4387036"/>
              <a:ext cx="2868643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grpSp>
          <p:nvGrpSpPr>
            <p:cNvPr id="14" name="组 13"/>
            <p:cNvGrpSpPr/>
            <p:nvPr/>
          </p:nvGrpSpPr>
          <p:grpSpPr>
            <a:xfrm>
              <a:off x="4642103" y="3848608"/>
              <a:ext cx="2213237" cy="412421"/>
              <a:chOff x="5883311" y="4917030"/>
              <a:chExt cx="2213237" cy="412421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6270407" y="4917030"/>
                <a:ext cx="1826141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lnSpc>
                    <a:spcPct val="130000"/>
                  </a:lnSpc>
                  <a:defRPr/>
                </a:pPr>
                <a:r>
                  <a:rPr lang="zh-CN" altLang="en-US" sz="1600" b="1" kern="0" dirty="0">
                    <a:gradFill>
                      <a:gsLst>
                        <a:gs pos="32000">
                          <a:schemeClr val="accent2"/>
                        </a:gs>
                        <a:gs pos="0">
                          <a:schemeClr val="accent2">
                            <a:lumMod val="75000"/>
                          </a:schemeClr>
                        </a:gs>
                        <a:gs pos="69000">
                          <a:schemeClr val="accent3"/>
                        </a:gs>
                        <a:gs pos="97000">
                          <a:schemeClr val="accent4"/>
                        </a:gs>
                      </a:gsLst>
                      <a:path path="circle">
                        <a:fillToRect t="100000" r="100000"/>
                      </a:path>
                    </a:gra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endParaRPr>
              </a:p>
            </p:txBody>
          </p:sp>
          <p:grpSp>
            <p:nvGrpSpPr>
              <p:cNvPr id="11" name="组 10"/>
              <p:cNvGrpSpPr/>
              <p:nvPr/>
            </p:nvGrpSpPr>
            <p:grpSpPr>
              <a:xfrm>
                <a:off x="5883311" y="4917030"/>
                <a:ext cx="387096" cy="387096"/>
                <a:chOff x="4851401" y="4754880"/>
                <a:chExt cx="459258" cy="459258"/>
              </a:xfrm>
            </p:grpSpPr>
            <p:sp>
              <p:nvSpPr>
                <p:cNvPr id="12" name="椭圆 11"/>
                <p:cNvSpPr/>
                <p:nvPr/>
              </p:nvSpPr>
              <p:spPr>
                <a:xfrm>
                  <a:off x="4851401" y="4754880"/>
                  <a:ext cx="459258" cy="459258"/>
                </a:xfrm>
                <a:prstGeom prst="ellipse">
                  <a:avLst/>
                </a:prstGeom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3" name="L 形 12"/>
                <p:cNvSpPr/>
                <p:nvPr/>
              </p:nvSpPr>
              <p:spPr>
                <a:xfrm rot="18900000">
                  <a:off x="4946022" y="4869972"/>
                  <a:ext cx="270017" cy="155922"/>
                </a:xfrm>
                <a:prstGeom prst="corner">
                  <a:avLst>
                    <a:gd name="adj1" fmla="val 15365"/>
                    <a:gd name="adj2" fmla="val 157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2F374AF1-2857-4BAB-962E-8E1EF6832B35}"/>
              </a:ext>
            </a:extLst>
          </p:cNvPr>
          <p:cNvGrpSpPr/>
          <p:nvPr/>
        </p:nvGrpSpPr>
        <p:grpSpPr>
          <a:xfrm>
            <a:off x="8140125" y="3848608"/>
            <a:ext cx="2868643" cy="1831090"/>
            <a:chOff x="8140125" y="3848608"/>
            <a:chExt cx="2868643" cy="1831090"/>
          </a:xfrm>
        </p:grpSpPr>
        <p:sp>
          <p:nvSpPr>
            <p:cNvPr id="19" name="矩形 18"/>
            <p:cNvSpPr/>
            <p:nvPr/>
          </p:nvSpPr>
          <p:spPr>
            <a:xfrm>
              <a:off x="8140125" y="4387036"/>
              <a:ext cx="2868643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grpSp>
          <p:nvGrpSpPr>
            <p:cNvPr id="20" name="组 19"/>
            <p:cNvGrpSpPr/>
            <p:nvPr/>
          </p:nvGrpSpPr>
          <p:grpSpPr>
            <a:xfrm>
              <a:off x="8140125" y="3848608"/>
              <a:ext cx="2213237" cy="412421"/>
              <a:chOff x="5883311" y="4917030"/>
              <a:chExt cx="2213237" cy="412421"/>
            </a:xfrm>
          </p:grpSpPr>
          <p:sp>
            <p:nvSpPr>
              <p:cNvPr id="21" name="矩形 20"/>
              <p:cNvSpPr/>
              <p:nvPr/>
            </p:nvSpPr>
            <p:spPr>
              <a:xfrm>
                <a:off x="6270407" y="4917030"/>
                <a:ext cx="1826141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lnSpc>
                    <a:spcPct val="130000"/>
                  </a:lnSpc>
                  <a:defRPr/>
                </a:pPr>
                <a:r>
                  <a:rPr lang="zh-CN" altLang="en-US" sz="1600" b="1" kern="0" dirty="0">
                    <a:gradFill>
                      <a:gsLst>
                        <a:gs pos="32000">
                          <a:schemeClr val="accent2"/>
                        </a:gs>
                        <a:gs pos="0">
                          <a:schemeClr val="accent2">
                            <a:lumMod val="75000"/>
                          </a:schemeClr>
                        </a:gs>
                        <a:gs pos="69000">
                          <a:schemeClr val="accent3"/>
                        </a:gs>
                        <a:gs pos="97000">
                          <a:schemeClr val="accent4"/>
                        </a:gs>
                      </a:gsLst>
                      <a:path path="circle">
                        <a:fillToRect t="100000" r="100000"/>
                      </a:path>
                    </a:gra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endParaRPr>
              </a:p>
            </p:txBody>
          </p:sp>
          <p:grpSp>
            <p:nvGrpSpPr>
              <p:cNvPr id="22" name="组 21"/>
              <p:cNvGrpSpPr/>
              <p:nvPr/>
            </p:nvGrpSpPr>
            <p:grpSpPr>
              <a:xfrm>
                <a:off x="5883311" y="4917030"/>
                <a:ext cx="387096" cy="387096"/>
                <a:chOff x="4851401" y="4754880"/>
                <a:chExt cx="459258" cy="459258"/>
              </a:xfrm>
            </p:grpSpPr>
            <p:sp>
              <p:nvSpPr>
                <p:cNvPr id="23" name="椭圆 22"/>
                <p:cNvSpPr/>
                <p:nvPr/>
              </p:nvSpPr>
              <p:spPr>
                <a:xfrm>
                  <a:off x="4851401" y="4754880"/>
                  <a:ext cx="459258" cy="459258"/>
                </a:xfrm>
                <a:prstGeom prst="ellipse">
                  <a:avLst/>
                </a:prstGeom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L 形 23"/>
                <p:cNvSpPr/>
                <p:nvPr/>
              </p:nvSpPr>
              <p:spPr>
                <a:xfrm rot="18900000">
                  <a:off x="4946022" y="4869972"/>
                  <a:ext cx="270017" cy="155922"/>
                </a:xfrm>
                <a:prstGeom prst="corner">
                  <a:avLst>
                    <a:gd name="adj1" fmla="val 15365"/>
                    <a:gd name="adj2" fmla="val 157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04C61431-1078-4199-A333-71CAAEA49D65}"/>
              </a:ext>
            </a:extLst>
          </p:cNvPr>
          <p:cNvGrpSpPr/>
          <p:nvPr/>
        </p:nvGrpSpPr>
        <p:grpSpPr>
          <a:xfrm>
            <a:off x="1144080" y="3848608"/>
            <a:ext cx="2868643" cy="1831090"/>
            <a:chOff x="1144080" y="3848608"/>
            <a:chExt cx="2868643" cy="1831090"/>
          </a:xfrm>
        </p:grpSpPr>
        <p:sp>
          <p:nvSpPr>
            <p:cNvPr id="31" name="矩形 30"/>
            <p:cNvSpPr/>
            <p:nvPr/>
          </p:nvSpPr>
          <p:spPr>
            <a:xfrm>
              <a:off x="1144080" y="4387036"/>
              <a:ext cx="2868643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grpSp>
          <p:nvGrpSpPr>
            <p:cNvPr id="32" name="组 31"/>
            <p:cNvGrpSpPr/>
            <p:nvPr/>
          </p:nvGrpSpPr>
          <p:grpSpPr>
            <a:xfrm>
              <a:off x="1144080" y="3848608"/>
              <a:ext cx="2213237" cy="412421"/>
              <a:chOff x="5883311" y="4917030"/>
              <a:chExt cx="2213237" cy="412421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6270407" y="4917030"/>
                <a:ext cx="1826141" cy="4124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lnSpc>
                    <a:spcPct val="130000"/>
                  </a:lnSpc>
                  <a:defRPr/>
                </a:pPr>
                <a:r>
                  <a:rPr lang="zh-CN" altLang="en-US" sz="1600" b="1" kern="0" dirty="0">
                    <a:gradFill>
                      <a:gsLst>
                        <a:gs pos="32000">
                          <a:schemeClr val="accent2"/>
                        </a:gs>
                        <a:gs pos="0">
                          <a:schemeClr val="accent2">
                            <a:lumMod val="75000"/>
                          </a:schemeClr>
                        </a:gs>
                        <a:gs pos="69000">
                          <a:schemeClr val="accent3"/>
                        </a:gs>
                        <a:gs pos="97000">
                          <a:schemeClr val="accent4"/>
                        </a:gs>
                      </a:gsLst>
                      <a:path path="circle">
                        <a:fillToRect t="100000" r="100000"/>
                      </a:path>
                    </a:gra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endParaRPr>
              </a:p>
            </p:txBody>
          </p:sp>
          <p:grpSp>
            <p:nvGrpSpPr>
              <p:cNvPr id="34" name="组 33"/>
              <p:cNvGrpSpPr/>
              <p:nvPr/>
            </p:nvGrpSpPr>
            <p:grpSpPr>
              <a:xfrm>
                <a:off x="5883311" y="4917030"/>
                <a:ext cx="387096" cy="387096"/>
                <a:chOff x="4851401" y="4754880"/>
                <a:chExt cx="459258" cy="459258"/>
              </a:xfrm>
            </p:grpSpPr>
            <p:sp>
              <p:nvSpPr>
                <p:cNvPr id="35" name="椭圆 34"/>
                <p:cNvSpPr/>
                <p:nvPr/>
              </p:nvSpPr>
              <p:spPr>
                <a:xfrm>
                  <a:off x="4851401" y="4754880"/>
                  <a:ext cx="459258" cy="459258"/>
                </a:xfrm>
                <a:prstGeom prst="ellipse">
                  <a:avLst/>
                </a:prstGeom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36" name="L 形 35"/>
                <p:cNvSpPr/>
                <p:nvPr/>
              </p:nvSpPr>
              <p:spPr>
                <a:xfrm rot="18900000">
                  <a:off x="4946022" y="4869972"/>
                  <a:ext cx="270017" cy="155922"/>
                </a:xfrm>
                <a:prstGeom prst="corner">
                  <a:avLst>
                    <a:gd name="adj1" fmla="val 15365"/>
                    <a:gd name="adj2" fmla="val 1571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</p:grpSp>
        </p:grpSp>
      </p:grpSp>
      <p:grpSp>
        <p:nvGrpSpPr>
          <p:cNvPr id="28" name="组合 27"/>
          <p:cNvGrpSpPr/>
          <p:nvPr/>
        </p:nvGrpSpPr>
        <p:grpSpPr>
          <a:xfrm>
            <a:off x="3724393" y="1260377"/>
            <a:ext cx="569639" cy="569639"/>
            <a:chOff x="10433640" y="2341979"/>
            <a:chExt cx="569639" cy="569639"/>
          </a:xfrm>
        </p:grpSpPr>
        <p:sp>
          <p:nvSpPr>
            <p:cNvPr id="29" name="椭圆 28"/>
            <p:cNvSpPr/>
            <p:nvPr/>
          </p:nvSpPr>
          <p:spPr>
            <a:xfrm>
              <a:off x="10433640" y="2341979"/>
              <a:ext cx="569639" cy="569639"/>
            </a:xfrm>
            <a:prstGeom prst="ellipse">
              <a:avLst/>
            </a:prstGeom>
            <a:gradFill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1"/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10638698" y="2547037"/>
              <a:ext cx="159523" cy="159523"/>
              <a:chOff x="9713640" y="2448330"/>
              <a:chExt cx="1080000" cy="1080000"/>
            </a:xfrm>
            <a:solidFill>
              <a:schemeClr val="bg1"/>
            </a:solidFill>
          </p:grpSpPr>
          <p:sp>
            <p:nvSpPr>
              <p:cNvPr id="39" name="矩形 38"/>
              <p:cNvSpPr/>
              <p:nvPr/>
            </p:nvSpPr>
            <p:spPr>
              <a:xfrm>
                <a:off x="10073640" y="2448330"/>
                <a:ext cx="360000" cy="10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5400000">
                <a:off x="10073640" y="2448330"/>
                <a:ext cx="360000" cy="10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10722279" y="1260377"/>
            <a:ext cx="569639" cy="569639"/>
            <a:chOff x="10433640" y="2341979"/>
            <a:chExt cx="569639" cy="569639"/>
          </a:xfrm>
        </p:grpSpPr>
        <p:sp>
          <p:nvSpPr>
            <p:cNvPr id="42" name="椭圆 41"/>
            <p:cNvSpPr/>
            <p:nvPr/>
          </p:nvSpPr>
          <p:spPr>
            <a:xfrm>
              <a:off x="10433640" y="2341979"/>
              <a:ext cx="569639" cy="569639"/>
            </a:xfrm>
            <a:prstGeom prst="ellipse">
              <a:avLst/>
            </a:prstGeom>
            <a:gradFill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1"/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3" name="组合 42"/>
            <p:cNvGrpSpPr/>
            <p:nvPr/>
          </p:nvGrpSpPr>
          <p:grpSpPr>
            <a:xfrm>
              <a:off x="10638698" y="2547037"/>
              <a:ext cx="159523" cy="159523"/>
              <a:chOff x="9713640" y="2448330"/>
              <a:chExt cx="1080000" cy="1080000"/>
            </a:xfrm>
            <a:solidFill>
              <a:schemeClr val="bg1"/>
            </a:solidFill>
          </p:grpSpPr>
          <p:sp>
            <p:nvSpPr>
              <p:cNvPr id="44" name="矩形 43"/>
              <p:cNvSpPr/>
              <p:nvPr/>
            </p:nvSpPr>
            <p:spPr>
              <a:xfrm>
                <a:off x="10073640" y="2448330"/>
                <a:ext cx="360000" cy="10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矩形 44"/>
              <p:cNvSpPr/>
              <p:nvPr/>
            </p:nvSpPr>
            <p:spPr>
              <a:xfrm rot="5400000">
                <a:off x="10073640" y="2448330"/>
                <a:ext cx="360000" cy="10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46" name="组合 45"/>
          <p:cNvGrpSpPr/>
          <p:nvPr/>
        </p:nvGrpSpPr>
        <p:grpSpPr>
          <a:xfrm>
            <a:off x="7223336" y="1260377"/>
            <a:ext cx="569639" cy="569639"/>
            <a:chOff x="10433640" y="2341979"/>
            <a:chExt cx="569639" cy="569639"/>
          </a:xfrm>
        </p:grpSpPr>
        <p:sp>
          <p:nvSpPr>
            <p:cNvPr id="47" name="椭圆 46"/>
            <p:cNvSpPr/>
            <p:nvPr/>
          </p:nvSpPr>
          <p:spPr>
            <a:xfrm>
              <a:off x="10433640" y="2341979"/>
              <a:ext cx="569639" cy="569639"/>
            </a:xfrm>
            <a:prstGeom prst="ellipse">
              <a:avLst/>
            </a:prstGeom>
            <a:gradFill>
              <a:gsLst>
                <a:gs pos="0">
                  <a:schemeClr val="accent2">
                    <a:lumMod val="0"/>
                    <a:lumOff val="100000"/>
                  </a:schemeClr>
                </a:gs>
                <a:gs pos="35000">
                  <a:schemeClr val="accent1"/>
                </a:gs>
                <a:gs pos="100000">
                  <a:schemeClr val="accent2">
                    <a:lumMod val="100000"/>
                  </a:schemeClr>
                </a:gs>
              </a:gsLst>
              <a:path path="circle">
                <a:fillToRect l="50000" t="-80000" r="50000" b="180000"/>
              </a:path>
            </a:gra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10638698" y="2547037"/>
              <a:ext cx="159523" cy="159523"/>
              <a:chOff x="9713640" y="2448330"/>
              <a:chExt cx="1080000" cy="1080000"/>
            </a:xfrm>
            <a:solidFill>
              <a:schemeClr val="bg1"/>
            </a:solidFill>
          </p:grpSpPr>
          <p:sp>
            <p:nvSpPr>
              <p:cNvPr id="49" name="矩形 48"/>
              <p:cNvSpPr/>
              <p:nvPr/>
            </p:nvSpPr>
            <p:spPr>
              <a:xfrm>
                <a:off x="10073640" y="2448330"/>
                <a:ext cx="360000" cy="10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 rot="5400000">
                <a:off x="10073640" y="2448330"/>
                <a:ext cx="360000" cy="1080000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项目背景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848FB07-785A-46C0-A4C1-02452B57F918}"/>
              </a:ext>
            </a:extLst>
          </p:cNvPr>
          <p:cNvGrpSpPr/>
          <p:nvPr/>
        </p:nvGrpSpPr>
        <p:grpSpPr>
          <a:xfrm>
            <a:off x="810248" y="4484987"/>
            <a:ext cx="10690883" cy="1227194"/>
            <a:chOff x="810248" y="4484987"/>
            <a:chExt cx="10690883" cy="1227194"/>
          </a:xfrm>
        </p:grpSpPr>
        <p:grpSp>
          <p:nvGrpSpPr>
            <p:cNvPr id="44" name="组 43"/>
            <p:cNvGrpSpPr/>
            <p:nvPr/>
          </p:nvGrpSpPr>
          <p:grpSpPr>
            <a:xfrm>
              <a:off x="6584871" y="4484987"/>
              <a:ext cx="4916260" cy="1227194"/>
              <a:chOff x="6584077" y="1299745"/>
              <a:chExt cx="4916260" cy="1227194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6607902" y="1714409"/>
                <a:ext cx="4892435" cy="812530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6584077" y="1299745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20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20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sp>
          <p:nvSpPr>
            <p:cNvPr id="46" name="矩形 45"/>
            <p:cNvSpPr/>
            <p:nvPr/>
          </p:nvSpPr>
          <p:spPr>
            <a:xfrm>
              <a:off x="810248" y="4527882"/>
              <a:ext cx="1124026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en-US" altLang="zh-CN" sz="6600" kern="0" dirty="0">
                  <a:solidFill>
                    <a:schemeClr val="bg1"/>
                  </a:solidFill>
                  <a:ea typeface="微软雅黑" charset="0"/>
                </a:rPr>
                <a:t>03</a:t>
              </a:r>
            </a:p>
          </p:txBody>
        </p:sp>
        <p:sp>
          <p:nvSpPr>
            <p:cNvPr id="47" name="矩形 46"/>
            <p:cNvSpPr/>
            <p:nvPr/>
          </p:nvSpPr>
          <p:spPr>
            <a:xfrm>
              <a:off x="1934277" y="4772343"/>
              <a:ext cx="2156593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CLICK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HERE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TO</a:t>
              </a:r>
              <a:endParaRPr lang="zh-CN" altLang="en-US" sz="1400" b="1" kern="0" dirty="0">
                <a:solidFill>
                  <a:schemeClr val="bg1"/>
                </a:solidFill>
                <a:ea typeface="微软雅黑" charset="0"/>
              </a:endParaRPr>
            </a:p>
            <a:p>
              <a:pPr defTabSz="1218565">
                <a:lnSpc>
                  <a:spcPct val="130000"/>
                </a:lnSpc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ADD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YOUR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TITLE</a:t>
              </a:r>
            </a:p>
          </p:txBody>
        </p:sp>
        <p:cxnSp>
          <p:nvCxnSpPr>
            <p:cNvPr id="48" name="直线连接符 47"/>
            <p:cNvCxnSpPr/>
            <p:nvPr/>
          </p:nvCxnSpPr>
          <p:spPr>
            <a:xfrm>
              <a:off x="3672040" y="5098585"/>
              <a:ext cx="1207477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Oval 10"/>
            <p:cNvSpPr/>
            <p:nvPr/>
          </p:nvSpPr>
          <p:spPr>
            <a:xfrm>
              <a:off x="5275067" y="4619561"/>
              <a:ext cx="938070" cy="943452"/>
            </a:xfrm>
            <a:prstGeom prst="ellipse">
              <a:avLst/>
            </a:prstGeom>
            <a:solidFill>
              <a:srgbClr val="5BC8B4">
                <a:alpha val="83000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grpSp>
          <p:nvGrpSpPr>
            <p:cNvPr id="77" name="Group 22"/>
            <p:cNvGrpSpPr/>
            <p:nvPr/>
          </p:nvGrpSpPr>
          <p:grpSpPr>
            <a:xfrm>
              <a:off x="5534310" y="4888649"/>
              <a:ext cx="419586" cy="405283"/>
              <a:chOff x="5099140" y="1309474"/>
              <a:chExt cx="439257" cy="424283"/>
            </a:xfrm>
            <a:solidFill>
              <a:schemeClr val="bg1"/>
            </a:solidFill>
          </p:grpSpPr>
          <p:sp>
            <p:nvSpPr>
              <p:cNvPr id="78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79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0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1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2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3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4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5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6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7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8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89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0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1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8AC26E8-3AAF-4C39-B053-C353446869D8}"/>
              </a:ext>
            </a:extLst>
          </p:cNvPr>
          <p:cNvGrpSpPr/>
          <p:nvPr/>
        </p:nvGrpSpPr>
        <p:grpSpPr>
          <a:xfrm>
            <a:off x="810248" y="1473110"/>
            <a:ext cx="10690883" cy="1227194"/>
            <a:chOff x="810248" y="1473110"/>
            <a:chExt cx="10690883" cy="1227194"/>
          </a:xfrm>
        </p:grpSpPr>
        <p:grpSp>
          <p:nvGrpSpPr>
            <p:cNvPr id="27" name="组 26"/>
            <p:cNvGrpSpPr/>
            <p:nvPr/>
          </p:nvGrpSpPr>
          <p:grpSpPr>
            <a:xfrm>
              <a:off x="6584871" y="1473110"/>
              <a:ext cx="4916260" cy="1227194"/>
              <a:chOff x="6584077" y="1299745"/>
              <a:chExt cx="4916260" cy="1227194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6607902" y="1714409"/>
                <a:ext cx="4892435" cy="812530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584077" y="1299745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20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20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sp>
          <p:nvSpPr>
            <p:cNvPr id="31" name="矩形 30"/>
            <p:cNvSpPr/>
            <p:nvPr/>
          </p:nvSpPr>
          <p:spPr>
            <a:xfrm>
              <a:off x="810248" y="1516005"/>
              <a:ext cx="1124026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en-US" altLang="zh-CN" sz="6600" kern="0" dirty="0">
                  <a:solidFill>
                    <a:schemeClr val="bg1"/>
                  </a:solidFill>
                  <a:ea typeface="微软雅黑" charset="0"/>
                </a:rPr>
                <a:t>01</a:t>
              </a:r>
            </a:p>
          </p:txBody>
        </p:sp>
        <p:sp>
          <p:nvSpPr>
            <p:cNvPr id="32" name="矩形 31"/>
            <p:cNvSpPr/>
            <p:nvPr/>
          </p:nvSpPr>
          <p:spPr>
            <a:xfrm>
              <a:off x="1934277" y="1760466"/>
              <a:ext cx="2156593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CLICK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HERE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TO</a:t>
              </a:r>
              <a:endParaRPr lang="zh-CN" altLang="en-US" sz="1400" b="1" kern="0" dirty="0">
                <a:solidFill>
                  <a:schemeClr val="bg1"/>
                </a:solidFill>
                <a:ea typeface="微软雅黑" charset="0"/>
              </a:endParaRPr>
            </a:p>
            <a:p>
              <a:pPr defTabSz="1218565">
                <a:lnSpc>
                  <a:spcPct val="130000"/>
                </a:lnSpc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ADD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YOUR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TITLE</a:t>
              </a:r>
            </a:p>
          </p:txBody>
        </p:sp>
        <p:cxnSp>
          <p:nvCxnSpPr>
            <p:cNvPr id="6" name="直线连接符 5"/>
            <p:cNvCxnSpPr/>
            <p:nvPr/>
          </p:nvCxnSpPr>
          <p:spPr>
            <a:xfrm>
              <a:off x="3672040" y="2086708"/>
              <a:ext cx="1207477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Oval 6"/>
            <p:cNvSpPr/>
            <p:nvPr/>
          </p:nvSpPr>
          <p:spPr>
            <a:xfrm>
              <a:off x="5275074" y="1625875"/>
              <a:ext cx="938071" cy="943452"/>
            </a:xfrm>
            <a:prstGeom prst="ellipse">
              <a:avLst/>
            </a:prstGeom>
            <a:solidFill>
              <a:srgbClr val="5BC8B4">
                <a:alpha val="83000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92" name="Freeform 35"/>
            <p:cNvSpPr>
              <a:spLocks noEditPoints="1"/>
            </p:cNvSpPr>
            <p:nvPr/>
          </p:nvSpPr>
          <p:spPr bwMode="auto">
            <a:xfrm>
              <a:off x="5494982" y="1912073"/>
              <a:ext cx="498259" cy="336147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C566C6DF-CB17-4BF2-9232-C72CDAB7F96F}"/>
              </a:ext>
            </a:extLst>
          </p:cNvPr>
          <p:cNvGrpSpPr/>
          <p:nvPr/>
        </p:nvGrpSpPr>
        <p:grpSpPr>
          <a:xfrm>
            <a:off x="810248" y="2979049"/>
            <a:ext cx="10690883" cy="1227194"/>
            <a:chOff x="810248" y="2979049"/>
            <a:chExt cx="10690883" cy="1227194"/>
          </a:xfrm>
        </p:grpSpPr>
        <p:grpSp>
          <p:nvGrpSpPr>
            <p:cNvPr id="34" name="组 33"/>
            <p:cNvGrpSpPr/>
            <p:nvPr/>
          </p:nvGrpSpPr>
          <p:grpSpPr>
            <a:xfrm>
              <a:off x="6584871" y="2979049"/>
              <a:ext cx="4916260" cy="1227194"/>
              <a:chOff x="6584077" y="1299745"/>
              <a:chExt cx="4916260" cy="1227194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6607902" y="1714409"/>
                <a:ext cx="4892435" cy="812530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584077" y="1299745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20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20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sp>
          <p:nvSpPr>
            <p:cNvPr id="36" name="矩形 35"/>
            <p:cNvSpPr/>
            <p:nvPr/>
          </p:nvSpPr>
          <p:spPr>
            <a:xfrm>
              <a:off x="810248" y="3021944"/>
              <a:ext cx="1124026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en-US" altLang="zh-CN" sz="6600" kern="0" dirty="0">
                  <a:solidFill>
                    <a:schemeClr val="bg1"/>
                  </a:solidFill>
                  <a:ea typeface="微软雅黑" charset="0"/>
                </a:rPr>
                <a:t>02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1934277" y="3266405"/>
              <a:ext cx="2156593" cy="6524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1218565">
                <a:lnSpc>
                  <a:spcPct val="130000"/>
                </a:lnSpc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CLICK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HERE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TO</a:t>
              </a:r>
              <a:endParaRPr lang="zh-CN" altLang="en-US" sz="1400" b="1" kern="0" dirty="0">
                <a:solidFill>
                  <a:schemeClr val="bg1"/>
                </a:solidFill>
                <a:ea typeface="微软雅黑" charset="0"/>
              </a:endParaRPr>
            </a:p>
            <a:p>
              <a:pPr defTabSz="1218565">
                <a:lnSpc>
                  <a:spcPct val="130000"/>
                </a:lnSpc>
                <a:defRPr/>
              </a:pP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ADD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YOUR</a:t>
              </a:r>
              <a:r>
                <a:rPr lang="zh-CN" altLang="en-US" sz="1400" b="1" kern="0" dirty="0">
                  <a:solidFill>
                    <a:schemeClr val="bg1"/>
                  </a:solidFill>
                  <a:ea typeface="微软雅黑" charset="0"/>
                </a:rPr>
                <a:t> </a:t>
              </a:r>
              <a:r>
                <a:rPr lang="en-US" altLang="zh-CN" sz="1400" b="1" kern="0" dirty="0">
                  <a:solidFill>
                    <a:schemeClr val="bg1"/>
                  </a:solidFill>
                  <a:ea typeface="微软雅黑" charset="0"/>
                </a:rPr>
                <a:t>TITLE</a:t>
              </a:r>
            </a:p>
          </p:txBody>
        </p:sp>
        <p:cxnSp>
          <p:nvCxnSpPr>
            <p:cNvPr id="38" name="直线连接符 37"/>
            <p:cNvCxnSpPr/>
            <p:nvPr/>
          </p:nvCxnSpPr>
          <p:spPr>
            <a:xfrm>
              <a:off x="3672040" y="3592647"/>
              <a:ext cx="1207477" cy="0"/>
            </a:xfrm>
            <a:prstGeom prst="line">
              <a:avLst/>
            </a:prstGeom>
            <a:ln>
              <a:solidFill>
                <a:schemeClr val="bg1"/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Oval 8"/>
            <p:cNvSpPr/>
            <p:nvPr/>
          </p:nvSpPr>
          <p:spPr>
            <a:xfrm>
              <a:off x="5275074" y="3122717"/>
              <a:ext cx="938071" cy="943452"/>
            </a:xfrm>
            <a:prstGeom prst="ellipse">
              <a:avLst/>
            </a:prstGeom>
            <a:solidFill>
              <a:srgbClr val="5BC8B4">
                <a:alpha val="83000"/>
              </a:srgb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grpSp>
          <p:nvGrpSpPr>
            <p:cNvPr id="93" name="Group 38"/>
            <p:cNvGrpSpPr/>
            <p:nvPr/>
          </p:nvGrpSpPr>
          <p:grpSpPr>
            <a:xfrm>
              <a:off x="5539085" y="3404097"/>
              <a:ext cx="410051" cy="462501"/>
              <a:chOff x="5513440" y="1766202"/>
              <a:chExt cx="429274" cy="484183"/>
            </a:xfrm>
            <a:solidFill>
              <a:schemeClr val="bg1"/>
            </a:solidFill>
          </p:grpSpPr>
          <p:sp>
            <p:nvSpPr>
              <p:cNvPr id="94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5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96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01</a:t>
            </a:r>
            <a:r>
              <a:rPr kumimoji="1" lang="zh-CN" altLang="en-US" dirty="0"/>
              <a:t> 项目背景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EE15619-15F4-447A-A666-2E03A938EB38}"/>
              </a:ext>
            </a:extLst>
          </p:cNvPr>
          <p:cNvGrpSpPr/>
          <p:nvPr/>
        </p:nvGrpSpPr>
        <p:grpSpPr>
          <a:xfrm>
            <a:off x="457994" y="1425146"/>
            <a:ext cx="1487906" cy="4838445"/>
            <a:chOff x="457994" y="1425146"/>
            <a:chExt cx="1487906" cy="4838445"/>
          </a:xfrm>
        </p:grpSpPr>
        <p:sp>
          <p:nvSpPr>
            <p:cNvPr id="70" name="Freeform 5"/>
            <p:cNvSpPr>
              <a:spLocks/>
            </p:cNvSpPr>
            <p:nvPr/>
          </p:nvSpPr>
          <p:spPr bwMode="auto">
            <a:xfrm>
              <a:off x="812071" y="4464610"/>
              <a:ext cx="346117" cy="829489"/>
            </a:xfrm>
            <a:custGeom>
              <a:avLst/>
              <a:gdLst>
                <a:gd name="T0" fmla="*/ 107 w 107"/>
                <a:gd name="T1" fmla="*/ 0 h 257"/>
                <a:gd name="T2" fmla="*/ 107 w 107"/>
                <a:gd name="T3" fmla="*/ 208 h 257"/>
                <a:gd name="T4" fmla="*/ 53 w 107"/>
                <a:gd name="T5" fmla="*/ 257 h 257"/>
                <a:gd name="T6" fmla="*/ 0 w 107"/>
                <a:gd name="T7" fmla="*/ 208 h 257"/>
                <a:gd name="T8" fmla="*/ 0 w 107"/>
                <a:gd name="T9" fmla="*/ 0 h 257"/>
                <a:gd name="T10" fmla="*/ 107 w 107"/>
                <a:gd name="T1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57">
                  <a:moveTo>
                    <a:pt x="107" y="0"/>
                  </a:moveTo>
                  <a:cubicBezTo>
                    <a:pt x="107" y="208"/>
                    <a:pt x="107" y="208"/>
                    <a:pt x="107" y="208"/>
                  </a:cubicBezTo>
                  <a:cubicBezTo>
                    <a:pt x="107" y="241"/>
                    <a:pt x="89" y="257"/>
                    <a:pt x="53" y="257"/>
                  </a:cubicBezTo>
                  <a:cubicBezTo>
                    <a:pt x="18" y="257"/>
                    <a:pt x="0" y="241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1" name="Freeform 6"/>
            <p:cNvSpPr>
              <a:spLocks/>
            </p:cNvSpPr>
            <p:nvPr/>
          </p:nvSpPr>
          <p:spPr bwMode="auto">
            <a:xfrm>
              <a:off x="1249690" y="4464610"/>
              <a:ext cx="346117" cy="829489"/>
            </a:xfrm>
            <a:custGeom>
              <a:avLst/>
              <a:gdLst>
                <a:gd name="T0" fmla="*/ 107 w 107"/>
                <a:gd name="T1" fmla="*/ 0 h 257"/>
                <a:gd name="T2" fmla="*/ 107 w 107"/>
                <a:gd name="T3" fmla="*/ 208 h 257"/>
                <a:gd name="T4" fmla="*/ 53 w 107"/>
                <a:gd name="T5" fmla="*/ 257 h 257"/>
                <a:gd name="T6" fmla="*/ 0 w 107"/>
                <a:gd name="T7" fmla="*/ 208 h 257"/>
                <a:gd name="T8" fmla="*/ 0 w 107"/>
                <a:gd name="T9" fmla="*/ 0 h 257"/>
                <a:gd name="T10" fmla="*/ 107 w 107"/>
                <a:gd name="T1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57">
                  <a:moveTo>
                    <a:pt x="107" y="0"/>
                  </a:moveTo>
                  <a:cubicBezTo>
                    <a:pt x="107" y="208"/>
                    <a:pt x="107" y="208"/>
                    <a:pt x="107" y="208"/>
                  </a:cubicBezTo>
                  <a:cubicBezTo>
                    <a:pt x="107" y="241"/>
                    <a:pt x="89" y="257"/>
                    <a:pt x="53" y="257"/>
                  </a:cubicBezTo>
                  <a:cubicBezTo>
                    <a:pt x="17" y="257"/>
                    <a:pt x="0" y="241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2" name="Freeform 7"/>
            <p:cNvSpPr>
              <a:spLocks noEditPoints="1"/>
            </p:cNvSpPr>
            <p:nvPr/>
          </p:nvSpPr>
          <p:spPr bwMode="auto">
            <a:xfrm>
              <a:off x="812072" y="3790280"/>
              <a:ext cx="783737" cy="674333"/>
            </a:xfrm>
            <a:custGeom>
              <a:avLst/>
              <a:gdLst>
                <a:gd name="T0" fmla="*/ 394 w 394"/>
                <a:gd name="T1" fmla="*/ 0 h 339"/>
                <a:gd name="T2" fmla="*/ 394 w 394"/>
                <a:gd name="T3" fmla="*/ 339 h 339"/>
                <a:gd name="T4" fmla="*/ 220 w 394"/>
                <a:gd name="T5" fmla="*/ 339 h 339"/>
                <a:gd name="T6" fmla="*/ 220 w 394"/>
                <a:gd name="T7" fmla="*/ 0 h 339"/>
                <a:gd name="T8" fmla="*/ 394 w 394"/>
                <a:gd name="T9" fmla="*/ 0 h 339"/>
                <a:gd name="T10" fmla="*/ 174 w 394"/>
                <a:gd name="T11" fmla="*/ 0 h 339"/>
                <a:gd name="T12" fmla="*/ 174 w 394"/>
                <a:gd name="T13" fmla="*/ 339 h 339"/>
                <a:gd name="T14" fmla="*/ 0 w 394"/>
                <a:gd name="T15" fmla="*/ 339 h 339"/>
                <a:gd name="T16" fmla="*/ 0 w 394"/>
                <a:gd name="T17" fmla="*/ 0 h 339"/>
                <a:gd name="T18" fmla="*/ 174 w 394"/>
                <a:gd name="T19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4" h="339">
                  <a:moveTo>
                    <a:pt x="394" y="0"/>
                  </a:moveTo>
                  <a:lnTo>
                    <a:pt x="394" y="339"/>
                  </a:lnTo>
                  <a:lnTo>
                    <a:pt x="220" y="339"/>
                  </a:lnTo>
                  <a:lnTo>
                    <a:pt x="220" y="0"/>
                  </a:lnTo>
                  <a:lnTo>
                    <a:pt x="394" y="0"/>
                  </a:lnTo>
                  <a:close/>
                  <a:moveTo>
                    <a:pt x="174" y="0"/>
                  </a:moveTo>
                  <a:lnTo>
                    <a:pt x="174" y="339"/>
                  </a:lnTo>
                  <a:lnTo>
                    <a:pt x="0" y="339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3" name="Freeform 8"/>
            <p:cNvSpPr>
              <a:spLocks noEditPoints="1"/>
            </p:cNvSpPr>
            <p:nvPr/>
          </p:nvSpPr>
          <p:spPr bwMode="auto">
            <a:xfrm>
              <a:off x="457994" y="3098046"/>
              <a:ext cx="1487906" cy="692235"/>
            </a:xfrm>
            <a:custGeom>
              <a:avLst/>
              <a:gdLst>
                <a:gd name="T0" fmla="*/ 459 w 459"/>
                <a:gd name="T1" fmla="*/ 166 h 214"/>
                <a:gd name="T2" fmla="*/ 431 w 459"/>
                <a:gd name="T3" fmla="*/ 214 h 214"/>
                <a:gd name="T4" fmla="*/ 400 w 459"/>
                <a:gd name="T5" fmla="*/ 214 h 214"/>
                <a:gd name="T6" fmla="*/ 372 w 459"/>
                <a:gd name="T7" fmla="*/ 166 h 214"/>
                <a:gd name="T8" fmla="*/ 372 w 459"/>
                <a:gd name="T9" fmla="*/ 0 h 214"/>
                <a:gd name="T10" fmla="*/ 459 w 459"/>
                <a:gd name="T11" fmla="*/ 0 h 214"/>
                <a:gd name="T12" fmla="*/ 459 w 459"/>
                <a:gd name="T13" fmla="*/ 166 h 214"/>
                <a:gd name="T14" fmla="*/ 351 w 459"/>
                <a:gd name="T15" fmla="*/ 0 h 214"/>
                <a:gd name="T16" fmla="*/ 351 w 459"/>
                <a:gd name="T17" fmla="*/ 214 h 214"/>
                <a:gd name="T18" fmla="*/ 244 w 459"/>
                <a:gd name="T19" fmla="*/ 214 h 214"/>
                <a:gd name="T20" fmla="*/ 244 w 459"/>
                <a:gd name="T21" fmla="*/ 161 h 214"/>
                <a:gd name="T22" fmla="*/ 215 w 459"/>
                <a:gd name="T23" fmla="*/ 161 h 214"/>
                <a:gd name="T24" fmla="*/ 215 w 459"/>
                <a:gd name="T25" fmla="*/ 214 h 214"/>
                <a:gd name="T26" fmla="*/ 109 w 459"/>
                <a:gd name="T27" fmla="*/ 214 h 214"/>
                <a:gd name="T28" fmla="*/ 109 w 459"/>
                <a:gd name="T29" fmla="*/ 0 h 214"/>
                <a:gd name="T30" fmla="*/ 351 w 459"/>
                <a:gd name="T31" fmla="*/ 0 h 214"/>
                <a:gd name="T32" fmla="*/ 87 w 459"/>
                <a:gd name="T33" fmla="*/ 0 h 214"/>
                <a:gd name="T34" fmla="*/ 87 w 459"/>
                <a:gd name="T35" fmla="*/ 166 h 214"/>
                <a:gd name="T36" fmla="*/ 59 w 459"/>
                <a:gd name="T37" fmla="*/ 214 h 214"/>
                <a:gd name="T38" fmla="*/ 28 w 459"/>
                <a:gd name="T39" fmla="*/ 214 h 214"/>
                <a:gd name="T40" fmla="*/ 0 w 459"/>
                <a:gd name="T41" fmla="*/ 166 h 214"/>
                <a:gd name="T42" fmla="*/ 0 w 459"/>
                <a:gd name="T43" fmla="*/ 0 h 214"/>
                <a:gd name="T44" fmla="*/ 87 w 459"/>
                <a:gd name="T4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9" h="214">
                  <a:moveTo>
                    <a:pt x="459" y="166"/>
                  </a:moveTo>
                  <a:cubicBezTo>
                    <a:pt x="459" y="193"/>
                    <a:pt x="450" y="208"/>
                    <a:pt x="431" y="214"/>
                  </a:cubicBezTo>
                  <a:cubicBezTo>
                    <a:pt x="400" y="214"/>
                    <a:pt x="400" y="214"/>
                    <a:pt x="400" y="214"/>
                  </a:cubicBezTo>
                  <a:cubicBezTo>
                    <a:pt x="381" y="208"/>
                    <a:pt x="372" y="193"/>
                    <a:pt x="372" y="166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459" y="0"/>
                    <a:pt x="459" y="0"/>
                    <a:pt x="459" y="0"/>
                  </a:cubicBezTo>
                  <a:lnTo>
                    <a:pt x="459" y="166"/>
                  </a:lnTo>
                  <a:close/>
                  <a:moveTo>
                    <a:pt x="351" y="0"/>
                  </a:moveTo>
                  <a:cubicBezTo>
                    <a:pt x="351" y="214"/>
                    <a:pt x="351" y="214"/>
                    <a:pt x="351" y="214"/>
                  </a:cubicBezTo>
                  <a:cubicBezTo>
                    <a:pt x="244" y="214"/>
                    <a:pt x="244" y="214"/>
                    <a:pt x="244" y="214"/>
                  </a:cubicBezTo>
                  <a:cubicBezTo>
                    <a:pt x="244" y="161"/>
                    <a:pt x="244" y="161"/>
                    <a:pt x="244" y="161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5" y="214"/>
                    <a:pt x="215" y="214"/>
                    <a:pt x="215" y="214"/>
                  </a:cubicBezTo>
                  <a:cubicBezTo>
                    <a:pt x="109" y="214"/>
                    <a:pt x="109" y="214"/>
                    <a:pt x="109" y="214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351" y="0"/>
                  </a:lnTo>
                  <a:close/>
                  <a:moveTo>
                    <a:pt x="87" y="0"/>
                  </a:moveTo>
                  <a:cubicBezTo>
                    <a:pt x="87" y="166"/>
                    <a:pt x="87" y="166"/>
                    <a:pt x="87" y="166"/>
                  </a:cubicBezTo>
                  <a:cubicBezTo>
                    <a:pt x="87" y="193"/>
                    <a:pt x="78" y="208"/>
                    <a:pt x="59" y="214"/>
                  </a:cubicBezTo>
                  <a:cubicBezTo>
                    <a:pt x="28" y="214"/>
                    <a:pt x="28" y="214"/>
                    <a:pt x="28" y="214"/>
                  </a:cubicBezTo>
                  <a:cubicBezTo>
                    <a:pt x="9" y="208"/>
                    <a:pt x="0" y="193"/>
                    <a:pt x="0" y="16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4" name="Freeform 9"/>
            <p:cNvSpPr>
              <a:spLocks noEditPoints="1"/>
            </p:cNvSpPr>
            <p:nvPr/>
          </p:nvSpPr>
          <p:spPr bwMode="auto">
            <a:xfrm>
              <a:off x="457994" y="2628597"/>
              <a:ext cx="1487906" cy="469446"/>
            </a:xfrm>
            <a:custGeom>
              <a:avLst/>
              <a:gdLst>
                <a:gd name="T0" fmla="*/ 606 w 748"/>
                <a:gd name="T1" fmla="*/ 236 h 236"/>
                <a:gd name="T2" fmla="*/ 606 w 748"/>
                <a:gd name="T3" fmla="*/ 0 h 236"/>
                <a:gd name="T4" fmla="*/ 748 w 748"/>
                <a:gd name="T5" fmla="*/ 0 h 236"/>
                <a:gd name="T6" fmla="*/ 748 w 748"/>
                <a:gd name="T7" fmla="*/ 236 h 236"/>
                <a:gd name="T8" fmla="*/ 606 w 748"/>
                <a:gd name="T9" fmla="*/ 236 h 236"/>
                <a:gd name="T10" fmla="*/ 572 w 748"/>
                <a:gd name="T11" fmla="*/ 0 h 236"/>
                <a:gd name="T12" fmla="*/ 572 w 748"/>
                <a:gd name="T13" fmla="*/ 236 h 236"/>
                <a:gd name="T14" fmla="*/ 178 w 748"/>
                <a:gd name="T15" fmla="*/ 236 h 236"/>
                <a:gd name="T16" fmla="*/ 178 w 748"/>
                <a:gd name="T17" fmla="*/ 0 h 236"/>
                <a:gd name="T18" fmla="*/ 572 w 748"/>
                <a:gd name="T19" fmla="*/ 0 h 236"/>
                <a:gd name="T20" fmla="*/ 142 w 748"/>
                <a:gd name="T21" fmla="*/ 0 h 236"/>
                <a:gd name="T22" fmla="*/ 142 w 748"/>
                <a:gd name="T23" fmla="*/ 236 h 236"/>
                <a:gd name="T24" fmla="*/ 0 w 748"/>
                <a:gd name="T25" fmla="*/ 236 h 236"/>
                <a:gd name="T26" fmla="*/ 0 w 748"/>
                <a:gd name="T27" fmla="*/ 0 h 236"/>
                <a:gd name="T28" fmla="*/ 142 w 748"/>
                <a:gd name="T2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8" h="236">
                  <a:moveTo>
                    <a:pt x="606" y="236"/>
                  </a:moveTo>
                  <a:lnTo>
                    <a:pt x="606" y="0"/>
                  </a:lnTo>
                  <a:lnTo>
                    <a:pt x="748" y="0"/>
                  </a:lnTo>
                  <a:lnTo>
                    <a:pt x="748" y="236"/>
                  </a:lnTo>
                  <a:lnTo>
                    <a:pt x="606" y="236"/>
                  </a:lnTo>
                  <a:close/>
                  <a:moveTo>
                    <a:pt x="572" y="0"/>
                  </a:moveTo>
                  <a:lnTo>
                    <a:pt x="572" y="236"/>
                  </a:lnTo>
                  <a:lnTo>
                    <a:pt x="178" y="236"/>
                  </a:lnTo>
                  <a:lnTo>
                    <a:pt x="178" y="0"/>
                  </a:lnTo>
                  <a:lnTo>
                    <a:pt x="572" y="0"/>
                  </a:lnTo>
                  <a:close/>
                  <a:moveTo>
                    <a:pt x="142" y="0"/>
                  </a:moveTo>
                  <a:lnTo>
                    <a:pt x="142" y="236"/>
                  </a:lnTo>
                  <a:lnTo>
                    <a:pt x="0" y="236"/>
                  </a:lnTo>
                  <a:lnTo>
                    <a:pt x="0" y="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5" name="Freeform 10"/>
            <p:cNvSpPr>
              <a:spLocks/>
            </p:cNvSpPr>
            <p:nvPr/>
          </p:nvSpPr>
          <p:spPr bwMode="auto">
            <a:xfrm>
              <a:off x="457994" y="2115389"/>
              <a:ext cx="1487906" cy="513208"/>
            </a:xfrm>
            <a:custGeom>
              <a:avLst/>
              <a:gdLst>
                <a:gd name="T0" fmla="*/ 372 w 459"/>
                <a:gd name="T1" fmla="*/ 159 h 159"/>
                <a:gd name="T2" fmla="*/ 372 w 459"/>
                <a:gd name="T3" fmla="*/ 140 h 159"/>
                <a:gd name="T4" fmla="*/ 351 w 459"/>
                <a:gd name="T5" fmla="*/ 140 h 159"/>
                <a:gd name="T6" fmla="*/ 351 w 459"/>
                <a:gd name="T7" fmla="*/ 159 h 159"/>
                <a:gd name="T8" fmla="*/ 109 w 459"/>
                <a:gd name="T9" fmla="*/ 159 h 159"/>
                <a:gd name="T10" fmla="*/ 109 w 459"/>
                <a:gd name="T11" fmla="*/ 140 h 159"/>
                <a:gd name="T12" fmla="*/ 87 w 459"/>
                <a:gd name="T13" fmla="*/ 140 h 159"/>
                <a:gd name="T14" fmla="*/ 87 w 459"/>
                <a:gd name="T15" fmla="*/ 159 h 159"/>
                <a:gd name="T16" fmla="*/ 0 w 459"/>
                <a:gd name="T17" fmla="*/ 159 h 159"/>
                <a:gd name="T18" fmla="*/ 0 w 459"/>
                <a:gd name="T19" fmla="*/ 92 h 159"/>
                <a:gd name="T20" fmla="*/ 119 w 459"/>
                <a:gd name="T21" fmla="*/ 0 h 159"/>
                <a:gd name="T22" fmla="*/ 341 w 459"/>
                <a:gd name="T23" fmla="*/ 0 h 159"/>
                <a:gd name="T24" fmla="*/ 459 w 459"/>
                <a:gd name="T25" fmla="*/ 92 h 159"/>
                <a:gd name="T26" fmla="*/ 459 w 459"/>
                <a:gd name="T27" fmla="*/ 159 h 159"/>
                <a:gd name="T28" fmla="*/ 372 w 459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159">
                  <a:moveTo>
                    <a:pt x="372" y="159"/>
                  </a:moveTo>
                  <a:cubicBezTo>
                    <a:pt x="372" y="140"/>
                    <a:pt x="372" y="140"/>
                    <a:pt x="372" y="140"/>
                  </a:cubicBezTo>
                  <a:cubicBezTo>
                    <a:pt x="351" y="140"/>
                    <a:pt x="351" y="140"/>
                    <a:pt x="351" y="140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9" y="140"/>
                    <a:pt x="109" y="140"/>
                    <a:pt x="109" y="140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31"/>
                    <a:pt x="40" y="0"/>
                    <a:pt x="119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420" y="0"/>
                    <a:pt x="459" y="31"/>
                    <a:pt x="459" y="92"/>
                  </a:cubicBezTo>
                  <a:cubicBezTo>
                    <a:pt x="459" y="159"/>
                    <a:pt x="459" y="159"/>
                    <a:pt x="459" y="159"/>
                  </a:cubicBezTo>
                  <a:lnTo>
                    <a:pt x="372" y="1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6" name="Freeform 11"/>
            <p:cNvSpPr>
              <a:spLocks/>
            </p:cNvSpPr>
            <p:nvPr/>
          </p:nvSpPr>
          <p:spPr bwMode="auto">
            <a:xfrm>
              <a:off x="885669" y="1425146"/>
              <a:ext cx="612668" cy="658419"/>
            </a:xfrm>
            <a:custGeom>
              <a:avLst/>
              <a:gdLst>
                <a:gd name="T0" fmla="*/ 189 w 189"/>
                <a:gd name="T1" fmla="*/ 98 h 204"/>
                <a:gd name="T2" fmla="*/ 161 w 189"/>
                <a:gd name="T3" fmla="*/ 171 h 204"/>
                <a:gd name="T4" fmla="*/ 95 w 189"/>
                <a:gd name="T5" fmla="*/ 204 h 204"/>
                <a:gd name="T6" fmla="*/ 28 w 189"/>
                <a:gd name="T7" fmla="*/ 171 h 204"/>
                <a:gd name="T8" fmla="*/ 0 w 189"/>
                <a:gd name="T9" fmla="*/ 98 h 204"/>
                <a:gd name="T10" fmla="*/ 28 w 189"/>
                <a:gd name="T11" fmla="*/ 28 h 204"/>
                <a:gd name="T12" fmla="*/ 95 w 189"/>
                <a:gd name="T13" fmla="*/ 0 h 204"/>
                <a:gd name="T14" fmla="*/ 161 w 189"/>
                <a:gd name="T15" fmla="*/ 28 h 204"/>
                <a:gd name="T16" fmla="*/ 189 w 189"/>
                <a:gd name="T17" fmla="*/ 9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204">
                  <a:moveTo>
                    <a:pt x="189" y="98"/>
                  </a:moveTo>
                  <a:cubicBezTo>
                    <a:pt x="189" y="125"/>
                    <a:pt x="180" y="150"/>
                    <a:pt x="161" y="171"/>
                  </a:cubicBezTo>
                  <a:cubicBezTo>
                    <a:pt x="143" y="193"/>
                    <a:pt x="121" y="204"/>
                    <a:pt x="95" y="204"/>
                  </a:cubicBezTo>
                  <a:cubicBezTo>
                    <a:pt x="69" y="204"/>
                    <a:pt x="47" y="193"/>
                    <a:pt x="28" y="171"/>
                  </a:cubicBezTo>
                  <a:cubicBezTo>
                    <a:pt x="9" y="150"/>
                    <a:pt x="0" y="125"/>
                    <a:pt x="0" y="98"/>
                  </a:cubicBezTo>
                  <a:cubicBezTo>
                    <a:pt x="0" y="71"/>
                    <a:pt x="9" y="48"/>
                    <a:pt x="28" y="28"/>
                  </a:cubicBezTo>
                  <a:cubicBezTo>
                    <a:pt x="46" y="9"/>
                    <a:pt x="68" y="0"/>
                    <a:pt x="95" y="0"/>
                  </a:cubicBezTo>
                  <a:cubicBezTo>
                    <a:pt x="121" y="0"/>
                    <a:pt x="143" y="9"/>
                    <a:pt x="161" y="28"/>
                  </a:cubicBezTo>
                  <a:cubicBezTo>
                    <a:pt x="180" y="48"/>
                    <a:pt x="189" y="71"/>
                    <a:pt x="189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77" name="Text Box 10"/>
            <p:cNvSpPr txBox="1">
              <a:spLocks noChangeArrowheads="1"/>
            </p:cNvSpPr>
            <p:nvPr/>
          </p:nvSpPr>
          <p:spPr bwMode="auto">
            <a:xfrm>
              <a:off x="493380" y="5404230"/>
              <a:ext cx="1350492" cy="5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>
                <a:defRPr/>
              </a:pPr>
              <a:r>
                <a:rPr lang="en-US" sz="3200" b="1" ker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80%</a:t>
              </a:r>
              <a:endParaRPr lang="en-US" sz="2000" b="1" ker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78" name="Text Box 10"/>
            <p:cNvSpPr txBox="1">
              <a:spLocks noChangeArrowheads="1"/>
            </p:cNvSpPr>
            <p:nvPr/>
          </p:nvSpPr>
          <p:spPr bwMode="auto">
            <a:xfrm>
              <a:off x="493380" y="6032759"/>
              <a:ext cx="135049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>
                <a:defRPr/>
              </a:pPr>
              <a:r>
                <a:rPr lang="en-US" sz="1200" b="1" ker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Teenager</a:t>
              </a:r>
              <a:endParaRPr lang="en-US" sz="1000" b="1" ker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2C31D46-BF09-45DF-A39B-9FFDBCC6BE86}"/>
              </a:ext>
            </a:extLst>
          </p:cNvPr>
          <p:cNvGrpSpPr/>
          <p:nvPr/>
        </p:nvGrpSpPr>
        <p:grpSpPr>
          <a:xfrm>
            <a:off x="2149955" y="1425146"/>
            <a:ext cx="1487906" cy="4838445"/>
            <a:chOff x="2149955" y="1425146"/>
            <a:chExt cx="1487906" cy="4838445"/>
          </a:xfrm>
        </p:grpSpPr>
        <p:sp>
          <p:nvSpPr>
            <p:cNvPr id="79" name="Freeform 17"/>
            <p:cNvSpPr>
              <a:spLocks/>
            </p:cNvSpPr>
            <p:nvPr/>
          </p:nvSpPr>
          <p:spPr bwMode="auto">
            <a:xfrm>
              <a:off x="2504033" y="4464610"/>
              <a:ext cx="346117" cy="829489"/>
            </a:xfrm>
            <a:custGeom>
              <a:avLst/>
              <a:gdLst>
                <a:gd name="T0" fmla="*/ 107 w 107"/>
                <a:gd name="T1" fmla="*/ 0 h 257"/>
                <a:gd name="T2" fmla="*/ 107 w 107"/>
                <a:gd name="T3" fmla="*/ 208 h 257"/>
                <a:gd name="T4" fmla="*/ 53 w 107"/>
                <a:gd name="T5" fmla="*/ 257 h 257"/>
                <a:gd name="T6" fmla="*/ 0 w 107"/>
                <a:gd name="T7" fmla="*/ 208 h 257"/>
                <a:gd name="T8" fmla="*/ 0 w 107"/>
                <a:gd name="T9" fmla="*/ 0 h 257"/>
                <a:gd name="T10" fmla="*/ 107 w 107"/>
                <a:gd name="T1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57">
                  <a:moveTo>
                    <a:pt x="107" y="0"/>
                  </a:moveTo>
                  <a:cubicBezTo>
                    <a:pt x="107" y="208"/>
                    <a:pt x="107" y="208"/>
                    <a:pt x="107" y="208"/>
                  </a:cubicBezTo>
                  <a:cubicBezTo>
                    <a:pt x="107" y="241"/>
                    <a:pt x="89" y="257"/>
                    <a:pt x="53" y="257"/>
                  </a:cubicBezTo>
                  <a:cubicBezTo>
                    <a:pt x="18" y="257"/>
                    <a:pt x="0" y="241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0" name="Freeform 18"/>
            <p:cNvSpPr>
              <a:spLocks/>
            </p:cNvSpPr>
            <p:nvPr/>
          </p:nvSpPr>
          <p:spPr bwMode="auto">
            <a:xfrm>
              <a:off x="2941652" y="4464610"/>
              <a:ext cx="346117" cy="829489"/>
            </a:xfrm>
            <a:custGeom>
              <a:avLst/>
              <a:gdLst>
                <a:gd name="T0" fmla="*/ 107 w 107"/>
                <a:gd name="T1" fmla="*/ 0 h 257"/>
                <a:gd name="T2" fmla="*/ 107 w 107"/>
                <a:gd name="T3" fmla="*/ 208 h 257"/>
                <a:gd name="T4" fmla="*/ 53 w 107"/>
                <a:gd name="T5" fmla="*/ 257 h 257"/>
                <a:gd name="T6" fmla="*/ 0 w 107"/>
                <a:gd name="T7" fmla="*/ 208 h 257"/>
                <a:gd name="T8" fmla="*/ 0 w 107"/>
                <a:gd name="T9" fmla="*/ 0 h 257"/>
                <a:gd name="T10" fmla="*/ 107 w 107"/>
                <a:gd name="T1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57">
                  <a:moveTo>
                    <a:pt x="107" y="0"/>
                  </a:moveTo>
                  <a:cubicBezTo>
                    <a:pt x="107" y="208"/>
                    <a:pt x="107" y="208"/>
                    <a:pt x="107" y="208"/>
                  </a:cubicBezTo>
                  <a:cubicBezTo>
                    <a:pt x="107" y="241"/>
                    <a:pt x="89" y="257"/>
                    <a:pt x="53" y="257"/>
                  </a:cubicBezTo>
                  <a:cubicBezTo>
                    <a:pt x="17" y="257"/>
                    <a:pt x="0" y="241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1" name="Freeform 19"/>
            <p:cNvSpPr>
              <a:spLocks noEditPoints="1"/>
            </p:cNvSpPr>
            <p:nvPr/>
          </p:nvSpPr>
          <p:spPr bwMode="auto">
            <a:xfrm>
              <a:off x="2504033" y="3790280"/>
              <a:ext cx="783737" cy="674333"/>
            </a:xfrm>
            <a:custGeom>
              <a:avLst/>
              <a:gdLst>
                <a:gd name="T0" fmla="*/ 394 w 394"/>
                <a:gd name="T1" fmla="*/ 0 h 339"/>
                <a:gd name="T2" fmla="*/ 394 w 394"/>
                <a:gd name="T3" fmla="*/ 339 h 339"/>
                <a:gd name="T4" fmla="*/ 220 w 394"/>
                <a:gd name="T5" fmla="*/ 339 h 339"/>
                <a:gd name="T6" fmla="*/ 220 w 394"/>
                <a:gd name="T7" fmla="*/ 0 h 339"/>
                <a:gd name="T8" fmla="*/ 394 w 394"/>
                <a:gd name="T9" fmla="*/ 0 h 339"/>
                <a:gd name="T10" fmla="*/ 174 w 394"/>
                <a:gd name="T11" fmla="*/ 0 h 339"/>
                <a:gd name="T12" fmla="*/ 174 w 394"/>
                <a:gd name="T13" fmla="*/ 339 h 339"/>
                <a:gd name="T14" fmla="*/ 0 w 394"/>
                <a:gd name="T15" fmla="*/ 339 h 339"/>
                <a:gd name="T16" fmla="*/ 0 w 394"/>
                <a:gd name="T17" fmla="*/ 0 h 339"/>
                <a:gd name="T18" fmla="*/ 174 w 394"/>
                <a:gd name="T19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4" h="339">
                  <a:moveTo>
                    <a:pt x="394" y="0"/>
                  </a:moveTo>
                  <a:lnTo>
                    <a:pt x="394" y="339"/>
                  </a:lnTo>
                  <a:lnTo>
                    <a:pt x="220" y="339"/>
                  </a:lnTo>
                  <a:lnTo>
                    <a:pt x="220" y="0"/>
                  </a:lnTo>
                  <a:lnTo>
                    <a:pt x="394" y="0"/>
                  </a:lnTo>
                  <a:close/>
                  <a:moveTo>
                    <a:pt x="174" y="0"/>
                  </a:moveTo>
                  <a:lnTo>
                    <a:pt x="174" y="339"/>
                  </a:lnTo>
                  <a:lnTo>
                    <a:pt x="0" y="339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2" name="Freeform 20"/>
            <p:cNvSpPr>
              <a:spLocks noEditPoints="1"/>
            </p:cNvSpPr>
            <p:nvPr/>
          </p:nvSpPr>
          <p:spPr bwMode="auto">
            <a:xfrm>
              <a:off x="2149955" y="3098046"/>
              <a:ext cx="1487906" cy="692235"/>
            </a:xfrm>
            <a:custGeom>
              <a:avLst/>
              <a:gdLst>
                <a:gd name="T0" fmla="*/ 459 w 459"/>
                <a:gd name="T1" fmla="*/ 166 h 214"/>
                <a:gd name="T2" fmla="*/ 431 w 459"/>
                <a:gd name="T3" fmla="*/ 214 h 214"/>
                <a:gd name="T4" fmla="*/ 400 w 459"/>
                <a:gd name="T5" fmla="*/ 214 h 214"/>
                <a:gd name="T6" fmla="*/ 372 w 459"/>
                <a:gd name="T7" fmla="*/ 166 h 214"/>
                <a:gd name="T8" fmla="*/ 372 w 459"/>
                <a:gd name="T9" fmla="*/ 0 h 214"/>
                <a:gd name="T10" fmla="*/ 459 w 459"/>
                <a:gd name="T11" fmla="*/ 0 h 214"/>
                <a:gd name="T12" fmla="*/ 459 w 459"/>
                <a:gd name="T13" fmla="*/ 166 h 214"/>
                <a:gd name="T14" fmla="*/ 351 w 459"/>
                <a:gd name="T15" fmla="*/ 0 h 214"/>
                <a:gd name="T16" fmla="*/ 351 w 459"/>
                <a:gd name="T17" fmla="*/ 214 h 214"/>
                <a:gd name="T18" fmla="*/ 244 w 459"/>
                <a:gd name="T19" fmla="*/ 214 h 214"/>
                <a:gd name="T20" fmla="*/ 244 w 459"/>
                <a:gd name="T21" fmla="*/ 161 h 214"/>
                <a:gd name="T22" fmla="*/ 215 w 459"/>
                <a:gd name="T23" fmla="*/ 161 h 214"/>
                <a:gd name="T24" fmla="*/ 215 w 459"/>
                <a:gd name="T25" fmla="*/ 214 h 214"/>
                <a:gd name="T26" fmla="*/ 109 w 459"/>
                <a:gd name="T27" fmla="*/ 214 h 214"/>
                <a:gd name="T28" fmla="*/ 109 w 459"/>
                <a:gd name="T29" fmla="*/ 0 h 214"/>
                <a:gd name="T30" fmla="*/ 351 w 459"/>
                <a:gd name="T31" fmla="*/ 0 h 214"/>
                <a:gd name="T32" fmla="*/ 87 w 459"/>
                <a:gd name="T33" fmla="*/ 0 h 214"/>
                <a:gd name="T34" fmla="*/ 87 w 459"/>
                <a:gd name="T35" fmla="*/ 166 h 214"/>
                <a:gd name="T36" fmla="*/ 59 w 459"/>
                <a:gd name="T37" fmla="*/ 214 h 214"/>
                <a:gd name="T38" fmla="*/ 28 w 459"/>
                <a:gd name="T39" fmla="*/ 214 h 214"/>
                <a:gd name="T40" fmla="*/ 0 w 459"/>
                <a:gd name="T41" fmla="*/ 166 h 214"/>
                <a:gd name="T42" fmla="*/ 0 w 459"/>
                <a:gd name="T43" fmla="*/ 0 h 214"/>
                <a:gd name="T44" fmla="*/ 87 w 459"/>
                <a:gd name="T4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9" h="214">
                  <a:moveTo>
                    <a:pt x="459" y="166"/>
                  </a:moveTo>
                  <a:cubicBezTo>
                    <a:pt x="459" y="193"/>
                    <a:pt x="450" y="208"/>
                    <a:pt x="431" y="214"/>
                  </a:cubicBezTo>
                  <a:cubicBezTo>
                    <a:pt x="400" y="214"/>
                    <a:pt x="400" y="214"/>
                    <a:pt x="400" y="214"/>
                  </a:cubicBezTo>
                  <a:cubicBezTo>
                    <a:pt x="381" y="208"/>
                    <a:pt x="372" y="193"/>
                    <a:pt x="372" y="166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459" y="0"/>
                    <a:pt x="459" y="0"/>
                    <a:pt x="459" y="0"/>
                  </a:cubicBezTo>
                  <a:lnTo>
                    <a:pt x="459" y="166"/>
                  </a:lnTo>
                  <a:close/>
                  <a:moveTo>
                    <a:pt x="351" y="0"/>
                  </a:moveTo>
                  <a:cubicBezTo>
                    <a:pt x="351" y="214"/>
                    <a:pt x="351" y="214"/>
                    <a:pt x="351" y="214"/>
                  </a:cubicBezTo>
                  <a:cubicBezTo>
                    <a:pt x="244" y="214"/>
                    <a:pt x="244" y="214"/>
                    <a:pt x="244" y="214"/>
                  </a:cubicBezTo>
                  <a:cubicBezTo>
                    <a:pt x="244" y="161"/>
                    <a:pt x="244" y="161"/>
                    <a:pt x="244" y="161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5" y="214"/>
                    <a:pt x="215" y="214"/>
                    <a:pt x="215" y="214"/>
                  </a:cubicBezTo>
                  <a:cubicBezTo>
                    <a:pt x="109" y="214"/>
                    <a:pt x="109" y="214"/>
                    <a:pt x="109" y="214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351" y="0"/>
                  </a:lnTo>
                  <a:close/>
                  <a:moveTo>
                    <a:pt x="87" y="0"/>
                  </a:moveTo>
                  <a:cubicBezTo>
                    <a:pt x="87" y="166"/>
                    <a:pt x="87" y="166"/>
                    <a:pt x="87" y="166"/>
                  </a:cubicBezTo>
                  <a:cubicBezTo>
                    <a:pt x="87" y="193"/>
                    <a:pt x="78" y="208"/>
                    <a:pt x="59" y="214"/>
                  </a:cubicBezTo>
                  <a:cubicBezTo>
                    <a:pt x="28" y="214"/>
                    <a:pt x="28" y="214"/>
                    <a:pt x="28" y="214"/>
                  </a:cubicBezTo>
                  <a:cubicBezTo>
                    <a:pt x="9" y="208"/>
                    <a:pt x="0" y="193"/>
                    <a:pt x="0" y="16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3" name="Freeform 21"/>
            <p:cNvSpPr>
              <a:spLocks noEditPoints="1"/>
            </p:cNvSpPr>
            <p:nvPr/>
          </p:nvSpPr>
          <p:spPr bwMode="auto">
            <a:xfrm>
              <a:off x="2149955" y="2628597"/>
              <a:ext cx="1487906" cy="469446"/>
            </a:xfrm>
            <a:custGeom>
              <a:avLst/>
              <a:gdLst>
                <a:gd name="T0" fmla="*/ 606 w 748"/>
                <a:gd name="T1" fmla="*/ 236 h 236"/>
                <a:gd name="T2" fmla="*/ 606 w 748"/>
                <a:gd name="T3" fmla="*/ 0 h 236"/>
                <a:gd name="T4" fmla="*/ 748 w 748"/>
                <a:gd name="T5" fmla="*/ 0 h 236"/>
                <a:gd name="T6" fmla="*/ 748 w 748"/>
                <a:gd name="T7" fmla="*/ 236 h 236"/>
                <a:gd name="T8" fmla="*/ 606 w 748"/>
                <a:gd name="T9" fmla="*/ 236 h 236"/>
                <a:gd name="T10" fmla="*/ 572 w 748"/>
                <a:gd name="T11" fmla="*/ 0 h 236"/>
                <a:gd name="T12" fmla="*/ 572 w 748"/>
                <a:gd name="T13" fmla="*/ 236 h 236"/>
                <a:gd name="T14" fmla="*/ 178 w 748"/>
                <a:gd name="T15" fmla="*/ 236 h 236"/>
                <a:gd name="T16" fmla="*/ 178 w 748"/>
                <a:gd name="T17" fmla="*/ 0 h 236"/>
                <a:gd name="T18" fmla="*/ 572 w 748"/>
                <a:gd name="T19" fmla="*/ 0 h 236"/>
                <a:gd name="T20" fmla="*/ 142 w 748"/>
                <a:gd name="T21" fmla="*/ 0 h 236"/>
                <a:gd name="T22" fmla="*/ 142 w 748"/>
                <a:gd name="T23" fmla="*/ 236 h 236"/>
                <a:gd name="T24" fmla="*/ 0 w 748"/>
                <a:gd name="T25" fmla="*/ 236 h 236"/>
                <a:gd name="T26" fmla="*/ 0 w 748"/>
                <a:gd name="T27" fmla="*/ 0 h 236"/>
                <a:gd name="T28" fmla="*/ 142 w 748"/>
                <a:gd name="T2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8" h="236">
                  <a:moveTo>
                    <a:pt x="606" y="236"/>
                  </a:moveTo>
                  <a:lnTo>
                    <a:pt x="606" y="0"/>
                  </a:lnTo>
                  <a:lnTo>
                    <a:pt x="748" y="0"/>
                  </a:lnTo>
                  <a:lnTo>
                    <a:pt x="748" y="236"/>
                  </a:lnTo>
                  <a:lnTo>
                    <a:pt x="606" y="236"/>
                  </a:lnTo>
                  <a:close/>
                  <a:moveTo>
                    <a:pt x="572" y="0"/>
                  </a:moveTo>
                  <a:lnTo>
                    <a:pt x="572" y="236"/>
                  </a:lnTo>
                  <a:lnTo>
                    <a:pt x="178" y="236"/>
                  </a:lnTo>
                  <a:lnTo>
                    <a:pt x="178" y="0"/>
                  </a:lnTo>
                  <a:lnTo>
                    <a:pt x="572" y="0"/>
                  </a:lnTo>
                  <a:close/>
                  <a:moveTo>
                    <a:pt x="142" y="0"/>
                  </a:moveTo>
                  <a:lnTo>
                    <a:pt x="142" y="236"/>
                  </a:lnTo>
                  <a:lnTo>
                    <a:pt x="0" y="236"/>
                  </a:lnTo>
                  <a:lnTo>
                    <a:pt x="0" y="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4" name="Freeform 22"/>
            <p:cNvSpPr>
              <a:spLocks/>
            </p:cNvSpPr>
            <p:nvPr/>
          </p:nvSpPr>
          <p:spPr bwMode="auto">
            <a:xfrm>
              <a:off x="2149955" y="2115389"/>
              <a:ext cx="1487906" cy="513208"/>
            </a:xfrm>
            <a:custGeom>
              <a:avLst/>
              <a:gdLst>
                <a:gd name="T0" fmla="*/ 372 w 459"/>
                <a:gd name="T1" fmla="*/ 159 h 159"/>
                <a:gd name="T2" fmla="*/ 372 w 459"/>
                <a:gd name="T3" fmla="*/ 140 h 159"/>
                <a:gd name="T4" fmla="*/ 351 w 459"/>
                <a:gd name="T5" fmla="*/ 140 h 159"/>
                <a:gd name="T6" fmla="*/ 351 w 459"/>
                <a:gd name="T7" fmla="*/ 159 h 159"/>
                <a:gd name="T8" fmla="*/ 109 w 459"/>
                <a:gd name="T9" fmla="*/ 159 h 159"/>
                <a:gd name="T10" fmla="*/ 109 w 459"/>
                <a:gd name="T11" fmla="*/ 140 h 159"/>
                <a:gd name="T12" fmla="*/ 87 w 459"/>
                <a:gd name="T13" fmla="*/ 140 h 159"/>
                <a:gd name="T14" fmla="*/ 87 w 459"/>
                <a:gd name="T15" fmla="*/ 159 h 159"/>
                <a:gd name="T16" fmla="*/ 0 w 459"/>
                <a:gd name="T17" fmla="*/ 159 h 159"/>
                <a:gd name="T18" fmla="*/ 0 w 459"/>
                <a:gd name="T19" fmla="*/ 92 h 159"/>
                <a:gd name="T20" fmla="*/ 119 w 459"/>
                <a:gd name="T21" fmla="*/ 0 h 159"/>
                <a:gd name="T22" fmla="*/ 341 w 459"/>
                <a:gd name="T23" fmla="*/ 0 h 159"/>
                <a:gd name="T24" fmla="*/ 459 w 459"/>
                <a:gd name="T25" fmla="*/ 92 h 159"/>
                <a:gd name="T26" fmla="*/ 459 w 459"/>
                <a:gd name="T27" fmla="*/ 159 h 159"/>
                <a:gd name="T28" fmla="*/ 372 w 459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159">
                  <a:moveTo>
                    <a:pt x="372" y="159"/>
                  </a:moveTo>
                  <a:cubicBezTo>
                    <a:pt x="372" y="140"/>
                    <a:pt x="372" y="140"/>
                    <a:pt x="372" y="140"/>
                  </a:cubicBezTo>
                  <a:cubicBezTo>
                    <a:pt x="351" y="140"/>
                    <a:pt x="351" y="140"/>
                    <a:pt x="351" y="140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9" y="140"/>
                    <a:pt x="109" y="140"/>
                    <a:pt x="109" y="140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31"/>
                    <a:pt x="40" y="0"/>
                    <a:pt x="119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420" y="0"/>
                    <a:pt x="459" y="31"/>
                    <a:pt x="459" y="92"/>
                  </a:cubicBezTo>
                  <a:cubicBezTo>
                    <a:pt x="459" y="159"/>
                    <a:pt x="459" y="159"/>
                    <a:pt x="459" y="159"/>
                  </a:cubicBezTo>
                  <a:lnTo>
                    <a:pt x="372" y="1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5" name="Freeform 23"/>
            <p:cNvSpPr>
              <a:spLocks/>
            </p:cNvSpPr>
            <p:nvPr/>
          </p:nvSpPr>
          <p:spPr bwMode="auto">
            <a:xfrm>
              <a:off x="2577630" y="1425146"/>
              <a:ext cx="612668" cy="658419"/>
            </a:xfrm>
            <a:custGeom>
              <a:avLst/>
              <a:gdLst>
                <a:gd name="T0" fmla="*/ 189 w 189"/>
                <a:gd name="T1" fmla="*/ 98 h 204"/>
                <a:gd name="T2" fmla="*/ 161 w 189"/>
                <a:gd name="T3" fmla="*/ 171 h 204"/>
                <a:gd name="T4" fmla="*/ 95 w 189"/>
                <a:gd name="T5" fmla="*/ 204 h 204"/>
                <a:gd name="T6" fmla="*/ 28 w 189"/>
                <a:gd name="T7" fmla="*/ 171 h 204"/>
                <a:gd name="T8" fmla="*/ 0 w 189"/>
                <a:gd name="T9" fmla="*/ 98 h 204"/>
                <a:gd name="T10" fmla="*/ 28 w 189"/>
                <a:gd name="T11" fmla="*/ 28 h 204"/>
                <a:gd name="T12" fmla="*/ 95 w 189"/>
                <a:gd name="T13" fmla="*/ 0 h 204"/>
                <a:gd name="T14" fmla="*/ 161 w 189"/>
                <a:gd name="T15" fmla="*/ 28 h 204"/>
                <a:gd name="T16" fmla="*/ 189 w 189"/>
                <a:gd name="T17" fmla="*/ 9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204">
                  <a:moveTo>
                    <a:pt x="189" y="98"/>
                  </a:moveTo>
                  <a:cubicBezTo>
                    <a:pt x="189" y="125"/>
                    <a:pt x="180" y="150"/>
                    <a:pt x="161" y="171"/>
                  </a:cubicBezTo>
                  <a:cubicBezTo>
                    <a:pt x="143" y="193"/>
                    <a:pt x="121" y="204"/>
                    <a:pt x="95" y="204"/>
                  </a:cubicBezTo>
                  <a:cubicBezTo>
                    <a:pt x="69" y="204"/>
                    <a:pt x="47" y="193"/>
                    <a:pt x="28" y="171"/>
                  </a:cubicBezTo>
                  <a:cubicBezTo>
                    <a:pt x="9" y="150"/>
                    <a:pt x="0" y="125"/>
                    <a:pt x="0" y="98"/>
                  </a:cubicBezTo>
                  <a:cubicBezTo>
                    <a:pt x="0" y="71"/>
                    <a:pt x="9" y="48"/>
                    <a:pt x="28" y="28"/>
                  </a:cubicBezTo>
                  <a:cubicBezTo>
                    <a:pt x="46" y="9"/>
                    <a:pt x="68" y="0"/>
                    <a:pt x="95" y="0"/>
                  </a:cubicBezTo>
                  <a:cubicBezTo>
                    <a:pt x="121" y="0"/>
                    <a:pt x="143" y="9"/>
                    <a:pt x="161" y="28"/>
                  </a:cubicBezTo>
                  <a:cubicBezTo>
                    <a:pt x="180" y="48"/>
                    <a:pt x="189" y="71"/>
                    <a:pt x="189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6" name="Text Box 10"/>
            <p:cNvSpPr txBox="1">
              <a:spLocks noChangeArrowheads="1"/>
            </p:cNvSpPr>
            <p:nvPr/>
          </p:nvSpPr>
          <p:spPr bwMode="auto">
            <a:xfrm>
              <a:off x="2185341" y="5404230"/>
              <a:ext cx="1350492" cy="5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>
                <a:defRPr/>
              </a:pPr>
              <a:r>
                <a:rPr lang="en-US" sz="3200" b="1" ker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60%</a:t>
              </a:r>
              <a:endParaRPr lang="en-US" sz="2000" b="1" ker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87" name="Text Box 10"/>
            <p:cNvSpPr txBox="1">
              <a:spLocks noChangeArrowheads="1"/>
            </p:cNvSpPr>
            <p:nvPr/>
          </p:nvSpPr>
          <p:spPr bwMode="auto">
            <a:xfrm>
              <a:off x="2185341" y="6032759"/>
              <a:ext cx="135049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>
                <a:defRPr/>
              </a:pPr>
              <a:r>
                <a:rPr lang="en-US" sz="1200" b="1" ker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Children</a:t>
              </a:r>
              <a:endParaRPr lang="en-US" sz="1000" b="1" ker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EA949A8-AFBE-4385-B3EA-70DB069A0EC5}"/>
              </a:ext>
            </a:extLst>
          </p:cNvPr>
          <p:cNvGrpSpPr/>
          <p:nvPr/>
        </p:nvGrpSpPr>
        <p:grpSpPr>
          <a:xfrm>
            <a:off x="3824912" y="1425146"/>
            <a:ext cx="1487906" cy="4838445"/>
            <a:chOff x="3824912" y="1425146"/>
            <a:chExt cx="1487906" cy="4838445"/>
          </a:xfrm>
        </p:grpSpPr>
        <p:sp>
          <p:nvSpPr>
            <p:cNvPr id="88" name="Freeform 27"/>
            <p:cNvSpPr>
              <a:spLocks/>
            </p:cNvSpPr>
            <p:nvPr/>
          </p:nvSpPr>
          <p:spPr bwMode="auto">
            <a:xfrm>
              <a:off x="4178990" y="4464610"/>
              <a:ext cx="346117" cy="829489"/>
            </a:xfrm>
            <a:custGeom>
              <a:avLst/>
              <a:gdLst>
                <a:gd name="T0" fmla="*/ 107 w 107"/>
                <a:gd name="T1" fmla="*/ 0 h 257"/>
                <a:gd name="T2" fmla="*/ 107 w 107"/>
                <a:gd name="T3" fmla="*/ 208 h 257"/>
                <a:gd name="T4" fmla="*/ 53 w 107"/>
                <a:gd name="T5" fmla="*/ 257 h 257"/>
                <a:gd name="T6" fmla="*/ 0 w 107"/>
                <a:gd name="T7" fmla="*/ 208 h 257"/>
                <a:gd name="T8" fmla="*/ 0 w 107"/>
                <a:gd name="T9" fmla="*/ 0 h 257"/>
                <a:gd name="T10" fmla="*/ 107 w 107"/>
                <a:gd name="T1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57">
                  <a:moveTo>
                    <a:pt x="107" y="0"/>
                  </a:moveTo>
                  <a:cubicBezTo>
                    <a:pt x="107" y="208"/>
                    <a:pt x="107" y="208"/>
                    <a:pt x="107" y="208"/>
                  </a:cubicBezTo>
                  <a:cubicBezTo>
                    <a:pt x="107" y="241"/>
                    <a:pt x="89" y="257"/>
                    <a:pt x="53" y="257"/>
                  </a:cubicBezTo>
                  <a:cubicBezTo>
                    <a:pt x="18" y="257"/>
                    <a:pt x="0" y="241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89" name="Freeform 28"/>
            <p:cNvSpPr>
              <a:spLocks/>
            </p:cNvSpPr>
            <p:nvPr/>
          </p:nvSpPr>
          <p:spPr bwMode="auto">
            <a:xfrm>
              <a:off x="4616609" y="4464610"/>
              <a:ext cx="346117" cy="829489"/>
            </a:xfrm>
            <a:custGeom>
              <a:avLst/>
              <a:gdLst>
                <a:gd name="T0" fmla="*/ 107 w 107"/>
                <a:gd name="T1" fmla="*/ 0 h 257"/>
                <a:gd name="T2" fmla="*/ 107 w 107"/>
                <a:gd name="T3" fmla="*/ 208 h 257"/>
                <a:gd name="T4" fmla="*/ 53 w 107"/>
                <a:gd name="T5" fmla="*/ 257 h 257"/>
                <a:gd name="T6" fmla="*/ 0 w 107"/>
                <a:gd name="T7" fmla="*/ 208 h 257"/>
                <a:gd name="T8" fmla="*/ 0 w 107"/>
                <a:gd name="T9" fmla="*/ 0 h 257"/>
                <a:gd name="T10" fmla="*/ 107 w 107"/>
                <a:gd name="T11" fmla="*/ 0 h 2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7" h="257">
                  <a:moveTo>
                    <a:pt x="107" y="0"/>
                  </a:moveTo>
                  <a:cubicBezTo>
                    <a:pt x="107" y="208"/>
                    <a:pt x="107" y="208"/>
                    <a:pt x="107" y="208"/>
                  </a:cubicBezTo>
                  <a:cubicBezTo>
                    <a:pt x="107" y="241"/>
                    <a:pt x="89" y="257"/>
                    <a:pt x="53" y="257"/>
                  </a:cubicBezTo>
                  <a:cubicBezTo>
                    <a:pt x="17" y="257"/>
                    <a:pt x="0" y="241"/>
                    <a:pt x="0" y="208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107" y="0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0" name="Freeform 29"/>
            <p:cNvSpPr>
              <a:spLocks noEditPoints="1"/>
            </p:cNvSpPr>
            <p:nvPr/>
          </p:nvSpPr>
          <p:spPr bwMode="auto">
            <a:xfrm>
              <a:off x="4175816" y="3790280"/>
              <a:ext cx="783737" cy="674333"/>
            </a:xfrm>
            <a:custGeom>
              <a:avLst/>
              <a:gdLst>
                <a:gd name="T0" fmla="*/ 394 w 394"/>
                <a:gd name="T1" fmla="*/ 0 h 339"/>
                <a:gd name="T2" fmla="*/ 394 w 394"/>
                <a:gd name="T3" fmla="*/ 339 h 339"/>
                <a:gd name="T4" fmla="*/ 220 w 394"/>
                <a:gd name="T5" fmla="*/ 339 h 339"/>
                <a:gd name="T6" fmla="*/ 220 w 394"/>
                <a:gd name="T7" fmla="*/ 0 h 339"/>
                <a:gd name="T8" fmla="*/ 394 w 394"/>
                <a:gd name="T9" fmla="*/ 0 h 339"/>
                <a:gd name="T10" fmla="*/ 174 w 394"/>
                <a:gd name="T11" fmla="*/ 0 h 339"/>
                <a:gd name="T12" fmla="*/ 174 w 394"/>
                <a:gd name="T13" fmla="*/ 339 h 339"/>
                <a:gd name="T14" fmla="*/ 0 w 394"/>
                <a:gd name="T15" fmla="*/ 339 h 339"/>
                <a:gd name="T16" fmla="*/ 0 w 394"/>
                <a:gd name="T17" fmla="*/ 0 h 339"/>
                <a:gd name="T18" fmla="*/ 174 w 394"/>
                <a:gd name="T19" fmla="*/ 0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4" h="339">
                  <a:moveTo>
                    <a:pt x="394" y="0"/>
                  </a:moveTo>
                  <a:lnTo>
                    <a:pt x="394" y="339"/>
                  </a:lnTo>
                  <a:lnTo>
                    <a:pt x="220" y="339"/>
                  </a:lnTo>
                  <a:lnTo>
                    <a:pt x="220" y="0"/>
                  </a:lnTo>
                  <a:lnTo>
                    <a:pt x="394" y="0"/>
                  </a:lnTo>
                  <a:close/>
                  <a:moveTo>
                    <a:pt x="174" y="0"/>
                  </a:moveTo>
                  <a:lnTo>
                    <a:pt x="174" y="339"/>
                  </a:lnTo>
                  <a:lnTo>
                    <a:pt x="0" y="339"/>
                  </a:lnTo>
                  <a:lnTo>
                    <a:pt x="0" y="0"/>
                  </a:lnTo>
                  <a:lnTo>
                    <a:pt x="17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1" name="Freeform 30"/>
            <p:cNvSpPr>
              <a:spLocks noEditPoints="1"/>
            </p:cNvSpPr>
            <p:nvPr/>
          </p:nvSpPr>
          <p:spPr bwMode="auto">
            <a:xfrm>
              <a:off x="3824912" y="3098046"/>
              <a:ext cx="1487906" cy="692235"/>
            </a:xfrm>
            <a:custGeom>
              <a:avLst/>
              <a:gdLst>
                <a:gd name="T0" fmla="*/ 459 w 459"/>
                <a:gd name="T1" fmla="*/ 166 h 214"/>
                <a:gd name="T2" fmla="*/ 431 w 459"/>
                <a:gd name="T3" fmla="*/ 214 h 214"/>
                <a:gd name="T4" fmla="*/ 400 w 459"/>
                <a:gd name="T5" fmla="*/ 214 h 214"/>
                <a:gd name="T6" fmla="*/ 372 w 459"/>
                <a:gd name="T7" fmla="*/ 166 h 214"/>
                <a:gd name="T8" fmla="*/ 372 w 459"/>
                <a:gd name="T9" fmla="*/ 0 h 214"/>
                <a:gd name="T10" fmla="*/ 459 w 459"/>
                <a:gd name="T11" fmla="*/ 0 h 214"/>
                <a:gd name="T12" fmla="*/ 459 w 459"/>
                <a:gd name="T13" fmla="*/ 166 h 214"/>
                <a:gd name="T14" fmla="*/ 351 w 459"/>
                <a:gd name="T15" fmla="*/ 0 h 214"/>
                <a:gd name="T16" fmla="*/ 351 w 459"/>
                <a:gd name="T17" fmla="*/ 214 h 214"/>
                <a:gd name="T18" fmla="*/ 244 w 459"/>
                <a:gd name="T19" fmla="*/ 214 h 214"/>
                <a:gd name="T20" fmla="*/ 244 w 459"/>
                <a:gd name="T21" fmla="*/ 161 h 214"/>
                <a:gd name="T22" fmla="*/ 215 w 459"/>
                <a:gd name="T23" fmla="*/ 161 h 214"/>
                <a:gd name="T24" fmla="*/ 215 w 459"/>
                <a:gd name="T25" fmla="*/ 214 h 214"/>
                <a:gd name="T26" fmla="*/ 109 w 459"/>
                <a:gd name="T27" fmla="*/ 214 h 214"/>
                <a:gd name="T28" fmla="*/ 109 w 459"/>
                <a:gd name="T29" fmla="*/ 0 h 214"/>
                <a:gd name="T30" fmla="*/ 351 w 459"/>
                <a:gd name="T31" fmla="*/ 0 h 214"/>
                <a:gd name="T32" fmla="*/ 87 w 459"/>
                <a:gd name="T33" fmla="*/ 0 h 214"/>
                <a:gd name="T34" fmla="*/ 87 w 459"/>
                <a:gd name="T35" fmla="*/ 166 h 214"/>
                <a:gd name="T36" fmla="*/ 59 w 459"/>
                <a:gd name="T37" fmla="*/ 214 h 214"/>
                <a:gd name="T38" fmla="*/ 28 w 459"/>
                <a:gd name="T39" fmla="*/ 214 h 214"/>
                <a:gd name="T40" fmla="*/ 0 w 459"/>
                <a:gd name="T41" fmla="*/ 166 h 214"/>
                <a:gd name="T42" fmla="*/ 0 w 459"/>
                <a:gd name="T43" fmla="*/ 0 h 214"/>
                <a:gd name="T44" fmla="*/ 87 w 459"/>
                <a:gd name="T45" fmla="*/ 0 h 2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59" h="214">
                  <a:moveTo>
                    <a:pt x="459" y="166"/>
                  </a:moveTo>
                  <a:cubicBezTo>
                    <a:pt x="459" y="193"/>
                    <a:pt x="450" y="208"/>
                    <a:pt x="431" y="214"/>
                  </a:cubicBezTo>
                  <a:cubicBezTo>
                    <a:pt x="400" y="214"/>
                    <a:pt x="400" y="214"/>
                    <a:pt x="400" y="214"/>
                  </a:cubicBezTo>
                  <a:cubicBezTo>
                    <a:pt x="381" y="208"/>
                    <a:pt x="372" y="193"/>
                    <a:pt x="372" y="166"/>
                  </a:cubicBezTo>
                  <a:cubicBezTo>
                    <a:pt x="372" y="0"/>
                    <a:pt x="372" y="0"/>
                    <a:pt x="372" y="0"/>
                  </a:cubicBezTo>
                  <a:cubicBezTo>
                    <a:pt x="459" y="0"/>
                    <a:pt x="459" y="0"/>
                    <a:pt x="459" y="0"/>
                  </a:cubicBezTo>
                  <a:lnTo>
                    <a:pt x="459" y="166"/>
                  </a:lnTo>
                  <a:close/>
                  <a:moveTo>
                    <a:pt x="351" y="0"/>
                  </a:moveTo>
                  <a:cubicBezTo>
                    <a:pt x="351" y="214"/>
                    <a:pt x="351" y="214"/>
                    <a:pt x="351" y="214"/>
                  </a:cubicBezTo>
                  <a:cubicBezTo>
                    <a:pt x="244" y="214"/>
                    <a:pt x="244" y="214"/>
                    <a:pt x="244" y="214"/>
                  </a:cubicBezTo>
                  <a:cubicBezTo>
                    <a:pt x="244" y="161"/>
                    <a:pt x="244" y="161"/>
                    <a:pt x="244" y="161"/>
                  </a:cubicBezTo>
                  <a:cubicBezTo>
                    <a:pt x="215" y="161"/>
                    <a:pt x="215" y="161"/>
                    <a:pt x="215" y="161"/>
                  </a:cubicBezTo>
                  <a:cubicBezTo>
                    <a:pt x="215" y="214"/>
                    <a:pt x="215" y="214"/>
                    <a:pt x="215" y="214"/>
                  </a:cubicBezTo>
                  <a:cubicBezTo>
                    <a:pt x="109" y="214"/>
                    <a:pt x="109" y="214"/>
                    <a:pt x="109" y="214"/>
                  </a:cubicBezTo>
                  <a:cubicBezTo>
                    <a:pt x="109" y="0"/>
                    <a:pt x="109" y="0"/>
                    <a:pt x="109" y="0"/>
                  </a:cubicBezTo>
                  <a:lnTo>
                    <a:pt x="351" y="0"/>
                  </a:lnTo>
                  <a:close/>
                  <a:moveTo>
                    <a:pt x="87" y="0"/>
                  </a:moveTo>
                  <a:cubicBezTo>
                    <a:pt x="87" y="166"/>
                    <a:pt x="87" y="166"/>
                    <a:pt x="87" y="166"/>
                  </a:cubicBezTo>
                  <a:cubicBezTo>
                    <a:pt x="87" y="193"/>
                    <a:pt x="78" y="208"/>
                    <a:pt x="59" y="214"/>
                  </a:cubicBezTo>
                  <a:cubicBezTo>
                    <a:pt x="28" y="214"/>
                    <a:pt x="28" y="214"/>
                    <a:pt x="28" y="214"/>
                  </a:cubicBezTo>
                  <a:cubicBezTo>
                    <a:pt x="9" y="208"/>
                    <a:pt x="0" y="193"/>
                    <a:pt x="0" y="166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2" name="Freeform 31"/>
            <p:cNvSpPr>
              <a:spLocks noEditPoints="1"/>
            </p:cNvSpPr>
            <p:nvPr/>
          </p:nvSpPr>
          <p:spPr bwMode="auto">
            <a:xfrm>
              <a:off x="3824912" y="2628597"/>
              <a:ext cx="1487906" cy="469446"/>
            </a:xfrm>
            <a:custGeom>
              <a:avLst/>
              <a:gdLst>
                <a:gd name="T0" fmla="*/ 606 w 748"/>
                <a:gd name="T1" fmla="*/ 236 h 236"/>
                <a:gd name="T2" fmla="*/ 606 w 748"/>
                <a:gd name="T3" fmla="*/ 0 h 236"/>
                <a:gd name="T4" fmla="*/ 748 w 748"/>
                <a:gd name="T5" fmla="*/ 0 h 236"/>
                <a:gd name="T6" fmla="*/ 748 w 748"/>
                <a:gd name="T7" fmla="*/ 236 h 236"/>
                <a:gd name="T8" fmla="*/ 606 w 748"/>
                <a:gd name="T9" fmla="*/ 236 h 236"/>
                <a:gd name="T10" fmla="*/ 572 w 748"/>
                <a:gd name="T11" fmla="*/ 0 h 236"/>
                <a:gd name="T12" fmla="*/ 572 w 748"/>
                <a:gd name="T13" fmla="*/ 236 h 236"/>
                <a:gd name="T14" fmla="*/ 178 w 748"/>
                <a:gd name="T15" fmla="*/ 236 h 236"/>
                <a:gd name="T16" fmla="*/ 178 w 748"/>
                <a:gd name="T17" fmla="*/ 0 h 236"/>
                <a:gd name="T18" fmla="*/ 572 w 748"/>
                <a:gd name="T19" fmla="*/ 0 h 236"/>
                <a:gd name="T20" fmla="*/ 142 w 748"/>
                <a:gd name="T21" fmla="*/ 0 h 236"/>
                <a:gd name="T22" fmla="*/ 142 w 748"/>
                <a:gd name="T23" fmla="*/ 236 h 236"/>
                <a:gd name="T24" fmla="*/ 0 w 748"/>
                <a:gd name="T25" fmla="*/ 236 h 236"/>
                <a:gd name="T26" fmla="*/ 0 w 748"/>
                <a:gd name="T27" fmla="*/ 0 h 236"/>
                <a:gd name="T28" fmla="*/ 142 w 748"/>
                <a:gd name="T29" fmla="*/ 0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48" h="236">
                  <a:moveTo>
                    <a:pt x="606" y="236"/>
                  </a:moveTo>
                  <a:lnTo>
                    <a:pt x="606" y="0"/>
                  </a:lnTo>
                  <a:lnTo>
                    <a:pt x="748" y="0"/>
                  </a:lnTo>
                  <a:lnTo>
                    <a:pt x="748" y="236"/>
                  </a:lnTo>
                  <a:lnTo>
                    <a:pt x="606" y="236"/>
                  </a:lnTo>
                  <a:close/>
                  <a:moveTo>
                    <a:pt x="572" y="0"/>
                  </a:moveTo>
                  <a:lnTo>
                    <a:pt x="572" y="236"/>
                  </a:lnTo>
                  <a:lnTo>
                    <a:pt x="178" y="236"/>
                  </a:lnTo>
                  <a:lnTo>
                    <a:pt x="178" y="0"/>
                  </a:lnTo>
                  <a:lnTo>
                    <a:pt x="572" y="0"/>
                  </a:lnTo>
                  <a:close/>
                  <a:moveTo>
                    <a:pt x="142" y="0"/>
                  </a:moveTo>
                  <a:lnTo>
                    <a:pt x="142" y="236"/>
                  </a:lnTo>
                  <a:lnTo>
                    <a:pt x="0" y="236"/>
                  </a:lnTo>
                  <a:lnTo>
                    <a:pt x="0" y="0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3" name="Freeform 32"/>
            <p:cNvSpPr>
              <a:spLocks/>
            </p:cNvSpPr>
            <p:nvPr/>
          </p:nvSpPr>
          <p:spPr bwMode="auto">
            <a:xfrm>
              <a:off x="3824912" y="2115389"/>
              <a:ext cx="1487906" cy="513208"/>
            </a:xfrm>
            <a:custGeom>
              <a:avLst/>
              <a:gdLst>
                <a:gd name="T0" fmla="*/ 372 w 459"/>
                <a:gd name="T1" fmla="*/ 159 h 159"/>
                <a:gd name="T2" fmla="*/ 372 w 459"/>
                <a:gd name="T3" fmla="*/ 140 h 159"/>
                <a:gd name="T4" fmla="*/ 351 w 459"/>
                <a:gd name="T5" fmla="*/ 140 h 159"/>
                <a:gd name="T6" fmla="*/ 351 w 459"/>
                <a:gd name="T7" fmla="*/ 159 h 159"/>
                <a:gd name="T8" fmla="*/ 109 w 459"/>
                <a:gd name="T9" fmla="*/ 159 h 159"/>
                <a:gd name="T10" fmla="*/ 109 w 459"/>
                <a:gd name="T11" fmla="*/ 140 h 159"/>
                <a:gd name="T12" fmla="*/ 87 w 459"/>
                <a:gd name="T13" fmla="*/ 140 h 159"/>
                <a:gd name="T14" fmla="*/ 87 w 459"/>
                <a:gd name="T15" fmla="*/ 159 h 159"/>
                <a:gd name="T16" fmla="*/ 0 w 459"/>
                <a:gd name="T17" fmla="*/ 159 h 159"/>
                <a:gd name="T18" fmla="*/ 0 w 459"/>
                <a:gd name="T19" fmla="*/ 92 h 159"/>
                <a:gd name="T20" fmla="*/ 119 w 459"/>
                <a:gd name="T21" fmla="*/ 0 h 159"/>
                <a:gd name="T22" fmla="*/ 341 w 459"/>
                <a:gd name="T23" fmla="*/ 0 h 159"/>
                <a:gd name="T24" fmla="*/ 459 w 459"/>
                <a:gd name="T25" fmla="*/ 92 h 159"/>
                <a:gd name="T26" fmla="*/ 459 w 459"/>
                <a:gd name="T27" fmla="*/ 159 h 159"/>
                <a:gd name="T28" fmla="*/ 372 w 459"/>
                <a:gd name="T29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59" h="159">
                  <a:moveTo>
                    <a:pt x="372" y="159"/>
                  </a:moveTo>
                  <a:cubicBezTo>
                    <a:pt x="372" y="140"/>
                    <a:pt x="372" y="140"/>
                    <a:pt x="372" y="140"/>
                  </a:cubicBezTo>
                  <a:cubicBezTo>
                    <a:pt x="351" y="140"/>
                    <a:pt x="351" y="140"/>
                    <a:pt x="351" y="140"/>
                  </a:cubicBezTo>
                  <a:cubicBezTo>
                    <a:pt x="351" y="159"/>
                    <a:pt x="351" y="159"/>
                    <a:pt x="351" y="159"/>
                  </a:cubicBezTo>
                  <a:cubicBezTo>
                    <a:pt x="109" y="159"/>
                    <a:pt x="109" y="159"/>
                    <a:pt x="109" y="159"/>
                  </a:cubicBezTo>
                  <a:cubicBezTo>
                    <a:pt x="109" y="140"/>
                    <a:pt x="109" y="140"/>
                    <a:pt x="109" y="140"/>
                  </a:cubicBezTo>
                  <a:cubicBezTo>
                    <a:pt x="87" y="140"/>
                    <a:pt x="87" y="140"/>
                    <a:pt x="87" y="140"/>
                  </a:cubicBezTo>
                  <a:cubicBezTo>
                    <a:pt x="87" y="159"/>
                    <a:pt x="87" y="159"/>
                    <a:pt x="87" y="159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31"/>
                    <a:pt x="40" y="0"/>
                    <a:pt x="119" y="0"/>
                  </a:cubicBezTo>
                  <a:cubicBezTo>
                    <a:pt x="341" y="0"/>
                    <a:pt x="341" y="0"/>
                    <a:pt x="341" y="0"/>
                  </a:cubicBezTo>
                  <a:cubicBezTo>
                    <a:pt x="420" y="0"/>
                    <a:pt x="459" y="31"/>
                    <a:pt x="459" y="92"/>
                  </a:cubicBezTo>
                  <a:cubicBezTo>
                    <a:pt x="459" y="159"/>
                    <a:pt x="459" y="159"/>
                    <a:pt x="459" y="159"/>
                  </a:cubicBezTo>
                  <a:lnTo>
                    <a:pt x="372" y="1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4" name="Freeform 33"/>
            <p:cNvSpPr>
              <a:spLocks/>
            </p:cNvSpPr>
            <p:nvPr/>
          </p:nvSpPr>
          <p:spPr bwMode="auto">
            <a:xfrm>
              <a:off x="4252586" y="1425146"/>
              <a:ext cx="612668" cy="658419"/>
            </a:xfrm>
            <a:custGeom>
              <a:avLst/>
              <a:gdLst>
                <a:gd name="T0" fmla="*/ 189 w 189"/>
                <a:gd name="T1" fmla="*/ 98 h 204"/>
                <a:gd name="T2" fmla="*/ 161 w 189"/>
                <a:gd name="T3" fmla="*/ 171 h 204"/>
                <a:gd name="T4" fmla="*/ 95 w 189"/>
                <a:gd name="T5" fmla="*/ 204 h 204"/>
                <a:gd name="T6" fmla="*/ 28 w 189"/>
                <a:gd name="T7" fmla="*/ 171 h 204"/>
                <a:gd name="T8" fmla="*/ 0 w 189"/>
                <a:gd name="T9" fmla="*/ 98 h 204"/>
                <a:gd name="T10" fmla="*/ 28 w 189"/>
                <a:gd name="T11" fmla="*/ 28 h 204"/>
                <a:gd name="T12" fmla="*/ 95 w 189"/>
                <a:gd name="T13" fmla="*/ 0 h 204"/>
                <a:gd name="T14" fmla="*/ 161 w 189"/>
                <a:gd name="T15" fmla="*/ 28 h 204"/>
                <a:gd name="T16" fmla="*/ 189 w 189"/>
                <a:gd name="T17" fmla="*/ 98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9" h="204">
                  <a:moveTo>
                    <a:pt x="189" y="98"/>
                  </a:moveTo>
                  <a:cubicBezTo>
                    <a:pt x="189" y="125"/>
                    <a:pt x="180" y="150"/>
                    <a:pt x="161" y="171"/>
                  </a:cubicBezTo>
                  <a:cubicBezTo>
                    <a:pt x="143" y="193"/>
                    <a:pt x="121" y="204"/>
                    <a:pt x="95" y="204"/>
                  </a:cubicBezTo>
                  <a:cubicBezTo>
                    <a:pt x="69" y="204"/>
                    <a:pt x="47" y="193"/>
                    <a:pt x="28" y="171"/>
                  </a:cubicBezTo>
                  <a:cubicBezTo>
                    <a:pt x="9" y="150"/>
                    <a:pt x="0" y="125"/>
                    <a:pt x="0" y="98"/>
                  </a:cubicBezTo>
                  <a:cubicBezTo>
                    <a:pt x="0" y="71"/>
                    <a:pt x="9" y="48"/>
                    <a:pt x="28" y="28"/>
                  </a:cubicBezTo>
                  <a:cubicBezTo>
                    <a:pt x="46" y="9"/>
                    <a:pt x="68" y="0"/>
                    <a:pt x="95" y="0"/>
                  </a:cubicBezTo>
                  <a:cubicBezTo>
                    <a:pt x="121" y="0"/>
                    <a:pt x="143" y="9"/>
                    <a:pt x="161" y="28"/>
                  </a:cubicBezTo>
                  <a:cubicBezTo>
                    <a:pt x="180" y="48"/>
                    <a:pt x="189" y="71"/>
                    <a:pt x="189" y="9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95" name="Text Box 10"/>
            <p:cNvSpPr txBox="1">
              <a:spLocks noChangeArrowheads="1"/>
            </p:cNvSpPr>
            <p:nvPr/>
          </p:nvSpPr>
          <p:spPr bwMode="auto">
            <a:xfrm>
              <a:off x="3860297" y="5404230"/>
              <a:ext cx="1350492" cy="5386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>
                <a:defRPr/>
              </a:pPr>
              <a:r>
                <a:rPr lang="en-US" sz="3200" b="1" ker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20%</a:t>
              </a:r>
              <a:endParaRPr lang="en-US" sz="2000" b="1" ker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96" name="Text Box 10"/>
            <p:cNvSpPr txBox="1">
              <a:spLocks noChangeArrowheads="1"/>
            </p:cNvSpPr>
            <p:nvPr/>
          </p:nvSpPr>
          <p:spPr bwMode="auto">
            <a:xfrm>
              <a:off x="3860297" y="6032759"/>
              <a:ext cx="1350492" cy="230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>
                <a:defRPr/>
              </a:pPr>
              <a:r>
                <a:rPr lang="en-US" sz="1200" b="1" kern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Elder</a:t>
              </a:r>
              <a:endParaRPr lang="en-US" sz="1000" b="1" kern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044118BF-490C-4AF4-B9C1-D77D91B29A7A}"/>
              </a:ext>
            </a:extLst>
          </p:cNvPr>
          <p:cNvGrpSpPr/>
          <p:nvPr/>
        </p:nvGrpSpPr>
        <p:grpSpPr>
          <a:xfrm>
            <a:off x="5822956" y="5117497"/>
            <a:ext cx="3284467" cy="1224338"/>
            <a:chOff x="5822956" y="5117497"/>
            <a:chExt cx="3284467" cy="1224338"/>
          </a:xfrm>
        </p:grpSpPr>
        <p:sp>
          <p:nvSpPr>
            <p:cNvPr id="101" name="Oval 40"/>
            <p:cNvSpPr/>
            <p:nvPr/>
          </p:nvSpPr>
          <p:spPr>
            <a:xfrm>
              <a:off x="5822956" y="5377220"/>
              <a:ext cx="959112" cy="964615"/>
            </a:xfrm>
            <a:prstGeom prst="ellipse">
              <a:avLst/>
            </a:prstGeom>
            <a:solidFill>
              <a:srgbClr val="5BC8B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88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2" name="Text Box 10"/>
            <p:cNvSpPr txBox="1">
              <a:spLocks noChangeArrowheads="1"/>
            </p:cNvSpPr>
            <p:nvPr/>
          </p:nvSpPr>
          <p:spPr bwMode="auto">
            <a:xfrm>
              <a:off x="6933398" y="5117497"/>
              <a:ext cx="2174025" cy="1154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  <a:defRPr/>
              </a:pPr>
              <a:r>
                <a:rPr lang="en-US" sz="1400" b="1" kern="0" dirty="0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Time Schedule</a:t>
              </a:r>
            </a:p>
            <a:p>
              <a:pPr defTabSz="1088232"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100" kern="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03" name="Group 42"/>
            <p:cNvGrpSpPr/>
            <p:nvPr/>
          </p:nvGrpSpPr>
          <p:grpSpPr>
            <a:xfrm>
              <a:off x="6088018" y="5652341"/>
              <a:ext cx="428997" cy="414373"/>
              <a:chOff x="5099140" y="1309474"/>
              <a:chExt cx="439257" cy="424283"/>
            </a:xfrm>
            <a:solidFill>
              <a:sysClr val="window" lastClr="FFFFFF"/>
            </a:solidFill>
          </p:grpSpPr>
          <p:sp>
            <p:nvSpPr>
              <p:cNvPr id="121" name="Rectangle 18"/>
              <p:cNvSpPr>
                <a:spLocks noChangeArrowheads="1"/>
              </p:cNvSpPr>
              <p:nvPr/>
            </p:nvSpPr>
            <p:spPr bwMode="auto">
              <a:xfrm>
                <a:off x="5256374" y="1479187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2" name="Rectangle 19"/>
              <p:cNvSpPr>
                <a:spLocks noChangeArrowheads="1"/>
              </p:cNvSpPr>
              <p:nvPr/>
            </p:nvSpPr>
            <p:spPr bwMode="auto">
              <a:xfrm>
                <a:off x="533124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3" name="Rectangle 20"/>
              <p:cNvSpPr>
                <a:spLocks noChangeArrowheads="1"/>
              </p:cNvSpPr>
              <p:nvPr/>
            </p:nvSpPr>
            <p:spPr bwMode="auto">
              <a:xfrm>
                <a:off x="5408617" y="1479187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4" name="Rectangle 21"/>
              <p:cNvSpPr>
                <a:spLocks noChangeArrowheads="1"/>
              </p:cNvSpPr>
              <p:nvPr/>
            </p:nvSpPr>
            <p:spPr bwMode="auto">
              <a:xfrm>
                <a:off x="5256374" y="1546573"/>
                <a:ext cx="47421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5" name="Rectangle 22"/>
              <p:cNvSpPr>
                <a:spLocks noChangeArrowheads="1"/>
              </p:cNvSpPr>
              <p:nvPr/>
            </p:nvSpPr>
            <p:spPr bwMode="auto">
              <a:xfrm>
                <a:off x="533124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6" name="Rectangle 23"/>
              <p:cNvSpPr>
                <a:spLocks noChangeArrowheads="1"/>
              </p:cNvSpPr>
              <p:nvPr/>
            </p:nvSpPr>
            <p:spPr bwMode="auto">
              <a:xfrm>
                <a:off x="5408617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7" name="Rectangle 24"/>
              <p:cNvSpPr>
                <a:spLocks noChangeArrowheads="1"/>
              </p:cNvSpPr>
              <p:nvPr/>
            </p:nvSpPr>
            <p:spPr bwMode="auto">
              <a:xfrm>
                <a:off x="5256374" y="1618951"/>
                <a:ext cx="47421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8" name="Rectangle 25"/>
              <p:cNvSpPr>
                <a:spLocks noChangeArrowheads="1"/>
              </p:cNvSpPr>
              <p:nvPr/>
            </p:nvSpPr>
            <p:spPr bwMode="auto">
              <a:xfrm>
                <a:off x="5179005" y="1546573"/>
                <a:ext cx="49916" cy="4742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9" name="Rectangle 26"/>
              <p:cNvSpPr>
                <a:spLocks noChangeArrowheads="1"/>
              </p:cNvSpPr>
              <p:nvPr/>
            </p:nvSpPr>
            <p:spPr bwMode="auto">
              <a:xfrm>
                <a:off x="5179005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0" name="Rectangle 27"/>
              <p:cNvSpPr>
                <a:spLocks noChangeArrowheads="1"/>
              </p:cNvSpPr>
              <p:nvPr/>
            </p:nvSpPr>
            <p:spPr bwMode="auto">
              <a:xfrm>
                <a:off x="533124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1" name="Rectangle 28"/>
              <p:cNvSpPr>
                <a:spLocks noChangeArrowheads="1"/>
              </p:cNvSpPr>
              <p:nvPr/>
            </p:nvSpPr>
            <p:spPr bwMode="auto">
              <a:xfrm>
                <a:off x="5408617" y="1618951"/>
                <a:ext cx="49916" cy="44924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2" name="Freeform 29"/>
              <p:cNvSpPr>
                <a:spLocks noEditPoints="1"/>
              </p:cNvSpPr>
              <p:nvPr/>
            </p:nvSpPr>
            <p:spPr bwMode="auto">
              <a:xfrm>
                <a:off x="5099140" y="1339424"/>
                <a:ext cx="439257" cy="394333"/>
              </a:xfrm>
              <a:custGeom>
                <a:avLst/>
                <a:gdLst>
                  <a:gd name="T0" fmla="*/ 174 w 176"/>
                  <a:gd name="T1" fmla="*/ 0 h 158"/>
                  <a:gd name="T2" fmla="*/ 150 w 176"/>
                  <a:gd name="T3" fmla="*/ 0 h 158"/>
                  <a:gd name="T4" fmla="*/ 150 w 176"/>
                  <a:gd name="T5" fmla="*/ 16 h 158"/>
                  <a:gd name="T6" fmla="*/ 126 w 176"/>
                  <a:gd name="T7" fmla="*/ 16 h 158"/>
                  <a:gd name="T8" fmla="*/ 126 w 176"/>
                  <a:gd name="T9" fmla="*/ 0 h 158"/>
                  <a:gd name="T10" fmla="*/ 52 w 176"/>
                  <a:gd name="T11" fmla="*/ 0 h 158"/>
                  <a:gd name="T12" fmla="*/ 52 w 176"/>
                  <a:gd name="T13" fmla="*/ 16 h 158"/>
                  <a:gd name="T14" fmla="*/ 28 w 176"/>
                  <a:gd name="T15" fmla="*/ 16 h 158"/>
                  <a:gd name="T16" fmla="*/ 28 w 176"/>
                  <a:gd name="T17" fmla="*/ 0 h 158"/>
                  <a:gd name="T18" fmla="*/ 0 w 176"/>
                  <a:gd name="T19" fmla="*/ 0 h 158"/>
                  <a:gd name="T20" fmla="*/ 0 w 176"/>
                  <a:gd name="T21" fmla="*/ 158 h 158"/>
                  <a:gd name="T22" fmla="*/ 13 w 176"/>
                  <a:gd name="T23" fmla="*/ 158 h 158"/>
                  <a:gd name="T24" fmla="*/ 162 w 176"/>
                  <a:gd name="T25" fmla="*/ 158 h 158"/>
                  <a:gd name="T26" fmla="*/ 176 w 176"/>
                  <a:gd name="T27" fmla="*/ 158 h 158"/>
                  <a:gd name="T28" fmla="*/ 174 w 176"/>
                  <a:gd name="T29" fmla="*/ 0 h 158"/>
                  <a:gd name="T30" fmla="*/ 162 w 176"/>
                  <a:gd name="T31" fmla="*/ 144 h 158"/>
                  <a:gd name="T32" fmla="*/ 13 w 176"/>
                  <a:gd name="T33" fmla="*/ 144 h 158"/>
                  <a:gd name="T34" fmla="*/ 13 w 176"/>
                  <a:gd name="T35" fmla="*/ 44 h 158"/>
                  <a:gd name="T36" fmla="*/ 162 w 176"/>
                  <a:gd name="T37" fmla="*/ 44 h 158"/>
                  <a:gd name="T38" fmla="*/ 162 w 176"/>
                  <a:gd name="T39" fmla="*/ 144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6" h="158">
                    <a:moveTo>
                      <a:pt x="174" y="0"/>
                    </a:moveTo>
                    <a:lnTo>
                      <a:pt x="150" y="0"/>
                    </a:lnTo>
                    <a:lnTo>
                      <a:pt x="150" y="16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52" y="0"/>
                    </a:lnTo>
                    <a:lnTo>
                      <a:pt x="52" y="16"/>
                    </a:lnTo>
                    <a:lnTo>
                      <a:pt x="28" y="16"/>
                    </a:lnTo>
                    <a:lnTo>
                      <a:pt x="28" y="0"/>
                    </a:lnTo>
                    <a:lnTo>
                      <a:pt x="0" y="0"/>
                    </a:lnTo>
                    <a:lnTo>
                      <a:pt x="0" y="158"/>
                    </a:lnTo>
                    <a:lnTo>
                      <a:pt x="13" y="158"/>
                    </a:lnTo>
                    <a:lnTo>
                      <a:pt x="162" y="158"/>
                    </a:lnTo>
                    <a:lnTo>
                      <a:pt x="176" y="158"/>
                    </a:lnTo>
                    <a:lnTo>
                      <a:pt x="174" y="0"/>
                    </a:lnTo>
                    <a:close/>
                    <a:moveTo>
                      <a:pt x="162" y="144"/>
                    </a:moveTo>
                    <a:lnTo>
                      <a:pt x="13" y="144"/>
                    </a:lnTo>
                    <a:lnTo>
                      <a:pt x="13" y="44"/>
                    </a:lnTo>
                    <a:lnTo>
                      <a:pt x="162" y="44"/>
                    </a:lnTo>
                    <a:lnTo>
                      <a:pt x="162" y="14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3" name="Rectangle 30"/>
              <p:cNvSpPr>
                <a:spLocks noChangeArrowheads="1"/>
              </p:cNvSpPr>
              <p:nvPr/>
            </p:nvSpPr>
            <p:spPr bwMode="auto">
              <a:xfrm>
                <a:off x="5181500" y="1309474"/>
                <a:ext cx="37438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34" name="Rectangle 31"/>
              <p:cNvSpPr>
                <a:spLocks noChangeArrowheads="1"/>
              </p:cNvSpPr>
              <p:nvPr/>
            </p:nvSpPr>
            <p:spPr bwMode="auto">
              <a:xfrm>
                <a:off x="5428583" y="1309474"/>
                <a:ext cx="34941" cy="5989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66882A5D-B14F-4AEF-A430-4901C677A1DF}"/>
              </a:ext>
            </a:extLst>
          </p:cNvPr>
          <p:cNvGrpSpPr/>
          <p:nvPr/>
        </p:nvGrpSpPr>
        <p:grpSpPr>
          <a:xfrm>
            <a:off x="5822956" y="2566802"/>
            <a:ext cx="3264892" cy="1224337"/>
            <a:chOff x="5822956" y="2566802"/>
            <a:chExt cx="3264892" cy="1224337"/>
          </a:xfrm>
        </p:grpSpPr>
        <p:sp>
          <p:nvSpPr>
            <p:cNvPr id="97" name="Oval 36"/>
            <p:cNvSpPr/>
            <p:nvPr/>
          </p:nvSpPr>
          <p:spPr>
            <a:xfrm>
              <a:off x="5822956" y="2826524"/>
              <a:ext cx="959112" cy="964615"/>
            </a:xfrm>
            <a:prstGeom prst="ellipse">
              <a:avLst/>
            </a:prstGeom>
            <a:solidFill>
              <a:srgbClr val="5BC8B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88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98" name="Text Box 10"/>
            <p:cNvSpPr txBox="1">
              <a:spLocks noChangeArrowheads="1"/>
            </p:cNvSpPr>
            <p:nvPr/>
          </p:nvSpPr>
          <p:spPr bwMode="auto">
            <a:xfrm>
              <a:off x="6933396" y="2566802"/>
              <a:ext cx="2154452" cy="1154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  <a:defRPr/>
              </a:pPr>
              <a:r>
                <a:rPr lang="en-US" sz="1400" b="1" kern="0" dirty="0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Download</a:t>
              </a:r>
            </a:p>
            <a:p>
              <a:pPr defTabSz="1088232"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100" kern="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104" name="Freeform 35"/>
            <p:cNvSpPr>
              <a:spLocks noEditPoints="1"/>
            </p:cNvSpPr>
            <p:nvPr/>
          </p:nvSpPr>
          <p:spPr bwMode="auto">
            <a:xfrm>
              <a:off x="6047799" y="3119135"/>
              <a:ext cx="509435" cy="343686"/>
            </a:xfrm>
            <a:custGeom>
              <a:avLst/>
              <a:gdLst>
                <a:gd name="T0" fmla="*/ 135 w 157"/>
                <a:gd name="T1" fmla="*/ 46 h 106"/>
                <a:gd name="T2" fmla="*/ 136 w 157"/>
                <a:gd name="T3" fmla="*/ 37 h 106"/>
                <a:gd name="T4" fmla="*/ 99 w 157"/>
                <a:gd name="T5" fmla="*/ 0 h 106"/>
                <a:gd name="T6" fmla="*/ 73 w 157"/>
                <a:gd name="T7" fmla="*/ 18 h 106"/>
                <a:gd name="T8" fmla="*/ 45 w 157"/>
                <a:gd name="T9" fmla="*/ 8 h 106"/>
                <a:gd name="T10" fmla="*/ 19 w 157"/>
                <a:gd name="T11" fmla="*/ 39 h 106"/>
                <a:gd name="T12" fmla="*/ 20 w 157"/>
                <a:gd name="T13" fmla="*/ 47 h 106"/>
                <a:gd name="T14" fmla="*/ 0 w 157"/>
                <a:gd name="T15" fmla="*/ 75 h 106"/>
                <a:gd name="T16" fmla="*/ 31 w 157"/>
                <a:gd name="T17" fmla="*/ 106 h 106"/>
                <a:gd name="T18" fmla="*/ 126 w 157"/>
                <a:gd name="T19" fmla="*/ 106 h 106"/>
                <a:gd name="T20" fmla="*/ 157 w 157"/>
                <a:gd name="T21" fmla="*/ 75 h 106"/>
                <a:gd name="T22" fmla="*/ 135 w 157"/>
                <a:gd name="T23" fmla="*/ 46 h 106"/>
                <a:gd name="T24" fmla="*/ 120 w 157"/>
                <a:gd name="T25" fmla="*/ 100 h 106"/>
                <a:gd name="T26" fmla="*/ 79 w 157"/>
                <a:gd name="T27" fmla="*/ 100 h 106"/>
                <a:gd name="T28" fmla="*/ 103 w 157"/>
                <a:gd name="T29" fmla="*/ 75 h 106"/>
                <a:gd name="T30" fmla="*/ 102 w 157"/>
                <a:gd name="T31" fmla="*/ 72 h 106"/>
                <a:gd name="T32" fmla="*/ 92 w 157"/>
                <a:gd name="T33" fmla="*/ 72 h 106"/>
                <a:gd name="T34" fmla="*/ 92 w 157"/>
                <a:gd name="T35" fmla="*/ 68 h 106"/>
                <a:gd name="T36" fmla="*/ 92 w 157"/>
                <a:gd name="T37" fmla="*/ 37 h 106"/>
                <a:gd name="T38" fmla="*/ 90 w 157"/>
                <a:gd name="T39" fmla="*/ 35 h 106"/>
                <a:gd name="T40" fmla="*/ 64 w 157"/>
                <a:gd name="T41" fmla="*/ 35 h 106"/>
                <a:gd name="T42" fmla="*/ 62 w 157"/>
                <a:gd name="T43" fmla="*/ 37 h 106"/>
                <a:gd name="T44" fmla="*/ 62 w 157"/>
                <a:gd name="T45" fmla="*/ 68 h 106"/>
                <a:gd name="T46" fmla="*/ 62 w 157"/>
                <a:gd name="T47" fmla="*/ 73 h 106"/>
                <a:gd name="T48" fmla="*/ 51 w 157"/>
                <a:gd name="T49" fmla="*/ 73 h 106"/>
                <a:gd name="T50" fmla="*/ 50 w 157"/>
                <a:gd name="T51" fmla="*/ 76 h 106"/>
                <a:gd name="T52" fmla="*/ 75 w 157"/>
                <a:gd name="T53" fmla="*/ 100 h 106"/>
                <a:gd name="T54" fmla="*/ 38 w 157"/>
                <a:gd name="T55" fmla="*/ 100 h 106"/>
                <a:gd name="T56" fmla="*/ 11 w 157"/>
                <a:gd name="T57" fmla="*/ 74 h 106"/>
                <a:gd name="T58" fmla="*/ 29 w 157"/>
                <a:gd name="T59" fmla="*/ 50 h 106"/>
                <a:gd name="T60" fmla="*/ 28 w 157"/>
                <a:gd name="T61" fmla="*/ 44 h 106"/>
                <a:gd name="T62" fmla="*/ 50 w 157"/>
                <a:gd name="T63" fmla="*/ 17 h 106"/>
                <a:gd name="T64" fmla="*/ 74 w 157"/>
                <a:gd name="T65" fmla="*/ 29 h 106"/>
                <a:gd name="T66" fmla="*/ 97 w 157"/>
                <a:gd name="T67" fmla="*/ 10 h 106"/>
                <a:gd name="T68" fmla="*/ 128 w 157"/>
                <a:gd name="T69" fmla="*/ 42 h 106"/>
                <a:gd name="T70" fmla="*/ 127 w 157"/>
                <a:gd name="T71" fmla="*/ 49 h 106"/>
                <a:gd name="T72" fmla="*/ 147 w 157"/>
                <a:gd name="T73" fmla="*/ 74 h 106"/>
                <a:gd name="T74" fmla="*/ 120 w 157"/>
                <a:gd name="T75" fmla="*/ 100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7" h="106">
                  <a:moveTo>
                    <a:pt x="135" y="46"/>
                  </a:moveTo>
                  <a:cubicBezTo>
                    <a:pt x="136" y="43"/>
                    <a:pt x="136" y="40"/>
                    <a:pt x="136" y="37"/>
                  </a:cubicBezTo>
                  <a:cubicBezTo>
                    <a:pt x="136" y="16"/>
                    <a:pt x="120" y="0"/>
                    <a:pt x="99" y="0"/>
                  </a:cubicBezTo>
                  <a:cubicBezTo>
                    <a:pt x="76" y="0"/>
                    <a:pt x="73" y="18"/>
                    <a:pt x="73" y="18"/>
                  </a:cubicBezTo>
                  <a:cubicBezTo>
                    <a:pt x="73" y="18"/>
                    <a:pt x="63" y="6"/>
                    <a:pt x="45" y="8"/>
                  </a:cubicBezTo>
                  <a:cubicBezTo>
                    <a:pt x="30" y="11"/>
                    <a:pt x="19" y="25"/>
                    <a:pt x="19" y="39"/>
                  </a:cubicBezTo>
                  <a:cubicBezTo>
                    <a:pt x="19" y="42"/>
                    <a:pt x="20" y="44"/>
                    <a:pt x="20" y="47"/>
                  </a:cubicBezTo>
                  <a:cubicBezTo>
                    <a:pt x="9" y="51"/>
                    <a:pt x="0" y="62"/>
                    <a:pt x="0" y="75"/>
                  </a:cubicBezTo>
                  <a:cubicBezTo>
                    <a:pt x="0" y="92"/>
                    <a:pt x="14" y="106"/>
                    <a:pt x="31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43" y="106"/>
                    <a:pt x="157" y="92"/>
                    <a:pt x="157" y="75"/>
                  </a:cubicBezTo>
                  <a:cubicBezTo>
                    <a:pt x="157" y="62"/>
                    <a:pt x="148" y="50"/>
                    <a:pt x="135" y="46"/>
                  </a:cubicBezTo>
                  <a:close/>
                  <a:moveTo>
                    <a:pt x="120" y="100"/>
                  </a:moveTo>
                  <a:cubicBezTo>
                    <a:pt x="79" y="100"/>
                    <a:pt x="79" y="100"/>
                    <a:pt x="79" y="100"/>
                  </a:cubicBezTo>
                  <a:cubicBezTo>
                    <a:pt x="82" y="97"/>
                    <a:pt x="103" y="75"/>
                    <a:pt x="103" y="75"/>
                  </a:cubicBezTo>
                  <a:cubicBezTo>
                    <a:pt x="103" y="75"/>
                    <a:pt x="106" y="72"/>
                    <a:pt x="102" y="72"/>
                  </a:cubicBezTo>
                  <a:cubicBezTo>
                    <a:pt x="98" y="72"/>
                    <a:pt x="92" y="72"/>
                    <a:pt x="92" y="72"/>
                  </a:cubicBezTo>
                  <a:cubicBezTo>
                    <a:pt x="92" y="72"/>
                    <a:pt x="92" y="70"/>
                    <a:pt x="92" y="68"/>
                  </a:cubicBezTo>
                  <a:cubicBezTo>
                    <a:pt x="92" y="59"/>
                    <a:pt x="92" y="43"/>
                    <a:pt x="92" y="37"/>
                  </a:cubicBezTo>
                  <a:cubicBezTo>
                    <a:pt x="92" y="37"/>
                    <a:pt x="92" y="35"/>
                    <a:pt x="90" y="35"/>
                  </a:cubicBezTo>
                  <a:cubicBezTo>
                    <a:pt x="88" y="35"/>
                    <a:pt x="67" y="35"/>
                    <a:pt x="64" y="35"/>
                  </a:cubicBezTo>
                  <a:cubicBezTo>
                    <a:pt x="61" y="35"/>
                    <a:pt x="62" y="37"/>
                    <a:pt x="62" y="37"/>
                  </a:cubicBezTo>
                  <a:cubicBezTo>
                    <a:pt x="62" y="44"/>
                    <a:pt x="62" y="59"/>
                    <a:pt x="62" y="68"/>
                  </a:cubicBezTo>
                  <a:cubicBezTo>
                    <a:pt x="62" y="71"/>
                    <a:pt x="62" y="73"/>
                    <a:pt x="62" y="73"/>
                  </a:cubicBezTo>
                  <a:cubicBezTo>
                    <a:pt x="62" y="73"/>
                    <a:pt x="54" y="73"/>
                    <a:pt x="51" y="73"/>
                  </a:cubicBezTo>
                  <a:cubicBezTo>
                    <a:pt x="47" y="73"/>
                    <a:pt x="50" y="76"/>
                    <a:pt x="50" y="76"/>
                  </a:cubicBezTo>
                  <a:cubicBezTo>
                    <a:pt x="75" y="100"/>
                    <a:pt x="75" y="100"/>
                    <a:pt x="75" y="100"/>
                  </a:cubicBezTo>
                  <a:cubicBezTo>
                    <a:pt x="38" y="100"/>
                    <a:pt x="38" y="100"/>
                    <a:pt x="38" y="100"/>
                  </a:cubicBezTo>
                  <a:cubicBezTo>
                    <a:pt x="23" y="100"/>
                    <a:pt x="11" y="88"/>
                    <a:pt x="11" y="74"/>
                  </a:cubicBezTo>
                  <a:cubicBezTo>
                    <a:pt x="11" y="63"/>
                    <a:pt x="18" y="53"/>
                    <a:pt x="29" y="50"/>
                  </a:cubicBezTo>
                  <a:cubicBezTo>
                    <a:pt x="28" y="48"/>
                    <a:pt x="28" y="46"/>
                    <a:pt x="28" y="44"/>
                  </a:cubicBezTo>
                  <a:cubicBezTo>
                    <a:pt x="28" y="31"/>
                    <a:pt x="37" y="19"/>
                    <a:pt x="50" y="17"/>
                  </a:cubicBezTo>
                  <a:cubicBezTo>
                    <a:pt x="65" y="15"/>
                    <a:pt x="74" y="29"/>
                    <a:pt x="74" y="29"/>
                  </a:cubicBezTo>
                  <a:cubicBezTo>
                    <a:pt x="74" y="29"/>
                    <a:pt x="77" y="10"/>
                    <a:pt x="97" y="10"/>
                  </a:cubicBezTo>
                  <a:cubicBezTo>
                    <a:pt x="115" y="10"/>
                    <a:pt x="128" y="24"/>
                    <a:pt x="128" y="42"/>
                  </a:cubicBezTo>
                  <a:cubicBezTo>
                    <a:pt x="128" y="44"/>
                    <a:pt x="127" y="47"/>
                    <a:pt x="127" y="49"/>
                  </a:cubicBezTo>
                  <a:cubicBezTo>
                    <a:pt x="138" y="53"/>
                    <a:pt x="147" y="62"/>
                    <a:pt x="147" y="74"/>
                  </a:cubicBezTo>
                  <a:cubicBezTo>
                    <a:pt x="147" y="88"/>
                    <a:pt x="135" y="100"/>
                    <a:pt x="120" y="10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>
                <a:defRPr/>
              </a:pPr>
              <a:endParaRPr lang="en-US" kern="0">
                <a:solidFill>
                  <a:prstClr val="black"/>
                </a:solidFill>
                <a:latin typeface="Calibri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F7DA4ED8-D5D9-4BF9-B72A-F04A9BFBC9A8}"/>
              </a:ext>
            </a:extLst>
          </p:cNvPr>
          <p:cNvGrpSpPr/>
          <p:nvPr/>
        </p:nvGrpSpPr>
        <p:grpSpPr>
          <a:xfrm>
            <a:off x="5822956" y="3791136"/>
            <a:ext cx="3264892" cy="1224337"/>
            <a:chOff x="5822956" y="3791136"/>
            <a:chExt cx="3264892" cy="1224337"/>
          </a:xfrm>
        </p:grpSpPr>
        <p:sp>
          <p:nvSpPr>
            <p:cNvPr id="99" name="Oval 38"/>
            <p:cNvSpPr/>
            <p:nvPr/>
          </p:nvSpPr>
          <p:spPr>
            <a:xfrm>
              <a:off x="5822956" y="4050858"/>
              <a:ext cx="959112" cy="964615"/>
            </a:xfrm>
            <a:prstGeom prst="ellipse">
              <a:avLst/>
            </a:prstGeom>
            <a:solidFill>
              <a:srgbClr val="5BC8B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88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0" name="Text Box 10"/>
            <p:cNvSpPr txBox="1">
              <a:spLocks noChangeArrowheads="1"/>
            </p:cNvSpPr>
            <p:nvPr/>
          </p:nvSpPr>
          <p:spPr bwMode="auto">
            <a:xfrm>
              <a:off x="6933397" y="3791136"/>
              <a:ext cx="2154451" cy="1154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  <a:defRPr/>
              </a:pPr>
              <a:r>
                <a:rPr lang="en-US" sz="1400" b="1" kern="0" dirty="0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Presentation</a:t>
              </a:r>
            </a:p>
            <a:p>
              <a:pPr defTabSz="1088232"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100" kern="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05" name="Group 58"/>
            <p:cNvGrpSpPr/>
            <p:nvPr/>
          </p:nvGrpSpPr>
          <p:grpSpPr>
            <a:xfrm>
              <a:off x="6092892" y="4338543"/>
              <a:ext cx="419249" cy="472875"/>
              <a:chOff x="5513440" y="1766202"/>
              <a:chExt cx="429274" cy="484183"/>
            </a:xfrm>
            <a:solidFill>
              <a:sysClr val="window" lastClr="FFFFFF"/>
            </a:solidFill>
          </p:grpSpPr>
          <p:sp>
            <p:nvSpPr>
              <p:cNvPr id="118" name="Freeform 147"/>
              <p:cNvSpPr>
                <a:spLocks/>
              </p:cNvSpPr>
              <p:nvPr/>
            </p:nvSpPr>
            <p:spPr bwMode="auto">
              <a:xfrm>
                <a:off x="5513440" y="1766202"/>
                <a:ext cx="429274" cy="87353"/>
              </a:xfrm>
              <a:custGeom>
                <a:avLst/>
                <a:gdLst>
                  <a:gd name="T0" fmla="*/ 68 w 129"/>
                  <a:gd name="T1" fmla="*/ 8 h 26"/>
                  <a:gd name="T2" fmla="*/ 68 w 129"/>
                  <a:gd name="T3" fmla="*/ 4 h 26"/>
                  <a:gd name="T4" fmla="*/ 64 w 129"/>
                  <a:gd name="T5" fmla="*/ 0 h 26"/>
                  <a:gd name="T6" fmla="*/ 61 w 129"/>
                  <a:gd name="T7" fmla="*/ 4 h 26"/>
                  <a:gd name="T8" fmla="*/ 61 w 129"/>
                  <a:gd name="T9" fmla="*/ 8 h 26"/>
                  <a:gd name="T10" fmla="*/ 0 w 129"/>
                  <a:gd name="T11" fmla="*/ 8 h 26"/>
                  <a:gd name="T12" fmla="*/ 0 w 129"/>
                  <a:gd name="T13" fmla="*/ 26 h 26"/>
                  <a:gd name="T14" fmla="*/ 129 w 129"/>
                  <a:gd name="T15" fmla="*/ 26 h 26"/>
                  <a:gd name="T16" fmla="*/ 129 w 129"/>
                  <a:gd name="T17" fmla="*/ 8 h 26"/>
                  <a:gd name="T18" fmla="*/ 68 w 129"/>
                  <a:gd name="T19" fmla="*/ 8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9" h="26">
                    <a:moveTo>
                      <a:pt x="68" y="8"/>
                    </a:moveTo>
                    <a:cubicBezTo>
                      <a:pt x="68" y="4"/>
                      <a:pt x="68" y="4"/>
                      <a:pt x="68" y="4"/>
                    </a:cubicBezTo>
                    <a:cubicBezTo>
                      <a:pt x="68" y="2"/>
                      <a:pt x="66" y="0"/>
                      <a:pt x="64" y="0"/>
                    </a:cubicBezTo>
                    <a:cubicBezTo>
                      <a:pt x="63" y="0"/>
                      <a:pt x="61" y="2"/>
                      <a:pt x="61" y="4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129" y="26"/>
                      <a:pt x="129" y="26"/>
                      <a:pt x="129" y="26"/>
                    </a:cubicBezTo>
                    <a:cubicBezTo>
                      <a:pt x="129" y="8"/>
                      <a:pt x="129" y="8"/>
                      <a:pt x="129" y="8"/>
                    </a:cubicBezTo>
                    <a:lnTo>
                      <a:pt x="68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9" name="Freeform 148"/>
              <p:cNvSpPr>
                <a:spLocks noEditPoints="1"/>
              </p:cNvSpPr>
              <p:nvPr/>
            </p:nvSpPr>
            <p:spPr bwMode="auto">
              <a:xfrm>
                <a:off x="5550876" y="1873521"/>
                <a:ext cx="356897" cy="376864"/>
              </a:xfrm>
              <a:custGeom>
                <a:avLst/>
                <a:gdLst>
                  <a:gd name="T0" fmla="*/ 143 w 143"/>
                  <a:gd name="T1" fmla="*/ 95 h 151"/>
                  <a:gd name="T2" fmla="*/ 143 w 143"/>
                  <a:gd name="T3" fmla="*/ 0 h 151"/>
                  <a:gd name="T4" fmla="*/ 0 w 143"/>
                  <a:gd name="T5" fmla="*/ 0 h 151"/>
                  <a:gd name="T6" fmla="*/ 0 w 143"/>
                  <a:gd name="T7" fmla="*/ 95 h 151"/>
                  <a:gd name="T8" fmla="*/ 63 w 143"/>
                  <a:gd name="T9" fmla="*/ 95 h 151"/>
                  <a:gd name="T10" fmla="*/ 63 w 143"/>
                  <a:gd name="T11" fmla="*/ 125 h 151"/>
                  <a:gd name="T12" fmla="*/ 45 w 143"/>
                  <a:gd name="T13" fmla="*/ 125 h 151"/>
                  <a:gd name="T14" fmla="*/ 45 w 143"/>
                  <a:gd name="T15" fmla="*/ 121 h 151"/>
                  <a:gd name="T16" fmla="*/ 37 w 143"/>
                  <a:gd name="T17" fmla="*/ 121 h 151"/>
                  <a:gd name="T18" fmla="*/ 25 w 143"/>
                  <a:gd name="T19" fmla="*/ 151 h 151"/>
                  <a:gd name="T20" fmla="*/ 33 w 143"/>
                  <a:gd name="T21" fmla="*/ 151 h 151"/>
                  <a:gd name="T22" fmla="*/ 40 w 143"/>
                  <a:gd name="T23" fmla="*/ 137 h 151"/>
                  <a:gd name="T24" fmla="*/ 104 w 143"/>
                  <a:gd name="T25" fmla="*/ 137 h 151"/>
                  <a:gd name="T26" fmla="*/ 109 w 143"/>
                  <a:gd name="T27" fmla="*/ 151 h 151"/>
                  <a:gd name="T28" fmla="*/ 119 w 143"/>
                  <a:gd name="T29" fmla="*/ 151 h 151"/>
                  <a:gd name="T30" fmla="*/ 107 w 143"/>
                  <a:gd name="T31" fmla="*/ 121 h 151"/>
                  <a:gd name="T32" fmla="*/ 97 w 143"/>
                  <a:gd name="T33" fmla="*/ 121 h 151"/>
                  <a:gd name="T34" fmla="*/ 97 w 143"/>
                  <a:gd name="T35" fmla="*/ 125 h 151"/>
                  <a:gd name="T36" fmla="*/ 80 w 143"/>
                  <a:gd name="T37" fmla="*/ 125 h 151"/>
                  <a:gd name="T38" fmla="*/ 80 w 143"/>
                  <a:gd name="T39" fmla="*/ 95 h 151"/>
                  <a:gd name="T40" fmla="*/ 143 w 143"/>
                  <a:gd name="T41" fmla="*/ 95 h 151"/>
                  <a:gd name="T42" fmla="*/ 92 w 143"/>
                  <a:gd name="T43" fmla="*/ 28 h 151"/>
                  <a:gd name="T44" fmla="*/ 133 w 143"/>
                  <a:gd name="T45" fmla="*/ 28 h 151"/>
                  <a:gd name="T46" fmla="*/ 133 w 143"/>
                  <a:gd name="T47" fmla="*/ 37 h 151"/>
                  <a:gd name="T48" fmla="*/ 92 w 143"/>
                  <a:gd name="T49" fmla="*/ 37 h 151"/>
                  <a:gd name="T50" fmla="*/ 92 w 143"/>
                  <a:gd name="T51" fmla="*/ 28 h 151"/>
                  <a:gd name="T52" fmla="*/ 92 w 143"/>
                  <a:gd name="T53" fmla="*/ 46 h 151"/>
                  <a:gd name="T54" fmla="*/ 133 w 143"/>
                  <a:gd name="T55" fmla="*/ 46 h 151"/>
                  <a:gd name="T56" fmla="*/ 133 w 143"/>
                  <a:gd name="T57" fmla="*/ 56 h 151"/>
                  <a:gd name="T58" fmla="*/ 92 w 143"/>
                  <a:gd name="T59" fmla="*/ 56 h 151"/>
                  <a:gd name="T60" fmla="*/ 92 w 143"/>
                  <a:gd name="T61" fmla="*/ 46 h 151"/>
                  <a:gd name="T62" fmla="*/ 92 w 143"/>
                  <a:gd name="T63" fmla="*/ 63 h 151"/>
                  <a:gd name="T64" fmla="*/ 133 w 143"/>
                  <a:gd name="T65" fmla="*/ 63 h 151"/>
                  <a:gd name="T66" fmla="*/ 133 w 143"/>
                  <a:gd name="T67" fmla="*/ 74 h 151"/>
                  <a:gd name="T68" fmla="*/ 92 w 143"/>
                  <a:gd name="T69" fmla="*/ 74 h 151"/>
                  <a:gd name="T70" fmla="*/ 92 w 143"/>
                  <a:gd name="T71" fmla="*/ 63 h 151"/>
                  <a:gd name="T72" fmla="*/ 8 w 143"/>
                  <a:gd name="T73" fmla="*/ 75 h 151"/>
                  <a:gd name="T74" fmla="*/ 8 w 143"/>
                  <a:gd name="T75" fmla="*/ 24 h 151"/>
                  <a:gd name="T76" fmla="*/ 83 w 143"/>
                  <a:gd name="T77" fmla="*/ 24 h 151"/>
                  <a:gd name="T78" fmla="*/ 83 w 143"/>
                  <a:gd name="T79" fmla="*/ 75 h 151"/>
                  <a:gd name="T80" fmla="*/ 8 w 143"/>
                  <a:gd name="T81" fmla="*/ 75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43" h="151">
                    <a:moveTo>
                      <a:pt x="143" y="95"/>
                    </a:moveTo>
                    <a:lnTo>
                      <a:pt x="143" y="0"/>
                    </a:lnTo>
                    <a:lnTo>
                      <a:pt x="0" y="0"/>
                    </a:lnTo>
                    <a:lnTo>
                      <a:pt x="0" y="95"/>
                    </a:lnTo>
                    <a:lnTo>
                      <a:pt x="63" y="95"/>
                    </a:lnTo>
                    <a:lnTo>
                      <a:pt x="63" y="125"/>
                    </a:lnTo>
                    <a:lnTo>
                      <a:pt x="45" y="125"/>
                    </a:lnTo>
                    <a:lnTo>
                      <a:pt x="45" y="121"/>
                    </a:lnTo>
                    <a:lnTo>
                      <a:pt x="37" y="121"/>
                    </a:lnTo>
                    <a:lnTo>
                      <a:pt x="25" y="151"/>
                    </a:lnTo>
                    <a:lnTo>
                      <a:pt x="33" y="151"/>
                    </a:lnTo>
                    <a:lnTo>
                      <a:pt x="40" y="137"/>
                    </a:lnTo>
                    <a:lnTo>
                      <a:pt x="104" y="137"/>
                    </a:lnTo>
                    <a:lnTo>
                      <a:pt x="109" y="151"/>
                    </a:lnTo>
                    <a:lnTo>
                      <a:pt x="119" y="151"/>
                    </a:lnTo>
                    <a:lnTo>
                      <a:pt x="107" y="121"/>
                    </a:lnTo>
                    <a:lnTo>
                      <a:pt x="97" y="121"/>
                    </a:lnTo>
                    <a:lnTo>
                      <a:pt x="97" y="125"/>
                    </a:lnTo>
                    <a:lnTo>
                      <a:pt x="80" y="125"/>
                    </a:lnTo>
                    <a:lnTo>
                      <a:pt x="80" y="95"/>
                    </a:lnTo>
                    <a:lnTo>
                      <a:pt x="143" y="95"/>
                    </a:lnTo>
                    <a:close/>
                    <a:moveTo>
                      <a:pt x="92" y="28"/>
                    </a:moveTo>
                    <a:lnTo>
                      <a:pt x="133" y="28"/>
                    </a:lnTo>
                    <a:lnTo>
                      <a:pt x="133" y="37"/>
                    </a:lnTo>
                    <a:lnTo>
                      <a:pt x="92" y="37"/>
                    </a:lnTo>
                    <a:lnTo>
                      <a:pt x="92" y="28"/>
                    </a:lnTo>
                    <a:close/>
                    <a:moveTo>
                      <a:pt x="92" y="46"/>
                    </a:moveTo>
                    <a:lnTo>
                      <a:pt x="133" y="46"/>
                    </a:lnTo>
                    <a:lnTo>
                      <a:pt x="133" y="56"/>
                    </a:lnTo>
                    <a:lnTo>
                      <a:pt x="92" y="56"/>
                    </a:lnTo>
                    <a:lnTo>
                      <a:pt x="92" y="46"/>
                    </a:lnTo>
                    <a:close/>
                    <a:moveTo>
                      <a:pt x="92" y="63"/>
                    </a:moveTo>
                    <a:lnTo>
                      <a:pt x="133" y="63"/>
                    </a:lnTo>
                    <a:lnTo>
                      <a:pt x="133" y="74"/>
                    </a:lnTo>
                    <a:lnTo>
                      <a:pt x="92" y="74"/>
                    </a:lnTo>
                    <a:lnTo>
                      <a:pt x="92" y="63"/>
                    </a:lnTo>
                    <a:close/>
                    <a:moveTo>
                      <a:pt x="8" y="75"/>
                    </a:moveTo>
                    <a:lnTo>
                      <a:pt x="8" y="24"/>
                    </a:lnTo>
                    <a:lnTo>
                      <a:pt x="83" y="24"/>
                    </a:lnTo>
                    <a:lnTo>
                      <a:pt x="83" y="75"/>
                    </a:lnTo>
                    <a:lnTo>
                      <a:pt x="8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20" name="Freeform 149"/>
              <p:cNvSpPr>
                <a:spLocks/>
              </p:cNvSpPr>
              <p:nvPr/>
            </p:nvSpPr>
            <p:spPr bwMode="auto">
              <a:xfrm>
                <a:off x="5578330" y="1945898"/>
                <a:ext cx="174705" cy="102328"/>
              </a:xfrm>
              <a:custGeom>
                <a:avLst/>
                <a:gdLst>
                  <a:gd name="T0" fmla="*/ 58 w 70"/>
                  <a:gd name="T1" fmla="*/ 12 h 41"/>
                  <a:gd name="T2" fmla="*/ 54 w 70"/>
                  <a:gd name="T3" fmla="*/ 20 h 41"/>
                  <a:gd name="T4" fmla="*/ 48 w 70"/>
                  <a:gd name="T5" fmla="*/ 16 h 41"/>
                  <a:gd name="T6" fmla="*/ 48 w 70"/>
                  <a:gd name="T7" fmla="*/ 16 h 41"/>
                  <a:gd name="T8" fmla="*/ 34 w 70"/>
                  <a:gd name="T9" fmla="*/ 8 h 41"/>
                  <a:gd name="T10" fmla="*/ 32 w 70"/>
                  <a:gd name="T11" fmla="*/ 12 h 41"/>
                  <a:gd name="T12" fmla="*/ 28 w 70"/>
                  <a:gd name="T13" fmla="*/ 20 h 41"/>
                  <a:gd name="T14" fmla="*/ 16 w 70"/>
                  <a:gd name="T15" fmla="*/ 12 h 41"/>
                  <a:gd name="T16" fmla="*/ 12 w 70"/>
                  <a:gd name="T17" fmla="*/ 17 h 41"/>
                  <a:gd name="T18" fmla="*/ 12 w 70"/>
                  <a:gd name="T19" fmla="*/ 17 h 41"/>
                  <a:gd name="T20" fmla="*/ 0 w 70"/>
                  <a:gd name="T21" fmla="*/ 37 h 41"/>
                  <a:gd name="T22" fmla="*/ 5 w 70"/>
                  <a:gd name="T23" fmla="*/ 41 h 41"/>
                  <a:gd name="T24" fmla="*/ 17 w 70"/>
                  <a:gd name="T25" fmla="*/ 21 h 41"/>
                  <a:gd name="T26" fmla="*/ 24 w 70"/>
                  <a:gd name="T27" fmla="*/ 25 h 41"/>
                  <a:gd name="T28" fmla="*/ 24 w 70"/>
                  <a:gd name="T29" fmla="*/ 25 h 41"/>
                  <a:gd name="T30" fmla="*/ 30 w 70"/>
                  <a:gd name="T31" fmla="*/ 29 h 41"/>
                  <a:gd name="T32" fmla="*/ 37 w 70"/>
                  <a:gd name="T33" fmla="*/ 17 h 41"/>
                  <a:gd name="T34" fmla="*/ 42 w 70"/>
                  <a:gd name="T35" fmla="*/ 21 h 41"/>
                  <a:gd name="T36" fmla="*/ 42 w 70"/>
                  <a:gd name="T37" fmla="*/ 21 h 41"/>
                  <a:gd name="T38" fmla="*/ 56 w 70"/>
                  <a:gd name="T39" fmla="*/ 28 h 41"/>
                  <a:gd name="T40" fmla="*/ 57 w 70"/>
                  <a:gd name="T41" fmla="*/ 28 h 41"/>
                  <a:gd name="T42" fmla="*/ 57 w 70"/>
                  <a:gd name="T43" fmla="*/ 28 h 41"/>
                  <a:gd name="T44" fmla="*/ 64 w 70"/>
                  <a:gd name="T45" fmla="*/ 17 h 41"/>
                  <a:gd name="T46" fmla="*/ 64 w 70"/>
                  <a:gd name="T47" fmla="*/ 17 h 41"/>
                  <a:gd name="T48" fmla="*/ 70 w 70"/>
                  <a:gd name="T49" fmla="*/ 4 h 41"/>
                  <a:gd name="T50" fmla="*/ 65 w 70"/>
                  <a:gd name="T51" fmla="*/ 0 h 41"/>
                  <a:gd name="T52" fmla="*/ 58 w 70"/>
                  <a:gd name="T53" fmla="*/ 1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70" h="41">
                    <a:moveTo>
                      <a:pt x="58" y="12"/>
                    </a:moveTo>
                    <a:lnTo>
                      <a:pt x="54" y="20"/>
                    </a:lnTo>
                    <a:lnTo>
                      <a:pt x="48" y="16"/>
                    </a:lnTo>
                    <a:lnTo>
                      <a:pt x="48" y="16"/>
                    </a:lnTo>
                    <a:lnTo>
                      <a:pt x="34" y="8"/>
                    </a:lnTo>
                    <a:lnTo>
                      <a:pt x="32" y="12"/>
                    </a:lnTo>
                    <a:lnTo>
                      <a:pt x="28" y="20"/>
                    </a:lnTo>
                    <a:lnTo>
                      <a:pt x="16" y="12"/>
                    </a:lnTo>
                    <a:lnTo>
                      <a:pt x="12" y="17"/>
                    </a:lnTo>
                    <a:lnTo>
                      <a:pt x="12" y="17"/>
                    </a:lnTo>
                    <a:lnTo>
                      <a:pt x="0" y="37"/>
                    </a:lnTo>
                    <a:lnTo>
                      <a:pt x="5" y="41"/>
                    </a:lnTo>
                    <a:lnTo>
                      <a:pt x="17" y="21"/>
                    </a:lnTo>
                    <a:lnTo>
                      <a:pt x="24" y="25"/>
                    </a:lnTo>
                    <a:lnTo>
                      <a:pt x="24" y="25"/>
                    </a:lnTo>
                    <a:lnTo>
                      <a:pt x="30" y="29"/>
                    </a:lnTo>
                    <a:lnTo>
                      <a:pt x="37" y="17"/>
                    </a:lnTo>
                    <a:lnTo>
                      <a:pt x="42" y="21"/>
                    </a:lnTo>
                    <a:lnTo>
                      <a:pt x="42" y="21"/>
                    </a:lnTo>
                    <a:lnTo>
                      <a:pt x="56" y="28"/>
                    </a:lnTo>
                    <a:lnTo>
                      <a:pt x="57" y="28"/>
                    </a:lnTo>
                    <a:lnTo>
                      <a:pt x="57" y="28"/>
                    </a:lnTo>
                    <a:lnTo>
                      <a:pt x="64" y="17"/>
                    </a:lnTo>
                    <a:lnTo>
                      <a:pt x="64" y="17"/>
                    </a:lnTo>
                    <a:lnTo>
                      <a:pt x="70" y="4"/>
                    </a:lnTo>
                    <a:lnTo>
                      <a:pt x="65" y="0"/>
                    </a:lnTo>
                    <a:lnTo>
                      <a:pt x="58" y="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  <p:cxnSp>
        <p:nvCxnSpPr>
          <p:cNvPr id="108" name="Straight Connector 65"/>
          <p:cNvCxnSpPr/>
          <p:nvPr/>
        </p:nvCxnSpPr>
        <p:spPr>
          <a:xfrm>
            <a:off x="9291902" y="1444500"/>
            <a:ext cx="0" cy="4795307"/>
          </a:xfrm>
          <a:prstGeom prst="line">
            <a:avLst/>
          </a:prstGeom>
          <a:noFill/>
          <a:ln w="9525" cap="flat" cmpd="sng" algn="ctr">
            <a:solidFill>
              <a:schemeClr val="bg1"/>
            </a:solidFill>
            <a:prstDash val="solid"/>
          </a:ln>
          <a:effectLst/>
        </p:spPr>
      </p:cxn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99FFFE2A-DBB8-49C9-A3F9-E4D8BF87A32C}"/>
              </a:ext>
            </a:extLst>
          </p:cNvPr>
          <p:cNvGrpSpPr/>
          <p:nvPr/>
        </p:nvGrpSpPr>
        <p:grpSpPr>
          <a:xfrm>
            <a:off x="9489580" y="1444496"/>
            <a:ext cx="2040556" cy="2346638"/>
            <a:chOff x="9489580" y="1444496"/>
            <a:chExt cx="2040556" cy="2346638"/>
          </a:xfrm>
        </p:grpSpPr>
        <p:sp>
          <p:nvSpPr>
            <p:cNvPr id="109" name="Rounded Rectangle 66"/>
            <p:cNvSpPr/>
            <p:nvPr/>
          </p:nvSpPr>
          <p:spPr>
            <a:xfrm>
              <a:off x="9489580" y="1444496"/>
              <a:ext cx="2040556" cy="2346638"/>
            </a:xfrm>
            <a:prstGeom prst="roundRect">
              <a:avLst>
                <a:gd name="adj" fmla="val 5186"/>
              </a:avLst>
            </a:prstGeom>
            <a:noFill/>
            <a:ln w="9525" cap="flat" cmpd="sng" algn="ctr">
              <a:solidFill>
                <a:srgbClr val="E6E6E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0" name="Text Box 10"/>
            <p:cNvSpPr txBox="1">
              <a:spLocks noChangeArrowheads="1"/>
            </p:cNvSpPr>
            <p:nvPr/>
          </p:nvSpPr>
          <p:spPr bwMode="auto">
            <a:xfrm>
              <a:off x="9613714" y="1444496"/>
              <a:ext cx="1792288" cy="1892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  <a:defRPr/>
              </a:pPr>
              <a:r>
                <a:rPr lang="en-US" b="1" kern="0" dirty="0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Republic</a:t>
              </a:r>
            </a:p>
            <a:p>
              <a:pPr defTabSz="1088232"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400" kern="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FEA1D52-762B-41A4-AB50-829C919B1C89}"/>
              </a:ext>
            </a:extLst>
          </p:cNvPr>
          <p:cNvGrpSpPr/>
          <p:nvPr/>
        </p:nvGrpSpPr>
        <p:grpSpPr>
          <a:xfrm>
            <a:off x="9489580" y="3995196"/>
            <a:ext cx="2040556" cy="2219103"/>
            <a:chOff x="9489580" y="3995196"/>
            <a:chExt cx="2040556" cy="2219103"/>
          </a:xfrm>
        </p:grpSpPr>
        <p:sp>
          <p:nvSpPr>
            <p:cNvPr id="111" name="Rounded Rectangle 69"/>
            <p:cNvSpPr/>
            <p:nvPr/>
          </p:nvSpPr>
          <p:spPr>
            <a:xfrm>
              <a:off x="9489580" y="3995196"/>
              <a:ext cx="2040556" cy="2219103"/>
            </a:xfrm>
            <a:prstGeom prst="roundRect">
              <a:avLst>
                <a:gd name="adj" fmla="val 5186"/>
              </a:avLst>
            </a:prstGeom>
            <a:noFill/>
            <a:ln w="9525" cap="flat" cmpd="sng" algn="ctr">
              <a:solidFill>
                <a:srgbClr val="E6E6E6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12" name="Text Box 10"/>
            <p:cNvSpPr txBox="1">
              <a:spLocks noChangeArrowheads="1"/>
            </p:cNvSpPr>
            <p:nvPr/>
          </p:nvSpPr>
          <p:spPr bwMode="auto">
            <a:xfrm>
              <a:off x="9613714" y="4066990"/>
              <a:ext cx="1792288" cy="18928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  <a:defRPr/>
              </a:pPr>
              <a:r>
                <a:rPr lang="en-US" b="1" kern="0" dirty="0" err="1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Customise</a:t>
              </a:r>
              <a:endParaRPr lang="en-US" b="1" kern="0" dirty="0">
                <a:solidFill>
                  <a:srgbClr val="B8D620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>
                <a:defRPr/>
              </a:pPr>
              <a:r>
                <a:rPr lang="zh-CN" altLang="en-US" sz="1400" kern="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400" kern="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E6A98C26-5890-4567-9A91-BEF0FBE220BE}"/>
              </a:ext>
            </a:extLst>
          </p:cNvPr>
          <p:cNvGrpSpPr/>
          <p:nvPr/>
        </p:nvGrpSpPr>
        <p:grpSpPr>
          <a:xfrm>
            <a:off x="5822956" y="1249686"/>
            <a:ext cx="3264892" cy="1224337"/>
            <a:chOff x="5822956" y="1249686"/>
            <a:chExt cx="3264892" cy="1224337"/>
          </a:xfrm>
        </p:grpSpPr>
        <p:sp>
          <p:nvSpPr>
            <p:cNvPr id="106" name="Oval 62"/>
            <p:cNvSpPr/>
            <p:nvPr/>
          </p:nvSpPr>
          <p:spPr>
            <a:xfrm>
              <a:off x="5822956" y="1509408"/>
              <a:ext cx="959112" cy="964615"/>
            </a:xfrm>
            <a:prstGeom prst="ellipse">
              <a:avLst/>
            </a:prstGeom>
            <a:solidFill>
              <a:srgbClr val="5BC8B4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algn="ctr" defTabSz="914400">
                <a:defRPr/>
              </a:pPr>
              <a:endParaRPr lang="en-US" sz="8800" kern="0">
                <a:solidFill>
                  <a:prstClr val="white"/>
                </a:solidFill>
                <a:latin typeface="Calibri"/>
              </a:endParaRPr>
            </a:p>
          </p:txBody>
        </p:sp>
        <p:sp>
          <p:nvSpPr>
            <p:cNvPr id="107" name="Text Box 10"/>
            <p:cNvSpPr txBox="1">
              <a:spLocks noChangeArrowheads="1"/>
            </p:cNvSpPr>
            <p:nvPr/>
          </p:nvSpPr>
          <p:spPr bwMode="auto">
            <a:xfrm>
              <a:off x="6933396" y="1249686"/>
              <a:ext cx="2154452" cy="11541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>
                <a:lnSpc>
                  <a:spcPct val="200000"/>
                </a:lnSpc>
                <a:defRPr/>
              </a:pPr>
              <a:r>
                <a:rPr lang="en-US" sz="1400" b="1" kern="0" dirty="0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Data</a:t>
              </a:r>
            </a:p>
            <a:p>
              <a:pPr defTabSz="1088232"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100" kern="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13" name="Group 71"/>
            <p:cNvGrpSpPr/>
            <p:nvPr/>
          </p:nvGrpSpPr>
          <p:grpSpPr>
            <a:xfrm>
              <a:off x="6070676" y="1719365"/>
              <a:ext cx="434424" cy="544701"/>
              <a:chOff x="5106627" y="2260366"/>
              <a:chExt cx="324452" cy="406813"/>
            </a:xfrm>
            <a:solidFill>
              <a:sysClr val="window" lastClr="FFFFFF"/>
            </a:solidFill>
          </p:grpSpPr>
          <p:sp>
            <p:nvSpPr>
              <p:cNvPr id="114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5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6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11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defTabSz="914400">
                  <a:defRPr/>
                </a:pPr>
                <a:endParaRPr lang="en-US" kern="0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7830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34292" y="3410499"/>
            <a:ext cx="2274669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FFFF"/>
                </a:solidFill>
                <a:latin typeface="微软雅黑"/>
                <a:cs typeface="微软雅黑"/>
              </a:rPr>
              <a:t>项目概述</a:t>
            </a:r>
            <a:endParaRPr lang="en-US" altLang="zh-CN" sz="3200" b="1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lvl="0"/>
            <a:r>
              <a:rPr lang="en-US" altLang="zh-CN" sz="2400" dirty="0">
                <a:solidFill>
                  <a:srgbClr val="FFFFFF"/>
                </a:solidFill>
                <a:latin typeface="Calibri"/>
                <a:ea typeface="宋体"/>
              </a:rPr>
              <a:t>INTRODUCTION</a:t>
            </a:r>
            <a:endParaRPr kumimoji="1" lang="zh-CN" altLang="en-US" sz="2400" dirty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7421" y="3321481"/>
            <a:ext cx="3259104" cy="110799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6600" dirty="0">
                <a:solidFill>
                  <a:schemeClr val="bg1"/>
                </a:solidFill>
              </a:rPr>
              <a:t>PART2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8DA474-FC07-4161-AA5C-9AFD5D50744D}"/>
              </a:ext>
            </a:extLst>
          </p:cNvPr>
          <p:cNvSpPr/>
          <p:nvPr/>
        </p:nvSpPr>
        <p:spPr>
          <a:xfrm>
            <a:off x="1544906" y="3235342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4341BB0-6C46-4705-BBC3-F35D0A89283D}"/>
              </a:ext>
            </a:extLst>
          </p:cNvPr>
          <p:cNvSpPr/>
          <p:nvPr/>
        </p:nvSpPr>
        <p:spPr>
          <a:xfrm>
            <a:off x="2075445" y="2760949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xmlns="" id="{108123EB-9FA6-43E1-8C88-29CEFD24CFEB}"/>
              </a:ext>
            </a:extLst>
          </p:cNvPr>
          <p:cNvSpPr/>
          <p:nvPr/>
        </p:nvSpPr>
        <p:spPr>
          <a:xfrm>
            <a:off x="984124" y="1727126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xmlns="" id="{43AB2FC5-C2DC-4C75-B5D7-BE4119089629}"/>
              </a:ext>
            </a:extLst>
          </p:cNvPr>
          <p:cNvSpPr/>
          <p:nvPr/>
        </p:nvSpPr>
        <p:spPr>
          <a:xfrm>
            <a:off x="1286950" y="2025400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B614EB4-CB44-4EB4-93FE-98E6D6607A9B}"/>
              </a:ext>
            </a:extLst>
          </p:cNvPr>
          <p:cNvGrpSpPr/>
          <p:nvPr/>
        </p:nvGrpSpPr>
        <p:grpSpPr>
          <a:xfrm>
            <a:off x="9182332" y="2875002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xmlns="" id="{8A6DB87C-8B96-4072-9858-8A6999FFBCB3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9">
              <a:extLst>
                <a:ext uri="{FF2B5EF4-FFF2-40B4-BE49-F238E27FC236}">
                  <a16:creationId xmlns:a16="http://schemas.microsoft.com/office/drawing/2014/main" xmlns="" id="{AA506528-70A1-40D0-B006-6169B84C0F57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9EBD062-70CE-445E-A437-A6C8BB8095D4}"/>
              </a:ext>
            </a:extLst>
          </p:cNvPr>
          <p:cNvSpPr/>
          <p:nvPr/>
        </p:nvSpPr>
        <p:spPr>
          <a:xfrm>
            <a:off x="10142439" y="213660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F6292B-1A32-4AEF-97EB-E2679990E0A6}"/>
              </a:ext>
            </a:extLst>
          </p:cNvPr>
          <p:cNvGrpSpPr/>
          <p:nvPr/>
        </p:nvGrpSpPr>
        <p:grpSpPr>
          <a:xfrm>
            <a:off x="2003129" y="5088214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xmlns="" id="{21659F3B-8D2D-41BA-9C5E-5F0C7A3CB4B2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9">
              <a:extLst>
                <a:ext uri="{FF2B5EF4-FFF2-40B4-BE49-F238E27FC236}">
                  <a16:creationId xmlns:a16="http://schemas.microsoft.com/office/drawing/2014/main" xmlns="" id="{CF45F315-D141-41D8-9219-1EA642A84B9D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29CF58D-733F-44B6-94E1-BD76A1685630}"/>
              </a:ext>
            </a:extLst>
          </p:cNvPr>
          <p:cNvSpPr/>
          <p:nvPr/>
        </p:nvSpPr>
        <p:spPr>
          <a:xfrm>
            <a:off x="2963236" y="4349817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8FE12F5-A611-42E7-BDE7-E5321EDDF90A}"/>
              </a:ext>
            </a:extLst>
          </p:cNvPr>
          <p:cNvGrpSpPr/>
          <p:nvPr/>
        </p:nvGrpSpPr>
        <p:grpSpPr>
          <a:xfrm>
            <a:off x="9569361" y="4429477"/>
            <a:ext cx="1334762" cy="1696823"/>
            <a:chOff x="1136524" y="1879526"/>
            <a:chExt cx="1334762" cy="169682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21DD492-9930-4C3C-95C6-16334099D5D7}"/>
                </a:ext>
              </a:extLst>
            </p:cNvPr>
            <p:cNvSpPr/>
            <p:nvPr/>
          </p:nvSpPr>
          <p:spPr>
            <a:xfrm>
              <a:off x="1697306" y="3387742"/>
              <a:ext cx="188607" cy="188607"/>
            </a:xfrm>
            <a:prstGeom prst="rect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5CC58BE-2422-4866-8F2A-5EE16324F36F}"/>
                </a:ext>
              </a:extLst>
            </p:cNvPr>
            <p:cNvSpPr/>
            <p:nvPr/>
          </p:nvSpPr>
          <p:spPr>
            <a:xfrm>
              <a:off x="2227845" y="2913349"/>
              <a:ext cx="243441" cy="243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4">
              <a:extLst>
                <a:ext uri="{FF2B5EF4-FFF2-40B4-BE49-F238E27FC236}">
                  <a16:creationId xmlns:a16="http://schemas.microsoft.com/office/drawing/2014/main" xmlns="" id="{2E73CCA7-145E-422B-85D8-643D9181C982}"/>
                </a:ext>
              </a:extLst>
            </p:cNvPr>
            <p:cNvSpPr/>
            <p:nvPr/>
          </p:nvSpPr>
          <p:spPr>
            <a:xfrm>
              <a:off x="1136524" y="18795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矩形 9">
              <a:extLst>
                <a:ext uri="{FF2B5EF4-FFF2-40B4-BE49-F238E27FC236}">
                  <a16:creationId xmlns:a16="http://schemas.microsoft.com/office/drawing/2014/main" xmlns="" id="{EEDD7F45-6C42-4961-A6F1-F4BF97869F36}"/>
                </a:ext>
              </a:extLst>
            </p:cNvPr>
            <p:cNvSpPr/>
            <p:nvPr/>
          </p:nvSpPr>
          <p:spPr>
            <a:xfrm>
              <a:off x="1439350" y="21778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E4FA06C0-6FD1-4B71-B933-F82AD52F6734}"/>
              </a:ext>
            </a:extLst>
          </p:cNvPr>
          <p:cNvGrpSpPr/>
          <p:nvPr/>
        </p:nvGrpSpPr>
        <p:grpSpPr>
          <a:xfrm>
            <a:off x="5409120" y="1801370"/>
            <a:ext cx="1337405" cy="1317040"/>
            <a:chOff x="5428327" y="1269816"/>
            <a:chExt cx="1337405" cy="131704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C2379B90-498F-4C08-9DEB-4498A3065FD9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53BBA0E7-0B74-46D1-A8A5-7DE712468D69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2901144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 animBg="1"/>
      <p:bldP spid="7" grpId="0" animBg="1"/>
      <p:bldP spid="8" grpId="0" animBg="1"/>
      <p:bldP spid="9" grpId="0" animBg="1"/>
      <p:bldP spid="13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图片包含 天空, 水, 户外, 船&#10;&#10;已生成极高可信度的说明">
            <a:extLst>
              <a:ext uri="{FF2B5EF4-FFF2-40B4-BE49-F238E27FC236}">
                <a16:creationId xmlns:a16="http://schemas.microsoft.com/office/drawing/2014/main" xmlns="" id="{84C66CF5-DCC6-4193-8100-CEFDF556E9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64" b="16208"/>
          <a:stretch/>
        </p:blipFill>
        <p:spPr>
          <a:xfrm>
            <a:off x="827275" y="1278109"/>
            <a:ext cx="10287000" cy="4452722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r>
              <a:rPr kumimoji="1" lang="zh-CN" altLang="en-US" dirty="0"/>
              <a:t> 项目概述</a:t>
            </a:r>
          </a:p>
        </p:txBody>
      </p:sp>
      <p:sp>
        <p:nvSpPr>
          <p:cNvPr id="5" name="矩形 4"/>
          <p:cNvSpPr/>
          <p:nvPr/>
        </p:nvSpPr>
        <p:spPr>
          <a:xfrm>
            <a:off x="1653749" y="1219204"/>
            <a:ext cx="3528646" cy="4601759"/>
          </a:xfrm>
          <a:prstGeom prst="rect">
            <a:avLst/>
          </a:prstGeom>
          <a:solidFill>
            <a:srgbClr val="5BC8B4"/>
          </a:solidFill>
          <a:ln>
            <a:noFill/>
          </a:ln>
          <a:effectLst>
            <a:outerShdw blurRad="114300" dist="76200" dir="5400000" algn="t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7A9E15A5-8136-4EC5-A50B-5BCDA8AAC70B}"/>
              </a:ext>
            </a:extLst>
          </p:cNvPr>
          <p:cNvGrpSpPr/>
          <p:nvPr/>
        </p:nvGrpSpPr>
        <p:grpSpPr>
          <a:xfrm>
            <a:off x="1979850" y="2223497"/>
            <a:ext cx="2876447" cy="3222710"/>
            <a:chOff x="1979850" y="2223497"/>
            <a:chExt cx="2876447" cy="3222710"/>
          </a:xfrm>
        </p:grpSpPr>
        <p:grpSp>
          <p:nvGrpSpPr>
            <p:cNvPr id="43" name="组 42"/>
            <p:cNvGrpSpPr/>
            <p:nvPr/>
          </p:nvGrpSpPr>
          <p:grpSpPr>
            <a:xfrm>
              <a:off x="1979850" y="2796979"/>
              <a:ext cx="2876447" cy="2649228"/>
              <a:chOff x="6584077" y="1299745"/>
              <a:chExt cx="2876447" cy="2649228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6607902" y="1936114"/>
                <a:ext cx="2852622" cy="2012859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6584077" y="1299745"/>
                <a:ext cx="223651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20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20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2143227" y="2223497"/>
              <a:ext cx="545044" cy="397456"/>
            </a:xfrm>
            <a:custGeom>
              <a:avLst/>
              <a:gdLst>
                <a:gd name="T0" fmla="*/ 1034 w 2022"/>
                <a:gd name="T1" fmla="*/ 210 h 1466"/>
                <a:gd name="T2" fmla="*/ 1034 w 2022"/>
                <a:gd name="T3" fmla="*/ 210 h 1466"/>
                <a:gd name="T4" fmla="*/ 1395 w 2022"/>
                <a:gd name="T5" fmla="*/ 46 h 1466"/>
                <a:gd name="T6" fmla="*/ 1487 w 2022"/>
                <a:gd name="T7" fmla="*/ 40 h 1466"/>
                <a:gd name="T8" fmla="*/ 1888 w 2022"/>
                <a:gd name="T9" fmla="*/ 99 h 1466"/>
                <a:gd name="T10" fmla="*/ 1888 w 2022"/>
                <a:gd name="T11" fmla="*/ 1249 h 1466"/>
                <a:gd name="T12" fmla="*/ 1467 w 2022"/>
                <a:gd name="T13" fmla="*/ 1137 h 1466"/>
                <a:gd name="T14" fmla="*/ 1397 w 2022"/>
                <a:gd name="T15" fmla="*/ 1132 h 1466"/>
                <a:gd name="T16" fmla="*/ 1034 w 2022"/>
                <a:gd name="T17" fmla="*/ 1232 h 1466"/>
                <a:gd name="T18" fmla="*/ 1034 w 2022"/>
                <a:gd name="T19" fmla="*/ 210 h 1466"/>
                <a:gd name="T20" fmla="*/ 134 w 2022"/>
                <a:gd name="T21" fmla="*/ 99 h 1466"/>
                <a:gd name="T22" fmla="*/ 134 w 2022"/>
                <a:gd name="T23" fmla="*/ 99 h 1466"/>
                <a:gd name="T24" fmla="*/ 534 w 2022"/>
                <a:gd name="T25" fmla="*/ 40 h 1466"/>
                <a:gd name="T26" fmla="*/ 626 w 2022"/>
                <a:gd name="T27" fmla="*/ 46 h 1466"/>
                <a:gd name="T28" fmla="*/ 988 w 2022"/>
                <a:gd name="T29" fmla="*/ 210 h 1466"/>
                <a:gd name="T30" fmla="*/ 988 w 2022"/>
                <a:gd name="T31" fmla="*/ 1232 h 1466"/>
                <a:gd name="T32" fmla="*/ 625 w 2022"/>
                <a:gd name="T33" fmla="*/ 1132 h 1466"/>
                <a:gd name="T34" fmla="*/ 555 w 2022"/>
                <a:gd name="T35" fmla="*/ 1137 h 1466"/>
                <a:gd name="T36" fmla="*/ 134 w 2022"/>
                <a:gd name="T37" fmla="*/ 1249 h 1466"/>
                <a:gd name="T38" fmla="*/ 134 w 2022"/>
                <a:gd name="T39" fmla="*/ 99 h 1466"/>
                <a:gd name="T40" fmla="*/ 1928 w 2022"/>
                <a:gd name="T41" fmla="*/ 203 h 1466"/>
                <a:gd name="T42" fmla="*/ 1928 w 2022"/>
                <a:gd name="T43" fmla="*/ 203 h 1466"/>
                <a:gd name="T44" fmla="*/ 1928 w 2022"/>
                <a:gd name="T45" fmla="*/ 68 h 1466"/>
                <a:gd name="T46" fmla="*/ 1487 w 2022"/>
                <a:gd name="T47" fmla="*/ 0 h 1466"/>
                <a:gd name="T48" fmla="*/ 1390 w 2022"/>
                <a:gd name="T49" fmla="*/ 6 h 1466"/>
                <a:gd name="T50" fmla="*/ 1011 w 2022"/>
                <a:gd name="T51" fmla="*/ 177 h 1466"/>
                <a:gd name="T52" fmla="*/ 632 w 2022"/>
                <a:gd name="T53" fmla="*/ 6 h 1466"/>
                <a:gd name="T54" fmla="*/ 534 w 2022"/>
                <a:gd name="T55" fmla="*/ 0 h 1466"/>
                <a:gd name="T56" fmla="*/ 94 w 2022"/>
                <a:gd name="T57" fmla="*/ 68 h 1466"/>
                <a:gd name="T58" fmla="*/ 94 w 2022"/>
                <a:gd name="T59" fmla="*/ 203 h 1466"/>
                <a:gd name="T60" fmla="*/ 0 w 2022"/>
                <a:gd name="T61" fmla="*/ 227 h 1466"/>
                <a:gd name="T62" fmla="*/ 0 w 2022"/>
                <a:gd name="T63" fmla="*/ 1466 h 1466"/>
                <a:gd name="T64" fmla="*/ 467 w 2022"/>
                <a:gd name="T65" fmla="*/ 1335 h 1466"/>
                <a:gd name="T66" fmla="*/ 905 w 2022"/>
                <a:gd name="T67" fmla="*/ 1412 h 1466"/>
                <a:gd name="T68" fmla="*/ 905 w 2022"/>
                <a:gd name="T69" fmla="*/ 1466 h 1466"/>
                <a:gd name="T70" fmla="*/ 1116 w 2022"/>
                <a:gd name="T71" fmla="*/ 1466 h 1466"/>
                <a:gd name="T72" fmla="*/ 1116 w 2022"/>
                <a:gd name="T73" fmla="*/ 1412 h 1466"/>
                <a:gd name="T74" fmla="*/ 1555 w 2022"/>
                <a:gd name="T75" fmla="*/ 1335 h 1466"/>
                <a:gd name="T76" fmla="*/ 2022 w 2022"/>
                <a:gd name="T77" fmla="*/ 1466 h 1466"/>
                <a:gd name="T78" fmla="*/ 2022 w 2022"/>
                <a:gd name="T79" fmla="*/ 227 h 1466"/>
                <a:gd name="T80" fmla="*/ 1928 w 2022"/>
                <a:gd name="T81" fmla="*/ 203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22" h="1466">
                  <a:moveTo>
                    <a:pt x="1034" y="210"/>
                  </a:moveTo>
                  <a:lnTo>
                    <a:pt x="1034" y="210"/>
                  </a:lnTo>
                  <a:cubicBezTo>
                    <a:pt x="1077" y="175"/>
                    <a:pt x="1220" y="68"/>
                    <a:pt x="1395" y="46"/>
                  </a:cubicBezTo>
                  <a:cubicBezTo>
                    <a:pt x="1423" y="42"/>
                    <a:pt x="1454" y="40"/>
                    <a:pt x="1487" y="40"/>
                  </a:cubicBezTo>
                  <a:cubicBezTo>
                    <a:pt x="1645" y="40"/>
                    <a:pt x="1820" y="81"/>
                    <a:pt x="1888" y="99"/>
                  </a:cubicBezTo>
                  <a:lnTo>
                    <a:pt x="1888" y="1249"/>
                  </a:lnTo>
                  <a:cubicBezTo>
                    <a:pt x="1803" y="1218"/>
                    <a:pt x="1631" y="1161"/>
                    <a:pt x="1467" y="1137"/>
                  </a:cubicBezTo>
                  <a:cubicBezTo>
                    <a:pt x="1445" y="1134"/>
                    <a:pt x="1421" y="1132"/>
                    <a:pt x="1397" y="1132"/>
                  </a:cubicBezTo>
                  <a:cubicBezTo>
                    <a:pt x="1252" y="1132"/>
                    <a:pt x="1112" y="1192"/>
                    <a:pt x="1034" y="1232"/>
                  </a:cubicBezTo>
                  <a:lnTo>
                    <a:pt x="1034" y="210"/>
                  </a:lnTo>
                  <a:close/>
                  <a:moveTo>
                    <a:pt x="134" y="99"/>
                  </a:moveTo>
                  <a:lnTo>
                    <a:pt x="134" y="99"/>
                  </a:lnTo>
                  <a:cubicBezTo>
                    <a:pt x="201" y="81"/>
                    <a:pt x="376" y="40"/>
                    <a:pt x="534" y="40"/>
                  </a:cubicBezTo>
                  <a:cubicBezTo>
                    <a:pt x="568" y="40"/>
                    <a:pt x="599" y="42"/>
                    <a:pt x="626" y="46"/>
                  </a:cubicBezTo>
                  <a:cubicBezTo>
                    <a:pt x="802" y="68"/>
                    <a:pt x="945" y="175"/>
                    <a:pt x="988" y="210"/>
                  </a:cubicBezTo>
                  <a:lnTo>
                    <a:pt x="988" y="1232"/>
                  </a:lnTo>
                  <a:cubicBezTo>
                    <a:pt x="910" y="1192"/>
                    <a:pt x="770" y="1132"/>
                    <a:pt x="625" y="1132"/>
                  </a:cubicBezTo>
                  <a:cubicBezTo>
                    <a:pt x="601" y="1132"/>
                    <a:pt x="577" y="1134"/>
                    <a:pt x="555" y="1137"/>
                  </a:cubicBezTo>
                  <a:cubicBezTo>
                    <a:pt x="391" y="1161"/>
                    <a:pt x="219" y="1218"/>
                    <a:pt x="134" y="1249"/>
                  </a:cubicBezTo>
                  <a:lnTo>
                    <a:pt x="134" y="99"/>
                  </a:lnTo>
                  <a:close/>
                  <a:moveTo>
                    <a:pt x="1928" y="203"/>
                  </a:moveTo>
                  <a:lnTo>
                    <a:pt x="1928" y="203"/>
                  </a:lnTo>
                  <a:lnTo>
                    <a:pt x="1928" y="68"/>
                  </a:lnTo>
                  <a:cubicBezTo>
                    <a:pt x="1928" y="68"/>
                    <a:pt x="1696" y="0"/>
                    <a:pt x="1487" y="0"/>
                  </a:cubicBezTo>
                  <a:cubicBezTo>
                    <a:pt x="1454" y="0"/>
                    <a:pt x="1421" y="2"/>
                    <a:pt x="1390" y="6"/>
                  </a:cubicBezTo>
                  <a:cubicBezTo>
                    <a:pt x="1207" y="30"/>
                    <a:pt x="1059" y="138"/>
                    <a:pt x="1011" y="177"/>
                  </a:cubicBezTo>
                  <a:cubicBezTo>
                    <a:pt x="963" y="138"/>
                    <a:pt x="815" y="30"/>
                    <a:pt x="632" y="6"/>
                  </a:cubicBezTo>
                  <a:cubicBezTo>
                    <a:pt x="601" y="2"/>
                    <a:pt x="568" y="0"/>
                    <a:pt x="534" y="0"/>
                  </a:cubicBezTo>
                  <a:cubicBezTo>
                    <a:pt x="326" y="0"/>
                    <a:pt x="94" y="68"/>
                    <a:pt x="94" y="68"/>
                  </a:cubicBezTo>
                  <a:lnTo>
                    <a:pt x="94" y="203"/>
                  </a:lnTo>
                  <a:cubicBezTo>
                    <a:pt x="36" y="216"/>
                    <a:pt x="0" y="227"/>
                    <a:pt x="0" y="227"/>
                  </a:cubicBezTo>
                  <a:lnTo>
                    <a:pt x="0" y="1466"/>
                  </a:lnTo>
                  <a:cubicBezTo>
                    <a:pt x="0" y="1466"/>
                    <a:pt x="243" y="1368"/>
                    <a:pt x="467" y="1335"/>
                  </a:cubicBezTo>
                  <a:cubicBezTo>
                    <a:pt x="605" y="1315"/>
                    <a:pt x="787" y="1368"/>
                    <a:pt x="905" y="1412"/>
                  </a:cubicBezTo>
                  <a:lnTo>
                    <a:pt x="905" y="1466"/>
                  </a:lnTo>
                  <a:lnTo>
                    <a:pt x="1116" y="1466"/>
                  </a:lnTo>
                  <a:lnTo>
                    <a:pt x="1116" y="1412"/>
                  </a:lnTo>
                  <a:cubicBezTo>
                    <a:pt x="1235" y="1368"/>
                    <a:pt x="1417" y="1315"/>
                    <a:pt x="1555" y="1335"/>
                  </a:cubicBezTo>
                  <a:cubicBezTo>
                    <a:pt x="1779" y="1368"/>
                    <a:pt x="2022" y="1466"/>
                    <a:pt x="2022" y="1466"/>
                  </a:cubicBezTo>
                  <a:lnTo>
                    <a:pt x="2022" y="227"/>
                  </a:lnTo>
                  <a:cubicBezTo>
                    <a:pt x="2022" y="227"/>
                    <a:pt x="1986" y="216"/>
                    <a:pt x="1928" y="20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 descr="图片包含 天空, 水, 户外, 船&#10;&#10;已生成极高可信度的说明">
            <a:extLst>
              <a:ext uri="{FF2B5EF4-FFF2-40B4-BE49-F238E27FC236}">
                <a16:creationId xmlns:a16="http://schemas.microsoft.com/office/drawing/2014/main" xmlns="" id="{028EF0B2-F378-4E5C-8648-5D4DC0B2549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8863" b="31790"/>
          <a:stretch/>
        </p:blipFill>
        <p:spPr>
          <a:xfrm>
            <a:off x="-1" y="2958881"/>
            <a:ext cx="12193587" cy="389912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r>
              <a:rPr kumimoji="1" lang="zh-CN" altLang="en-US" dirty="0"/>
              <a:t> 项目概述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E847370-1114-468C-9561-83BCD08AEFCF}"/>
              </a:ext>
            </a:extLst>
          </p:cNvPr>
          <p:cNvGrpSpPr/>
          <p:nvPr/>
        </p:nvGrpSpPr>
        <p:grpSpPr>
          <a:xfrm>
            <a:off x="5259050" y="1548857"/>
            <a:ext cx="1683984" cy="4480881"/>
            <a:chOff x="5259050" y="1548857"/>
            <a:chExt cx="1683984" cy="4480881"/>
          </a:xfrm>
        </p:grpSpPr>
        <p:sp>
          <p:nvSpPr>
            <p:cNvPr id="13" name="Freeform 15"/>
            <p:cNvSpPr>
              <a:spLocks noEditPoints="1"/>
            </p:cNvSpPr>
            <p:nvPr/>
          </p:nvSpPr>
          <p:spPr bwMode="auto">
            <a:xfrm>
              <a:off x="5259050" y="1548857"/>
              <a:ext cx="1683984" cy="4480881"/>
            </a:xfrm>
            <a:custGeom>
              <a:avLst/>
              <a:gdLst>
                <a:gd name="T0" fmla="*/ 252 w 289"/>
                <a:gd name="T1" fmla="*/ 0 h 647"/>
                <a:gd name="T2" fmla="*/ 37 w 289"/>
                <a:gd name="T3" fmla="*/ 0 h 647"/>
                <a:gd name="T4" fmla="*/ 0 w 289"/>
                <a:gd name="T5" fmla="*/ 38 h 647"/>
                <a:gd name="T6" fmla="*/ 0 w 289"/>
                <a:gd name="T7" fmla="*/ 517 h 647"/>
                <a:gd name="T8" fmla="*/ 0 w 289"/>
                <a:gd name="T9" fmla="*/ 578 h 647"/>
                <a:gd name="T10" fmla="*/ 0 w 289"/>
                <a:gd name="T11" fmla="*/ 647 h 647"/>
                <a:gd name="T12" fmla="*/ 289 w 289"/>
                <a:gd name="T13" fmla="*/ 647 h 647"/>
                <a:gd name="T14" fmla="*/ 289 w 289"/>
                <a:gd name="T15" fmla="*/ 578 h 647"/>
                <a:gd name="T16" fmla="*/ 289 w 289"/>
                <a:gd name="T17" fmla="*/ 517 h 647"/>
                <a:gd name="T18" fmla="*/ 289 w 289"/>
                <a:gd name="T19" fmla="*/ 38 h 647"/>
                <a:gd name="T20" fmla="*/ 252 w 289"/>
                <a:gd name="T21" fmla="*/ 0 h 647"/>
                <a:gd name="T22" fmla="*/ 44 w 289"/>
                <a:gd name="T23" fmla="*/ 93 h 647"/>
                <a:gd name="T24" fmla="*/ 81 w 289"/>
                <a:gd name="T25" fmla="*/ 56 h 647"/>
                <a:gd name="T26" fmla="*/ 200 w 289"/>
                <a:gd name="T27" fmla="*/ 56 h 647"/>
                <a:gd name="T28" fmla="*/ 237 w 289"/>
                <a:gd name="T29" fmla="*/ 93 h 647"/>
                <a:gd name="T30" fmla="*/ 237 w 289"/>
                <a:gd name="T31" fmla="*/ 115 h 647"/>
                <a:gd name="T32" fmla="*/ 200 w 289"/>
                <a:gd name="T33" fmla="*/ 152 h 647"/>
                <a:gd name="T34" fmla="*/ 81 w 289"/>
                <a:gd name="T35" fmla="*/ 152 h 647"/>
                <a:gd name="T36" fmla="*/ 44 w 289"/>
                <a:gd name="T37" fmla="*/ 115 h 647"/>
                <a:gd name="T38" fmla="*/ 44 w 289"/>
                <a:gd name="T39" fmla="*/ 9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9" h="647">
                  <a:moveTo>
                    <a:pt x="252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8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0" y="647"/>
                    <a:pt x="0" y="647"/>
                    <a:pt x="0" y="647"/>
                  </a:cubicBezTo>
                  <a:cubicBezTo>
                    <a:pt x="289" y="647"/>
                    <a:pt x="289" y="647"/>
                    <a:pt x="289" y="647"/>
                  </a:cubicBezTo>
                  <a:cubicBezTo>
                    <a:pt x="289" y="578"/>
                    <a:pt x="289" y="578"/>
                    <a:pt x="289" y="578"/>
                  </a:cubicBezTo>
                  <a:cubicBezTo>
                    <a:pt x="289" y="517"/>
                    <a:pt x="289" y="517"/>
                    <a:pt x="289" y="517"/>
                  </a:cubicBezTo>
                  <a:cubicBezTo>
                    <a:pt x="289" y="38"/>
                    <a:pt x="289" y="38"/>
                    <a:pt x="289" y="38"/>
                  </a:cubicBezTo>
                  <a:cubicBezTo>
                    <a:pt x="289" y="17"/>
                    <a:pt x="273" y="0"/>
                    <a:pt x="252" y="0"/>
                  </a:cubicBezTo>
                  <a:close/>
                  <a:moveTo>
                    <a:pt x="44" y="93"/>
                  </a:moveTo>
                  <a:cubicBezTo>
                    <a:pt x="44" y="72"/>
                    <a:pt x="61" y="56"/>
                    <a:pt x="81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21" y="56"/>
                    <a:pt x="237" y="72"/>
                    <a:pt x="237" y="93"/>
                  </a:cubicBezTo>
                  <a:cubicBezTo>
                    <a:pt x="237" y="115"/>
                    <a:pt x="237" y="115"/>
                    <a:pt x="237" y="115"/>
                  </a:cubicBezTo>
                  <a:cubicBezTo>
                    <a:pt x="237" y="135"/>
                    <a:pt x="221" y="152"/>
                    <a:pt x="200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61" y="152"/>
                    <a:pt x="44" y="135"/>
                    <a:pt x="44" y="115"/>
                  </a:cubicBezTo>
                  <a:lnTo>
                    <a:pt x="44" y="93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5666836" y="2037778"/>
              <a:ext cx="1005404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35%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420745" y="2958880"/>
              <a:ext cx="1522289" cy="1473213"/>
              <a:chOff x="1964947" y="597930"/>
              <a:chExt cx="1695828" cy="1010341"/>
            </a:xfrm>
          </p:grpSpPr>
          <p:sp>
            <p:nvSpPr>
              <p:cNvPr id="17" name="文本框 16"/>
              <p:cNvSpPr txBox="1"/>
              <p:nvPr/>
            </p:nvSpPr>
            <p:spPr bwMode="auto">
              <a:xfrm>
                <a:off x="1964947" y="1017260"/>
                <a:ext cx="1695828" cy="591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914400">
                  <a:defRPr/>
                </a:pPr>
                <a:r>
                  <a:rPr lang="en-US" altLang="zh-CN" sz="1050" dirty="0">
                    <a:solidFill>
                      <a:prstClr val="white"/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文本框 24"/>
              <p:cNvSpPr txBox="1">
                <a:spLocks noChangeArrowheads="1"/>
              </p:cNvSpPr>
              <p:nvPr/>
            </p:nvSpPr>
            <p:spPr bwMode="auto">
              <a:xfrm>
                <a:off x="1969162" y="597930"/>
                <a:ext cx="1456290" cy="274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200"/>
                  </a:lnSpc>
                  <a:defRPr sz="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dirty="0">
                    <a:solidFill>
                      <a:prstClr val="white"/>
                    </a:solidFill>
                  </a:rPr>
                  <a:t>ADD </a:t>
                </a:r>
                <a:r>
                  <a:rPr lang="en-US" altLang="zh-CN" sz="1200" b="1" dirty="0">
                    <a:solidFill>
                      <a:srgbClr val="FFC000"/>
                    </a:solidFill>
                  </a:rPr>
                  <a:t>A TITLE </a:t>
                </a:r>
                <a:r>
                  <a:rPr lang="en-US" altLang="zh-CN" sz="1200" b="1" dirty="0">
                    <a:solidFill>
                      <a:prstClr val="white"/>
                    </a:solidFill>
                  </a:rPr>
                  <a:t>IN HERE</a:t>
                </a:r>
                <a:endParaRPr lang="zh-CN" altLang="en-US" sz="12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6" name="Freeform 13"/>
            <p:cNvSpPr>
              <a:spLocks noEditPoints="1"/>
            </p:cNvSpPr>
            <p:nvPr/>
          </p:nvSpPr>
          <p:spPr bwMode="auto">
            <a:xfrm>
              <a:off x="5907616" y="5199390"/>
              <a:ext cx="371075" cy="524097"/>
            </a:xfrm>
            <a:custGeom>
              <a:avLst/>
              <a:gdLst>
                <a:gd name="T0" fmla="*/ 80 w 161"/>
                <a:gd name="T1" fmla="*/ 229 h 229"/>
                <a:gd name="T2" fmla="*/ 0 w 161"/>
                <a:gd name="T3" fmla="*/ 194 h 229"/>
                <a:gd name="T4" fmla="*/ 53 w 161"/>
                <a:gd name="T5" fmla="*/ 161 h 229"/>
                <a:gd name="T6" fmla="*/ 55 w 161"/>
                <a:gd name="T7" fmla="*/ 161 h 229"/>
                <a:gd name="T8" fmla="*/ 19 w 161"/>
                <a:gd name="T9" fmla="*/ 104 h 229"/>
                <a:gd name="T10" fmla="*/ 16 w 161"/>
                <a:gd name="T11" fmla="*/ 97 h 229"/>
                <a:gd name="T12" fmla="*/ 15 w 161"/>
                <a:gd name="T13" fmla="*/ 96 h 229"/>
                <a:gd name="T14" fmla="*/ 15 w 161"/>
                <a:gd name="T15" fmla="*/ 95 h 229"/>
                <a:gd name="T16" fmla="*/ 10 w 161"/>
                <a:gd name="T17" fmla="*/ 70 h 229"/>
                <a:gd name="T18" fmla="*/ 80 w 161"/>
                <a:gd name="T19" fmla="*/ 0 h 229"/>
                <a:gd name="T20" fmla="*/ 150 w 161"/>
                <a:gd name="T21" fmla="*/ 70 h 229"/>
                <a:gd name="T22" fmla="*/ 146 w 161"/>
                <a:gd name="T23" fmla="*/ 95 h 229"/>
                <a:gd name="T24" fmla="*/ 145 w 161"/>
                <a:gd name="T25" fmla="*/ 96 h 229"/>
                <a:gd name="T26" fmla="*/ 145 w 161"/>
                <a:gd name="T27" fmla="*/ 96 h 229"/>
                <a:gd name="T28" fmla="*/ 145 w 161"/>
                <a:gd name="T29" fmla="*/ 97 h 229"/>
                <a:gd name="T30" fmla="*/ 141 w 161"/>
                <a:gd name="T31" fmla="*/ 104 h 229"/>
                <a:gd name="T32" fmla="*/ 80 w 161"/>
                <a:gd name="T33" fmla="*/ 205 h 229"/>
                <a:gd name="T34" fmla="*/ 66 w 161"/>
                <a:gd name="T35" fmla="*/ 182 h 229"/>
                <a:gd name="T36" fmla="*/ 65 w 161"/>
                <a:gd name="T37" fmla="*/ 182 h 229"/>
                <a:gd name="T38" fmla="*/ 23 w 161"/>
                <a:gd name="T39" fmla="*/ 194 h 229"/>
                <a:gd name="T40" fmla="*/ 22 w 161"/>
                <a:gd name="T41" fmla="*/ 194 h 229"/>
                <a:gd name="T42" fmla="*/ 23 w 161"/>
                <a:gd name="T43" fmla="*/ 195 h 229"/>
                <a:gd name="T44" fmla="*/ 79 w 161"/>
                <a:gd name="T45" fmla="*/ 208 h 229"/>
                <a:gd name="T46" fmla="*/ 82 w 161"/>
                <a:gd name="T47" fmla="*/ 208 h 229"/>
                <a:gd name="T48" fmla="*/ 82 w 161"/>
                <a:gd name="T49" fmla="*/ 208 h 229"/>
                <a:gd name="T50" fmla="*/ 138 w 161"/>
                <a:gd name="T51" fmla="*/ 195 h 229"/>
                <a:gd name="T52" fmla="*/ 138 w 161"/>
                <a:gd name="T53" fmla="*/ 194 h 229"/>
                <a:gd name="T54" fmla="*/ 138 w 161"/>
                <a:gd name="T55" fmla="*/ 194 h 229"/>
                <a:gd name="T56" fmla="*/ 108 w 161"/>
                <a:gd name="T57" fmla="*/ 183 h 229"/>
                <a:gd name="T58" fmla="*/ 121 w 161"/>
                <a:gd name="T59" fmla="*/ 164 h 229"/>
                <a:gd name="T60" fmla="*/ 161 w 161"/>
                <a:gd name="T61" fmla="*/ 194 h 229"/>
                <a:gd name="T62" fmla="*/ 80 w 161"/>
                <a:gd name="T63" fmla="*/ 229 h 229"/>
                <a:gd name="T64" fmla="*/ 80 w 161"/>
                <a:gd name="T65" fmla="*/ 32 h 229"/>
                <a:gd name="T66" fmla="*/ 50 w 161"/>
                <a:gd name="T67" fmla="*/ 62 h 229"/>
                <a:gd name="T68" fmla="*/ 80 w 161"/>
                <a:gd name="T69" fmla="*/ 92 h 229"/>
                <a:gd name="T70" fmla="*/ 110 w 161"/>
                <a:gd name="T71" fmla="*/ 62 h 229"/>
                <a:gd name="T72" fmla="*/ 80 w 161"/>
                <a:gd name="T73" fmla="*/ 32 h 229"/>
                <a:gd name="T74" fmla="*/ 80 w 161"/>
                <a:gd name="T75" fmla="*/ 32 h 229"/>
                <a:gd name="T76" fmla="*/ 80 w 161"/>
                <a:gd name="T77" fmla="*/ 32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1" h="229">
                  <a:moveTo>
                    <a:pt x="80" y="229"/>
                  </a:moveTo>
                  <a:cubicBezTo>
                    <a:pt x="40" y="229"/>
                    <a:pt x="0" y="219"/>
                    <a:pt x="0" y="194"/>
                  </a:cubicBezTo>
                  <a:cubicBezTo>
                    <a:pt x="0" y="176"/>
                    <a:pt x="28" y="164"/>
                    <a:pt x="53" y="161"/>
                  </a:cubicBezTo>
                  <a:cubicBezTo>
                    <a:pt x="55" y="161"/>
                    <a:pt x="55" y="161"/>
                    <a:pt x="55" y="161"/>
                  </a:cubicBezTo>
                  <a:cubicBezTo>
                    <a:pt x="19" y="104"/>
                    <a:pt x="19" y="104"/>
                    <a:pt x="19" y="104"/>
                  </a:cubicBezTo>
                  <a:cubicBezTo>
                    <a:pt x="18" y="102"/>
                    <a:pt x="17" y="100"/>
                    <a:pt x="16" y="97"/>
                  </a:cubicBezTo>
                  <a:cubicBezTo>
                    <a:pt x="15" y="96"/>
                    <a:pt x="15" y="96"/>
                    <a:pt x="15" y="96"/>
                  </a:cubicBezTo>
                  <a:cubicBezTo>
                    <a:pt x="15" y="95"/>
                    <a:pt x="15" y="95"/>
                    <a:pt x="15" y="95"/>
                  </a:cubicBezTo>
                  <a:cubicBezTo>
                    <a:pt x="12" y="87"/>
                    <a:pt x="10" y="78"/>
                    <a:pt x="10" y="70"/>
                  </a:cubicBezTo>
                  <a:cubicBezTo>
                    <a:pt x="10" y="31"/>
                    <a:pt x="42" y="0"/>
                    <a:pt x="80" y="0"/>
                  </a:cubicBezTo>
                  <a:cubicBezTo>
                    <a:pt x="119" y="0"/>
                    <a:pt x="150" y="31"/>
                    <a:pt x="150" y="70"/>
                  </a:cubicBezTo>
                  <a:cubicBezTo>
                    <a:pt x="150" y="78"/>
                    <a:pt x="149" y="87"/>
                    <a:pt x="146" y="95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6"/>
                    <a:pt x="145" y="96"/>
                    <a:pt x="145" y="96"/>
                  </a:cubicBezTo>
                  <a:cubicBezTo>
                    <a:pt x="145" y="97"/>
                    <a:pt x="145" y="97"/>
                    <a:pt x="145" y="97"/>
                  </a:cubicBezTo>
                  <a:cubicBezTo>
                    <a:pt x="144" y="99"/>
                    <a:pt x="143" y="102"/>
                    <a:pt x="141" y="104"/>
                  </a:cubicBezTo>
                  <a:cubicBezTo>
                    <a:pt x="80" y="205"/>
                    <a:pt x="80" y="205"/>
                    <a:pt x="80" y="205"/>
                  </a:cubicBezTo>
                  <a:cubicBezTo>
                    <a:pt x="66" y="182"/>
                    <a:pt x="66" y="182"/>
                    <a:pt x="66" y="182"/>
                  </a:cubicBezTo>
                  <a:cubicBezTo>
                    <a:pt x="65" y="182"/>
                    <a:pt x="65" y="182"/>
                    <a:pt x="65" y="182"/>
                  </a:cubicBezTo>
                  <a:cubicBezTo>
                    <a:pt x="42" y="184"/>
                    <a:pt x="27" y="190"/>
                    <a:pt x="23" y="194"/>
                  </a:cubicBezTo>
                  <a:cubicBezTo>
                    <a:pt x="22" y="194"/>
                    <a:pt x="22" y="194"/>
                    <a:pt x="22" y="194"/>
                  </a:cubicBezTo>
                  <a:cubicBezTo>
                    <a:pt x="23" y="195"/>
                    <a:pt x="23" y="195"/>
                    <a:pt x="23" y="195"/>
                  </a:cubicBezTo>
                  <a:cubicBezTo>
                    <a:pt x="28" y="200"/>
                    <a:pt x="48" y="207"/>
                    <a:pt x="79" y="208"/>
                  </a:cubicBezTo>
                  <a:cubicBezTo>
                    <a:pt x="82" y="208"/>
                    <a:pt x="82" y="208"/>
                    <a:pt x="82" y="208"/>
                  </a:cubicBezTo>
                  <a:cubicBezTo>
                    <a:pt x="82" y="208"/>
                    <a:pt x="82" y="208"/>
                    <a:pt x="82" y="208"/>
                  </a:cubicBezTo>
                  <a:cubicBezTo>
                    <a:pt x="113" y="207"/>
                    <a:pt x="133" y="200"/>
                    <a:pt x="138" y="195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38" y="194"/>
                    <a:pt x="138" y="194"/>
                    <a:pt x="138" y="194"/>
                  </a:cubicBezTo>
                  <a:cubicBezTo>
                    <a:pt x="135" y="191"/>
                    <a:pt x="124" y="186"/>
                    <a:pt x="108" y="183"/>
                  </a:cubicBezTo>
                  <a:cubicBezTo>
                    <a:pt x="121" y="164"/>
                    <a:pt x="121" y="164"/>
                    <a:pt x="121" y="164"/>
                  </a:cubicBezTo>
                  <a:cubicBezTo>
                    <a:pt x="146" y="169"/>
                    <a:pt x="161" y="180"/>
                    <a:pt x="161" y="194"/>
                  </a:cubicBezTo>
                  <a:cubicBezTo>
                    <a:pt x="161" y="219"/>
                    <a:pt x="120" y="229"/>
                    <a:pt x="80" y="229"/>
                  </a:cubicBezTo>
                  <a:close/>
                  <a:moveTo>
                    <a:pt x="80" y="32"/>
                  </a:moveTo>
                  <a:cubicBezTo>
                    <a:pt x="64" y="32"/>
                    <a:pt x="50" y="45"/>
                    <a:pt x="50" y="62"/>
                  </a:cubicBezTo>
                  <a:cubicBezTo>
                    <a:pt x="50" y="78"/>
                    <a:pt x="64" y="92"/>
                    <a:pt x="80" y="92"/>
                  </a:cubicBezTo>
                  <a:cubicBezTo>
                    <a:pt x="97" y="92"/>
                    <a:pt x="110" y="78"/>
                    <a:pt x="110" y="62"/>
                  </a:cubicBezTo>
                  <a:cubicBezTo>
                    <a:pt x="110" y="45"/>
                    <a:pt x="97" y="32"/>
                    <a:pt x="80" y="32"/>
                  </a:cubicBezTo>
                  <a:close/>
                  <a:moveTo>
                    <a:pt x="80" y="32"/>
                  </a:moveTo>
                  <a:cubicBezTo>
                    <a:pt x="80" y="32"/>
                    <a:pt x="80" y="32"/>
                    <a:pt x="80" y="3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DA6479F-65F9-498E-90AB-316D7664644B}"/>
              </a:ext>
            </a:extLst>
          </p:cNvPr>
          <p:cNvGrpSpPr/>
          <p:nvPr/>
        </p:nvGrpSpPr>
        <p:grpSpPr>
          <a:xfrm>
            <a:off x="7283332" y="1548857"/>
            <a:ext cx="1683986" cy="4480881"/>
            <a:chOff x="7283332" y="1548857"/>
            <a:chExt cx="1683986" cy="4480881"/>
          </a:xfrm>
        </p:grpSpPr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7283332" y="1548857"/>
              <a:ext cx="1683985" cy="4480881"/>
            </a:xfrm>
            <a:custGeom>
              <a:avLst/>
              <a:gdLst>
                <a:gd name="T0" fmla="*/ 252 w 289"/>
                <a:gd name="T1" fmla="*/ 0 h 647"/>
                <a:gd name="T2" fmla="*/ 37 w 289"/>
                <a:gd name="T3" fmla="*/ 0 h 647"/>
                <a:gd name="T4" fmla="*/ 0 w 289"/>
                <a:gd name="T5" fmla="*/ 38 h 647"/>
                <a:gd name="T6" fmla="*/ 0 w 289"/>
                <a:gd name="T7" fmla="*/ 517 h 647"/>
                <a:gd name="T8" fmla="*/ 0 w 289"/>
                <a:gd name="T9" fmla="*/ 578 h 647"/>
                <a:gd name="T10" fmla="*/ 0 w 289"/>
                <a:gd name="T11" fmla="*/ 647 h 647"/>
                <a:gd name="T12" fmla="*/ 289 w 289"/>
                <a:gd name="T13" fmla="*/ 647 h 647"/>
                <a:gd name="T14" fmla="*/ 289 w 289"/>
                <a:gd name="T15" fmla="*/ 578 h 647"/>
                <a:gd name="T16" fmla="*/ 289 w 289"/>
                <a:gd name="T17" fmla="*/ 517 h 647"/>
                <a:gd name="T18" fmla="*/ 289 w 289"/>
                <a:gd name="T19" fmla="*/ 38 h 647"/>
                <a:gd name="T20" fmla="*/ 252 w 289"/>
                <a:gd name="T21" fmla="*/ 0 h 647"/>
                <a:gd name="T22" fmla="*/ 44 w 289"/>
                <a:gd name="T23" fmla="*/ 93 h 647"/>
                <a:gd name="T24" fmla="*/ 81 w 289"/>
                <a:gd name="T25" fmla="*/ 56 h 647"/>
                <a:gd name="T26" fmla="*/ 200 w 289"/>
                <a:gd name="T27" fmla="*/ 56 h 647"/>
                <a:gd name="T28" fmla="*/ 237 w 289"/>
                <a:gd name="T29" fmla="*/ 93 h 647"/>
                <a:gd name="T30" fmla="*/ 237 w 289"/>
                <a:gd name="T31" fmla="*/ 115 h 647"/>
                <a:gd name="T32" fmla="*/ 200 w 289"/>
                <a:gd name="T33" fmla="*/ 152 h 647"/>
                <a:gd name="T34" fmla="*/ 81 w 289"/>
                <a:gd name="T35" fmla="*/ 152 h 647"/>
                <a:gd name="T36" fmla="*/ 44 w 289"/>
                <a:gd name="T37" fmla="*/ 115 h 647"/>
                <a:gd name="T38" fmla="*/ 44 w 289"/>
                <a:gd name="T39" fmla="*/ 9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9" h="647">
                  <a:moveTo>
                    <a:pt x="252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8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0" y="647"/>
                    <a:pt x="0" y="647"/>
                    <a:pt x="0" y="647"/>
                  </a:cubicBezTo>
                  <a:cubicBezTo>
                    <a:pt x="289" y="647"/>
                    <a:pt x="289" y="647"/>
                    <a:pt x="289" y="647"/>
                  </a:cubicBezTo>
                  <a:cubicBezTo>
                    <a:pt x="289" y="578"/>
                    <a:pt x="289" y="578"/>
                    <a:pt x="289" y="578"/>
                  </a:cubicBezTo>
                  <a:cubicBezTo>
                    <a:pt x="289" y="517"/>
                    <a:pt x="289" y="517"/>
                    <a:pt x="289" y="517"/>
                  </a:cubicBezTo>
                  <a:cubicBezTo>
                    <a:pt x="289" y="38"/>
                    <a:pt x="289" y="38"/>
                    <a:pt x="289" y="38"/>
                  </a:cubicBezTo>
                  <a:cubicBezTo>
                    <a:pt x="289" y="17"/>
                    <a:pt x="273" y="0"/>
                    <a:pt x="252" y="0"/>
                  </a:cubicBezTo>
                  <a:close/>
                  <a:moveTo>
                    <a:pt x="44" y="93"/>
                  </a:moveTo>
                  <a:cubicBezTo>
                    <a:pt x="44" y="72"/>
                    <a:pt x="61" y="56"/>
                    <a:pt x="81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21" y="56"/>
                    <a:pt x="237" y="72"/>
                    <a:pt x="237" y="93"/>
                  </a:cubicBezTo>
                  <a:cubicBezTo>
                    <a:pt x="237" y="115"/>
                    <a:pt x="237" y="115"/>
                    <a:pt x="237" y="115"/>
                  </a:cubicBezTo>
                  <a:cubicBezTo>
                    <a:pt x="237" y="135"/>
                    <a:pt x="221" y="152"/>
                    <a:pt x="200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61" y="152"/>
                    <a:pt x="44" y="135"/>
                    <a:pt x="44" y="115"/>
                  </a:cubicBezTo>
                  <a:lnTo>
                    <a:pt x="44" y="93"/>
                  </a:lnTo>
                  <a:close/>
                </a:path>
              </a:pathLst>
            </a:custGeom>
            <a:solidFill>
              <a:srgbClr val="4A77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7729313" y="2037778"/>
              <a:ext cx="1005402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35%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7441556" y="2958880"/>
              <a:ext cx="1525762" cy="1473213"/>
              <a:chOff x="1964947" y="597930"/>
              <a:chExt cx="1695828" cy="1010341"/>
            </a:xfrm>
          </p:grpSpPr>
          <p:sp>
            <p:nvSpPr>
              <p:cNvPr id="26" name="文本框 25"/>
              <p:cNvSpPr txBox="1"/>
              <p:nvPr/>
            </p:nvSpPr>
            <p:spPr bwMode="auto">
              <a:xfrm>
                <a:off x="1964947" y="1017260"/>
                <a:ext cx="1695828" cy="591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914400">
                  <a:defRPr/>
                </a:pPr>
                <a:r>
                  <a:rPr lang="en-US" altLang="zh-CN" sz="1050" dirty="0">
                    <a:solidFill>
                      <a:prstClr val="white"/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文本框 24"/>
              <p:cNvSpPr txBox="1">
                <a:spLocks noChangeArrowheads="1"/>
              </p:cNvSpPr>
              <p:nvPr/>
            </p:nvSpPr>
            <p:spPr bwMode="auto">
              <a:xfrm>
                <a:off x="1969162" y="597930"/>
                <a:ext cx="1456290" cy="274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200"/>
                  </a:lnSpc>
                  <a:defRPr sz="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dirty="0">
                    <a:solidFill>
                      <a:prstClr val="white"/>
                    </a:solidFill>
                  </a:rPr>
                  <a:t>ADD </a:t>
                </a:r>
                <a:r>
                  <a:rPr lang="en-US" altLang="zh-CN" sz="1200" b="1" dirty="0">
                    <a:solidFill>
                      <a:srgbClr val="FFC000"/>
                    </a:solidFill>
                  </a:rPr>
                  <a:t>A TITLE </a:t>
                </a:r>
                <a:r>
                  <a:rPr lang="en-US" altLang="zh-CN" sz="1200" b="1" dirty="0">
                    <a:solidFill>
                      <a:prstClr val="white"/>
                    </a:solidFill>
                  </a:rPr>
                  <a:t>IN HERE</a:t>
                </a:r>
                <a:endParaRPr lang="zh-CN" altLang="en-US" sz="12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24" name="Freeform 9"/>
            <p:cNvSpPr>
              <a:spLocks noEditPoints="1"/>
            </p:cNvSpPr>
            <p:nvPr/>
          </p:nvSpPr>
          <p:spPr bwMode="auto">
            <a:xfrm>
              <a:off x="7917789" y="5225589"/>
              <a:ext cx="490685" cy="479274"/>
            </a:xfrm>
            <a:custGeom>
              <a:avLst/>
              <a:gdLst>
                <a:gd name="T0" fmla="*/ 138 w 179"/>
                <a:gd name="T1" fmla="*/ 79 h 175"/>
                <a:gd name="T2" fmla="*/ 104 w 179"/>
                <a:gd name="T3" fmla="*/ 152 h 175"/>
                <a:gd name="T4" fmla="*/ 123 w 179"/>
                <a:gd name="T5" fmla="*/ 167 h 175"/>
                <a:gd name="T6" fmla="*/ 131 w 179"/>
                <a:gd name="T7" fmla="*/ 171 h 175"/>
                <a:gd name="T8" fmla="*/ 51 w 179"/>
                <a:gd name="T9" fmla="*/ 175 h 175"/>
                <a:gd name="T10" fmla="*/ 51 w 179"/>
                <a:gd name="T11" fmla="*/ 167 h 175"/>
                <a:gd name="T12" fmla="*/ 74 w 179"/>
                <a:gd name="T13" fmla="*/ 152 h 175"/>
                <a:gd name="T14" fmla="*/ 71 w 179"/>
                <a:gd name="T15" fmla="*/ 116 h 175"/>
                <a:gd name="T16" fmla="*/ 2 w 179"/>
                <a:gd name="T17" fmla="*/ 42 h 175"/>
                <a:gd name="T18" fmla="*/ 29 w 179"/>
                <a:gd name="T19" fmla="*/ 19 h 175"/>
                <a:gd name="T20" fmla="*/ 29 w 179"/>
                <a:gd name="T21" fmla="*/ 5 h 175"/>
                <a:gd name="T22" fmla="*/ 29 w 179"/>
                <a:gd name="T23" fmla="*/ 2 h 175"/>
                <a:gd name="T24" fmla="*/ 32 w 179"/>
                <a:gd name="T25" fmla="*/ 0 h 175"/>
                <a:gd name="T26" fmla="*/ 142 w 179"/>
                <a:gd name="T27" fmla="*/ 0 h 175"/>
                <a:gd name="T28" fmla="*/ 149 w 179"/>
                <a:gd name="T29" fmla="*/ 0 h 175"/>
                <a:gd name="T30" fmla="*/ 150 w 179"/>
                <a:gd name="T31" fmla="*/ 4 h 175"/>
                <a:gd name="T32" fmla="*/ 150 w 179"/>
                <a:gd name="T33" fmla="*/ 15 h 175"/>
                <a:gd name="T34" fmla="*/ 154 w 179"/>
                <a:gd name="T35" fmla="*/ 19 h 175"/>
                <a:gd name="T36" fmla="*/ 74 w 179"/>
                <a:gd name="T37" fmla="*/ 159 h 175"/>
                <a:gd name="T38" fmla="*/ 115 w 179"/>
                <a:gd name="T39" fmla="*/ 167 h 175"/>
                <a:gd name="T40" fmla="*/ 74 w 179"/>
                <a:gd name="T41" fmla="*/ 159 h 175"/>
                <a:gd name="T42" fmla="*/ 82 w 179"/>
                <a:gd name="T43" fmla="*/ 121 h 175"/>
                <a:gd name="T44" fmla="*/ 94 w 179"/>
                <a:gd name="T45" fmla="*/ 152 h 175"/>
                <a:gd name="T46" fmla="*/ 25 w 179"/>
                <a:gd name="T47" fmla="*/ 27 h 175"/>
                <a:gd name="T48" fmla="*/ 15 w 179"/>
                <a:gd name="T49" fmla="*/ 27 h 175"/>
                <a:gd name="T50" fmla="*/ 10 w 179"/>
                <a:gd name="T51" fmla="*/ 36 h 175"/>
                <a:gd name="T52" fmla="*/ 38 w 179"/>
                <a:gd name="T53" fmla="*/ 71 h 175"/>
                <a:gd name="T54" fmla="*/ 25 w 179"/>
                <a:gd name="T55" fmla="*/ 27 h 175"/>
                <a:gd name="T56" fmla="*/ 36 w 179"/>
                <a:gd name="T57" fmla="*/ 8 h 175"/>
                <a:gd name="T58" fmla="*/ 89 w 179"/>
                <a:gd name="T59" fmla="*/ 114 h 175"/>
                <a:gd name="T60" fmla="*/ 142 w 179"/>
                <a:gd name="T61" fmla="*/ 8 h 175"/>
                <a:gd name="T62" fmla="*/ 164 w 179"/>
                <a:gd name="T63" fmla="*/ 27 h 175"/>
                <a:gd name="T64" fmla="*/ 154 w 179"/>
                <a:gd name="T65" fmla="*/ 27 h 175"/>
                <a:gd name="T66" fmla="*/ 141 w 179"/>
                <a:gd name="T67" fmla="*/ 71 h 175"/>
                <a:gd name="T68" fmla="*/ 169 w 179"/>
                <a:gd name="T69" fmla="*/ 36 h 175"/>
                <a:gd name="T70" fmla="*/ 169 w 179"/>
                <a:gd name="T71" fmla="*/ 27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79" h="175">
                  <a:moveTo>
                    <a:pt x="177" y="42"/>
                  </a:moveTo>
                  <a:cubicBezTo>
                    <a:pt x="177" y="65"/>
                    <a:pt x="160" y="77"/>
                    <a:pt x="138" y="79"/>
                  </a:cubicBezTo>
                  <a:cubicBezTo>
                    <a:pt x="130" y="96"/>
                    <a:pt x="120" y="109"/>
                    <a:pt x="108" y="116"/>
                  </a:cubicBezTo>
                  <a:cubicBezTo>
                    <a:pt x="104" y="152"/>
                    <a:pt x="104" y="152"/>
                    <a:pt x="104" y="152"/>
                  </a:cubicBezTo>
                  <a:cubicBezTo>
                    <a:pt x="105" y="152"/>
                    <a:pt x="105" y="152"/>
                    <a:pt x="105" y="152"/>
                  </a:cubicBezTo>
                  <a:cubicBezTo>
                    <a:pt x="114" y="152"/>
                    <a:pt x="121" y="158"/>
                    <a:pt x="123" y="167"/>
                  </a:cubicBezTo>
                  <a:cubicBezTo>
                    <a:pt x="127" y="167"/>
                    <a:pt x="127" y="167"/>
                    <a:pt x="127" y="167"/>
                  </a:cubicBezTo>
                  <a:cubicBezTo>
                    <a:pt x="129" y="167"/>
                    <a:pt x="131" y="169"/>
                    <a:pt x="131" y="171"/>
                  </a:cubicBezTo>
                  <a:cubicBezTo>
                    <a:pt x="131" y="173"/>
                    <a:pt x="129" y="175"/>
                    <a:pt x="127" y="175"/>
                  </a:cubicBezTo>
                  <a:cubicBezTo>
                    <a:pt x="51" y="175"/>
                    <a:pt x="51" y="175"/>
                    <a:pt x="51" y="175"/>
                  </a:cubicBezTo>
                  <a:cubicBezTo>
                    <a:pt x="49" y="175"/>
                    <a:pt x="48" y="173"/>
                    <a:pt x="48" y="171"/>
                  </a:cubicBezTo>
                  <a:cubicBezTo>
                    <a:pt x="48" y="169"/>
                    <a:pt x="49" y="167"/>
                    <a:pt x="51" y="167"/>
                  </a:cubicBezTo>
                  <a:cubicBezTo>
                    <a:pt x="56" y="167"/>
                    <a:pt x="56" y="167"/>
                    <a:pt x="56" y="167"/>
                  </a:cubicBezTo>
                  <a:cubicBezTo>
                    <a:pt x="57" y="158"/>
                    <a:pt x="65" y="152"/>
                    <a:pt x="74" y="152"/>
                  </a:cubicBezTo>
                  <a:cubicBezTo>
                    <a:pt x="75" y="152"/>
                    <a:pt x="75" y="152"/>
                    <a:pt x="75" y="152"/>
                  </a:cubicBezTo>
                  <a:cubicBezTo>
                    <a:pt x="71" y="116"/>
                    <a:pt x="71" y="116"/>
                    <a:pt x="71" y="116"/>
                  </a:cubicBezTo>
                  <a:cubicBezTo>
                    <a:pt x="59" y="109"/>
                    <a:pt x="48" y="96"/>
                    <a:pt x="41" y="79"/>
                  </a:cubicBezTo>
                  <a:cubicBezTo>
                    <a:pt x="19" y="77"/>
                    <a:pt x="2" y="65"/>
                    <a:pt x="2" y="42"/>
                  </a:cubicBezTo>
                  <a:cubicBezTo>
                    <a:pt x="2" y="17"/>
                    <a:pt x="0" y="19"/>
                    <a:pt x="25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8"/>
                    <a:pt x="29" y="16"/>
                    <a:pt x="29" y="15"/>
                  </a:cubicBezTo>
                  <a:cubicBezTo>
                    <a:pt x="29" y="12"/>
                    <a:pt x="29" y="9"/>
                    <a:pt x="29" y="5"/>
                  </a:cubicBezTo>
                  <a:cubicBezTo>
                    <a:pt x="29" y="5"/>
                    <a:pt x="29" y="4"/>
                    <a:pt x="29" y="4"/>
                  </a:cubicBezTo>
                  <a:cubicBezTo>
                    <a:pt x="29" y="3"/>
                    <a:pt x="29" y="2"/>
                    <a:pt x="29" y="2"/>
                  </a:cubicBezTo>
                  <a:cubicBezTo>
                    <a:pt x="29" y="1"/>
                    <a:pt x="29" y="1"/>
                    <a:pt x="29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46" y="0"/>
                    <a:pt x="146" y="0"/>
                    <a:pt x="146" y="0"/>
                  </a:cubicBezTo>
                  <a:cubicBezTo>
                    <a:pt x="149" y="0"/>
                    <a:pt x="149" y="0"/>
                    <a:pt x="149" y="0"/>
                  </a:cubicBezTo>
                  <a:cubicBezTo>
                    <a:pt x="149" y="1"/>
                    <a:pt x="149" y="1"/>
                    <a:pt x="149" y="2"/>
                  </a:cubicBezTo>
                  <a:cubicBezTo>
                    <a:pt x="150" y="2"/>
                    <a:pt x="150" y="3"/>
                    <a:pt x="150" y="4"/>
                  </a:cubicBezTo>
                  <a:cubicBezTo>
                    <a:pt x="150" y="4"/>
                    <a:pt x="150" y="5"/>
                    <a:pt x="150" y="5"/>
                  </a:cubicBezTo>
                  <a:cubicBezTo>
                    <a:pt x="150" y="9"/>
                    <a:pt x="150" y="12"/>
                    <a:pt x="150" y="15"/>
                  </a:cubicBezTo>
                  <a:cubicBezTo>
                    <a:pt x="150" y="16"/>
                    <a:pt x="150" y="18"/>
                    <a:pt x="150" y="19"/>
                  </a:cubicBezTo>
                  <a:cubicBezTo>
                    <a:pt x="154" y="19"/>
                    <a:pt x="154" y="19"/>
                    <a:pt x="154" y="19"/>
                  </a:cubicBezTo>
                  <a:cubicBezTo>
                    <a:pt x="179" y="19"/>
                    <a:pt x="177" y="17"/>
                    <a:pt x="177" y="42"/>
                  </a:cubicBezTo>
                  <a:close/>
                  <a:moveTo>
                    <a:pt x="74" y="159"/>
                  </a:moveTo>
                  <a:cubicBezTo>
                    <a:pt x="69" y="159"/>
                    <a:pt x="65" y="163"/>
                    <a:pt x="63" y="167"/>
                  </a:cubicBezTo>
                  <a:cubicBezTo>
                    <a:pt x="115" y="167"/>
                    <a:pt x="115" y="167"/>
                    <a:pt x="115" y="167"/>
                  </a:cubicBezTo>
                  <a:cubicBezTo>
                    <a:pt x="114" y="163"/>
                    <a:pt x="109" y="159"/>
                    <a:pt x="105" y="159"/>
                  </a:cubicBezTo>
                  <a:cubicBezTo>
                    <a:pt x="74" y="159"/>
                    <a:pt x="74" y="159"/>
                    <a:pt x="74" y="159"/>
                  </a:cubicBezTo>
                  <a:close/>
                  <a:moveTo>
                    <a:pt x="97" y="121"/>
                  </a:moveTo>
                  <a:cubicBezTo>
                    <a:pt x="82" y="121"/>
                    <a:pt x="82" y="121"/>
                    <a:pt x="82" y="121"/>
                  </a:cubicBezTo>
                  <a:cubicBezTo>
                    <a:pt x="84" y="152"/>
                    <a:pt x="84" y="152"/>
                    <a:pt x="84" y="152"/>
                  </a:cubicBezTo>
                  <a:cubicBezTo>
                    <a:pt x="94" y="152"/>
                    <a:pt x="94" y="152"/>
                    <a:pt x="94" y="152"/>
                  </a:cubicBezTo>
                  <a:cubicBezTo>
                    <a:pt x="97" y="121"/>
                    <a:pt x="97" y="121"/>
                    <a:pt x="97" y="121"/>
                  </a:cubicBezTo>
                  <a:close/>
                  <a:moveTo>
                    <a:pt x="25" y="27"/>
                  </a:moveTo>
                  <a:cubicBezTo>
                    <a:pt x="23" y="27"/>
                    <a:pt x="21" y="27"/>
                    <a:pt x="19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3" y="27"/>
                    <a:pt x="11" y="27"/>
                    <a:pt x="10" y="27"/>
                  </a:cubicBezTo>
                  <a:cubicBezTo>
                    <a:pt x="10" y="29"/>
                    <a:pt x="10" y="32"/>
                    <a:pt x="10" y="36"/>
                  </a:cubicBezTo>
                  <a:cubicBezTo>
                    <a:pt x="10" y="38"/>
                    <a:pt x="10" y="40"/>
                    <a:pt x="10" y="42"/>
                  </a:cubicBezTo>
                  <a:cubicBezTo>
                    <a:pt x="10" y="59"/>
                    <a:pt x="22" y="69"/>
                    <a:pt x="38" y="71"/>
                  </a:cubicBezTo>
                  <a:cubicBezTo>
                    <a:pt x="33" y="58"/>
                    <a:pt x="30" y="43"/>
                    <a:pt x="29" y="27"/>
                  </a:cubicBezTo>
                  <a:cubicBezTo>
                    <a:pt x="25" y="27"/>
                    <a:pt x="25" y="27"/>
                    <a:pt x="25" y="27"/>
                  </a:cubicBezTo>
                  <a:close/>
                  <a:moveTo>
                    <a:pt x="142" y="8"/>
                  </a:moveTo>
                  <a:cubicBezTo>
                    <a:pt x="36" y="8"/>
                    <a:pt x="36" y="8"/>
                    <a:pt x="36" y="8"/>
                  </a:cubicBezTo>
                  <a:cubicBezTo>
                    <a:pt x="36" y="10"/>
                    <a:pt x="36" y="13"/>
                    <a:pt x="36" y="15"/>
                  </a:cubicBezTo>
                  <a:cubicBezTo>
                    <a:pt x="36" y="69"/>
                    <a:pt x="61" y="114"/>
                    <a:pt x="89" y="114"/>
                  </a:cubicBezTo>
                  <a:cubicBezTo>
                    <a:pt x="118" y="114"/>
                    <a:pt x="142" y="69"/>
                    <a:pt x="142" y="15"/>
                  </a:cubicBezTo>
                  <a:cubicBezTo>
                    <a:pt x="142" y="13"/>
                    <a:pt x="142" y="10"/>
                    <a:pt x="142" y="8"/>
                  </a:cubicBezTo>
                  <a:close/>
                  <a:moveTo>
                    <a:pt x="169" y="27"/>
                  </a:moveTo>
                  <a:cubicBezTo>
                    <a:pt x="168" y="27"/>
                    <a:pt x="166" y="27"/>
                    <a:pt x="164" y="27"/>
                  </a:cubicBezTo>
                  <a:cubicBezTo>
                    <a:pt x="160" y="27"/>
                    <a:pt x="160" y="27"/>
                    <a:pt x="160" y="27"/>
                  </a:cubicBezTo>
                  <a:cubicBezTo>
                    <a:pt x="158" y="27"/>
                    <a:pt x="156" y="27"/>
                    <a:pt x="154" y="27"/>
                  </a:cubicBezTo>
                  <a:cubicBezTo>
                    <a:pt x="150" y="27"/>
                    <a:pt x="150" y="27"/>
                    <a:pt x="150" y="27"/>
                  </a:cubicBezTo>
                  <a:cubicBezTo>
                    <a:pt x="149" y="43"/>
                    <a:pt x="146" y="58"/>
                    <a:pt x="141" y="71"/>
                  </a:cubicBezTo>
                  <a:cubicBezTo>
                    <a:pt x="157" y="69"/>
                    <a:pt x="169" y="59"/>
                    <a:pt x="169" y="42"/>
                  </a:cubicBezTo>
                  <a:cubicBezTo>
                    <a:pt x="169" y="40"/>
                    <a:pt x="169" y="38"/>
                    <a:pt x="169" y="36"/>
                  </a:cubicBezTo>
                  <a:cubicBezTo>
                    <a:pt x="169" y="32"/>
                    <a:pt x="169" y="29"/>
                    <a:pt x="169" y="27"/>
                  </a:cubicBezTo>
                  <a:close/>
                  <a:moveTo>
                    <a:pt x="169" y="27"/>
                  </a:moveTo>
                  <a:cubicBezTo>
                    <a:pt x="169" y="27"/>
                    <a:pt x="169" y="27"/>
                    <a:pt x="169" y="27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3D4A6811-6AE5-4700-B6D2-ACCBBA18407A}"/>
              </a:ext>
            </a:extLst>
          </p:cNvPr>
          <p:cNvGrpSpPr/>
          <p:nvPr/>
        </p:nvGrpSpPr>
        <p:grpSpPr>
          <a:xfrm>
            <a:off x="1210485" y="1548857"/>
            <a:ext cx="1683984" cy="4480881"/>
            <a:chOff x="1210485" y="1548857"/>
            <a:chExt cx="1683984" cy="4480881"/>
          </a:xfrm>
        </p:grpSpPr>
        <p:sp>
          <p:nvSpPr>
            <p:cNvPr id="33" name="Freeform 15"/>
            <p:cNvSpPr>
              <a:spLocks noEditPoints="1"/>
            </p:cNvSpPr>
            <p:nvPr/>
          </p:nvSpPr>
          <p:spPr bwMode="auto">
            <a:xfrm>
              <a:off x="1210485" y="1548857"/>
              <a:ext cx="1683984" cy="4480881"/>
            </a:xfrm>
            <a:custGeom>
              <a:avLst/>
              <a:gdLst>
                <a:gd name="T0" fmla="*/ 252 w 289"/>
                <a:gd name="T1" fmla="*/ 0 h 647"/>
                <a:gd name="T2" fmla="*/ 37 w 289"/>
                <a:gd name="T3" fmla="*/ 0 h 647"/>
                <a:gd name="T4" fmla="*/ 0 w 289"/>
                <a:gd name="T5" fmla="*/ 38 h 647"/>
                <a:gd name="T6" fmla="*/ 0 w 289"/>
                <a:gd name="T7" fmla="*/ 517 h 647"/>
                <a:gd name="T8" fmla="*/ 0 w 289"/>
                <a:gd name="T9" fmla="*/ 578 h 647"/>
                <a:gd name="T10" fmla="*/ 0 w 289"/>
                <a:gd name="T11" fmla="*/ 647 h 647"/>
                <a:gd name="T12" fmla="*/ 289 w 289"/>
                <a:gd name="T13" fmla="*/ 647 h 647"/>
                <a:gd name="T14" fmla="*/ 289 w 289"/>
                <a:gd name="T15" fmla="*/ 578 h 647"/>
                <a:gd name="T16" fmla="*/ 289 w 289"/>
                <a:gd name="T17" fmla="*/ 517 h 647"/>
                <a:gd name="T18" fmla="*/ 289 w 289"/>
                <a:gd name="T19" fmla="*/ 38 h 647"/>
                <a:gd name="T20" fmla="*/ 252 w 289"/>
                <a:gd name="T21" fmla="*/ 0 h 647"/>
                <a:gd name="T22" fmla="*/ 44 w 289"/>
                <a:gd name="T23" fmla="*/ 93 h 647"/>
                <a:gd name="T24" fmla="*/ 81 w 289"/>
                <a:gd name="T25" fmla="*/ 56 h 647"/>
                <a:gd name="T26" fmla="*/ 200 w 289"/>
                <a:gd name="T27" fmla="*/ 56 h 647"/>
                <a:gd name="T28" fmla="*/ 237 w 289"/>
                <a:gd name="T29" fmla="*/ 93 h 647"/>
                <a:gd name="T30" fmla="*/ 237 w 289"/>
                <a:gd name="T31" fmla="*/ 115 h 647"/>
                <a:gd name="T32" fmla="*/ 200 w 289"/>
                <a:gd name="T33" fmla="*/ 152 h 647"/>
                <a:gd name="T34" fmla="*/ 81 w 289"/>
                <a:gd name="T35" fmla="*/ 152 h 647"/>
                <a:gd name="T36" fmla="*/ 44 w 289"/>
                <a:gd name="T37" fmla="*/ 115 h 647"/>
                <a:gd name="T38" fmla="*/ 44 w 289"/>
                <a:gd name="T39" fmla="*/ 9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9" h="647">
                  <a:moveTo>
                    <a:pt x="252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8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0" y="647"/>
                    <a:pt x="0" y="647"/>
                    <a:pt x="0" y="647"/>
                  </a:cubicBezTo>
                  <a:cubicBezTo>
                    <a:pt x="289" y="647"/>
                    <a:pt x="289" y="647"/>
                    <a:pt x="289" y="647"/>
                  </a:cubicBezTo>
                  <a:cubicBezTo>
                    <a:pt x="289" y="578"/>
                    <a:pt x="289" y="578"/>
                    <a:pt x="289" y="578"/>
                  </a:cubicBezTo>
                  <a:cubicBezTo>
                    <a:pt x="289" y="517"/>
                    <a:pt x="289" y="517"/>
                    <a:pt x="289" y="517"/>
                  </a:cubicBezTo>
                  <a:cubicBezTo>
                    <a:pt x="289" y="38"/>
                    <a:pt x="289" y="38"/>
                    <a:pt x="289" y="38"/>
                  </a:cubicBezTo>
                  <a:cubicBezTo>
                    <a:pt x="289" y="17"/>
                    <a:pt x="273" y="0"/>
                    <a:pt x="252" y="0"/>
                  </a:cubicBezTo>
                  <a:close/>
                  <a:moveTo>
                    <a:pt x="44" y="93"/>
                  </a:moveTo>
                  <a:cubicBezTo>
                    <a:pt x="44" y="72"/>
                    <a:pt x="61" y="56"/>
                    <a:pt x="81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21" y="56"/>
                    <a:pt x="237" y="72"/>
                    <a:pt x="237" y="93"/>
                  </a:cubicBezTo>
                  <a:cubicBezTo>
                    <a:pt x="237" y="115"/>
                    <a:pt x="237" y="115"/>
                    <a:pt x="237" y="115"/>
                  </a:cubicBezTo>
                  <a:cubicBezTo>
                    <a:pt x="237" y="135"/>
                    <a:pt x="221" y="152"/>
                    <a:pt x="200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61" y="152"/>
                    <a:pt x="44" y="135"/>
                    <a:pt x="44" y="115"/>
                  </a:cubicBezTo>
                  <a:lnTo>
                    <a:pt x="44" y="9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1639103" y="2037778"/>
              <a:ext cx="1005404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35%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1337456" y="2958880"/>
              <a:ext cx="1557011" cy="1473213"/>
              <a:chOff x="1964947" y="597930"/>
              <a:chExt cx="1695828" cy="1010341"/>
            </a:xfrm>
          </p:grpSpPr>
          <p:sp>
            <p:nvSpPr>
              <p:cNvPr id="39" name="文本框 38"/>
              <p:cNvSpPr txBox="1"/>
              <p:nvPr/>
            </p:nvSpPr>
            <p:spPr bwMode="auto">
              <a:xfrm>
                <a:off x="1964947" y="1017260"/>
                <a:ext cx="1695828" cy="591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914400">
                  <a:defRPr/>
                </a:pPr>
                <a:r>
                  <a:rPr lang="en-US" altLang="zh-CN" sz="1050" dirty="0">
                    <a:solidFill>
                      <a:prstClr val="white"/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0" name="文本框 24"/>
              <p:cNvSpPr txBox="1">
                <a:spLocks noChangeArrowheads="1"/>
              </p:cNvSpPr>
              <p:nvPr/>
            </p:nvSpPr>
            <p:spPr bwMode="auto">
              <a:xfrm>
                <a:off x="1969162" y="597930"/>
                <a:ext cx="1456290" cy="274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200"/>
                  </a:lnSpc>
                  <a:defRPr sz="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dirty="0">
                    <a:solidFill>
                      <a:prstClr val="white"/>
                    </a:solidFill>
                  </a:rPr>
                  <a:t>ADD </a:t>
                </a:r>
                <a:r>
                  <a:rPr lang="en-US" altLang="zh-CN" sz="1200" b="1" dirty="0">
                    <a:solidFill>
                      <a:srgbClr val="FFC000"/>
                    </a:solidFill>
                  </a:rPr>
                  <a:t>A TITLE </a:t>
                </a:r>
                <a:r>
                  <a:rPr lang="en-US" altLang="zh-CN" sz="1200" b="1" dirty="0">
                    <a:solidFill>
                      <a:prstClr val="white"/>
                    </a:solidFill>
                  </a:rPr>
                  <a:t>IN HERE</a:t>
                </a:r>
                <a:endParaRPr lang="zh-CN" altLang="en-US" sz="12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38" name="Freeform 5"/>
            <p:cNvSpPr>
              <a:spLocks noEditPoints="1"/>
            </p:cNvSpPr>
            <p:nvPr/>
          </p:nvSpPr>
          <p:spPr bwMode="auto">
            <a:xfrm>
              <a:off x="1770664" y="5157562"/>
              <a:ext cx="563627" cy="598946"/>
            </a:xfrm>
            <a:custGeom>
              <a:avLst/>
              <a:gdLst>
                <a:gd name="T0" fmla="*/ 699 w 2617"/>
                <a:gd name="T1" fmla="*/ 1600 h 2781"/>
                <a:gd name="T2" fmla="*/ 0 w 2617"/>
                <a:gd name="T3" fmla="*/ 2273 h 2781"/>
                <a:gd name="T4" fmla="*/ 564 w 2617"/>
                <a:gd name="T5" fmla="*/ 2735 h 2781"/>
                <a:gd name="T6" fmla="*/ 1307 w 2617"/>
                <a:gd name="T7" fmla="*/ 1732 h 2781"/>
                <a:gd name="T8" fmla="*/ 1932 w 2617"/>
                <a:gd name="T9" fmla="*/ 1432 h 2781"/>
                <a:gd name="T10" fmla="*/ 1551 w 2617"/>
                <a:gd name="T11" fmla="*/ 1587 h 2781"/>
                <a:gd name="T12" fmla="*/ 1284 w 2617"/>
                <a:gd name="T13" fmla="*/ 1784 h 2781"/>
                <a:gd name="T14" fmla="*/ 2067 w 2617"/>
                <a:gd name="T15" fmla="*/ 2217 h 2781"/>
                <a:gd name="T16" fmla="*/ 1932 w 2617"/>
                <a:gd name="T17" fmla="*/ 1432 h 2781"/>
                <a:gd name="T18" fmla="*/ 1874 w 2617"/>
                <a:gd name="T19" fmla="*/ 1257 h 2781"/>
                <a:gd name="T20" fmla="*/ 1548 w 2617"/>
                <a:gd name="T21" fmla="*/ 1513 h 2781"/>
                <a:gd name="T22" fmla="*/ 1084 w 2617"/>
                <a:gd name="T23" fmla="*/ 1513 h 2781"/>
                <a:gd name="T24" fmla="*/ 756 w 2617"/>
                <a:gd name="T25" fmla="*/ 1257 h 2781"/>
                <a:gd name="T26" fmla="*/ 617 w 2617"/>
                <a:gd name="T27" fmla="*/ 838 h 2781"/>
                <a:gd name="T28" fmla="*/ 756 w 2617"/>
                <a:gd name="T29" fmla="*/ 419 h 2781"/>
                <a:gd name="T30" fmla="*/ 1084 w 2617"/>
                <a:gd name="T31" fmla="*/ 163 h 2781"/>
                <a:gd name="T32" fmla="*/ 1548 w 2617"/>
                <a:gd name="T33" fmla="*/ 163 h 2781"/>
                <a:gd name="T34" fmla="*/ 1874 w 2617"/>
                <a:gd name="T35" fmla="*/ 419 h 2781"/>
                <a:gd name="T36" fmla="*/ 2014 w 2617"/>
                <a:gd name="T37" fmla="*/ 838 h 2781"/>
                <a:gd name="T38" fmla="*/ 2153 w 2617"/>
                <a:gd name="T39" fmla="*/ 1117 h 2781"/>
                <a:gd name="T40" fmla="*/ 1953 w 2617"/>
                <a:gd name="T41" fmla="*/ 1050 h 2781"/>
                <a:gd name="T42" fmla="*/ 1953 w 2617"/>
                <a:gd name="T43" fmla="*/ 625 h 2781"/>
                <a:gd name="T44" fmla="*/ 1741 w 2617"/>
                <a:gd name="T45" fmla="*/ 306 h 2781"/>
                <a:gd name="T46" fmla="*/ 1316 w 2617"/>
                <a:gd name="T47" fmla="*/ 200 h 2781"/>
                <a:gd name="T48" fmla="*/ 892 w 2617"/>
                <a:gd name="T49" fmla="*/ 306 h 2781"/>
                <a:gd name="T50" fmla="*/ 679 w 2617"/>
                <a:gd name="T51" fmla="*/ 620 h 2781"/>
                <a:gd name="T52" fmla="*/ 679 w 2617"/>
                <a:gd name="T53" fmla="*/ 1050 h 2781"/>
                <a:gd name="T54" fmla="*/ 892 w 2617"/>
                <a:gd name="T55" fmla="*/ 1368 h 2781"/>
                <a:gd name="T56" fmla="*/ 1316 w 2617"/>
                <a:gd name="T57" fmla="*/ 1474 h 2781"/>
                <a:gd name="T58" fmla="*/ 1741 w 2617"/>
                <a:gd name="T59" fmla="*/ 1368 h 2781"/>
                <a:gd name="T60" fmla="*/ 1953 w 2617"/>
                <a:gd name="T61" fmla="*/ 1050 h 2781"/>
                <a:gd name="T62" fmla="*/ 1953 w 2617"/>
                <a:gd name="T63" fmla="*/ 1050 h 2781"/>
                <a:gd name="T64" fmla="*/ 1608 w 2617"/>
                <a:gd name="T65" fmla="*/ 1057 h 2781"/>
                <a:gd name="T66" fmla="*/ 1438 w 2617"/>
                <a:gd name="T67" fmla="*/ 1190 h 2781"/>
                <a:gd name="T68" fmla="*/ 1196 w 2617"/>
                <a:gd name="T69" fmla="*/ 1190 h 2781"/>
                <a:gd name="T70" fmla="*/ 1025 w 2617"/>
                <a:gd name="T71" fmla="*/ 1057 h 2781"/>
                <a:gd name="T72" fmla="*/ 952 w 2617"/>
                <a:gd name="T73" fmla="*/ 838 h 2781"/>
                <a:gd name="T74" fmla="*/ 1025 w 2617"/>
                <a:gd name="T75" fmla="*/ 619 h 2781"/>
                <a:gd name="T76" fmla="*/ 1196 w 2617"/>
                <a:gd name="T77" fmla="*/ 486 h 2781"/>
                <a:gd name="T78" fmla="*/ 1438 w 2617"/>
                <a:gd name="T79" fmla="*/ 486 h 2781"/>
                <a:gd name="T80" fmla="*/ 1608 w 2617"/>
                <a:gd name="T81" fmla="*/ 619 h 2781"/>
                <a:gd name="T82" fmla="*/ 1681 w 2617"/>
                <a:gd name="T83" fmla="*/ 838 h 2781"/>
                <a:gd name="T84" fmla="*/ 1754 w 2617"/>
                <a:gd name="T85" fmla="*/ 984 h 2781"/>
                <a:gd name="T86" fmla="*/ 1754 w 2617"/>
                <a:gd name="T87" fmla="*/ 984 h 27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617" h="2781">
                  <a:moveTo>
                    <a:pt x="1081" y="1571"/>
                  </a:moveTo>
                  <a:lnTo>
                    <a:pt x="699" y="1600"/>
                  </a:lnTo>
                  <a:lnTo>
                    <a:pt x="699" y="1420"/>
                  </a:lnTo>
                  <a:lnTo>
                    <a:pt x="0" y="2273"/>
                  </a:lnTo>
                  <a:lnTo>
                    <a:pt x="555" y="2171"/>
                  </a:lnTo>
                  <a:lnTo>
                    <a:pt x="564" y="2735"/>
                  </a:lnTo>
                  <a:lnTo>
                    <a:pt x="1355" y="1770"/>
                  </a:lnTo>
                  <a:lnTo>
                    <a:pt x="1307" y="1732"/>
                  </a:lnTo>
                  <a:lnTo>
                    <a:pt x="1081" y="1571"/>
                  </a:lnTo>
                  <a:close/>
                  <a:moveTo>
                    <a:pt x="1932" y="1432"/>
                  </a:moveTo>
                  <a:lnTo>
                    <a:pt x="1932" y="1614"/>
                  </a:lnTo>
                  <a:lnTo>
                    <a:pt x="1551" y="1587"/>
                  </a:lnTo>
                  <a:lnTo>
                    <a:pt x="1486" y="1632"/>
                  </a:lnTo>
                  <a:lnTo>
                    <a:pt x="1284" y="1784"/>
                  </a:lnTo>
                  <a:lnTo>
                    <a:pt x="2035" y="2781"/>
                  </a:lnTo>
                  <a:lnTo>
                    <a:pt x="2067" y="2217"/>
                  </a:lnTo>
                  <a:lnTo>
                    <a:pt x="2617" y="2342"/>
                  </a:lnTo>
                  <a:lnTo>
                    <a:pt x="1932" y="1432"/>
                  </a:lnTo>
                  <a:close/>
                  <a:moveTo>
                    <a:pt x="2153" y="1117"/>
                  </a:moveTo>
                  <a:lnTo>
                    <a:pt x="1874" y="1257"/>
                  </a:lnTo>
                  <a:lnTo>
                    <a:pt x="1874" y="1536"/>
                  </a:lnTo>
                  <a:lnTo>
                    <a:pt x="1548" y="1513"/>
                  </a:lnTo>
                  <a:lnTo>
                    <a:pt x="1315" y="1676"/>
                  </a:lnTo>
                  <a:lnTo>
                    <a:pt x="1084" y="1513"/>
                  </a:lnTo>
                  <a:lnTo>
                    <a:pt x="756" y="1536"/>
                  </a:lnTo>
                  <a:lnTo>
                    <a:pt x="756" y="1257"/>
                  </a:lnTo>
                  <a:lnTo>
                    <a:pt x="477" y="1117"/>
                  </a:lnTo>
                  <a:lnTo>
                    <a:pt x="617" y="838"/>
                  </a:lnTo>
                  <a:lnTo>
                    <a:pt x="477" y="553"/>
                  </a:lnTo>
                  <a:lnTo>
                    <a:pt x="756" y="419"/>
                  </a:lnTo>
                  <a:lnTo>
                    <a:pt x="756" y="139"/>
                  </a:lnTo>
                  <a:lnTo>
                    <a:pt x="1084" y="163"/>
                  </a:lnTo>
                  <a:lnTo>
                    <a:pt x="1315" y="0"/>
                  </a:lnTo>
                  <a:lnTo>
                    <a:pt x="1548" y="163"/>
                  </a:lnTo>
                  <a:lnTo>
                    <a:pt x="1874" y="139"/>
                  </a:lnTo>
                  <a:lnTo>
                    <a:pt x="1874" y="419"/>
                  </a:lnTo>
                  <a:lnTo>
                    <a:pt x="2153" y="558"/>
                  </a:lnTo>
                  <a:lnTo>
                    <a:pt x="2014" y="838"/>
                  </a:lnTo>
                  <a:lnTo>
                    <a:pt x="2153" y="1117"/>
                  </a:lnTo>
                  <a:lnTo>
                    <a:pt x="2153" y="1117"/>
                  </a:lnTo>
                  <a:lnTo>
                    <a:pt x="2153" y="1117"/>
                  </a:lnTo>
                  <a:close/>
                  <a:moveTo>
                    <a:pt x="1953" y="1050"/>
                  </a:moveTo>
                  <a:lnTo>
                    <a:pt x="1847" y="837"/>
                  </a:lnTo>
                  <a:lnTo>
                    <a:pt x="1953" y="625"/>
                  </a:lnTo>
                  <a:lnTo>
                    <a:pt x="1741" y="519"/>
                  </a:lnTo>
                  <a:lnTo>
                    <a:pt x="1741" y="306"/>
                  </a:lnTo>
                  <a:lnTo>
                    <a:pt x="1492" y="325"/>
                  </a:lnTo>
                  <a:lnTo>
                    <a:pt x="1316" y="200"/>
                  </a:lnTo>
                  <a:lnTo>
                    <a:pt x="1140" y="325"/>
                  </a:lnTo>
                  <a:lnTo>
                    <a:pt x="892" y="306"/>
                  </a:lnTo>
                  <a:lnTo>
                    <a:pt x="892" y="519"/>
                  </a:lnTo>
                  <a:lnTo>
                    <a:pt x="679" y="620"/>
                  </a:lnTo>
                  <a:lnTo>
                    <a:pt x="785" y="837"/>
                  </a:lnTo>
                  <a:lnTo>
                    <a:pt x="679" y="1050"/>
                  </a:lnTo>
                  <a:lnTo>
                    <a:pt x="892" y="1156"/>
                  </a:lnTo>
                  <a:lnTo>
                    <a:pt x="892" y="1368"/>
                  </a:lnTo>
                  <a:lnTo>
                    <a:pt x="1140" y="1351"/>
                  </a:lnTo>
                  <a:lnTo>
                    <a:pt x="1316" y="1474"/>
                  </a:lnTo>
                  <a:lnTo>
                    <a:pt x="1492" y="1351"/>
                  </a:lnTo>
                  <a:lnTo>
                    <a:pt x="1741" y="1368"/>
                  </a:lnTo>
                  <a:lnTo>
                    <a:pt x="1741" y="1156"/>
                  </a:lnTo>
                  <a:lnTo>
                    <a:pt x="1953" y="1050"/>
                  </a:lnTo>
                  <a:lnTo>
                    <a:pt x="1953" y="1050"/>
                  </a:lnTo>
                  <a:lnTo>
                    <a:pt x="1953" y="1050"/>
                  </a:lnTo>
                  <a:close/>
                  <a:moveTo>
                    <a:pt x="1754" y="984"/>
                  </a:moveTo>
                  <a:lnTo>
                    <a:pt x="1608" y="1057"/>
                  </a:lnTo>
                  <a:lnTo>
                    <a:pt x="1608" y="1203"/>
                  </a:lnTo>
                  <a:lnTo>
                    <a:pt x="1438" y="1190"/>
                  </a:lnTo>
                  <a:lnTo>
                    <a:pt x="1316" y="1276"/>
                  </a:lnTo>
                  <a:lnTo>
                    <a:pt x="1196" y="1190"/>
                  </a:lnTo>
                  <a:lnTo>
                    <a:pt x="1025" y="1203"/>
                  </a:lnTo>
                  <a:lnTo>
                    <a:pt x="1025" y="1057"/>
                  </a:lnTo>
                  <a:lnTo>
                    <a:pt x="879" y="984"/>
                  </a:lnTo>
                  <a:lnTo>
                    <a:pt x="952" y="838"/>
                  </a:lnTo>
                  <a:lnTo>
                    <a:pt x="879" y="690"/>
                  </a:lnTo>
                  <a:lnTo>
                    <a:pt x="1025" y="619"/>
                  </a:lnTo>
                  <a:lnTo>
                    <a:pt x="1025" y="474"/>
                  </a:lnTo>
                  <a:lnTo>
                    <a:pt x="1196" y="486"/>
                  </a:lnTo>
                  <a:lnTo>
                    <a:pt x="1316" y="401"/>
                  </a:lnTo>
                  <a:lnTo>
                    <a:pt x="1438" y="486"/>
                  </a:lnTo>
                  <a:lnTo>
                    <a:pt x="1608" y="474"/>
                  </a:lnTo>
                  <a:lnTo>
                    <a:pt x="1608" y="619"/>
                  </a:lnTo>
                  <a:lnTo>
                    <a:pt x="1754" y="692"/>
                  </a:lnTo>
                  <a:lnTo>
                    <a:pt x="1681" y="838"/>
                  </a:lnTo>
                  <a:lnTo>
                    <a:pt x="1754" y="984"/>
                  </a:lnTo>
                  <a:lnTo>
                    <a:pt x="1754" y="984"/>
                  </a:lnTo>
                  <a:close/>
                  <a:moveTo>
                    <a:pt x="1754" y="984"/>
                  </a:moveTo>
                  <a:lnTo>
                    <a:pt x="1754" y="98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8D55BBF0-DFC8-47D0-B3A3-78CCA0562AC0}"/>
              </a:ext>
            </a:extLst>
          </p:cNvPr>
          <p:cNvGrpSpPr/>
          <p:nvPr/>
        </p:nvGrpSpPr>
        <p:grpSpPr>
          <a:xfrm>
            <a:off x="3234767" y="1548857"/>
            <a:ext cx="1683984" cy="4480881"/>
            <a:chOff x="3234767" y="1548857"/>
            <a:chExt cx="1683984" cy="4480881"/>
          </a:xfrm>
        </p:grpSpPr>
        <p:sp>
          <p:nvSpPr>
            <p:cNvPr id="42" name="Freeform 15"/>
            <p:cNvSpPr>
              <a:spLocks noEditPoints="1"/>
            </p:cNvSpPr>
            <p:nvPr/>
          </p:nvSpPr>
          <p:spPr bwMode="auto">
            <a:xfrm>
              <a:off x="3234767" y="1548857"/>
              <a:ext cx="1683984" cy="4480881"/>
            </a:xfrm>
            <a:custGeom>
              <a:avLst/>
              <a:gdLst>
                <a:gd name="T0" fmla="*/ 252 w 289"/>
                <a:gd name="T1" fmla="*/ 0 h 647"/>
                <a:gd name="T2" fmla="*/ 37 w 289"/>
                <a:gd name="T3" fmla="*/ 0 h 647"/>
                <a:gd name="T4" fmla="*/ 0 w 289"/>
                <a:gd name="T5" fmla="*/ 38 h 647"/>
                <a:gd name="T6" fmla="*/ 0 w 289"/>
                <a:gd name="T7" fmla="*/ 517 h 647"/>
                <a:gd name="T8" fmla="*/ 0 w 289"/>
                <a:gd name="T9" fmla="*/ 578 h 647"/>
                <a:gd name="T10" fmla="*/ 0 w 289"/>
                <a:gd name="T11" fmla="*/ 647 h 647"/>
                <a:gd name="T12" fmla="*/ 289 w 289"/>
                <a:gd name="T13" fmla="*/ 647 h 647"/>
                <a:gd name="T14" fmla="*/ 289 w 289"/>
                <a:gd name="T15" fmla="*/ 578 h 647"/>
                <a:gd name="T16" fmla="*/ 289 w 289"/>
                <a:gd name="T17" fmla="*/ 517 h 647"/>
                <a:gd name="T18" fmla="*/ 289 w 289"/>
                <a:gd name="T19" fmla="*/ 38 h 647"/>
                <a:gd name="T20" fmla="*/ 252 w 289"/>
                <a:gd name="T21" fmla="*/ 0 h 647"/>
                <a:gd name="T22" fmla="*/ 44 w 289"/>
                <a:gd name="T23" fmla="*/ 93 h 647"/>
                <a:gd name="T24" fmla="*/ 81 w 289"/>
                <a:gd name="T25" fmla="*/ 56 h 647"/>
                <a:gd name="T26" fmla="*/ 200 w 289"/>
                <a:gd name="T27" fmla="*/ 56 h 647"/>
                <a:gd name="T28" fmla="*/ 237 w 289"/>
                <a:gd name="T29" fmla="*/ 93 h 647"/>
                <a:gd name="T30" fmla="*/ 237 w 289"/>
                <a:gd name="T31" fmla="*/ 115 h 647"/>
                <a:gd name="T32" fmla="*/ 200 w 289"/>
                <a:gd name="T33" fmla="*/ 152 h 647"/>
                <a:gd name="T34" fmla="*/ 81 w 289"/>
                <a:gd name="T35" fmla="*/ 152 h 647"/>
                <a:gd name="T36" fmla="*/ 44 w 289"/>
                <a:gd name="T37" fmla="*/ 115 h 647"/>
                <a:gd name="T38" fmla="*/ 44 w 289"/>
                <a:gd name="T39" fmla="*/ 9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9" h="647">
                  <a:moveTo>
                    <a:pt x="252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8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0" y="647"/>
                    <a:pt x="0" y="647"/>
                    <a:pt x="0" y="647"/>
                  </a:cubicBezTo>
                  <a:cubicBezTo>
                    <a:pt x="289" y="647"/>
                    <a:pt x="289" y="647"/>
                    <a:pt x="289" y="647"/>
                  </a:cubicBezTo>
                  <a:cubicBezTo>
                    <a:pt x="289" y="578"/>
                    <a:pt x="289" y="578"/>
                    <a:pt x="289" y="578"/>
                  </a:cubicBezTo>
                  <a:cubicBezTo>
                    <a:pt x="289" y="517"/>
                    <a:pt x="289" y="517"/>
                    <a:pt x="289" y="517"/>
                  </a:cubicBezTo>
                  <a:cubicBezTo>
                    <a:pt x="289" y="38"/>
                    <a:pt x="289" y="38"/>
                    <a:pt x="289" y="38"/>
                  </a:cubicBezTo>
                  <a:cubicBezTo>
                    <a:pt x="289" y="17"/>
                    <a:pt x="273" y="0"/>
                    <a:pt x="252" y="0"/>
                  </a:cubicBezTo>
                  <a:close/>
                  <a:moveTo>
                    <a:pt x="44" y="93"/>
                  </a:moveTo>
                  <a:cubicBezTo>
                    <a:pt x="44" y="72"/>
                    <a:pt x="61" y="56"/>
                    <a:pt x="81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21" y="56"/>
                    <a:pt x="237" y="72"/>
                    <a:pt x="237" y="93"/>
                  </a:cubicBezTo>
                  <a:cubicBezTo>
                    <a:pt x="237" y="115"/>
                    <a:pt x="237" y="115"/>
                    <a:pt x="237" y="115"/>
                  </a:cubicBezTo>
                  <a:cubicBezTo>
                    <a:pt x="237" y="135"/>
                    <a:pt x="221" y="152"/>
                    <a:pt x="200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61" y="152"/>
                    <a:pt x="44" y="135"/>
                    <a:pt x="44" y="115"/>
                  </a:cubicBezTo>
                  <a:lnTo>
                    <a:pt x="44" y="93"/>
                  </a:lnTo>
                  <a:close/>
                </a:path>
              </a:pathLst>
            </a:custGeom>
            <a:solidFill>
              <a:srgbClr val="71B700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3701580" y="2037778"/>
              <a:ext cx="1005404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35%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grpSp>
          <p:nvGrpSpPr>
            <p:cNvPr id="44" name="组合 43"/>
            <p:cNvGrpSpPr/>
            <p:nvPr/>
          </p:nvGrpSpPr>
          <p:grpSpPr>
            <a:xfrm>
              <a:off x="3372155" y="2958880"/>
              <a:ext cx="1546594" cy="1473213"/>
              <a:chOff x="1964947" y="597930"/>
              <a:chExt cx="1695828" cy="1010341"/>
            </a:xfrm>
          </p:grpSpPr>
          <p:sp>
            <p:nvSpPr>
              <p:cNvPr id="46" name="文本框 45"/>
              <p:cNvSpPr txBox="1"/>
              <p:nvPr/>
            </p:nvSpPr>
            <p:spPr bwMode="auto">
              <a:xfrm>
                <a:off x="1964947" y="1017260"/>
                <a:ext cx="1695828" cy="591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914400">
                  <a:defRPr/>
                </a:pPr>
                <a:r>
                  <a:rPr lang="en-US" altLang="zh-CN" sz="1050" dirty="0">
                    <a:solidFill>
                      <a:prstClr val="white"/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47" name="文本框 24"/>
              <p:cNvSpPr txBox="1">
                <a:spLocks noChangeArrowheads="1"/>
              </p:cNvSpPr>
              <p:nvPr/>
            </p:nvSpPr>
            <p:spPr bwMode="auto">
              <a:xfrm>
                <a:off x="1969162" y="597930"/>
                <a:ext cx="1456291" cy="274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200"/>
                  </a:lnSpc>
                  <a:defRPr sz="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dirty="0">
                    <a:solidFill>
                      <a:prstClr val="white"/>
                    </a:solidFill>
                  </a:rPr>
                  <a:t>ADD </a:t>
                </a:r>
                <a:r>
                  <a:rPr lang="en-US" altLang="zh-CN" sz="1200" b="1" dirty="0">
                    <a:solidFill>
                      <a:srgbClr val="FFC000"/>
                    </a:solidFill>
                  </a:rPr>
                  <a:t>A TITLE </a:t>
                </a:r>
                <a:r>
                  <a:rPr lang="en-US" altLang="zh-CN" sz="1200" b="1" dirty="0">
                    <a:solidFill>
                      <a:prstClr val="white"/>
                    </a:solidFill>
                  </a:rPr>
                  <a:t>IN HERE</a:t>
                </a:r>
                <a:endParaRPr lang="zh-CN" altLang="en-US" sz="12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45" name="Freeform 14"/>
            <p:cNvSpPr>
              <a:spLocks noEditPoints="1"/>
            </p:cNvSpPr>
            <p:nvPr/>
          </p:nvSpPr>
          <p:spPr bwMode="auto">
            <a:xfrm>
              <a:off x="3766965" y="5229951"/>
              <a:ext cx="619587" cy="449277"/>
            </a:xfrm>
            <a:custGeom>
              <a:avLst/>
              <a:gdLst>
                <a:gd name="T0" fmla="*/ 2661 w 2865"/>
                <a:gd name="T1" fmla="*/ 526 h 2076"/>
                <a:gd name="T2" fmla="*/ 2456 w 2865"/>
                <a:gd name="T3" fmla="*/ 731 h 2076"/>
                <a:gd name="T4" fmla="*/ 2536 w 2865"/>
                <a:gd name="T5" fmla="*/ 893 h 2076"/>
                <a:gd name="T6" fmla="*/ 1988 w 2865"/>
                <a:gd name="T7" fmla="*/ 1316 h 2076"/>
                <a:gd name="T8" fmla="*/ 1503 w 2865"/>
                <a:gd name="T9" fmla="*/ 397 h 2076"/>
                <a:gd name="T10" fmla="*/ 1637 w 2865"/>
                <a:gd name="T11" fmla="*/ 205 h 2076"/>
                <a:gd name="T12" fmla="*/ 1433 w 2865"/>
                <a:gd name="T13" fmla="*/ 0 h 2076"/>
                <a:gd name="T14" fmla="*/ 1228 w 2865"/>
                <a:gd name="T15" fmla="*/ 205 h 2076"/>
                <a:gd name="T16" fmla="*/ 1362 w 2865"/>
                <a:gd name="T17" fmla="*/ 397 h 2076"/>
                <a:gd name="T18" fmla="*/ 877 w 2865"/>
                <a:gd name="T19" fmla="*/ 1316 h 2076"/>
                <a:gd name="T20" fmla="*/ 330 w 2865"/>
                <a:gd name="T21" fmla="*/ 893 h 2076"/>
                <a:gd name="T22" fmla="*/ 409 w 2865"/>
                <a:gd name="T23" fmla="*/ 731 h 2076"/>
                <a:gd name="T24" fmla="*/ 205 w 2865"/>
                <a:gd name="T25" fmla="*/ 526 h 2076"/>
                <a:gd name="T26" fmla="*/ 0 w 2865"/>
                <a:gd name="T27" fmla="*/ 731 h 2076"/>
                <a:gd name="T28" fmla="*/ 205 w 2865"/>
                <a:gd name="T29" fmla="*/ 936 h 2076"/>
                <a:gd name="T30" fmla="*/ 258 w 2865"/>
                <a:gd name="T31" fmla="*/ 929 h 2076"/>
                <a:gd name="T32" fmla="*/ 439 w 2865"/>
                <a:gd name="T33" fmla="*/ 1754 h 2076"/>
                <a:gd name="T34" fmla="*/ 1433 w 2865"/>
                <a:gd name="T35" fmla="*/ 2076 h 2076"/>
                <a:gd name="T36" fmla="*/ 2427 w 2865"/>
                <a:gd name="T37" fmla="*/ 1754 h 2076"/>
                <a:gd name="T38" fmla="*/ 2607 w 2865"/>
                <a:gd name="T39" fmla="*/ 929 h 2076"/>
                <a:gd name="T40" fmla="*/ 2661 w 2865"/>
                <a:gd name="T41" fmla="*/ 936 h 2076"/>
                <a:gd name="T42" fmla="*/ 2865 w 2865"/>
                <a:gd name="T43" fmla="*/ 731 h 2076"/>
                <a:gd name="T44" fmla="*/ 2661 w 2865"/>
                <a:gd name="T45" fmla="*/ 526 h 2076"/>
                <a:gd name="T46" fmla="*/ 2661 w 2865"/>
                <a:gd name="T47" fmla="*/ 526 h 2076"/>
                <a:gd name="T48" fmla="*/ 2661 w 2865"/>
                <a:gd name="T49" fmla="*/ 526 h 20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865" h="2076">
                  <a:moveTo>
                    <a:pt x="2661" y="526"/>
                  </a:moveTo>
                  <a:cubicBezTo>
                    <a:pt x="2548" y="526"/>
                    <a:pt x="2456" y="618"/>
                    <a:pt x="2456" y="731"/>
                  </a:cubicBezTo>
                  <a:cubicBezTo>
                    <a:pt x="2456" y="797"/>
                    <a:pt x="2487" y="855"/>
                    <a:pt x="2536" y="893"/>
                  </a:cubicBezTo>
                  <a:cubicBezTo>
                    <a:pt x="1988" y="1316"/>
                    <a:pt x="1988" y="1316"/>
                    <a:pt x="1988" y="1316"/>
                  </a:cubicBezTo>
                  <a:cubicBezTo>
                    <a:pt x="1503" y="397"/>
                    <a:pt x="1503" y="397"/>
                    <a:pt x="1503" y="397"/>
                  </a:cubicBezTo>
                  <a:cubicBezTo>
                    <a:pt x="1582" y="368"/>
                    <a:pt x="1637" y="293"/>
                    <a:pt x="1637" y="205"/>
                  </a:cubicBezTo>
                  <a:cubicBezTo>
                    <a:pt x="1637" y="92"/>
                    <a:pt x="1546" y="0"/>
                    <a:pt x="1433" y="0"/>
                  </a:cubicBezTo>
                  <a:cubicBezTo>
                    <a:pt x="1320" y="0"/>
                    <a:pt x="1228" y="92"/>
                    <a:pt x="1228" y="205"/>
                  </a:cubicBezTo>
                  <a:cubicBezTo>
                    <a:pt x="1228" y="293"/>
                    <a:pt x="1284" y="368"/>
                    <a:pt x="1362" y="397"/>
                  </a:cubicBezTo>
                  <a:cubicBezTo>
                    <a:pt x="877" y="1316"/>
                    <a:pt x="877" y="1316"/>
                    <a:pt x="877" y="1316"/>
                  </a:cubicBezTo>
                  <a:cubicBezTo>
                    <a:pt x="330" y="893"/>
                    <a:pt x="330" y="893"/>
                    <a:pt x="330" y="893"/>
                  </a:cubicBezTo>
                  <a:cubicBezTo>
                    <a:pt x="378" y="855"/>
                    <a:pt x="409" y="797"/>
                    <a:pt x="409" y="731"/>
                  </a:cubicBezTo>
                  <a:cubicBezTo>
                    <a:pt x="409" y="618"/>
                    <a:pt x="318" y="526"/>
                    <a:pt x="205" y="526"/>
                  </a:cubicBezTo>
                  <a:cubicBezTo>
                    <a:pt x="92" y="526"/>
                    <a:pt x="0" y="618"/>
                    <a:pt x="0" y="731"/>
                  </a:cubicBezTo>
                  <a:cubicBezTo>
                    <a:pt x="0" y="844"/>
                    <a:pt x="92" y="936"/>
                    <a:pt x="205" y="936"/>
                  </a:cubicBezTo>
                  <a:cubicBezTo>
                    <a:pt x="223" y="936"/>
                    <a:pt x="241" y="933"/>
                    <a:pt x="258" y="929"/>
                  </a:cubicBezTo>
                  <a:cubicBezTo>
                    <a:pt x="439" y="1754"/>
                    <a:pt x="439" y="1754"/>
                    <a:pt x="439" y="1754"/>
                  </a:cubicBezTo>
                  <a:cubicBezTo>
                    <a:pt x="439" y="1932"/>
                    <a:pt x="884" y="2076"/>
                    <a:pt x="1433" y="2076"/>
                  </a:cubicBezTo>
                  <a:cubicBezTo>
                    <a:pt x="1982" y="2076"/>
                    <a:pt x="2427" y="1932"/>
                    <a:pt x="2427" y="1754"/>
                  </a:cubicBezTo>
                  <a:cubicBezTo>
                    <a:pt x="2607" y="929"/>
                    <a:pt x="2607" y="929"/>
                    <a:pt x="2607" y="929"/>
                  </a:cubicBezTo>
                  <a:cubicBezTo>
                    <a:pt x="2624" y="933"/>
                    <a:pt x="2642" y="936"/>
                    <a:pt x="2661" y="936"/>
                  </a:cubicBezTo>
                  <a:cubicBezTo>
                    <a:pt x="2774" y="936"/>
                    <a:pt x="2865" y="844"/>
                    <a:pt x="2865" y="731"/>
                  </a:cubicBezTo>
                  <a:cubicBezTo>
                    <a:pt x="2865" y="618"/>
                    <a:pt x="2774" y="526"/>
                    <a:pt x="2661" y="526"/>
                  </a:cubicBezTo>
                  <a:close/>
                  <a:moveTo>
                    <a:pt x="2661" y="526"/>
                  </a:moveTo>
                  <a:cubicBezTo>
                    <a:pt x="2661" y="526"/>
                    <a:pt x="2661" y="526"/>
                    <a:pt x="2661" y="526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BA31626-5543-4AD5-8C30-4D4D3445B962}"/>
              </a:ext>
            </a:extLst>
          </p:cNvPr>
          <p:cNvGrpSpPr/>
          <p:nvPr/>
        </p:nvGrpSpPr>
        <p:grpSpPr>
          <a:xfrm>
            <a:off x="9307613" y="1548857"/>
            <a:ext cx="1683984" cy="4480881"/>
            <a:chOff x="9307613" y="1548857"/>
            <a:chExt cx="1683984" cy="4480881"/>
          </a:xfrm>
        </p:grpSpPr>
        <p:sp>
          <p:nvSpPr>
            <p:cNvPr id="49" name="Freeform 15"/>
            <p:cNvSpPr>
              <a:spLocks noEditPoints="1"/>
            </p:cNvSpPr>
            <p:nvPr/>
          </p:nvSpPr>
          <p:spPr bwMode="auto">
            <a:xfrm>
              <a:off x="9307613" y="1548857"/>
              <a:ext cx="1683984" cy="4480881"/>
            </a:xfrm>
            <a:custGeom>
              <a:avLst/>
              <a:gdLst>
                <a:gd name="T0" fmla="*/ 252 w 289"/>
                <a:gd name="T1" fmla="*/ 0 h 647"/>
                <a:gd name="T2" fmla="*/ 37 w 289"/>
                <a:gd name="T3" fmla="*/ 0 h 647"/>
                <a:gd name="T4" fmla="*/ 0 w 289"/>
                <a:gd name="T5" fmla="*/ 38 h 647"/>
                <a:gd name="T6" fmla="*/ 0 w 289"/>
                <a:gd name="T7" fmla="*/ 517 h 647"/>
                <a:gd name="T8" fmla="*/ 0 w 289"/>
                <a:gd name="T9" fmla="*/ 578 h 647"/>
                <a:gd name="T10" fmla="*/ 0 w 289"/>
                <a:gd name="T11" fmla="*/ 647 h 647"/>
                <a:gd name="T12" fmla="*/ 289 w 289"/>
                <a:gd name="T13" fmla="*/ 647 h 647"/>
                <a:gd name="T14" fmla="*/ 289 w 289"/>
                <a:gd name="T15" fmla="*/ 578 h 647"/>
                <a:gd name="T16" fmla="*/ 289 w 289"/>
                <a:gd name="T17" fmla="*/ 517 h 647"/>
                <a:gd name="T18" fmla="*/ 289 w 289"/>
                <a:gd name="T19" fmla="*/ 38 h 647"/>
                <a:gd name="T20" fmla="*/ 252 w 289"/>
                <a:gd name="T21" fmla="*/ 0 h 647"/>
                <a:gd name="T22" fmla="*/ 44 w 289"/>
                <a:gd name="T23" fmla="*/ 93 h 647"/>
                <a:gd name="T24" fmla="*/ 81 w 289"/>
                <a:gd name="T25" fmla="*/ 56 h 647"/>
                <a:gd name="T26" fmla="*/ 200 w 289"/>
                <a:gd name="T27" fmla="*/ 56 h 647"/>
                <a:gd name="T28" fmla="*/ 237 w 289"/>
                <a:gd name="T29" fmla="*/ 93 h 647"/>
                <a:gd name="T30" fmla="*/ 237 w 289"/>
                <a:gd name="T31" fmla="*/ 115 h 647"/>
                <a:gd name="T32" fmla="*/ 200 w 289"/>
                <a:gd name="T33" fmla="*/ 152 h 647"/>
                <a:gd name="T34" fmla="*/ 81 w 289"/>
                <a:gd name="T35" fmla="*/ 152 h 647"/>
                <a:gd name="T36" fmla="*/ 44 w 289"/>
                <a:gd name="T37" fmla="*/ 115 h 647"/>
                <a:gd name="T38" fmla="*/ 44 w 289"/>
                <a:gd name="T39" fmla="*/ 93 h 6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89" h="647">
                  <a:moveTo>
                    <a:pt x="252" y="0"/>
                  </a:moveTo>
                  <a:cubicBezTo>
                    <a:pt x="37" y="0"/>
                    <a:pt x="37" y="0"/>
                    <a:pt x="37" y="0"/>
                  </a:cubicBezTo>
                  <a:cubicBezTo>
                    <a:pt x="16" y="0"/>
                    <a:pt x="0" y="17"/>
                    <a:pt x="0" y="38"/>
                  </a:cubicBezTo>
                  <a:cubicBezTo>
                    <a:pt x="0" y="517"/>
                    <a:pt x="0" y="517"/>
                    <a:pt x="0" y="517"/>
                  </a:cubicBezTo>
                  <a:cubicBezTo>
                    <a:pt x="0" y="578"/>
                    <a:pt x="0" y="578"/>
                    <a:pt x="0" y="578"/>
                  </a:cubicBezTo>
                  <a:cubicBezTo>
                    <a:pt x="0" y="647"/>
                    <a:pt x="0" y="647"/>
                    <a:pt x="0" y="647"/>
                  </a:cubicBezTo>
                  <a:cubicBezTo>
                    <a:pt x="289" y="647"/>
                    <a:pt x="289" y="647"/>
                    <a:pt x="289" y="647"/>
                  </a:cubicBezTo>
                  <a:cubicBezTo>
                    <a:pt x="289" y="578"/>
                    <a:pt x="289" y="578"/>
                    <a:pt x="289" y="578"/>
                  </a:cubicBezTo>
                  <a:cubicBezTo>
                    <a:pt x="289" y="517"/>
                    <a:pt x="289" y="517"/>
                    <a:pt x="289" y="517"/>
                  </a:cubicBezTo>
                  <a:cubicBezTo>
                    <a:pt x="289" y="38"/>
                    <a:pt x="289" y="38"/>
                    <a:pt x="289" y="38"/>
                  </a:cubicBezTo>
                  <a:cubicBezTo>
                    <a:pt x="289" y="17"/>
                    <a:pt x="273" y="0"/>
                    <a:pt x="252" y="0"/>
                  </a:cubicBezTo>
                  <a:close/>
                  <a:moveTo>
                    <a:pt x="44" y="93"/>
                  </a:moveTo>
                  <a:cubicBezTo>
                    <a:pt x="44" y="72"/>
                    <a:pt x="61" y="56"/>
                    <a:pt x="81" y="56"/>
                  </a:cubicBezTo>
                  <a:cubicBezTo>
                    <a:pt x="200" y="56"/>
                    <a:pt x="200" y="56"/>
                    <a:pt x="200" y="56"/>
                  </a:cubicBezTo>
                  <a:cubicBezTo>
                    <a:pt x="221" y="56"/>
                    <a:pt x="237" y="72"/>
                    <a:pt x="237" y="93"/>
                  </a:cubicBezTo>
                  <a:cubicBezTo>
                    <a:pt x="237" y="115"/>
                    <a:pt x="237" y="115"/>
                    <a:pt x="237" y="115"/>
                  </a:cubicBezTo>
                  <a:cubicBezTo>
                    <a:pt x="237" y="135"/>
                    <a:pt x="221" y="152"/>
                    <a:pt x="200" y="152"/>
                  </a:cubicBezTo>
                  <a:cubicBezTo>
                    <a:pt x="81" y="152"/>
                    <a:pt x="81" y="152"/>
                    <a:pt x="81" y="152"/>
                  </a:cubicBezTo>
                  <a:cubicBezTo>
                    <a:pt x="61" y="152"/>
                    <a:pt x="44" y="135"/>
                    <a:pt x="44" y="115"/>
                  </a:cubicBezTo>
                  <a:lnTo>
                    <a:pt x="44" y="93"/>
                  </a:lnTo>
                  <a:close/>
                </a:path>
              </a:pathLst>
            </a:custGeom>
            <a:solidFill>
              <a:srgbClr val="08618C"/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  <p:sp>
          <p:nvSpPr>
            <p:cNvPr id="50" name="矩形 49"/>
            <p:cNvSpPr/>
            <p:nvPr/>
          </p:nvSpPr>
          <p:spPr>
            <a:xfrm>
              <a:off x="9722343" y="2037778"/>
              <a:ext cx="1005404" cy="5847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35%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  <p:grpSp>
          <p:nvGrpSpPr>
            <p:cNvPr id="51" name="组合 50"/>
            <p:cNvGrpSpPr/>
            <p:nvPr/>
          </p:nvGrpSpPr>
          <p:grpSpPr>
            <a:xfrm>
              <a:off x="9448473" y="2958880"/>
              <a:ext cx="1543124" cy="1473213"/>
              <a:chOff x="1964947" y="597930"/>
              <a:chExt cx="1695828" cy="1010341"/>
            </a:xfrm>
          </p:grpSpPr>
          <p:sp>
            <p:nvSpPr>
              <p:cNvPr id="53" name="文本框 52"/>
              <p:cNvSpPr txBox="1"/>
              <p:nvPr/>
            </p:nvSpPr>
            <p:spPr bwMode="auto">
              <a:xfrm>
                <a:off x="1964947" y="1017260"/>
                <a:ext cx="1695828" cy="591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>
                  <a:lnSpc>
                    <a:spcPts val="1200"/>
                  </a:lnSpc>
                  <a:defRPr sz="900">
                    <a:solidFill>
                      <a:schemeClr val="tx1">
                        <a:lumMod val="85000"/>
                        <a:lumOff val="1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</a:lstStyle>
              <a:p>
                <a:pPr defTabSz="914400">
                  <a:defRPr/>
                </a:pPr>
                <a:r>
                  <a:rPr lang="en-US" altLang="zh-CN" sz="1050" dirty="0">
                    <a:solidFill>
                      <a:prstClr val="white"/>
                    </a:solidFill>
                  </a:rPr>
                  <a:t>This is a sample text. Insert your desired text here. Again. This is a dummy text. Enter your own text here.</a:t>
                </a:r>
                <a:endParaRPr lang="zh-CN" altLang="en-US" sz="1050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文本框 24"/>
              <p:cNvSpPr txBox="1">
                <a:spLocks noChangeArrowheads="1"/>
              </p:cNvSpPr>
              <p:nvPr/>
            </p:nvSpPr>
            <p:spPr bwMode="auto">
              <a:xfrm>
                <a:off x="1969162" y="597930"/>
                <a:ext cx="1456290" cy="274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eaLnBrk="1" hangingPunct="1">
                  <a:lnSpc>
                    <a:spcPts val="1200"/>
                  </a:lnSpc>
                  <a:defRPr sz="80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defTabSz="91440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altLang="zh-CN" sz="1200" b="1" dirty="0">
                    <a:solidFill>
                      <a:prstClr val="white"/>
                    </a:solidFill>
                  </a:rPr>
                  <a:t>ADD </a:t>
                </a:r>
                <a:r>
                  <a:rPr lang="en-US" altLang="zh-CN" sz="1200" b="1" dirty="0">
                    <a:solidFill>
                      <a:srgbClr val="FFC000"/>
                    </a:solidFill>
                  </a:rPr>
                  <a:t>A TITLE </a:t>
                </a:r>
                <a:r>
                  <a:rPr lang="en-US" altLang="zh-CN" sz="1200" b="1" dirty="0">
                    <a:solidFill>
                      <a:prstClr val="white"/>
                    </a:solidFill>
                  </a:rPr>
                  <a:t>IN HERE</a:t>
                </a:r>
                <a:endParaRPr lang="zh-CN" altLang="en-US" sz="1200" b="1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52" name="Freeform 5"/>
            <p:cNvSpPr>
              <a:spLocks noEditPoints="1"/>
            </p:cNvSpPr>
            <p:nvPr/>
          </p:nvSpPr>
          <p:spPr bwMode="auto">
            <a:xfrm>
              <a:off x="9798348" y="5157562"/>
              <a:ext cx="702514" cy="565925"/>
            </a:xfrm>
            <a:custGeom>
              <a:avLst/>
              <a:gdLst>
                <a:gd name="T0" fmla="*/ 2301 w 2904"/>
                <a:gd name="T1" fmla="*/ 31 h 2339"/>
                <a:gd name="T2" fmla="*/ 2054 w 2904"/>
                <a:gd name="T3" fmla="*/ 168 h 2339"/>
                <a:gd name="T4" fmla="*/ 2626 w 2904"/>
                <a:gd name="T5" fmla="*/ 850 h 2339"/>
                <a:gd name="T6" fmla="*/ 2873 w 2904"/>
                <a:gd name="T7" fmla="*/ 713 h 2339"/>
                <a:gd name="T8" fmla="*/ 1930 w 2904"/>
                <a:gd name="T9" fmla="*/ 383 h 2339"/>
                <a:gd name="T10" fmla="*/ 970 w 2904"/>
                <a:gd name="T11" fmla="*/ 371 h 2339"/>
                <a:gd name="T12" fmla="*/ 737 w 2904"/>
                <a:gd name="T13" fmla="*/ 935 h 2339"/>
                <a:gd name="T14" fmla="*/ 1063 w 2904"/>
                <a:gd name="T15" fmla="*/ 1022 h 2339"/>
                <a:gd name="T16" fmla="*/ 1323 w 2904"/>
                <a:gd name="T17" fmla="*/ 699 h 2339"/>
                <a:gd name="T18" fmla="*/ 2073 w 2904"/>
                <a:gd name="T19" fmla="*/ 1390 h 2339"/>
                <a:gd name="T20" fmla="*/ 2153 w 2904"/>
                <a:gd name="T21" fmla="*/ 1470 h 2339"/>
                <a:gd name="T22" fmla="*/ 2153 w 2904"/>
                <a:gd name="T23" fmla="*/ 1617 h 2339"/>
                <a:gd name="T24" fmla="*/ 2006 w 2904"/>
                <a:gd name="T25" fmla="*/ 1617 h 2339"/>
                <a:gd name="T26" fmla="*/ 1665 w 2904"/>
                <a:gd name="T27" fmla="*/ 1329 h 2339"/>
                <a:gd name="T28" fmla="*/ 1665 w 2904"/>
                <a:gd name="T29" fmla="*/ 1383 h 2339"/>
                <a:gd name="T30" fmla="*/ 1983 w 2904"/>
                <a:gd name="T31" fmla="*/ 1744 h 2339"/>
                <a:gd name="T32" fmla="*/ 1806 w 2904"/>
                <a:gd name="T33" fmla="*/ 1817 h 2339"/>
                <a:gd name="T34" fmla="*/ 1518 w 2904"/>
                <a:gd name="T35" fmla="*/ 1530 h 2339"/>
                <a:gd name="T36" fmla="*/ 1465 w 2904"/>
                <a:gd name="T37" fmla="*/ 1583 h 2339"/>
                <a:gd name="T38" fmla="*/ 1783 w 2904"/>
                <a:gd name="T39" fmla="*/ 1944 h 2339"/>
                <a:gd name="T40" fmla="*/ 1605 w 2904"/>
                <a:gd name="T41" fmla="*/ 2018 h 2339"/>
                <a:gd name="T42" fmla="*/ 1318 w 2904"/>
                <a:gd name="T43" fmla="*/ 1730 h 2339"/>
                <a:gd name="T44" fmla="*/ 1253 w 2904"/>
                <a:gd name="T45" fmla="*/ 1757 h 2339"/>
                <a:gd name="T46" fmla="*/ 1552 w 2904"/>
                <a:gd name="T47" fmla="*/ 2072 h 2339"/>
                <a:gd name="T48" fmla="*/ 1552 w 2904"/>
                <a:gd name="T49" fmla="*/ 2218 h 2339"/>
                <a:gd name="T50" fmla="*/ 1405 w 2904"/>
                <a:gd name="T51" fmla="*/ 2218 h 2339"/>
                <a:gd name="T52" fmla="*/ 1268 w 2904"/>
                <a:gd name="T53" fmla="*/ 1915 h 2339"/>
                <a:gd name="T54" fmla="*/ 1068 w 2904"/>
                <a:gd name="T55" fmla="*/ 1715 h 2339"/>
                <a:gd name="T56" fmla="*/ 883 w 2904"/>
                <a:gd name="T57" fmla="*/ 1695 h 2339"/>
                <a:gd name="T58" fmla="*/ 687 w 2904"/>
                <a:gd name="T59" fmla="*/ 1498 h 2339"/>
                <a:gd name="T60" fmla="*/ 667 w 2904"/>
                <a:gd name="T61" fmla="*/ 1313 h 2339"/>
                <a:gd name="T62" fmla="*/ 69 w 2904"/>
                <a:gd name="T63" fmla="*/ 880 h 2339"/>
                <a:gd name="T64" fmla="*/ 15 w 2904"/>
                <a:gd name="T65" fmla="*/ 934 h 2339"/>
                <a:gd name="T66" fmla="*/ 382 w 2904"/>
                <a:gd name="T67" fmla="*/ 1397 h 2339"/>
                <a:gd name="T68" fmla="*/ 299 w 2904"/>
                <a:gd name="T69" fmla="*/ 1682 h 2339"/>
                <a:gd name="T70" fmla="*/ 499 w 2904"/>
                <a:gd name="T71" fmla="*/ 1882 h 2339"/>
                <a:gd name="T72" fmla="*/ 700 w 2904"/>
                <a:gd name="T73" fmla="*/ 2083 h 2339"/>
                <a:gd name="T74" fmla="*/ 900 w 2904"/>
                <a:gd name="T75" fmla="*/ 2283 h 2339"/>
                <a:gd name="T76" fmla="*/ 1184 w 2904"/>
                <a:gd name="T77" fmla="*/ 2199 h 2339"/>
                <a:gd name="T78" fmla="*/ 1351 w 2904"/>
                <a:gd name="T79" fmla="*/ 2272 h 2339"/>
                <a:gd name="T80" fmla="*/ 1605 w 2904"/>
                <a:gd name="T81" fmla="*/ 2272 h 2339"/>
                <a:gd name="T82" fmla="*/ 1656 w 2904"/>
                <a:gd name="T83" fmla="*/ 2122 h 2339"/>
                <a:gd name="T84" fmla="*/ 1859 w 2904"/>
                <a:gd name="T85" fmla="*/ 1944 h 2339"/>
                <a:gd name="T86" fmla="*/ 2006 w 2904"/>
                <a:gd name="T87" fmla="*/ 1871 h 2339"/>
                <a:gd name="T88" fmla="*/ 2057 w 2904"/>
                <a:gd name="T89" fmla="*/ 1721 h 2339"/>
                <a:gd name="T90" fmla="*/ 2207 w 2904"/>
                <a:gd name="T91" fmla="*/ 1671 h 2339"/>
                <a:gd name="T92" fmla="*/ 2207 w 2904"/>
                <a:gd name="T93" fmla="*/ 1416 h 2339"/>
                <a:gd name="T94" fmla="*/ 2511 w 2904"/>
                <a:gd name="T95" fmla="*/ 956 h 2339"/>
                <a:gd name="T96" fmla="*/ 1930 w 2904"/>
                <a:gd name="T97" fmla="*/ 383 h 2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2904" h="2339">
                  <a:moveTo>
                    <a:pt x="2873" y="603"/>
                  </a:moveTo>
                  <a:cubicBezTo>
                    <a:pt x="2301" y="31"/>
                    <a:pt x="2301" y="31"/>
                    <a:pt x="2301" y="31"/>
                  </a:cubicBezTo>
                  <a:cubicBezTo>
                    <a:pt x="2271" y="0"/>
                    <a:pt x="2222" y="0"/>
                    <a:pt x="2192" y="31"/>
                  </a:cubicBezTo>
                  <a:cubicBezTo>
                    <a:pt x="2054" y="168"/>
                    <a:pt x="2054" y="168"/>
                    <a:pt x="2054" y="168"/>
                  </a:cubicBezTo>
                  <a:cubicBezTo>
                    <a:pt x="2024" y="199"/>
                    <a:pt x="2024" y="248"/>
                    <a:pt x="2054" y="278"/>
                  </a:cubicBezTo>
                  <a:cubicBezTo>
                    <a:pt x="2626" y="850"/>
                    <a:pt x="2626" y="850"/>
                    <a:pt x="2626" y="850"/>
                  </a:cubicBezTo>
                  <a:cubicBezTo>
                    <a:pt x="2656" y="881"/>
                    <a:pt x="2705" y="881"/>
                    <a:pt x="2736" y="850"/>
                  </a:cubicBezTo>
                  <a:cubicBezTo>
                    <a:pt x="2873" y="713"/>
                    <a:pt x="2873" y="713"/>
                    <a:pt x="2873" y="713"/>
                  </a:cubicBezTo>
                  <a:cubicBezTo>
                    <a:pt x="2904" y="683"/>
                    <a:pt x="2904" y="633"/>
                    <a:pt x="2873" y="603"/>
                  </a:cubicBezTo>
                  <a:close/>
                  <a:moveTo>
                    <a:pt x="1930" y="383"/>
                  </a:moveTo>
                  <a:cubicBezTo>
                    <a:pt x="1362" y="216"/>
                    <a:pt x="1362" y="216"/>
                    <a:pt x="1362" y="216"/>
                  </a:cubicBezTo>
                  <a:cubicBezTo>
                    <a:pt x="1211" y="151"/>
                    <a:pt x="1035" y="221"/>
                    <a:pt x="970" y="371"/>
                  </a:cubicBezTo>
                  <a:cubicBezTo>
                    <a:pt x="752" y="875"/>
                    <a:pt x="752" y="875"/>
                    <a:pt x="752" y="875"/>
                  </a:cubicBezTo>
                  <a:cubicBezTo>
                    <a:pt x="743" y="893"/>
                    <a:pt x="738" y="914"/>
                    <a:pt x="737" y="935"/>
                  </a:cubicBezTo>
                  <a:cubicBezTo>
                    <a:pt x="731" y="1030"/>
                    <a:pt x="803" y="1112"/>
                    <a:pt x="898" y="1118"/>
                  </a:cubicBezTo>
                  <a:cubicBezTo>
                    <a:pt x="969" y="1122"/>
                    <a:pt x="1033" y="1083"/>
                    <a:pt x="1063" y="1022"/>
                  </a:cubicBezTo>
                  <a:cubicBezTo>
                    <a:pt x="1153" y="814"/>
                    <a:pt x="1153" y="814"/>
                    <a:pt x="1153" y="814"/>
                  </a:cubicBezTo>
                  <a:cubicBezTo>
                    <a:pt x="1181" y="749"/>
                    <a:pt x="1248" y="694"/>
                    <a:pt x="1323" y="699"/>
                  </a:cubicBezTo>
                  <a:cubicBezTo>
                    <a:pt x="1358" y="701"/>
                    <a:pt x="1390" y="714"/>
                    <a:pt x="1416" y="733"/>
                  </a:cubicBezTo>
                  <a:cubicBezTo>
                    <a:pt x="2073" y="1390"/>
                    <a:pt x="2073" y="1390"/>
                    <a:pt x="2073" y="1390"/>
                  </a:cubicBezTo>
                  <a:cubicBezTo>
                    <a:pt x="2073" y="1390"/>
                    <a:pt x="2073" y="1390"/>
                    <a:pt x="2073" y="1390"/>
                  </a:cubicBezTo>
                  <a:cubicBezTo>
                    <a:pt x="2153" y="1470"/>
                    <a:pt x="2153" y="1470"/>
                    <a:pt x="2153" y="1470"/>
                  </a:cubicBezTo>
                  <a:cubicBezTo>
                    <a:pt x="2173" y="1490"/>
                    <a:pt x="2184" y="1516"/>
                    <a:pt x="2184" y="1544"/>
                  </a:cubicBezTo>
                  <a:cubicBezTo>
                    <a:pt x="2184" y="1571"/>
                    <a:pt x="2173" y="1597"/>
                    <a:pt x="2153" y="1617"/>
                  </a:cubicBezTo>
                  <a:cubicBezTo>
                    <a:pt x="2134" y="1636"/>
                    <a:pt x="2108" y="1647"/>
                    <a:pt x="2080" y="1647"/>
                  </a:cubicBezTo>
                  <a:cubicBezTo>
                    <a:pt x="2052" y="1647"/>
                    <a:pt x="2026" y="1636"/>
                    <a:pt x="2006" y="1617"/>
                  </a:cubicBezTo>
                  <a:cubicBezTo>
                    <a:pt x="1719" y="1329"/>
                    <a:pt x="1719" y="1329"/>
                    <a:pt x="1719" y="1329"/>
                  </a:cubicBezTo>
                  <a:cubicBezTo>
                    <a:pt x="1704" y="1315"/>
                    <a:pt x="1680" y="1315"/>
                    <a:pt x="1665" y="1329"/>
                  </a:cubicBezTo>
                  <a:cubicBezTo>
                    <a:pt x="1658" y="1337"/>
                    <a:pt x="1654" y="1346"/>
                    <a:pt x="1654" y="1356"/>
                  </a:cubicBezTo>
                  <a:cubicBezTo>
                    <a:pt x="1654" y="1366"/>
                    <a:pt x="1658" y="1376"/>
                    <a:pt x="1665" y="1383"/>
                  </a:cubicBezTo>
                  <a:cubicBezTo>
                    <a:pt x="1953" y="1671"/>
                    <a:pt x="1953" y="1671"/>
                    <a:pt x="1953" y="1671"/>
                  </a:cubicBezTo>
                  <a:cubicBezTo>
                    <a:pt x="1972" y="1690"/>
                    <a:pt x="1983" y="1716"/>
                    <a:pt x="1983" y="1744"/>
                  </a:cubicBezTo>
                  <a:cubicBezTo>
                    <a:pt x="1983" y="1772"/>
                    <a:pt x="1972" y="1798"/>
                    <a:pt x="1953" y="1817"/>
                  </a:cubicBezTo>
                  <a:cubicBezTo>
                    <a:pt x="1912" y="1858"/>
                    <a:pt x="1846" y="1858"/>
                    <a:pt x="1806" y="1817"/>
                  </a:cubicBezTo>
                  <a:cubicBezTo>
                    <a:pt x="1806" y="1817"/>
                    <a:pt x="1553" y="1565"/>
                    <a:pt x="1522" y="1533"/>
                  </a:cubicBezTo>
                  <a:cubicBezTo>
                    <a:pt x="1519" y="1531"/>
                    <a:pt x="1518" y="1530"/>
                    <a:pt x="1518" y="1530"/>
                  </a:cubicBezTo>
                  <a:cubicBezTo>
                    <a:pt x="1504" y="1515"/>
                    <a:pt x="1479" y="1515"/>
                    <a:pt x="1465" y="1530"/>
                  </a:cubicBezTo>
                  <a:cubicBezTo>
                    <a:pt x="1450" y="1545"/>
                    <a:pt x="1450" y="1569"/>
                    <a:pt x="1465" y="1583"/>
                  </a:cubicBezTo>
                  <a:cubicBezTo>
                    <a:pt x="1752" y="1871"/>
                    <a:pt x="1752" y="1871"/>
                    <a:pt x="1752" y="1871"/>
                  </a:cubicBezTo>
                  <a:cubicBezTo>
                    <a:pt x="1772" y="1891"/>
                    <a:pt x="1783" y="1917"/>
                    <a:pt x="1783" y="1944"/>
                  </a:cubicBezTo>
                  <a:cubicBezTo>
                    <a:pt x="1783" y="1972"/>
                    <a:pt x="1772" y="1998"/>
                    <a:pt x="1752" y="2018"/>
                  </a:cubicBezTo>
                  <a:cubicBezTo>
                    <a:pt x="1712" y="2058"/>
                    <a:pt x="1646" y="2058"/>
                    <a:pt x="1605" y="2018"/>
                  </a:cubicBezTo>
                  <a:cubicBezTo>
                    <a:pt x="1605" y="2018"/>
                    <a:pt x="1353" y="1765"/>
                    <a:pt x="1321" y="1734"/>
                  </a:cubicBezTo>
                  <a:cubicBezTo>
                    <a:pt x="1319" y="1731"/>
                    <a:pt x="1318" y="1730"/>
                    <a:pt x="1318" y="1730"/>
                  </a:cubicBezTo>
                  <a:cubicBezTo>
                    <a:pt x="1303" y="1715"/>
                    <a:pt x="1279" y="1715"/>
                    <a:pt x="1264" y="1730"/>
                  </a:cubicBezTo>
                  <a:cubicBezTo>
                    <a:pt x="1257" y="1738"/>
                    <a:pt x="1253" y="1747"/>
                    <a:pt x="1253" y="1757"/>
                  </a:cubicBezTo>
                  <a:cubicBezTo>
                    <a:pt x="1253" y="1767"/>
                    <a:pt x="1257" y="1776"/>
                    <a:pt x="1264" y="1784"/>
                  </a:cubicBezTo>
                  <a:cubicBezTo>
                    <a:pt x="1552" y="2072"/>
                    <a:pt x="1552" y="2072"/>
                    <a:pt x="1552" y="2072"/>
                  </a:cubicBezTo>
                  <a:cubicBezTo>
                    <a:pt x="1571" y="2091"/>
                    <a:pt x="1582" y="2117"/>
                    <a:pt x="1582" y="2145"/>
                  </a:cubicBezTo>
                  <a:cubicBezTo>
                    <a:pt x="1582" y="2173"/>
                    <a:pt x="1571" y="2199"/>
                    <a:pt x="1552" y="2218"/>
                  </a:cubicBezTo>
                  <a:cubicBezTo>
                    <a:pt x="1532" y="2238"/>
                    <a:pt x="1506" y="2249"/>
                    <a:pt x="1478" y="2249"/>
                  </a:cubicBezTo>
                  <a:cubicBezTo>
                    <a:pt x="1451" y="2249"/>
                    <a:pt x="1425" y="2238"/>
                    <a:pt x="1405" y="2218"/>
                  </a:cubicBezTo>
                  <a:cubicBezTo>
                    <a:pt x="1283" y="2097"/>
                    <a:pt x="1283" y="2097"/>
                    <a:pt x="1283" y="2097"/>
                  </a:cubicBezTo>
                  <a:cubicBezTo>
                    <a:pt x="1323" y="2041"/>
                    <a:pt x="1318" y="1965"/>
                    <a:pt x="1268" y="1915"/>
                  </a:cubicBezTo>
                  <a:cubicBezTo>
                    <a:pt x="1216" y="1863"/>
                    <a:pt x="1133" y="1859"/>
                    <a:pt x="1077" y="1904"/>
                  </a:cubicBezTo>
                  <a:cubicBezTo>
                    <a:pt x="1122" y="1848"/>
                    <a:pt x="1119" y="1766"/>
                    <a:pt x="1068" y="1715"/>
                  </a:cubicBezTo>
                  <a:cubicBezTo>
                    <a:pt x="1018" y="1665"/>
                    <a:pt x="942" y="1660"/>
                    <a:pt x="887" y="1699"/>
                  </a:cubicBezTo>
                  <a:cubicBezTo>
                    <a:pt x="883" y="1695"/>
                    <a:pt x="883" y="1695"/>
                    <a:pt x="883" y="1695"/>
                  </a:cubicBezTo>
                  <a:cubicBezTo>
                    <a:pt x="922" y="1640"/>
                    <a:pt x="916" y="1563"/>
                    <a:pt x="867" y="1514"/>
                  </a:cubicBezTo>
                  <a:cubicBezTo>
                    <a:pt x="818" y="1465"/>
                    <a:pt x="742" y="1460"/>
                    <a:pt x="687" y="1498"/>
                  </a:cubicBezTo>
                  <a:cubicBezTo>
                    <a:pt x="683" y="1494"/>
                    <a:pt x="683" y="1494"/>
                    <a:pt x="683" y="1494"/>
                  </a:cubicBezTo>
                  <a:cubicBezTo>
                    <a:pt x="721" y="1439"/>
                    <a:pt x="716" y="1363"/>
                    <a:pt x="667" y="1313"/>
                  </a:cubicBezTo>
                  <a:cubicBezTo>
                    <a:pt x="617" y="1265"/>
                    <a:pt x="541" y="1259"/>
                    <a:pt x="486" y="1298"/>
                  </a:cubicBezTo>
                  <a:cubicBezTo>
                    <a:pt x="69" y="880"/>
                    <a:pt x="69" y="880"/>
                    <a:pt x="69" y="880"/>
                  </a:cubicBezTo>
                  <a:cubicBezTo>
                    <a:pt x="54" y="865"/>
                    <a:pt x="30" y="865"/>
                    <a:pt x="15" y="880"/>
                  </a:cubicBezTo>
                  <a:cubicBezTo>
                    <a:pt x="0" y="895"/>
                    <a:pt x="0" y="919"/>
                    <a:pt x="15" y="934"/>
                  </a:cubicBezTo>
                  <a:cubicBezTo>
                    <a:pt x="430" y="1349"/>
                    <a:pt x="430" y="1349"/>
                    <a:pt x="430" y="1349"/>
                  </a:cubicBezTo>
                  <a:cubicBezTo>
                    <a:pt x="382" y="1397"/>
                    <a:pt x="382" y="1397"/>
                    <a:pt x="382" y="1397"/>
                  </a:cubicBezTo>
                  <a:cubicBezTo>
                    <a:pt x="299" y="1481"/>
                    <a:pt x="299" y="1481"/>
                    <a:pt x="299" y="1481"/>
                  </a:cubicBezTo>
                  <a:cubicBezTo>
                    <a:pt x="243" y="1537"/>
                    <a:pt x="243" y="1626"/>
                    <a:pt x="299" y="1682"/>
                  </a:cubicBezTo>
                  <a:cubicBezTo>
                    <a:pt x="354" y="1737"/>
                    <a:pt x="444" y="1737"/>
                    <a:pt x="499" y="1682"/>
                  </a:cubicBezTo>
                  <a:cubicBezTo>
                    <a:pt x="444" y="1737"/>
                    <a:pt x="444" y="1827"/>
                    <a:pt x="499" y="1882"/>
                  </a:cubicBezTo>
                  <a:cubicBezTo>
                    <a:pt x="554" y="1938"/>
                    <a:pt x="644" y="1938"/>
                    <a:pt x="700" y="1882"/>
                  </a:cubicBezTo>
                  <a:cubicBezTo>
                    <a:pt x="644" y="1938"/>
                    <a:pt x="644" y="2027"/>
                    <a:pt x="700" y="2083"/>
                  </a:cubicBezTo>
                  <a:cubicBezTo>
                    <a:pt x="751" y="2135"/>
                    <a:pt x="833" y="2137"/>
                    <a:pt x="889" y="2092"/>
                  </a:cubicBezTo>
                  <a:cubicBezTo>
                    <a:pt x="844" y="2148"/>
                    <a:pt x="848" y="2231"/>
                    <a:pt x="900" y="2283"/>
                  </a:cubicBezTo>
                  <a:cubicBezTo>
                    <a:pt x="955" y="2339"/>
                    <a:pt x="1045" y="2339"/>
                    <a:pt x="1101" y="2283"/>
                  </a:cubicBezTo>
                  <a:cubicBezTo>
                    <a:pt x="1184" y="2199"/>
                    <a:pt x="1184" y="2199"/>
                    <a:pt x="1184" y="2199"/>
                  </a:cubicBezTo>
                  <a:cubicBezTo>
                    <a:pt x="1232" y="2152"/>
                    <a:pt x="1232" y="2152"/>
                    <a:pt x="1232" y="2152"/>
                  </a:cubicBezTo>
                  <a:cubicBezTo>
                    <a:pt x="1351" y="2272"/>
                    <a:pt x="1351" y="2272"/>
                    <a:pt x="1351" y="2272"/>
                  </a:cubicBezTo>
                  <a:cubicBezTo>
                    <a:pt x="1385" y="2306"/>
                    <a:pt x="1430" y="2325"/>
                    <a:pt x="1478" y="2325"/>
                  </a:cubicBezTo>
                  <a:cubicBezTo>
                    <a:pt x="1526" y="2325"/>
                    <a:pt x="1571" y="2306"/>
                    <a:pt x="1605" y="2272"/>
                  </a:cubicBezTo>
                  <a:cubicBezTo>
                    <a:pt x="1639" y="2238"/>
                    <a:pt x="1658" y="2193"/>
                    <a:pt x="1658" y="2145"/>
                  </a:cubicBezTo>
                  <a:cubicBezTo>
                    <a:pt x="1658" y="2137"/>
                    <a:pt x="1657" y="2129"/>
                    <a:pt x="1656" y="2122"/>
                  </a:cubicBezTo>
                  <a:cubicBezTo>
                    <a:pt x="1709" y="2129"/>
                    <a:pt x="1765" y="2113"/>
                    <a:pt x="1806" y="2072"/>
                  </a:cubicBezTo>
                  <a:cubicBezTo>
                    <a:pt x="1840" y="2038"/>
                    <a:pt x="1859" y="1993"/>
                    <a:pt x="1859" y="1944"/>
                  </a:cubicBezTo>
                  <a:cubicBezTo>
                    <a:pt x="1859" y="1937"/>
                    <a:pt x="1857" y="1929"/>
                    <a:pt x="1856" y="1921"/>
                  </a:cubicBezTo>
                  <a:cubicBezTo>
                    <a:pt x="1910" y="1928"/>
                    <a:pt x="1966" y="1912"/>
                    <a:pt x="2006" y="1871"/>
                  </a:cubicBezTo>
                  <a:cubicBezTo>
                    <a:pt x="2040" y="1837"/>
                    <a:pt x="2059" y="1792"/>
                    <a:pt x="2059" y="1744"/>
                  </a:cubicBezTo>
                  <a:cubicBezTo>
                    <a:pt x="2059" y="1736"/>
                    <a:pt x="2058" y="1729"/>
                    <a:pt x="2057" y="1721"/>
                  </a:cubicBezTo>
                  <a:cubicBezTo>
                    <a:pt x="2065" y="1722"/>
                    <a:pt x="2072" y="1723"/>
                    <a:pt x="2080" y="1723"/>
                  </a:cubicBezTo>
                  <a:cubicBezTo>
                    <a:pt x="2128" y="1723"/>
                    <a:pt x="2173" y="1705"/>
                    <a:pt x="2207" y="1671"/>
                  </a:cubicBezTo>
                  <a:cubicBezTo>
                    <a:pt x="2241" y="1637"/>
                    <a:pt x="2260" y="1592"/>
                    <a:pt x="2260" y="1544"/>
                  </a:cubicBezTo>
                  <a:cubicBezTo>
                    <a:pt x="2260" y="1495"/>
                    <a:pt x="2241" y="1450"/>
                    <a:pt x="2207" y="1416"/>
                  </a:cubicBezTo>
                  <a:cubicBezTo>
                    <a:pt x="2127" y="1336"/>
                    <a:pt x="2127" y="1336"/>
                    <a:pt x="2127" y="1336"/>
                  </a:cubicBezTo>
                  <a:cubicBezTo>
                    <a:pt x="2511" y="956"/>
                    <a:pt x="2511" y="956"/>
                    <a:pt x="2511" y="956"/>
                  </a:cubicBezTo>
                  <a:cubicBezTo>
                    <a:pt x="1930" y="383"/>
                    <a:pt x="1930" y="383"/>
                    <a:pt x="1930" y="383"/>
                  </a:cubicBezTo>
                  <a:close/>
                  <a:moveTo>
                    <a:pt x="1930" y="383"/>
                  </a:moveTo>
                  <a:cubicBezTo>
                    <a:pt x="1930" y="383"/>
                    <a:pt x="1930" y="383"/>
                    <a:pt x="1930" y="383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02</a:t>
            </a:r>
            <a:r>
              <a:rPr kumimoji="1" lang="zh-CN" altLang="en-US" dirty="0"/>
              <a:t> 项目概述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/>
          <a:srcRect l="28892" r="28892"/>
          <a:stretch/>
        </p:blipFill>
        <p:spPr>
          <a:xfrm>
            <a:off x="7049990" y="0"/>
            <a:ext cx="5142807" cy="685707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3" name="图表 2"/>
          <p:cNvGraphicFramePr/>
          <p:nvPr>
            <p:extLst>
              <p:ext uri="{D42A27DB-BD31-4B8C-83A1-F6EECF244321}">
                <p14:modId xmlns:p14="http://schemas.microsoft.com/office/powerpoint/2010/main" val="2777842268"/>
              </p:ext>
            </p:extLst>
          </p:nvPr>
        </p:nvGraphicFramePr>
        <p:xfrm>
          <a:off x="952933" y="1411110"/>
          <a:ext cx="5282406" cy="31588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矩形 13"/>
          <p:cNvSpPr/>
          <p:nvPr/>
        </p:nvSpPr>
        <p:spPr>
          <a:xfrm>
            <a:off x="893631" y="5210814"/>
            <a:ext cx="5341708" cy="812530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标题数字等都可以通过点击和重新输入进行更改，顶部“开始”面板中可以对字体、字号、颜色、行距等进行修改。标题数字等都可以通过点击和重新输入进行更改。</a:t>
            </a:r>
          </a:p>
        </p:txBody>
      </p:sp>
      <p:sp>
        <p:nvSpPr>
          <p:cNvPr id="15" name="矩形 14"/>
          <p:cNvSpPr/>
          <p:nvPr/>
        </p:nvSpPr>
        <p:spPr>
          <a:xfrm>
            <a:off x="1353116" y="468759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zh-CN" altLang="en-US" sz="2000" b="1" kern="0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2000" b="1" kern="0" dirty="0">
              <a:solidFill>
                <a:schemeClr val="bg1"/>
              </a:solidFill>
              <a:ea typeface="微软雅黑" charset="0"/>
            </a:endParaRPr>
          </a:p>
        </p:txBody>
      </p:sp>
      <p:sp>
        <p:nvSpPr>
          <p:cNvPr id="16" name="任意形状 15"/>
          <p:cNvSpPr/>
          <p:nvPr/>
        </p:nvSpPr>
        <p:spPr>
          <a:xfrm>
            <a:off x="794" y="4724071"/>
            <a:ext cx="1230756" cy="327164"/>
          </a:xfrm>
          <a:custGeom>
            <a:avLst/>
            <a:gdLst>
              <a:gd name="connsiteX0" fmla="*/ 0 w 1230756"/>
              <a:gd name="connsiteY0" fmla="*/ 0 h 327164"/>
              <a:gd name="connsiteX1" fmla="*/ 883253 w 1230756"/>
              <a:gd name="connsiteY1" fmla="*/ 0 h 327164"/>
              <a:gd name="connsiteX2" fmla="*/ 883253 w 1230756"/>
              <a:gd name="connsiteY2" fmla="*/ 1 h 327164"/>
              <a:gd name="connsiteX3" fmla="*/ 1230756 w 1230756"/>
              <a:gd name="connsiteY3" fmla="*/ 1 h 327164"/>
              <a:gd name="connsiteX4" fmla="*/ 1067175 w 1230756"/>
              <a:gd name="connsiteY4" fmla="*/ 163583 h 327164"/>
              <a:gd name="connsiteX5" fmla="*/ 1230756 w 1230756"/>
              <a:gd name="connsiteY5" fmla="*/ 327164 h 327164"/>
              <a:gd name="connsiteX6" fmla="*/ 787067 w 1230756"/>
              <a:gd name="connsiteY6" fmla="*/ 327164 h 327164"/>
              <a:gd name="connsiteX7" fmla="*/ 787067 w 1230756"/>
              <a:gd name="connsiteY7" fmla="*/ 327163 h 327164"/>
              <a:gd name="connsiteX8" fmla="*/ 0 w 1230756"/>
              <a:gd name="connsiteY8" fmla="*/ 327163 h 32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0756" h="327164">
                <a:moveTo>
                  <a:pt x="0" y="0"/>
                </a:moveTo>
                <a:lnTo>
                  <a:pt x="883253" y="0"/>
                </a:lnTo>
                <a:lnTo>
                  <a:pt x="883253" y="1"/>
                </a:lnTo>
                <a:lnTo>
                  <a:pt x="1230756" y="1"/>
                </a:lnTo>
                <a:lnTo>
                  <a:pt x="1067175" y="163583"/>
                </a:lnTo>
                <a:lnTo>
                  <a:pt x="1230756" y="327164"/>
                </a:lnTo>
                <a:lnTo>
                  <a:pt x="787067" y="327164"/>
                </a:lnTo>
                <a:lnTo>
                  <a:pt x="787067" y="327163"/>
                </a:lnTo>
                <a:lnTo>
                  <a:pt x="0" y="327163"/>
                </a:lnTo>
                <a:close/>
              </a:path>
            </a:pathLst>
          </a:custGeom>
          <a:solidFill>
            <a:srgbClr val="5BC8B4"/>
          </a:solidFill>
          <a:ln>
            <a:noFill/>
          </a:ln>
          <a:effectLst>
            <a:outerShdw blurRad="50800" dist="762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5" name="图片 4" descr="图片包含 建筑物, 桥, 天空, 时钟&#10;&#10;已生成极高可信度的说明">
            <a:extLst>
              <a:ext uri="{FF2B5EF4-FFF2-40B4-BE49-F238E27FC236}">
                <a16:creationId xmlns:a16="http://schemas.microsoft.com/office/drawing/2014/main" xmlns="" id="{0756FDA2-C57D-4864-A271-C4092D974D7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8238" y="-924"/>
            <a:ext cx="5144559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4" grpId="0"/>
      <p:bldP spid="15" grpId="0"/>
      <p:bldP spid="1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34292" y="3410499"/>
            <a:ext cx="2274669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FFFF"/>
                </a:solidFill>
                <a:latin typeface="微软雅黑"/>
                <a:cs typeface="微软雅黑"/>
              </a:rPr>
              <a:t>项目进度</a:t>
            </a:r>
            <a:endParaRPr lang="en-US" altLang="zh-CN" sz="3200" b="1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lvl="0"/>
            <a:r>
              <a:rPr lang="en-US" altLang="zh-CN" sz="2400" dirty="0">
                <a:solidFill>
                  <a:srgbClr val="FFFFFF"/>
                </a:solidFill>
                <a:latin typeface="Calibri"/>
                <a:ea typeface="宋体"/>
              </a:rPr>
              <a:t>SCHEDULE</a:t>
            </a:r>
            <a:endParaRPr kumimoji="1" lang="zh-CN" altLang="en-US" sz="2400" dirty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7421" y="3321481"/>
            <a:ext cx="3259104" cy="110799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6600" dirty="0">
                <a:solidFill>
                  <a:schemeClr val="bg1"/>
                </a:solidFill>
              </a:rPr>
              <a:t>PART3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8DA474-FC07-4161-AA5C-9AFD5D50744D}"/>
              </a:ext>
            </a:extLst>
          </p:cNvPr>
          <p:cNvSpPr/>
          <p:nvPr/>
        </p:nvSpPr>
        <p:spPr>
          <a:xfrm>
            <a:off x="1544906" y="3235342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4341BB0-6C46-4705-BBC3-F35D0A89283D}"/>
              </a:ext>
            </a:extLst>
          </p:cNvPr>
          <p:cNvSpPr/>
          <p:nvPr/>
        </p:nvSpPr>
        <p:spPr>
          <a:xfrm>
            <a:off x="2075445" y="2760949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xmlns="" id="{108123EB-9FA6-43E1-8C88-29CEFD24CFEB}"/>
              </a:ext>
            </a:extLst>
          </p:cNvPr>
          <p:cNvSpPr/>
          <p:nvPr/>
        </p:nvSpPr>
        <p:spPr>
          <a:xfrm>
            <a:off x="984124" y="1727126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xmlns="" id="{43AB2FC5-C2DC-4C75-B5D7-BE4119089629}"/>
              </a:ext>
            </a:extLst>
          </p:cNvPr>
          <p:cNvSpPr/>
          <p:nvPr/>
        </p:nvSpPr>
        <p:spPr>
          <a:xfrm>
            <a:off x="1286950" y="2025400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B614EB4-CB44-4EB4-93FE-98E6D6607A9B}"/>
              </a:ext>
            </a:extLst>
          </p:cNvPr>
          <p:cNvGrpSpPr/>
          <p:nvPr/>
        </p:nvGrpSpPr>
        <p:grpSpPr>
          <a:xfrm>
            <a:off x="9182332" y="2875002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xmlns="" id="{8A6DB87C-8B96-4072-9858-8A6999FFBCB3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9">
              <a:extLst>
                <a:ext uri="{FF2B5EF4-FFF2-40B4-BE49-F238E27FC236}">
                  <a16:creationId xmlns:a16="http://schemas.microsoft.com/office/drawing/2014/main" xmlns="" id="{AA506528-70A1-40D0-B006-6169B84C0F57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9EBD062-70CE-445E-A437-A6C8BB8095D4}"/>
              </a:ext>
            </a:extLst>
          </p:cNvPr>
          <p:cNvSpPr/>
          <p:nvPr/>
        </p:nvSpPr>
        <p:spPr>
          <a:xfrm>
            <a:off x="10142439" y="213660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F6292B-1A32-4AEF-97EB-E2679990E0A6}"/>
              </a:ext>
            </a:extLst>
          </p:cNvPr>
          <p:cNvGrpSpPr/>
          <p:nvPr/>
        </p:nvGrpSpPr>
        <p:grpSpPr>
          <a:xfrm>
            <a:off x="2003129" y="5088214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xmlns="" id="{21659F3B-8D2D-41BA-9C5E-5F0C7A3CB4B2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9">
              <a:extLst>
                <a:ext uri="{FF2B5EF4-FFF2-40B4-BE49-F238E27FC236}">
                  <a16:creationId xmlns:a16="http://schemas.microsoft.com/office/drawing/2014/main" xmlns="" id="{CF45F315-D141-41D8-9219-1EA642A84B9D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29CF58D-733F-44B6-94E1-BD76A1685630}"/>
              </a:ext>
            </a:extLst>
          </p:cNvPr>
          <p:cNvSpPr/>
          <p:nvPr/>
        </p:nvSpPr>
        <p:spPr>
          <a:xfrm>
            <a:off x="2963236" y="4349817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8FE12F5-A611-42E7-BDE7-E5321EDDF90A}"/>
              </a:ext>
            </a:extLst>
          </p:cNvPr>
          <p:cNvGrpSpPr/>
          <p:nvPr/>
        </p:nvGrpSpPr>
        <p:grpSpPr>
          <a:xfrm>
            <a:off x="9569361" y="4429477"/>
            <a:ext cx="1334762" cy="1696823"/>
            <a:chOff x="1136524" y="1879526"/>
            <a:chExt cx="1334762" cy="169682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21DD492-9930-4C3C-95C6-16334099D5D7}"/>
                </a:ext>
              </a:extLst>
            </p:cNvPr>
            <p:cNvSpPr/>
            <p:nvPr/>
          </p:nvSpPr>
          <p:spPr>
            <a:xfrm>
              <a:off x="1697306" y="3387742"/>
              <a:ext cx="188607" cy="188607"/>
            </a:xfrm>
            <a:prstGeom prst="rect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5CC58BE-2422-4866-8F2A-5EE16324F36F}"/>
                </a:ext>
              </a:extLst>
            </p:cNvPr>
            <p:cNvSpPr/>
            <p:nvPr/>
          </p:nvSpPr>
          <p:spPr>
            <a:xfrm>
              <a:off x="2227845" y="2913349"/>
              <a:ext cx="243441" cy="243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4">
              <a:extLst>
                <a:ext uri="{FF2B5EF4-FFF2-40B4-BE49-F238E27FC236}">
                  <a16:creationId xmlns:a16="http://schemas.microsoft.com/office/drawing/2014/main" xmlns="" id="{2E73CCA7-145E-422B-85D8-643D9181C982}"/>
                </a:ext>
              </a:extLst>
            </p:cNvPr>
            <p:cNvSpPr/>
            <p:nvPr/>
          </p:nvSpPr>
          <p:spPr>
            <a:xfrm>
              <a:off x="1136524" y="18795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矩形 9">
              <a:extLst>
                <a:ext uri="{FF2B5EF4-FFF2-40B4-BE49-F238E27FC236}">
                  <a16:creationId xmlns:a16="http://schemas.microsoft.com/office/drawing/2014/main" xmlns="" id="{EEDD7F45-6C42-4961-A6F1-F4BF97869F36}"/>
                </a:ext>
              </a:extLst>
            </p:cNvPr>
            <p:cNvSpPr/>
            <p:nvPr/>
          </p:nvSpPr>
          <p:spPr>
            <a:xfrm>
              <a:off x="1439350" y="21778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E4FA06C0-6FD1-4B71-B933-F82AD52F6734}"/>
              </a:ext>
            </a:extLst>
          </p:cNvPr>
          <p:cNvGrpSpPr/>
          <p:nvPr/>
        </p:nvGrpSpPr>
        <p:grpSpPr>
          <a:xfrm>
            <a:off x="5409120" y="1801370"/>
            <a:ext cx="1337405" cy="1317040"/>
            <a:chOff x="5428327" y="1269816"/>
            <a:chExt cx="1337405" cy="131704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C2379B90-498F-4C08-9DEB-4498A3065FD9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53BBA0E7-0B74-46D1-A8A5-7DE712468D69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38109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 animBg="1"/>
      <p:bldP spid="7" grpId="0" animBg="1"/>
      <p:bldP spid="8" grpId="0" animBg="1"/>
      <p:bldP spid="9" grpId="0" animBg="1"/>
      <p:bldP spid="13" grpId="0" animBg="1"/>
      <p:bldP spid="1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r>
              <a:rPr kumimoji="1" lang="zh-CN" altLang="en-US" dirty="0"/>
              <a:t> 项目进度</a:t>
            </a: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15A4A9D-5A3F-444C-9EA1-56FAF335988E}"/>
              </a:ext>
            </a:extLst>
          </p:cNvPr>
          <p:cNvGrpSpPr/>
          <p:nvPr/>
        </p:nvGrpSpPr>
        <p:grpSpPr>
          <a:xfrm>
            <a:off x="794" y="2423685"/>
            <a:ext cx="12192000" cy="3627561"/>
            <a:chOff x="794" y="2423685"/>
            <a:chExt cx="12192000" cy="3627561"/>
          </a:xfrm>
        </p:grpSpPr>
        <p:sp>
          <p:nvSpPr>
            <p:cNvPr id="53" name="任意多边形 52"/>
            <p:cNvSpPr/>
            <p:nvPr/>
          </p:nvSpPr>
          <p:spPr>
            <a:xfrm>
              <a:off x="3402942" y="4704630"/>
              <a:ext cx="1737569" cy="1346616"/>
            </a:xfrm>
            <a:custGeom>
              <a:avLst/>
              <a:gdLst>
                <a:gd name="connsiteX0" fmla="*/ 122785 w 2032284"/>
                <a:gd name="connsiteY0" fmla="*/ 1575020 h 1575020"/>
                <a:gd name="connsiteX1" fmla="*/ 1909499 w 2032284"/>
                <a:gd name="connsiteY1" fmla="*/ 1575020 h 1575020"/>
                <a:gd name="connsiteX2" fmla="*/ 2032284 w 2032284"/>
                <a:gd name="connsiteY2" fmla="*/ 1452235 h 1575020"/>
                <a:gd name="connsiteX3" fmla="*/ 2032284 w 2032284"/>
                <a:gd name="connsiteY3" fmla="*/ 580049 h 1575020"/>
                <a:gd name="connsiteX4" fmla="*/ 1909499 w 2032284"/>
                <a:gd name="connsiteY4" fmla="*/ 457264 h 1575020"/>
                <a:gd name="connsiteX5" fmla="*/ 249417 w 2032284"/>
                <a:gd name="connsiteY5" fmla="*/ 457264 h 1575020"/>
                <a:gd name="connsiteX6" fmla="*/ 0 w 2032284"/>
                <a:gd name="connsiteY6" fmla="*/ 0 h 1575020"/>
                <a:gd name="connsiteX7" fmla="*/ 0 w 2032284"/>
                <a:gd name="connsiteY7" fmla="*/ 558878 h 1575020"/>
                <a:gd name="connsiteX8" fmla="*/ 4274 w 2032284"/>
                <a:gd name="connsiteY8" fmla="*/ 558878 h 1575020"/>
                <a:gd name="connsiteX9" fmla="*/ 0 w 2032284"/>
                <a:gd name="connsiteY9" fmla="*/ 580049 h 1575020"/>
                <a:gd name="connsiteX10" fmla="*/ 0 w 2032284"/>
                <a:gd name="connsiteY10" fmla="*/ 1452235 h 1575020"/>
                <a:gd name="connsiteX11" fmla="*/ 122785 w 2032284"/>
                <a:gd name="connsiteY11" fmla="*/ 1575020 h 157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2284" h="1575020">
                  <a:moveTo>
                    <a:pt x="122785" y="1575020"/>
                  </a:moveTo>
                  <a:lnTo>
                    <a:pt x="1909499" y="1575020"/>
                  </a:lnTo>
                  <a:cubicBezTo>
                    <a:pt x="1977311" y="1575020"/>
                    <a:pt x="2032284" y="1520047"/>
                    <a:pt x="2032284" y="1452235"/>
                  </a:cubicBezTo>
                  <a:lnTo>
                    <a:pt x="2032284" y="580049"/>
                  </a:lnTo>
                  <a:cubicBezTo>
                    <a:pt x="2032284" y="512237"/>
                    <a:pt x="1977311" y="457264"/>
                    <a:pt x="1909499" y="457264"/>
                  </a:cubicBezTo>
                  <a:lnTo>
                    <a:pt x="249417" y="457264"/>
                  </a:lnTo>
                  <a:lnTo>
                    <a:pt x="0" y="0"/>
                  </a:lnTo>
                  <a:lnTo>
                    <a:pt x="0" y="558878"/>
                  </a:lnTo>
                  <a:lnTo>
                    <a:pt x="4274" y="558878"/>
                  </a:lnTo>
                  <a:lnTo>
                    <a:pt x="0" y="580049"/>
                  </a:lnTo>
                  <a:lnTo>
                    <a:pt x="0" y="1452235"/>
                  </a:lnTo>
                  <a:cubicBezTo>
                    <a:pt x="0" y="1520047"/>
                    <a:pt x="54973" y="1575020"/>
                    <a:pt x="122785" y="157502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4" name="任意多边形 53"/>
            <p:cNvSpPr/>
            <p:nvPr/>
          </p:nvSpPr>
          <p:spPr>
            <a:xfrm>
              <a:off x="6944693" y="4700072"/>
              <a:ext cx="1737569" cy="1346616"/>
            </a:xfrm>
            <a:custGeom>
              <a:avLst/>
              <a:gdLst>
                <a:gd name="connsiteX0" fmla="*/ 122785 w 2032284"/>
                <a:gd name="connsiteY0" fmla="*/ 1575020 h 1575020"/>
                <a:gd name="connsiteX1" fmla="*/ 1909499 w 2032284"/>
                <a:gd name="connsiteY1" fmla="*/ 1575020 h 1575020"/>
                <a:gd name="connsiteX2" fmla="*/ 2032284 w 2032284"/>
                <a:gd name="connsiteY2" fmla="*/ 1452235 h 1575020"/>
                <a:gd name="connsiteX3" fmla="*/ 2032284 w 2032284"/>
                <a:gd name="connsiteY3" fmla="*/ 580049 h 1575020"/>
                <a:gd name="connsiteX4" fmla="*/ 1909499 w 2032284"/>
                <a:gd name="connsiteY4" fmla="*/ 457264 h 1575020"/>
                <a:gd name="connsiteX5" fmla="*/ 249417 w 2032284"/>
                <a:gd name="connsiteY5" fmla="*/ 457264 h 1575020"/>
                <a:gd name="connsiteX6" fmla="*/ 0 w 2032284"/>
                <a:gd name="connsiteY6" fmla="*/ 0 h 1575020"/>
                <a:gd name="connsiteX7" fmla="*/ 0 w 2032284"/>
                <a:gd name="connsiteY7" fmla="*/ 558878 h 1575020"/>
                <a:gd name="connsiteX8" fmla="*/ 4274 w 2032284"/>
                <a:gd name="connsiteY8" fmla="*/ 558878 h 1575020"/>
                <a:gd name="connsiteX9" fmla="*/ 0 w 2032284"/>
                <a:gd name="connsiteY9" fmla="*/ 580049 h 1575020"/>
                <a:gd name="connsiteX10" fmla="*/ 0 w 2032284"/>
                <a:gd name="connsiteY10" fmla="*/ 1452235 h 1575020"/>
                <a:gd name="connsiteX11" fmla="*/ 122785 w 2032284"/>
                <a:gd name="connsiteY11" fmla="*/ 1575020 h 157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2284" h="1575020">
                  <a:moveTo>
                    <a:pt x="122785" y="1575020"/>
                  </a:moveTo>
                  <a:lnTo>
                    <a:pt x="1909499" y="1575020"/>
                  </a:lnTo>
                  <a:cubicBezTo>
                    <a:pt x="1977311" y="1575020"/>
                    <a:pt x="2032284" y="1520047"/>
                    <a:pt x="2032284" y="1452235"/>
                  </a:cubicBezTo>
                  <a:lnTo>
                    <a:pt x="2032284" y="580049"/>
                  </a:lnTo>
                  <a:cubicBezTo>
                    <a:pt x="2032284" y="512237"/>
                    <a:pt x="1977311" y="457264"/>
                    <a:pt x="1909499" y="457264"/>
                  </a:cubicBezTo>
                  <a:lnTo>
                    <a:pt x="249417" y="457264"/>
                  </a:lnTo>
                  <a:lnTo>
                    <a:pt x="0" y="0"/>
                  </a:lnTo>
                  <a:lnTo>
                    <a:pt x="0" y="558878"/>
                  </a:lnTo>
                  <a:lnTo>
                    <a:pt x="4274" y="558878"/>
                  </a:lnTo>
                  <a:lnTo>
                    <a:pt x="0" y="580049"/>
                  </a:lnTo>
                  <a:lnTo>
                    <a:pt x="0" y="1452235"/>
                  </a:lnTo>
                  <a:cubicBezTo>
                    <a:pt x="0" y="1520047"/>
                    <a:pt x="54973" y="1575020"/>
                    <a:pt x="122785" y="157502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1" name="任意多边形 50"/>
            <p:cNvSpPr/>
            <p:nvPr/>
          </p:nvSpPr>
          <p:spPr>
            <a:xfrm flipV="1">
              <a:off x="5231807" y="2423685"/>
              <a:ext cx="1737569" cy="1346616"/>
            </a:xfrm>
            <a:custGeom>
              <a:avLst/>
              <a:gdLst>
                <a:gd name="connsiteX0" fmla="*/ 122785 w 2032284"/>
                <a:gd name="connsiteY0" fmla="*/ 1575020 h 1575020"/>
                <a:gd name="connsiteX1" fmla="*/ 1909499 w 2032284"/>
                <a:gd name="connsiteY1" fmla="*/ 1575020 h 1575020"/>
                <a:gd name="connsiteX2" fmla="*/ 2032284 w 2032284"/>
                <a:gd name="connsiteY2" fmla="*/ 1452235 h 1575020"/>
                <a:gd name="connsiteX3" fmla="*/ 2032284 w 2032284"/>
                <a:gd name="connsiteY3" fmla="*/ 580049 h 1575020"/>
                <a:gd name="connsiteX4" fmla="*/ 1909499 w 2032284"/>
                <a:gd name="connsiteY4" fmla="*/ 457264 h 1575020"/>
                <a:gd name="connsiteX5" fmla="*/ 249417 w 2032284"/>
                <a:gd name="connsiteY5" fmla="*/ 457264 h 1575020"/>
                <a:gd name="connsiteX6" fmla="*/ 0 w 2032284"/>
                <a:gd name="connsiteY6" fmla="*/ 0 h 1575020"/>
                <a:gd name="connsiteX7" fmla="*/ 0 w 2032284"/>
                <a:gd name="connsiteY7" fmla="*/ 558878 h 1575020"/>
                <a:gd name="connsiteX8" fmla="*/ 4274 w 2032284"/>
                <a:gd name="connsiteY8" fmla="*/ 558878 h 1575020"/>
                <a:gd name="connsiteX9" fmla="*/ 0 w 2032284"/>
                <a:gd name="connsiteY9" fmla="*/ 580049 h 1575020"/>
                <a:gd name="connsiteX10" fmla="*/ 0 w 2032284"/>
                <a:gd name="connsiteY10" fmla="*/ 1452235 h 1575020"/>
                <a:gd name="connsiteX11" fmla="*/ 122785 w 2032284"/>
                <a:gd name="connsiteY11" fmla="*/ 1575020 h 157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2284" h="1575020">
                  <a:moveTo>
                    <a:pt x="122785" y="1575020"/>
                  </a:moveTo>
                  <a:lnTo>
                    <a:pt x="1909499" y="1575020"/>
                  </a:lnTo>
                  <a:cubicBezTo>
                    <a:pt x="1977311" y="1575020"/>
                    <a:pt x="2032284" y="1520047"/>
                    <a:pt x="2032284" y="1452235"/>
                  </a:cubicBezTo>
                  <a:lnTo>
                    <a:pt x="2032284" y="580049"/>
                  </a:lnTo>
                  <a:cubicBezTo>
                    <a:pt x="2032284" y="512237"/>
                    <a:pt x="1977311" y="457264"/>
                    <a:pt x="1909499" y="457264"/>
                  </a:cubicBezTo>
                  <a:lnTo>
                    <a:pt x="249417" y="457264"/>
                  </a:lnTo>
                  <a:lnTo>
                    <a:pt x="0" y="0"/>
                  </a:lnTo>
                  <a:lnTo>
                    <a:pt x="0" y="558878"/>
                  </a:lnTo>
                  <a:lnTo>
                    <a:pt x="4274" y="558878"/>
                  </a:lnTo>
                  <a:lnTo>
                    <a:pt x="0" y="580049"/>
                  </a:lnTo>
                  <a:lnTo>
                    <a:pt x="0" y="1452235"/>
                  </a:lnTo>
                  <a:cubicBezTo>
                    <a:pt x="0" y="1520047"/>
                    <a:pt x="54973" y="1575020"/>
                    <a:pt x="122785" y="157502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2" name="任意多边形 51"/>
            <p:cNvSpPr/>
            <p:nvPr/>
          </p:nvSpPr>
          <p:spPr>
            <a:xfrm flipV="1">
              <a:off x="8628611" y="2423685"/>
              <a:ext cx="1737569" cy="1346616"/>
            </a:xfrm>
            <a:custGeom>
              <a:avLst/>
              <a:gdLst>
                <a:gd name="connsiteX0" fmla="*/ 122785 w 2032284"/>
                <a:gd name="connsiteY0" fmla="*/ 1575020 h 1575020"/>
                <a:gd name="connsiteX1" fmla="*/ 1909499 w 2032284"/>
                <a:gd name="connsiteY1" fmla="*/ 1575020 h 1575020"/>
                <a:gd name="connsiteX2" fmla="*/ 2032284 w 2032284"/>
                <a:gd name="connsiteY2" fmla="*/ 1452235 h 1575020"/>
                <a:gd name="connsiteX3" fmla="*/ 2032284 w 2032284"/>
                <a:gd name="connsiteY3" fmla="*/ 580049 h 1575020"/>
                <a:gd name="connsiteX4" fmla="*/ 1909499 w 2032284"/>
                <a:gd name="connsiteY4" fmla="*/ 457264 h 1575020"/>
                <a:gd name="connsiteX5" fmla="*/ 249417 w 2032284"/>
                <a:gd name="connsiteY5" fmla="*/ 457264 h 1575020"/>
                <a:gd name="connsiteX6" fmla="*/ 0 w 2032284"/>
                <a:gd name="connsiteY6" fmla="*/ 0 h 1575020"/>
                <a:gd name="connsiteX7" fmla="*/ 0 w 2032284"/>
                <a:gd name="connsiteY7" fmla="*/ 558878 h 1575020"/>
                <a:gd name="connsiteX8" fmla="*/ 4274 w 2032284"/>
                <a:gd name="connsiteY8" fmla="*/ 558878 h 1575020"/>
                <a:gd name="connsiteX9" fmla="*/ 0 w 2032284"/>
                <a:gd name="connsiteY9" fmla="*/ 580049 h 1575020"/>
                <a:gd name="connsiteX10" fmla="*/ 0 w 2032284"/>
                <a:gd name="connsiteY10" fmla="*/ 1452235 h 1575020"/>
                <a:gd name="connsiteX11" fmla="*/ 122785 w 2032284"/>
                <a:gd name="connsiteY11" fmla="*/ 1575020 h 157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2284" h="1575020">
                  <a:moveTo>
                    <a:pt x="122785" y="1575020"/>
                  </a:moveTo>
                  <a:lnTo>
                    <a:pt x="1909499" y="1575020"/>
                  </a:lnTo>
                  <a:cubicBezTo>
                    <a:pt x="1977311" y="1575020"/>
                    <a:pt x="2032284" y="1520047"/>
                    <a:pt x="2032284" y="1452235"/>
                  </a:cubicBezTo>
                  <a:lnTo>
                    <a:pt x="2032284" y="580049"/>
                  </a:lnTo>
                  <a:cubicBezTo>
                    <a:pt x="2032284" y="512237"/>
                    <a:pt x="1977311" y="457264"/>
                    <a:pt x="1909499" y="457264"/>
                  </a:cubicBezTo>
                  <a:lnTo>
                    <a:pt x="249417" y="457264"/>
                  </a:lnTo>
                  <a:lnTo>
                    <a:pt x="0" y="0"/>
                  </a:lnTo>
                  <a:lnTo>
                    <a:pt x="0" y="558878"/>
                  </a:lnTo>
                  <a:lnTo>
                    <a:pt x="4274" y="558878"/>
                  </a:lnTo>
                  <a:lnTo>
                    <a:pt x="0" y="580049"/>
                  </a:lnTo>
                  <a:lnTo>
                    <a:pt x="0" y="1452235"/>
                  </a:lnTo>
                  <a:cubicBezTo>
                    <a:pt x="0" y="1520047"/>
                    <a:pt x="54973" y="1575020"/>
                    <a:pt x="122785" y="157502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3" name="Straight Connector 3"/>
            <p:cNvCxnSpPr/>
            <p:nvPr/>
          </p:nvCxnSpPr>
          <p:spPr>
            <a:xfrm>
              <a:off x="794" y="4161254"/>
              <a:ext cx="12192000" cy="0"/>
            </a:xfrm>
            <a:prstGeom prst="line">
              <a:avLst/>
            </a:prstGeom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Oval 4"/>
            <p:cNvSpPr/>
            <p:nvPr/>
          </p:nvSpPr>
          <p:spPr>
            <a:xfrm>
              <a:off x="1589965" y="3906053"/>
              <a:ext cx="518296" cy="521271"/>
            </a:xfrm>
            <a:prstGeom prst="ellipse">
              <a:avLst/>
            </a:prstGeom>
            <a:solidFill>
              <a:srgbClr val="5BC8B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5" name="Oval 5"/>
            <p:cNvSpPr/>
            <p:nvPr/>
          </p:nvSpPr>
          <p:spPr>
            <a:xfrm>
              <a:off x="3240656" y="3906053"/>
              <a:ext cx="518296" cy="521271"/>
            </a:xfrm>
            <a:prstGeom prst="ellipse">
              <a:avLst/>
            </a:prstGeom>
            <a:solidFill>
              <a:srgbClr val="5BC8B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6" name="Oval 6"/>
            <p:cNvSpPr/>
            <p:nvPr/>
          </p:nvSpPr>
          <p:spPr>
            <a:xfrm>
              <a:off x="4984175" y="3906053"/>
              <a:ext cx="518296" cy="521271"/>
            </a:xfrm>
            <a:prstGeom prst="ellipse">
              <a:avLst/>
            </a:prstGeom>
            <a:solidFill>
              <a:srgbClr val="5BC8B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7" name="Oval 7"/>
            <p:cNvSpPr/>
            <p:nvPr/>
          </p:nvSpPr>
          <p:spPr>
            <a:xfrm>
              <a:off x="6718770" y="3906053"/>
              <a:ext cx="518296" cy="521271"/>
            </a:xfrm>
            <a:prstGeom prst="ellipse">
              <a:avLst/>
            </a:prstGeom>
            <a:solidFill>
              <a:srgbClr val="5BC8B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8" name="Oval 8"/>
            <p:cNvSpPr/>
            <p:nvPr/>
          </p:nvSpPr>
          <p:spPr>
            <a:xfrm>
              <a:off x="8369461" y="3906053"/>
              <a:ext cx="518296" cy="521271"/>
            </a:xfrm>
            <a:prstGeom prst="ellipse">
              <a:avLst/>
            </a:prstGeom>
            <a:solidFill>
              <a:srgbClr val="5BC8B4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8800">
                <a:solidFill>
                  <a:schemeClr val="bg1"/>
                </a:solidFill>
              </a:endParaRPr>
            </a:p>
          </p:txBody>
        </p:sp>
        <p:sp>
          <p:nvSpPr>
            <p:cNvPr id="9" name="Text Box 10"/>
            <p:cNvSpPr txBox="1">
              <a:spLocks noChangeArrowheads="1"/>
            </p:cNvSpPr>
            <p:nvPr/>
          </p:nvSpPr>
          <p:spPr bwMode="auto">
            <a:xfrm>
              <a:off x="7958085" y="4470761"/>
              <a:ext cx="1341046" cy="207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05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2016</a:t>
              </a:r>
              <a:endParaRPr lang="en-US" sz="80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50" name="任意多边形 49"/>
            <p:cNvSpPr/>
            <p:nvPr/>
          </p:nvSpPr>
          <p:spPr>
            <a:xfrm flipV="1">
              <a:off x="1849115" y="2423685"/>
              <a:ext cx="1737569" cy="1346616"/>
            </a:xfrm>
            <a:custGeom>
              <a:avLst/>
              <a:gdLst>
                <a:gd name="connsiteX0" fmla="*/ 122785 w 2032284"/>
                <a:gd name="connsiteY0" fmla="*/ 1575020 h 1575020"/>
                <a:gd name="connsiteX1" fmla="*/ 1909499 w 2032284"/>
                <a:gd name="connsiteY1" fmla="*/ 1575020 h 1575020"/>
                <a:gd name="connsiteX2" fmla="*/ 2032284 w 2032284"/>
                <a:gd name="connsiteY2" fmla="*/ 1452235 h 1575020"/>
                <a:gd name="connsiteX3" fmla="*/ 2032284 w 2032284"/>
                <a:gd name="connsiteY3" fmla="*/ 580049 h 1575020"/>
                <a:gd name="connsiteX4" fmla="*/ 1909499 w 2032284"/>
                <a:gd name="connsiteY4" fmla="*/ 457264 h 1575020"/>
                <a:gd name="connsiteX5" fmla="*/ 249417 w 2032284"/>
                <a:gd name="connsiteY5" fmla="*/ 457264 h 1575020"/>
                <a:gd name="connsiteX6" fmla="*/ 0 w 2032284"/>
                <a:gd name="connsiteY6" fmla="*/ 0 h 1575020"/>
                <a:gd name="connsiteX7" fmla="*/ 0 w 2032284"/>
                <a:gd name="connsiteY7" fmla="*/ 558878 h 1575020"/>
                <a:gd name="connsiteX8" fmla="*/ 4274 w 2032284"/>
                <a:gd name="connsiteY8" fmla="*/ 558878 h 1575020"/>
                <a:gd name="connsiteX9" fmla="*/ 0 w 2032284"/>
                <a:gd name="connsiteY9" fmla="*/ 580049 h 1575020"/>
                <a:gd name="connsiteX10" fmla="*/ 0 w 2032284"/>
                <a:gd name="connsiteY10" fmla="*/ 1452235 h 1575020"/>
                <a:gd name="connsiteX11" fmla="*/ 122785 w 2032284"/>
                <a:gd name="connsiteY11" fmla="*/ 1575020 h 1575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32284" h="1575020">
                  <a:moveTo>
                    <a:pt x="122785" y="1575020"/>
                  </a:moveTo>
                  <a:lnTo>
                    <a:pt x="1909499" y="1575020"/>
                  </a:lnTo>
                  <a:cubicBezTo>
                    <a:pt x="1977311" y="1575020"/>
                    <a:pt x="2032284" y="1520047"/>
                    <a:pt x="2032284" y="1452235"/>
                  </a:cubicBezTo>
                  <a:lnTo>
                    <a:pt x="2032284" y="580049"/>
                  </a:lnTo>
                  <a:cubicBezTo>
                    <a:pt x="2032284" y="512237"/>
                    <a:pt x="1977311" y="457264"/>
                    <a:pt x="1909499" y="457264"/>
                  </a:cubicBezTo>
                  <a:lnTo>
                    <a:pt x="249417" y="457264"/>
                  </a:lnTo>
                  <a:lnTo>
                    <a:pt x="0" y="0"/>
                  </a:lnTo>
                  <a:lnTo>
                    <a:pt x="0" y="558878"/>
                  </a:lnTo>
                  <a:lnTo>
                    <a:pt x="4274" y="558878"/>
                  </a:lnTo>
                  <a:lnTo>
                    <a:pt x="0" y="580049"/>
                  </a:lnTo>
                  <a:lnTo>
                    <a:pt x="0" y="1452235"/>
                  </a:lnTo>
                  <a:cubicBezTo>
                    <a:pt x="0" y="1520047"/>
                    <a:pt x="54973" y="1575020"/>
                    <a:pt x="122785" y="1575020"/>
                  </a:cubicBez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5" name="Text Box 10"/>
            <p:cNvSpPr txBox="1">
              <a:spLocks noChangeArrowheads="1"/>
            </p:cNvSpPr>
            <p:nvPr/>
          </p:nvSpPr>
          <p:spPr bwMode="auto">
            <a:xfrm>
              <a:off x="1882344" y="2542897"/>
              <a:ext cx="167111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Building</a:t>
              </a:r>
              <a:endParaRPr lang="en-US" sz="105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zh-CN" altLang="en-US" sz="9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9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6" name="Text Box 10"/>
            <p:cNvSpPr txBox="1">
              <a:spLocks noChangeArrowheads="1"/>
            </p:cNvSpPr>
            <p:nvPr/>
          </p:nvSpPr>
          <p:spPr bwMode="auto">
            <a:xfrm>
              <a:off x="3447645" y="5245963"/>
              <a:ext cx="167111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Move On</a:t>
              </a:r>
              <a:endParaRPr lang="en-US" sz="105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zh-CN" altLang="en-US" sz="9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9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7011149" y="5245963"/>
              <a:ext cx="167111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Growth</a:t>
              </a:r>
              <a:endParaRPr lang="en-US" sz="105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zh-CN" altLang="en-US" sz="9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9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8" name="Text Box 10"/>
            <p:cNvSpPr txBox="1">
              <a:spLocks noChangeArrowheads="1"/>
            </p:cNvSpPr>
            <p:nvPr/>
          </p:nvSpPr>
          <p:spPr bwMode="auto">
            <a:xfrm>
              <a:off x="5273580" y="2542897"/>
              <a:ext cx="167111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Reinforcement</a:t>
              </a:r>
              <a:endParaRPr lang="en-US" sz="105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zh-CN" altLang="en-US" sz="9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9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29" name="Text Box 10"/>
            <p:cNvSpPr txBox="1">
              <a:spLocks noChangeArrowheads="1"/>
            </p:cNvSpPr>
            <p:nvPr/>
          </p:nvSpPr>
          <p:spPr bwMode="auto">
            <a:xfrm>
              <a:off x="8672052" y="2542897"/>
              <a:ext cx="1671113" cy="784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1200" b="1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New Factory</a:t>
              </a:r>
              <a:endParaRPr lang="en-US" sz="1050" b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zh-CN" altLang="en-US" sz="9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9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0" name="Text Box 10"/>
            <p:cNvSpPr txBox="1">
              <a:spLocks noChangeArrowheads="1"/>
            </p:cNvSpPr>
            <p:nvPr/>
          </p:nvSpPr>
          <p:spPr bwMode="auto">
            <a:xfrm>
              <a:off x="1175615" y="4470761"/>
              <a:ext cx="1341046" cy="207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050" b="1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2012</a:t>
              </a:r>
              <a:endParaRPr lang="en-US" sz="800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1" name="Text Box 10"/>
            <p:cNvSpPr txBox="1">
              <a:spLocks noChangeArrowheads="1"/>
            </p:cNvSpPr>
            <p:nvPr/>
          </p:nvSpPr>
          <p:spPr bwMode="auto">
            <a:xfrm>
              <a:off x="2916161" y="4470761"/>
              <a:ext cx="1341046" cy="207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050" b="1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2013</a:t>
              </a:r>
              <a:endParaRPr lang="en-US" sz="800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2" name="Text Box 10"/>
            <p:cNvSpPr txBox="1">
              <a:spLocks noChangeArrowheads="1"/>
            </p:cNvSpPr>
            <p:nvPr/>
          </p:nvSpPr>
          <p:spPr bwMode="auto">
            <a:xfrm>
              <a:off x="4650756" y="4470761"/>
              <a:ext cx="1341046" cy="207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050" b="1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2014</a:t>
              </a:r>
              <a:endParaRPr lang="en-US" sz="800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sp>
          <p:nvSpPr>
            <p:cNvPr id="33" name="Text Box 10"/>
            <p:cNvSpPr txBox="1">
              <a:spLocks noChangeArrowheads="1"/>
            </p:cNvSpPr>
            <p:nvPr/>
          </p:nvSpPr>
          <p:spPr bwMode="auto">
            <a:xfrm>
              <a:off x="6304421" y="4470761"/>
              <a:ext cx="1341046" cy="2077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algn="ctr" defTabSz="1088232"/>
              <a:r>
                <a:rPr lang="en-US" sz="1050" b="1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2015</a:t>
              </a:r>
              <a:endParaRPr lang="en-US" sz="800" b="1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34" name="Group 37"/>
            <p:cNvGrpSpPr/>
            <p:nvPr/>
          </p:nvGrpSpPr>
          <p:grpSpPr>
            <a:xfrm>
              <a:off x="1697000" y="4042906"/>
              <a:ext cx="304233" cy="247563"/>
              <a:chOff x="1550139" y="1314466"/>
              <a:chExt cx="509139" cy="414300"/>
            </a:xfrm>
            <a:solidFill>
              <a:schemeClr val="bg1"/>
            </a:solidFill>
          </p:grpSpPr>
          <p:sp>
            <p:nvSpPr>
              <p:cNvPr id="35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6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7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grpSp>
          <p:nvGrpSpPr>
            <p:cNvPr id="38" name="Group 41"/>
            <p:cNvGrpSpPr/>
            <p:nvPr/>
          </p:nvGrpSpPr>
          <p:grpSpPr>
            <a:xfrm>
              <a:off x="5064054" y="4000704"/>
              <a:ext cx="358536" cy="352847"/>
              <a:chOff x="1587575" y="2265358"/>
              <a:chExt cx="314468" cy="309477"/>
            </a:xfrm>
            <a:solidFill>
              <a:schemeClr val="bg1"/>
            </a:solidFill>
          </p:grpSpPr>
          <p:sp>
            <p:nvSpPr>
              <p:cNvPr id="39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0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41" name="Freeform 64"/>
            <p:cNvSpPr>
              <a:spLocks noEditPoints="1"/>
            </p:cNvSpPr>
            <p:nvPr/>
          </p:nvSpPr>
          <p:spPr bwMode="auto">
            <a:xfrm>
              <a:off x="8487424" y="4059263"/>
              <a:ext cx="282379" cy="269616"/>
            </a:xfrm>
            <a:custGeom>
              <a:avLst/>
              <a:gdLst>
                <a:gd name="T0" fmla="*/ 125 w 133"/>
                <a:gd name="T1" fmla="*/ 0 h 127"/>
                <a:gd name="T2" fmla="*/ 9 w 133"/>
                <a:gd name="T3" fmla="*/ 0 h 127"/>
                <a:gd name="T4" fmla="*/ 0 w 133"/>
                <a:gd name="T5" fmla="*/ 9 h 127"/>
                <a:gd name="T6" fmla="*/ 0 w 133"/>
                <a:gd name="T7" fmla="*/ 91 h 127"/>
                <a:gd name="T8" fmla="*/ 9 w 133"/>
                <a:gd name="T9" fmla="*/ 100 h 127"/>
                <a:gd name="T10" fmla="*/ 53 w 133"/>
                <a:gd name="T11" fmla="*/ 100 h 127"/>
                <a:gd name="T12" fmla="*/ 40 w 133"/>
                <a:gd name="T13" fmla="*/ 118 h 127"/>
                <a:gd name="T14" fmla="*/ 40 w 133"/>
                <a:gd name="T15" fmla="*/ 127 h 127"/>
                <a:gd name="T16" fmla="*/ 53 w 133"/>
                <a:gd name="T17" fmla="*/ 127 h 127"/>
                <a:gd name="T18" fmla="*/ 80 w 133"/>
                <a:gd name="T19" fmla="*/ 127 h 127"/>
                <a:gd name="T20" fmla="*/ 94 w 133"/>
                <a:gd name="T21" fmla="*/ 127 h 127"/>
                <a:gd name="T22" fmla="*/ 94 w 133"/>
                <a:gd name="T23" fmla="*/ 118 h 127"/>
                <a:gd name="T24" fmla="*/ 80 w 133"/>
                <a:gd name="T25" fmla="*/ 100 h 127"/>
                <a:gd name="T26" fmla="*/ 125 w 133"/>
                <a:gd name="T27" fmla="*/ 100 h 127"/>
                <a:gd name="T28" fmla="*/ 133 w 133"/>
                <a:gd name="T29" fmla="*/ 91 h 127"/>
                <a:gd name="T30" fmla="*/ 133 w 133"/>
                <a:gd name="T31" fmla="*/ 9 h 127"/>
                <a:gd name="T32" fmla="*/ 125 w 133"/>
                <a:gd name="T33" fmla="*/ 0 h 127"/>
                <a:gd name="T34" fmla="*/ 60 w 133"/>
                <a:gd name="T35" fmla="*/ 89 h 127"/>
                <a:gd name="T36" fmla="*/ 67 w 133"/>
                <a:gd name="T37" fmla="*/ 82 h 127"/>
                <a:gd name="T38" fmla="*/ 75 w 133"/>
                <a:gd name="T39" fmla="*/ 89 h 127"/>
                <a:gd name="T40" fmla="*/ 67 w 133"/>
                <a:gd name="T41" fmla="*/ 97 h 127"/>
                <a:gd name="T42" fmla="*/ 60 w 133"/>
                <a:gd name="T43" fmla="*/ 89 h 127"/>
                <a:gd name="T44" fmla="*/ 124 w 133"/>
                <a:gd name="T45" fmla="*/ 79 h 127"/>
                <a:gd name="T46" fmla="*/ 10 w 133"/>
                <a:gd name="T47" fmla="*/ 79 h 127"/>
                <a:gd name="T48" fmla="*/ 10 w 133"/>
                <a:gd name="T49" fmla="*/ 10 h 127"/>
                <a:gd name="T50" fmla="*/ 124 w 133"/>
                <a:gd name="T51" fmla="*/ 10 h 127"/>
                <a:gd name="T52" fmla="*/ 124 w 133"/>
                <a:gd name="T53" fmla="*/ 79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105"/>
            <p:cNvSpPr>
              <a:spLocks noEditPoints="1"/>
            </p:cNvSpPr>
            <p:nvPr/>
          </p:nvSpPr>
          <p:spPr bwMode="auto">
            <a:xfrm>
              <a:off x="6851292" y="4071431"/>
              <a:ext cx="253252" cy="223375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grpSp>
          <p:nvGrpSpPr>
            <p:cNvPr id="43" name="Group 46"/>
            <p:cNvGrpSpPr/>
            <p:nvPr/>
          </p:nvGrpSpPr>
          <p:grpSpPr>
            <a:xfrm>
              <a:off x="3371400" y="4004493"/>
              <a:ext cx="256808" cy="324391"/>
              <a:chOff x="3526798" y="4057329"/>
              <a:chExt cx="284519" cy="359394"/>
            </a:xfrm>
            <a:solidFill>
              <a:schemeClr val="bg1"/>
            </a:solidFill>
          </p:grpSpPr>
          <p:sp>
            <p:nvSpPr>
              <p:cNvPr id="44" name="Freeform 107"/>
              <p:cNvSpPr>
                <a:spLocks/>
              </p:cNvSpPr>
              <p:nvPr/>
            </p:nvSpPr>
            <p:spPr bwMode="auto">
              <a:xfrm>
                <a:off x="3561739" y="4092269"/>
                <a:ext cx="214637" cy="289511"/>
              </a:xfrm>
              <a:custGeom>
                <a:avLst/>
                <a:gdLst>
                  <a:gd name="T0" fmla="*/ 0 w 86"/>
                  <a:gd name="T1" fmla="*/ 10 h 116"/>
                  <a:gd name="T2" fmla="*/ 76 w 86"/>
                  <a:gd name="T3" fmla="*/ 10 h 116"/>
                  <a:gd name="T4" fmla="*/ 76 w 86"/>
                  <a:gd name="T5" fmla="*/ 116 h 116"/>
                  <a:gd name="T6" fmla="*/ 86 w 86"/>
                  <a:gd name="T7" fmla="*/ 116 h 116"/>
                  <a:gd name="T8" fmla="*/ 86 w 86"/>
                  <a:gd name="T9" fmla="*/ 0 h 116"/>
                  <a:gd name="T10" fmla="*/ 0 w 86"/>
                  <a:gd name="T11" fmla="*/ 0 h 116"/>
                  <a:gd name="T12" fmla="*/ 0 w 86"/>
                  <a:gd name="T13" fmla="*/ 1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6">
                    <a:moveTo>
                      <a:pt x="0" y="10"/>
                    </a:moveTo>
                    <a:lnTo>
                      <a:pt x="76" y="10"/>
                    </a:lnTo>
                    <a:lnTo>
                      <a:pt x="76" y="116"/>
                    </a:lnTo>
                    <a:lnTo>
                      <a:pt x="86" y="116"/>
                    </a:lnTo>
                    <a:lnTo>
                      <a:pt x="86" y="0"/>
                    </a:lnTo>
                    <a:lnTo>
                      <a:pt x="0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5" name="Freeform 108"/>
              <p:cNvSpPr>
                <a:spLocks/>
              </p:cNvSpPr>
              <p:nvPr/>
            </p:nvSpPr>
            <p:spPr bwMode="auto">
              <a:xfrm>
                <a:off x="3599175" y="4057329"/>
                <a:ext cx="212142" cy="284519"/>
              </a:xfrm>
              <a:custGeom>
                <a:avLst/>
                <a:gdLst>
                  <a:gd name="T0" fmla="*/ 0 w 85"/>
                  <a:gd name="T1" fmla="*/ 0 h 114"/>
                  <a:gd name="T2" fmla="*/ 0 w 85"/>
                  <a:gd name="T3" fmla="*/ 9 h 114"/>
                  <a:gd name="T4" fmla="*/ 76 w 85"/>
                  <a:gd name="T5" fmla="*/ 9 h 114"/>
                  <a:gd name="T6" fmla="*/ 76 w 85"/>
                  <a:gd name="T7" fmla="*/ 114 h 114"/>
                  <a:gd name="T8" fmla="*/ 85 w 85"/>
                  <a:gd name="T9" fmla="*/ 114 h 114"/>
                  <a:gd name="T10" fmla="*/ 85 w 85"/>
                  <a:gd name="T11" fmla="*/ 0 h 114"/>
                  <a:gd name="T12" fmla="*/ 0 w 85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14">
                    <a:moveTo>
                      <a:pt x="0" y="0"/>
                    </a:moveTo>
                    <a:lnTo>
                      <a:pt x="0" y="9"/>
                    </a:lnTo>
                    <a:lnTo>
                      <a:pt x="76" y="9"/>
                    </a:lnTo>
                    <a:lnTo>
                      <a:pt x="76" y="114"/>
                    </a:lnTo>
                    <a:lnTo>
                      <a:pt x="85" y="114"/>
                    </a:lnTo>
                    <a:lnTo>
                      <a:pt x="85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46" name="Freeform 109"/>
              <p:cNvSpPr>
                <a:spLocks/>
              </p:cNvSpPr>
              <p:nvPr/>
            </p:nvSpPr>
            <p:spPr bwMode="auto">
              <a:xfrm>
                <a:off x="3526798" y="4129707"/>
                <a:ext cx="212142" cy="287016"/>
              </a:xfrm>
              <a:custGeom>
                <a:avLst/>
                <a:gdLst>
                  <a:gd name="T0" fmla="*/ 0 w 85"/>
                  <a:gd name="T1" fmla="*/ 0 h 115"/>
                  <a:gd name="T2" fmla="*/ 0 w 85"/>
                  <a:gd name="T3" fmla="*/ 115 h 115"/>
                  <a:gd name="T4" fmla="*/ 85 w 85"/>
                  <a:gd name="T5" fmla="*/ 115 h 115"/>
                  <a:gd name="T6" fmla="*/ 85 w 85"/>
                  <a:gd name="T7" fmla="*/ 105 h 115"/>
                  <a:gd name="T8" fmla="*/ 85 w 85"/>
                  <a:gd name="T9" fmla="*/ 0 h 115"/>
                  <a:gd name="T10" fmla="*/ 10 w 85"/>
                  <a:gd name="T11" fmla="*/ 0 h 115"/>
                  <a:gd name="T12" fmla="*/ 0 w 85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" h="115">
                    <a:moveTo>
                      <a:pt x="0" y="0"/>
                    </a:moveTo>
                    <a:lnTo>
                      <a:pt x="0" y="115"/>
                    </a:lnTo>
                    <a:lnTo>
                      <a:pt x="85" y="115"/>
                    </a:lnTo>
                    <a:lnTo>
                      <a:pt x="85" y="105"/>
                    </a:lnTo>
                    <a:lnTo>
                      <a:pt x="85" y="0"/>
                    </a:lnTo>
                    <a:lnTo>
                      <a:pt x="10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sp>
        <p:nvSpPr>
          <p:cNvPr id="48" name="任意形状 45"/>
          <p:cNvSpPr/>
          <p:nvPr/>
        </p:nvSpPr>
        <p:spPr>
          <a:xfrm rot="5400000">
            <a:off x="10590153" y="460252"/>
            <a:ext cx="1230756" cy="327164"/>
          </a:xfrm>
          <a:custGeom>
            <a:avLst/>
            <a:gdLst>
              <a:gd name="connsiteX0" fmla="*/ 0 w 1230756"/>
              <a:gd name="connsiteY0" fmla="*/ 0 h 327164"/>
              <a:gd name="connsiteX1" fmla="*/ 883253 w 1230756"/>
              <a:gd name="connsiteY1" fmla="*/ 0 h 327164"/>
              <a:gd name="connsiteX2" fmla="*/ 883253 w 1230756"/>
              <a:gd name="connsiteY2" fmla="*/ 1 h 327164"/>
              <a:gd name="connsiteX3" fmla="*/ 1230756 w 1230756"/>
              <a:gd name="connsiteY3" fmla="*/ 1 h 327164"/>
              <a:gd name="connsiteX4" fmla="*/ 1067175 w 1230756"/>
              <a:gd name="connsiteY4" fmla="*/ 163583 h 327164"/>
              <a:gd name="connsiteX5" fmla="*/ 1230756 w 1230756"/>
              <a:gd name="connsiteY5" fmla="*/ 327164 h 327164"/>
              <a:gd name="connsiteX6" fmla="*/ 787067 w 1230756"/>
              <a:gd name="connsiteY6" fmla="*/ 327164 h 327164"/>
              <a:gd name="connsiteX7" fmla="*/ 787067 w 1230756"/>
              <a:gd name="connsiteY7" fmla="*/ 327163 h 327164"/>
              <a:gd name="connsiteX8" fmla="*/ 0 w 1230756"/>
              <a:gd name="connsiteY8" fmla="*/ 327163 h 32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30756" h="327164">
                <a:moveTo>
                  <a:pt x="0" y="0"/>
                </a:moveTo>
                <a:lnTo>
                  <a:pt x="883253" y="0"/>
                </a:lnTo>
                <a:lnTo>
                  <a:pt x="883253" y="1"/>
                </a:lnTo>
                <a:lnTo>
                  <a:pt x="1230756" y="1"/>
                </a:lnTo>
                <a:lnTo>
                  <a:pt x="1067175" y="163583"/>
                </a:lnTo>
                <a:lnTo>
                  <a:pt x="1230756" y="327164"/>
                </a:lnTo>
                <a:lnTo>
                  <a:pt x="787067" y="327164"/>
                </a:lnTo>
                <a:lnTo>
                  <a:pt x="787067" y="327163"/>
                </a:lnTo>
                <a:lnTo>
                  <a:pt x="0" y="327163"/>
                </a:lnTo>
                <a:close/>
              </a:path>
            </a:pathLst>
          </a:custGeom>
          <a:solidFill>
            <a:srgbClr val="5BC8B4"/>
          </a:solidFill>
          <a:ln>
            <a:noFill/>
          </a:ln>
          <a:effectLst>
            <a:outerShdw blurRad="50800" dist="762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6" name="矩形 55"/>
          <p:cNvSpPr/>
          <p:nvPr/>
        </p:nvSpPr>
        <p:spPr>
          <a:xfrm>
            <a:off x="5602712" y="651272"/>
            <a:ext cx="5341708" cy="812530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algn="r" defTabSz="608965"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标题数字等都可以通过点击和重新输入进行更改，顶部“开始”面板中可以对字体、字号、颜色、行距等进行修改。标题数字等都可以通过点击和重新输入进行更改。</a:t>
            </a:r>
          </a:p>
        </p:txBody>
      </p:sp>
      <p:sp>
        <p:nvSpPr>
          <p:cNvPr id="57" name="矩形 56"/>
          <p:cNvSpPr/>
          <p:nvPr/>
        </p:nvSpPr>
        <p:spPr>
          <a:xfrm>
            <a:off x="8487420" y="201943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8565">
              <a:defRPr/>
            </a:pPr>
            <a:r>
              <a:rPr lang="zh-CN" altLang="en-US" sz="2000" b="1" kern="0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2000" b="1" kern="0" dirty="0">
              <a:solidFill>
                <a:schemeClr val="bg1"/>
              </a:solidFill>
              <a:ea typeface="微软雅黑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68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56" grpId="0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r>
              <a:rPr kumimoji="1" lang="zh-CN" altLang="en-US" dirty="0"/>
              <a:t> 课题进度</a:t>
            </a:r>
          </a:p>
        </p:txBody>
      </p:sp>
      <p:sp>
        <p:nvSpPr>
          <p:cNvPr id="3" name="五边形 2"/>
          <p:cNvSpPr/>
          <p:nvPr/>
        </p:nvSpPr>
        <p:spPr>
          <a:xfrm>
            <a:off x="798" y="1302435"/>
            <a:ext cx="1241977" cy="731620"/>
          </a:xfrm>
          <a:prstGeom prst="homePlate">
            <a:avLst/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00"/>
          </a:p>
        </p:txBody>
      </p:sp>
      <p:sp>
        <p:nvSpPr>
          <p:cNvPr id="4" name="燕尾形 3"/>
          <p:cNvSpPr/>
          <p:nvPr/>
        </p:nvSpPr>
        <p:spPr>
          <a:xfrm>
            <a:off x="1018338" y="1302436"/>
            <a:ext cx="945999" cy="73162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00">
              <a:solidFill>
                <a:schemeClr val="tx1"/>
              </a:solidFill>
            </a:endParaRPr>
          </a:p>
        </p:txBody>
      </p:sp>
      <p:sp>
        <p:nvSpPr>
          <p:cNvPr id="6" name="燕尾形 5"/>
          <p:cNvSpPr/>
          <p:nvPr/>
        </p:nvSpPr>
        <p:spPr>
          <a:xfrm>
            <a:off x="1721571" y="1302436"/>
            <a:ext cx="945999" cy="731620"/>
          </a:xfrm>
          <a:prstGeom prst="chevron">
            <a:avLst/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00">
              <a:solidFill>
                <a:schemeClr val="tx1"/>
              </a:solidFill>
            </a:endParaRPr>
          </a:p>
        </p:txBody>
      </p:sp>
      <p:sp>
        <p:nvSpPr>
          <p:cNvPr id="7" name="燕尾形 6"/>
          <p:cNvSpPr/>
          <p:nvPr/>
        </p:nvSpPr>
        <p:spPr>
          <a:xfrm>
            <a:off x="2424802" y="1302435"/>
            <a:ext cx="945999" cy="731620"/>
          </a:xfrm>
          <a:prstGeom prst="chevron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 sz="1100">
              <a:solidFill>
                <a:schemeClr val="tx1"/>
              </a:solidFill>
            </a:endParaRP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3298022-A4A6-4706-BEF6-EDAC3A4E82E4}"/>
              </a:ext>
            </a:extLst>
          </p:cNvPr>
          <p:cNvGrpSpPr/>
          <p:nvPr/>
        </p:nvGrpSpPr>
        <p:grpSpPr>
          <a:xfrm>
            <a:off x="438879" y="2034054"/>
            <a:ext cx="2749493" cy="2679880"/>
            <a:chOff x="438879" y="2034054"/>
            <a:chExt cx="2749493" cy="2679880"/>
          </a:xfrm>
        </p:grpSpPr>
        <p:grpSp>
          <p:nvGrpSpPr>
            <p:cNvPr id="59" name="组 58"/>
            <p:cNvGrpSpPr/>
            <p:nvPr/>
          </p:nvGrpSpPr>
          <p:grpSpPr>
            <a:xfrm>
              <a:off x="771290" y="3289466"/>
              <a:ext cx="2417082" cy="1424468"/>
              <a:chOff x="770496" y="3289466"/>
              <a:chExt cx="2417082" cy="1424468"/>
            </a:xfrm>
          </p:grpSpPr>
          <p:sp>
            <p:nvSpPr>
              <p:cNvPr id="22" name="椭圆 21"/>
              <p:cNvSpPr/>
              <p:nvPr/>
            </p:nvSpPr>
            <p:spPr>
              <a:xfrm>
                <a:off x="770496" y="3411956"/>
                <a:ext cx="138768" cy="138768"/>
              </a:xfrm>
              <a:prstGeom prst="ellipse">
                <a:avLst/>
              </a:prstGeom>
              <a:solidFill>
                <a:srgbClr val="5BC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3" name="矩形 22"/>
              <p:cNvSpPr/>
              <p:nvPr/>
            </p:nvSpPr>
            <p:spPr>
              <a:xfrm>
                <a:off x="998747" y="3661338"/>
                <a:ext cx="2188831" cy="1052596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顶部“开始”面板中可以对字体、字号、颜色、行距等进行修改。标题数字等都可以通过点击和重新输入进行更改。</a:t>
                </a: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974922" y="3289466"/>
                <a:ext cx="1826141" cy="338554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rgbClr val="5BC8B4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rgbClr val="5BC8B4"/>
                  </a:solidFill>
                  <a:ea typeface="微软雅黑" charset="0"/>
                </a:endParaRPr>
              </a:p>
            </p:txBody>
          </p:sp>
        </p:grpSp>
        <p:cxnSp>
          <p:nvCxnSpPr>
            <p:cNvPr id="26" name="肘形连接符 25"/>
            <p:cNvCxnSpPr>
              <a:stCxn id="3" idx="2"/>
              <a:endCxn id="22" idx="2"/>
            </p:cNvCxnSpPr>
            <p:nvPr/>
          </p:nvCxnSpPr>
          <p:spPr>
            <a:xfrm rot="16200000" flipH="1">
              <a:off x="-118558" y="2591491"/>
              <a:ext cx="1447285" cy="332412"/>
            </a:xfrm>
            <a:prstGeom prst="bentConnector2">
              <a:avLst/>
            </a:prstGeom>
            <a:ln>
              <a:solidFill>
                <a:srgbClr val="5BC8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9C79A460-6F6F-4074-AF59-3F010C9BFCE7}"/>
              </a:ext>
            </a:extLst>
          </p:cNvPr>
          <p:cNvGrpSpPr/>
          <p:nvPr/>
        </p:nvGrpSpPr>
        <p:grpSpPr>
          <a:xfrm>
            <a:off x="1308430" y="2034060"/>
            <a:ext cx="4589559" cy="2679874"/>
            <a:chOff x="1308430" y="2034060"/>
            <a:chExt cx="4589559" cy="2679874"/>
          </a:xfrm>
        </p:grpSpPr>
        <p:grpSp>
          <p:nvGrpSpPr>
            <p:cNvPr id="60" name="组 59"/>
            <p:cNvGrpSpPr/>
            <p:nvPr/>
          </p:nvGrpSpPr>
          <p:grpSpPr>
            <a:xfrm>
              <a:off x="3480907" y="3289466"/>
              <a:ext cx="2417082" cy="1424468"/>
              <a:chOff x="3367425" y="3289466"/>
              <a:chExt cx="2417082" cy="1424468"/>
            </a:xfrm>
          </p:grpSpPr>
          <p:sp>
            <p:nvSpPr>
              <p:cNvPr id="27" name="椭圆 26"/>
              <p:cNvSpPr/>
              <p:nvPr/>
            </p:nvSpPr>
            <p:spPr>
              <a:xfrm>
                <a:off x="3367425" y="3411956"/>
                <a:ext cx="138768" cy="1387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3595676" y="3661338"/>
                <a:ext cx="2188831" cy="1052596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顶部“开始”面板中可以对字体、字号、颜色、行距等进行修改。标题数字等都可以通过点击和重新输入进行更改。</a:t>
                </a:r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3571851" y="3289466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cxnSp>
          <p:nvCxnSpPr>
            <p:cNvPr id="31" name="肘形连接符 30"/>
            <p:cNvCxnSpPr>
              <a:stCxn id="4" idx="2"/>
              <a:endCxn id="27" idx="0"/>
            </p:cNvCxnSpPr>
            <p:nvPr/>
          </p:nvCxnSpPr>
          <p:spPr>
            <a:xfrm rot="16200000" flipH="1">
              <a:off x="1740411" y="1602079"/>
              <a:ext cx="1377900" cy="2241861"/>
            </a:xfrm>
            <a:prstGeom prst="bentConnector3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288335B3-6C60-4F17-A86B-6BD5A77E077A}"/>
              </a:ext>
            </a:extLst>
          </p:cNvPr>
          <p:cNvGrpSpPr/>
          <p:nvPr/>
        </p:nvGrpSpPr>
        <p:grpSpPr>
          <a:xfrm>
            <a:off x="2011662" y="2034057"/>
            <a:ext cx="6595944" cy="2679877"/>
            <a:chOff x="2011662" y="2034057"/>
            <a:chExt cx="6595944" cy="2679877"/>
          </a:xfrm>
        </p:grpSpPr>
        <p:grpSp>
          <p:nvGrpSpPr>
            <p:cNvPr id="61" name="组 60"/>
            <p:cNvGrpSpPr/>
            <p:nvPr/>
          </p:nvGrpSpPr>
          <p:grpSpPr>
            <a:xfrm>
              <a:off x="6190524" y="3289466"/>
              <a:ext cx="2417082" cy="1424468"/>
              <a:chOff x="5964354" y="3289466"/>
              <a:chExt cx="2417082" cy="1424468"/>
            </a:xfrm>
          </p:grpSpPr>
          <p:sp>
            <p:nvSpPr>
              <p:cNvPr id="34" name="椭圆 33"/>
              <p:cNvSpPr/>
              <p:nvPr/>
            </p:nvSpPr>
            <p:spPr>
              <a:xfrm>
                <a:off x="5964354" y="3411956"/>
                <a:ext cx="138768" cy="138768"/>
              </a:xfrm>
              <a:prstGeom prst="ellipse">
                <a:avLst/>
              </a:prstGeom>
              <a:solidFill>
                <a:srgbClr val="5BC8B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6192605" y="3661338"/>
                <a:ext cx="2188831" cy="1052596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顶部“开始”面板中可以对字体、字号、颜色、行距等进行修改。标题数字等都可以通过点击和重新输入进行更改。</a:t>
                </a: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6168780" y="3289466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rgbClr val="B8D620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rgbClr val="B8D620"/>
                  </a:solidFill>
                  <a:ea typeface="微软雅黑" charset="0"/>
                </a:endParaRPr>
              </a:p>
            </p:txBody>
          </p:sp>
        </p:grpSp>
        <p:cxnSp>
          <p:nvCxnSpPr>
            <p:cNvPr id="40" name="肘形连接符 39"/>
            <p:cNvCxnSpPr>
              <a:stCxn id="6" idx="2"/>
              <a:endCxn id="34" idx="0"/>
            </p:cNvCxnSpPr>
            <p:nvPr/>
          </p:nvCxnSpPr>
          <p:spPr>
            <a:xfrm rot="16200000" flipH="1">
              <a:off x="3446835" y="598884"/>
              <a:ext cx="1377900" cy="4248246"/>
            </a:xfrm>
            <a:prstGeom prst="bentConnector3">
              <a:avLst>
                <a:gd name="adj1" fmla="val 41705"/>
              </a:avLst>
            </a:prstGeom>
            <a:ln>
              <a:solidFill>
                <a:srgbClr val="5BC8B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48A98AAD-B179-402A-A410-6FE895C1EB93}"/>
              </a:ext>
            </a:extLst>
          </p:cNvPr>
          <p:cNvGrpSpPr/>
          <p:nvPr/>
        </p:nvGrpSpPr>
        <p:grpSpPr>
          <a:xfrm>
            <a:off x="2714895" y="2034054"/>
            <a:ext cx="8602329" cy="2679880"/>
            <a:chOff x="2714895" y="2034054"/>
            <a:chExt cx="8602329" cy="2679880"/>
          </a:xfrm>
        </p:grpSpPr>
        <p:grpSp>
          <p:nvGrpSpPr>
            <p:cNvPr id="62" name="组 61"/>
            <p:cNvGrpSpPr/>
            <p:nvPr/>
          </p:nvGrpSpPr>
          <p:grpSpPr>
            <a:xfrm>
              <a:off x="8900142" y="3289466"/>
              <a:ext cx="2417082" cy="1424468"/>
              <a:chOff x="8899347" y="3289466"/>
              <a:chExt cx="2417082" cy="1424468"/>
            </a:xfrm>
          </p:grpSpPr>
          <p:sp>
            <p:nvSpPr>
              <p:cNvPr id="51" name="椭圆 50"/>
              <p:cNvSpPr/>
              <p:nvPr/>
            </p:nvSpPr>
            <p:spPr>
              <a:xfrm>
                <a:off x="8899347" y="3411956"/>
                <a:ext cx="138768" cy="13876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9127598" y="3661338"/>
                <a:ext cx="2188831" cy="1052596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顶部“开始”面板中可以对字体、字号、颜色、行距等进行修改。标题数字等都可以通过点击和重新输入进行更改。</a:t>
                </a:r>
              </a:p>
            </p:txBody>
          </p:sp>
          <p:sp>
            <p:nvSpPr>
              <p:cNvPr id="53" name="矩形 52"/>
              <p:cNvSpPr/>
              <p:nvPr/>
            </p:nvSpPr>
            <p:spPr>
              <a:xfrm>
                <a:off x="9103773" y="3289466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cxnSp>
          <p:nvCxnSpPr>
            <p:cNvPr id="55" name="肘形连接符 54"/>
            <p:cNvCxnSpPr>
              <a:stCxn id="7" idx="2"/>
              <a:endCxn id="51" idx="0"/>
            </p:cNvCxnSpPr>
            <p:nvPr/>
          </p:nvCxnSpPr>
          <p:spPr>
            <a:xfrm rot="16200000" flipH="1">
              <a:off x="5153260" y="-404311"/>
              <a:ext cx="1377901" cy="6254631"/>
            </a:xfrm>
            <a:prstGeom prst="bentConnector3">
              <a:avLst>
                <a:gd name="adj1" fmla="val 33625"/>
              </a:avLst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03</a:t>
            </a:r>
            <a:r>
              <a:rPr kumimoji="1" lang="zh-CN" altLang="en-US" dirty="0"/>
              <a:t> 课题进度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C1FE2768-9778-4428-89A3-C6E2A685A942}"/>
              </a:ext>
            </a:extLst>
          </p:cNvPr>
          <p:cNvGrpSpPr/>
          <p:nvPr/>
        </p:nvGrpSpPr>
        <p:grpSpPr>
          <a:xfrm>
            <a:off x="8272067" y="2134796"/>
            <a:ext cx="1783906" cy="4186913"/>
            <a:chOff x="8272067" y="2134796"/>
            <a:chExt cx="1783906" cy="4186913"/>
          </a:xfrm>
        </p:grpSpPr>
        <p:sp>
          <p:nvSpPr>
            <p:cNvPr id="157" name="Rounded Rectangle 50"/>
            <p:cNvSpPr/>
            <p:nvPr/>
          </p:nvSpPr>
          <p:spPr>
            <a:xfrm>
              <a:off x="8272067" y="2134796"/>
              <a:ext cx="1783906" cy="1465068"/>
            </a:xfrm>
            <a:prstGeom prst="roundRect">
              <a:avLst/>
            </a:prstGeom>
            <a:solidFill>
              <a:srgbClr val="5BC8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189" name="Group 82"/>
            <p:cNvGrpSpPr/>
            <p:nvPr/>
          </p:nvGrpSpPr>
          <p:grpSpPr>
            <a:xfrm>
              <a:off x="8791153" y="2567676"/>
              <a:ext cx="827734" cy="625313"/>
              <a:chOff x="5407929" y="4678738"/>
              <a:chExt cx="189299" cy="159830"/>
            </a:xfrm>
            <a:solidFill>
              <a:schemeClr val="bg1"/>
            </a:solidFill>
          </p:grpSpPr>
          <p:sp>
            <p:nvSpPr>
              <p:cNvPr id="190" name="Freeform 825"/>
              <p:cNvSpPr>
                <a:spLocks noEditPoints="1"/>
              </p:cNvSpPr>
              <p:nvPr/>
            </p:nvSpPr>
            <p:spPr bwMode="auto">
              <a:xfrm>
                <a:off x="5407929" y="4785291"/>
                <a:ext cx="189299" cy="53277"/>
              </a:xfrm>
              <a:custGeom>
                <a:avLst/>
                <a:gdLst>
                  <a:gd name="T0" fmla="*/ 70 w 129"/>
                  <a:gd name="T1" fmla="*/ 37 h 37"/>
                  <a:gd name="T2" fmla="*/ 68 w 129"/>
                  <a:gd name="T3" fmla="*/ 36 h 37"/>
                  <a:gd name="T4" fmla="*/ 4 w 129"/>
                  <a:gd name="T5" fmla="*/ 19 h 37"/>
                  <a:gd name="T6" fmla="*/ 0 w 129"/>
                  <a:gd name="T7" fmla="*/ 13 h 37"/>
                  <a:gd name="T8" fmla="*/ 6 w 129"/>
                  <a:gd name="T9" fmla="*/ 9 h 37"/>
                  <a:gd name="T10" fmla="*/ 69 w 129"/>
                  <a:gd name="T11" fmla="*/ 26 h 37"/>
                  <a:gd name="T12" fmla="*/ 121 w 129"/>
                  <a:gd name="T13" fmla="*/ 1 h 37"/>
                  <a:gd name="T14" fmla="*/ 128 w 129"/>
                  <a:gd name="T15" fmla="*/ 3 h 37"/>
                  <a:gd name="T16" fmla="*/ 125 w 129"/>
                  <a:gd name="T17" fmla="*/ 10 h 37"/>
                  <a:gd name="T18" fmla="*/ 72 w 129"/>
                  <a:gd name="T19" fmla="*/ 36 h 37"/>
                  <a:gd name="T20" fmla="*/ 70 w 129"/>
                  <a:gd name="T21" fmla="*/ 37 h 37"/>
                  <a:gd name="T22" fmla="*/ 70 w 129"/>
                  <a:gd name="T23" fmla="*/ 37 h 37"/>
                  <a:gd name="T24" fmla="*/ 70 w 129"/>
                  <a:gd name="T2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37">
                    <a:moveTo>
                      <a:pt x="70" y="37"/>
                    </a:moveTo>
                    <a:cubicBezTo>
                      <a:pt x="69" y="37"/>
                      <a:pt x="69" y="37"/>
                      <a:pt x="68" y="36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18"/>
                      <a:pt x="0" y="15"/>
                      <a:pt x="0" y="13"/>
                    </a:cubicBezTo>
                    <a:cubicBezTo>
                      <a:pt x="1" y="10"/>
                      <a:pt x="4" y="8"/>
                      <a:pt x="6" y="9"/>
                    </a:cubicBezTo>
                    <a:cubicBezTo>
                      <a:pt x="69" y="26"/>
                      <a:pt x="69" y="26"/>
                      <a:pt x="69" y="26"/>
                    </a:cubicBezTo>
                    <a:cubicBezTo>
                      <a:pt x="121" y="1"/>
                      <a:pt x="121" y="1"/>
                      <a:pt x="121" y="1"/>
                    </a:cubicBezTo>
                    <a:cubicBezTo>
                      <a:pt x="123" y="0"/>
                      <a:pt x="126" y="1"/>
                      <a:pt x="128" y="3"/>
                    </a:cubicBezTo>
                    <a:cubicBezTo>
                      <a:pt x="129" y="6"/>
                      <a:pt x="128" y="9"/>
                      <a:pt x="125" y="10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1" y="36"/>
                      <a:pt x="71" y="37"/>
                      <a:pt x="70" y="37"/>
                    </a:cubicBezTo>
                    <a:close/>
                    <a:moveTo>
                      <a:pt x="70" y="37"/>
                    </a:moveTo>
                    <a:cubicBezTo>
                      <a:pt x="70" y="37"/>
                      <a:pt x="70" y="37"/>
                      <a:pt x="70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1" name="Freeform 826"/>
              <p:cNvSpPr>
                <a:spLocks noEditPoints="1"/>
              </p:cNvSpPr>
              <p:nvPr/>
            </p:nvSpPr>
            <p:spPr bwMode="auto">
              <a:xfrm>
                <a:off x="5407929" y="4754448"/>
                <a:ext cx="189299" cy="53277"/>
              </a:xfrm>
              <a:custGeom>
                <a:avLst/>
                <a:gdLst>
                  <a:gd name="T0" fmla="*/ 70 w 129"/>
                  <a:gd name="T1" fmla="*/ 37 h 37"/>
                  <a:gd name="T2" fmla="*/ 69 w 129"/>
                  <a:gd name="T3" fmla="*/ 37 h 37"/>
                  <a:gd name="T4" fmla="*/ 4 w 129"/>
                  <a:gd name="T5" fmla="*/ 19 h 37"/>
                  <a:gd name="T6" fmla="*/ 1 w 129"/>
                  <a:gd name="T7" fmla="*/ 13 h 37"/>
                  <a:gd name="T8" fmla="*/ 7 w 129"/>
                  <a:gd name="T9" fmla="*/ 10 h 37"/>
                  <a:gd name="T10" fmla="*/ 70 w 129"/>
                  <a:gd name="T11" fmla="*/ 27 h 37"/>
                  <a:gd name="T12" fmla="*/ 121 w 129"/>
                  <a:gd name="T13" fmla="*/ 1 h 37"/>
                  <a:gd name="T14" fmla="*/ 128 w 129"/>
                  <a:gd name="T15" fmla="*/ 4 h 37"/>
                  <a:gd name="T16" fmla="*/ 126 w 129"/>
                  <a:gd name="T17" fmla="*/ 10 h 37"/>
                  <a:gd name="T18" fmla="*/ 72 w 129"/>
                  <a:gd name="T19" fmla="*/ 36 h 37"/>
                  <a:gd name="T20" fmla="*/ 70 w 129"/>
                  <a:gd name="T21" fmla="*/ 37 h 37"/>
                  <a:gd name="T22" fmla="*/ 70 w 129"/>
                  <a:gd name="T23" fmla="*/ 37 h 37"/>
                  <a:gd name="T24" fmla="*/ 70 w 129"/>
                  <a:gd name="T25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29" h="37">
                    <a:moveTo>
                      <a:pt x="70" y="37"/>
                    </a:moveTo>
                    <a:cubicBezTo>
                      <a:pt x="70" y="37"/>
                      <a:pt x="69" y="37"/>
                      <a:pt x="69" y="37"/>
                    </a:cubicBezTo>
                    <a:cubicBezTo>
                      <a:pt x="4" y="19"/>
                      <a:pt x="4" y="19"/>
                      <a:pt x="4" y="19"/>
                    </a:cubicBezTo>
                    <a:cubicBezTo>
                      <a:pt x="1" y="18"/>
                      <a:pt x="0" y="16"/>
                      <a:pt x="1" y="13"/>
                    </a:cubicBezTo>
                    <a:cubicBezTo>
                      <a:pt x="1" y="10"/>
                      <a:pt x="4" y="9"/>
                      <a:pt x="7" y="10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121" y="1"/>
                      <a:pt x="121" y="1"/>
                      <a:pt x="121" y="1"/>
                    </a:cubicBezTo>
                    <a:cubicBezTo>
                      <a:pt x="124" y="0"/>
                      <a:pt x="127" y="1"/>
                      <a:pt x="128" y="4"/>
                    </a:cubicBezTo>
                    <a:cubicBezTo>
                      <a:pt x="129" y="6"/>
                      <a:pt x="128" y="9"/>
                      <a:pt x="126" y="10"/>
                    </a:cubicBezTo>
                    <a:cubicBezTo>
                      <a:pt x="72" y="36"/>
                      <a:pt x="72" y="36"/>
                      <a:pt x="72" y="36"/>
                    </a:cubicBezTo>
                    <a:cubicBezTo>
                      <a:pt x="72" y="37"/>
                      <a:pt x="71" y="37"/>
                      <a:pt x="70" y="37"/>
                    </a:cubicBezTo>
                    <a:close/>
                    <a:moveTo>
                      <a:pt x="70" y="37"/>
                    </a:moveTo>
                    <a:cubicBezTo>
                      <a:pt x="70" y="37"/>
                      <a:pt x="70" y="37"/>
                      <a:pt x="70" y="37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192" name="Freeform 827"/>
              <p:cNvSpPr>
                <a:spLocks noEditPoints="1"/>
              </p:cNvSpPr>
              <p:nvPr/>
            </p:nvSpPr>
            <p:spPr bwMode="auto">
              <a:xfrm>
                <a:off x="5407929" y="4678738"/>
                <a:ext cx="177998" cy="100946"/>
              </a:xfrm>
              <a:custGeom>
                <a:avLst/>
                <a:gdLst>
                  <a:gd name="T0" fmla="*/ 70 w 123"/>
                  <a:gd name="T1" fmla="*/ 69 h 69"/>
                  <a:gd name="T2" fmla="*/ 68 w 123"/>
                  <a:gd name="T3" fmla="*/ 69 h 69"/>
                  <a:gd name="T4" fmla="*/ 4 w 123"/>
                  <a:gd name="T5" fmla="*/ 51 h 69"/>
                  <a:gd name="T6" fmla="*/ 0 w 123"/>
                  <a:gd name="T7" fmla="*/ 47 h 69"/>
                  <a:gd name="T8" fmla="*/ 3 w 123"/>
                  <a:gd name="T9" fmla="*/ 42 h 69"/>
                  <a:gd name="T10" fmla="*/ 38 w 123"/>
                  <a:gd name="T11" fmla="*/ 26 h 69"/>
                  <a:gd name="T12" fmla="*/ 48 w 123"/>
                  <a:gd name="T13" fmla="*/ 6 h 69"/>
                  <a:gd name="T14" fmla="*/ 50 w 123"/>
                  <a:gd name="T15" fmla="*/ 2 h 69"/>
                  <a:gd name="T16" fmla="*/ 54 w 123"/>
                  <a:gd name="T17" fmla="*/ 1 h 69"/>
                  <a:gd name="T18" fmla="*/ 118 w 123"/>
                  <a:gd name="T19" fmla="*/ 14 h 69"/>
                  <a:gd name="T20" fmla="*/ 122 w 123"/>
                  <a:gd name="T21" fmla="*/ 19 h 69"/>
                  <a:gd name="T22" fmla="*/ 122 w 123"/>
                  <a:gd name="T23" fmla="*/ 20 h 69"/>
                  <a:gd name="T24" fmla="*/ 105 w 123"/>
                  <a:gd name="T25" fmla="*/ 52 h 69"/>
                  <a:gd name="T26" fmla="*/ 72 w 123"/>
                  <a:gd name="T27" fmla="*/ 69 h 69"/>
                  <a:gd name="T28" fmla="*/ 70 w 123"/>
                  <a:gd name="T29" fmla="*/ 69 h 69"/>
                  <a:gd name="T30" fmla="*/ 19 w 123"/>
                  <a:gd name="T31" fmla="*/ 45 h 69"/>
                  <a:gd name="T32" fmla="*/ 69 w 123"/>
                  <a:gd name="T33" fmla="*/ 59 h 69"/>
                  <a:gd name="T34" fmla="*/ 101 w 123"/>
                  <a:gd name="T35" fmla="*/ 43 h 69"/>
                  <a:gd name="T36" fmla="*/ 112 w 123"/>
                  <a:gd name="T37" fmla="*/ 23 h 69"/>
                  <a:gd name="T38" fmla="*/ 58 w 123"/>
                  <a:gd name="T39" fmla="*/ 12 h 69"/>
                  <a:gd name="T40" fmla="*/ 42 w 123"/>
                  <a:gd name="T41" fmla="*/ 35 h 69"/>
                  <a:gd name="T42" fmla="*/ 19 w 123"/>
                  <a:gd name="T43" fmla="*/ 45 h 69"/>
                  <a:gd name="T44" fmla="*/ 19 w 123"/>
                  <a:gd name="T45" fmla="*/ 45 h 69"/>
                  <a:gd name="T46" fmla="*/ 19 w 123"/>
                  <a:gd name="T47" fmla="*/ 45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23" h="69">
                    <a:moveTo>
                      <a:pt x="70" y="69"/>
                    </a:moveTo>
                    <a:cubicBezTo>
                      <a:pt x="69" y="69"/>
                      <a:pt x="69" y="69"/>
                      <a:pt x="68" y="69"/>
                    </a:cubicBezTo>
                    <a:cubicBezTo>
                      <a:pt x="4" y="51"/>
                      <a:pt x="4" y="51"/>
                      <a:pt x="4" y="51"/>
                    </a:cubicBezTo>
                    <a:cubicBezTo>
                      <a:pt x="1" y="51"/>
                      <a:pt x="0" y="49"/>
                      <a:pt x="0" y="47"/>
                    </a:cubicBezTo>
                    <a:cubicBezTo>
                      <a:pt x="0" y="45"/>
                      <a:pt x="1" y="43"/>
                      <a:pt x="3" y="42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45" y="23"/>
                      <a:pt x="48" y="19"/>
                      <a:pt x="48" y="6"/>
                    </a:cubicBezTo>
                    <a:cubicBezTo>
                      <a:pt x="48" y="4"/>
                      <a:pt x="49" y="3"/>
                      <a:pt x="50" y="2"/>
                    </a:cubicBezTo>
                    <a:cubicBezTo>
                      <a:pt x="51" y="1"/>
                      <a:pt x="53" y="0"/>
                      <a:pt x="54" y="1"/>
                    </a:cubicBezTo>
                    <a:cubicBezTo>
                      <a:pt x="118" y="14"/>
                      <a:pt x="118" y="14"/>
                      <a:pt x="118" y="14"/>
                    </a:cubicBezTo>
                    <a:cubicBezTo>
                      <a:pt x="121" y="15"/>
                      <a:pt x="122" y="17"/>
                      <a:pt x="122" y="19"/>
                    </a:cubicBezTo>
                    <a:cubicBezTo>
                      <a:pt x="122" y="20"/>
                      <a:pt x="122" y="20"/>
                      <a:pt x="122" y="20"/>
                    </a:cubicBezTo>
                    <a:cubicBezTo>
                      <a:pt x="123" y="34"/>
                      <a:pt x="123" y="44"/>
                      <a:pt x="105" y="52"/>
                    </a:cubicBezTo>
                    <a:cubicBezTo>
                      <a:pt x="94" y="58"/>
                      <a:pt x="72" y="69"/>
                      <a:pt x="72" y="69"/>
                    </a:cubicBezTo>
                    <a:cubicBezTo>
                      <a:pt x="71" y="69"/>
                      <a:pt x="70" y="69"/>
                      <a:pt x="70" y="69"/>
                    </a:cubicBezTo>
                    <a:close/>
                    <a:moveTo>
                      <a:pt x="19" y="45"/>
                    </a:moveTo>
                    <a:cubicBezTo>
                      <a:pt x="69" y="59"/>
                      <a:pt x="69" y="59"/>
                      <a:pt x="69" y="59"/>
                    </a:cubicBezTo>
                    <a:cubicBezTo>
                      <a:pt x="74" y="56"/>
                      <a:pt x="91" y="48"/>
                      <a:pt x="101" y="43"/>
                    </a:cubicBezTo>
                    <a:cubicBezTo>
                      <a:pt x="112" y="38"/>
                      <a:pt x="113" y="35"/>
                      <a:pt x="112" y="23"/>
                    </a:cubicBezTo>
                    <a:cubicBezTo>
                      <a:pt x="58" y="12"/>
                      <a:pt x="58" y="12"/>
                      <a:pt x="58" y="12"/>
                    </a:cubicBezTo>
                    <a:cubicBezTo>
                      <a:pt x="57" y="22"/>
                      <a:pt x="54" y="30"/>
                      <a:pt x="42" y="35"/>
                    </a:cubicBezTo>
                    <a:lnTo>
                      <a:pt x="19" y="45"/>
                    </a:lnTo>
                    <a:close/>
                    <a:moveTo>
                      <a:pt x="19" y="45"/>
                    </a:moveTo>
                    <a:cubicBezTo>
                      <a:pt x="19" y="45"/>
                      <a:pt x="19" y="45"/>
                      <a:pt x="19" y="4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  <p:grpSp>
          <p:nvGrpSpPr>
            <p:cNvPr id="209" name="Group 101"/>
            <p:cNvGrpSpPr/>
            <p:nvPr/>
          </p:nvGrpSpPr>
          <p:grpSpPr>
            <a:xfrm>
              <a:off x="8921351" y="3850298"/>
              <a:ext cx="242669" cy="1031461"/>
              <a:chOff x="2234927" y="4234729"/>
              <a:chExt cx="242669" cy="1031461"/>
            </a:xfrm>
          </p:grpSpPr>
          <p:cxnSp>
            <p:nvCxnSpPr>
              <p:cNvPr id="210" name="Straight Connector 102"/>
              <p:cNvCxnSpPr/>
              <p:nvPr/>
            </p:nvCxnSpPr>
            <p:spPr>
              <a:xfrm>
                <a:off x="2356261" y="4234729"/>
                <a:ext cx="1" cy="788792"/>
              </a:xfrm>
              <a:prstGeom prst="line">
                <a:avLst/>
              </a:prstGeom>
              <a:ln w="28575">
                <a:solidFill>
                  <a:srgbClr val="5BC8B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" name="Oval 103"/>
              <p:cNvSpPr/>
              <p:nvPr/>
            </p:nvSpPr>
            <p:spPr>
              <a:xfrm>
                <a:off x="2234927" y="5023521"/>
                <a:ext cx="242669" cy="242669"/>
              </a:xfrm>
              <a:prstGeom prst="ellipse">
                <a:avLst/>
              </a:prstGeom>
              <a:noFill/>
              <a:ln w="50800">
                <a:solidFill>
                  <a:srgbClr val="5BC8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sp>
          <p:nvSpPr>
            <p:cNvPr id="221" name="TextBox 113"/>
            <p:cNvSpPr txBox="1"/>
            <p:nvPr/>
          </p:nvSpPr>
          <p:spPr>
            <a:xfrm>
              <a:off x="8440872" y="4991073"/>
              <a:ext cx="1313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>
                  <a:solidFill>
                    <a:srgbClr val="B8D620"/>
                  </a:solidFill>
                </a:rPr>
                <a:t>Document</a:t>
              </a:r>
              <a:endParaRPr lang="id-ID" b="1" dirty="0">
                <a:solidFill>
                  <a:srgbClr val="B8D620"/>
                </a:solidFill>
              </a:endParaRPr>
            </a:p>
          </p:txBody>
        </p:sp>
        <p:sp>
          <p:nvSpPr>
            <p:cNvPr id="222" name="TextBox 114"/>
            <p:cNvSpPr txBox="1"/>
            <p:nvPr/>
          </p:nvSpPr>
          <p:spPr>
            <a:xfrm>
              <a:off x="8283605" y="5259880"/>
              <a:ext cx="1471862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d-ID" sz="1050" dirty="0">
                  <a:solidFill>
                    <a:schemeClr val="bg1"/>
                  </a:solidFill>
                </a:rPr>
                <a:t>Suitable for all category</a:t>
              </a:r>
              <a:r>
                <a:rPr lang="en-US" sz="1050" dirty="0">
                  <a:solidFill>
                    <a:schemeClr val="bg1"/>
                  </a:solidFill>
                </a:rPr>
                <a:t>, </a:t>
              </a:r>
              <a:r>
                <a:rPr lang="id-ID" sz="1050" dirty="0">
                  <a:solidFill>
                    <a:schemeClr val="bg1"/>
                  </a:solidFill>
                </a:rPr>
                <a:t>l</a:t>
              </a:r>
              <a:r>
                <a:rPr lang="en-US" sz="1050" dirty="0" err="1">
                  <a:solidFill>
                    <a:schemeClr val="bg1"/>
                  </a:solidFill>
                </a:rPr>
                <a:t>orem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Ipsum</a:t>
              </a:r>
              <a:r>
                <a:rPr lang="en-US" sz="1050" dirty="0">
                  <a:solidFill>
                    <a:schemeClr val="bg1"/>
                  </a:solidFill>
                </a:rPr>
                <a:t> is not simply random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29748DC-E6E8-40E9-92A0-DFD3A6C599E9}"/>
              </a:ext>
            </a:extLst>
          </p:cNvPr>
          <p:cNvGrpSpPr/>
          <p:nvPr/>
        </p:nvGrpSpPr>
        <p:grpSpPr>
          <a:xfrm>
            <a:off x="1616948" y="2119799"/>
            <a:ext cx="1904764" cy="4201910"/>
            <a:chOff x="1616948" y="2119799"/>
            <a:chExt cx="1904764" cy="4201910"/>
          </a:xfrm>
        </p:grpSpPr>
        <p:sp>
          <p:nvSpPr>
            <p:cNvPr id="154" name="Rounded Rectangle 40"/>
            <p:cNvSpPr/>
            <p:nvPr/>
          </p:nvSpPr>
          <p:spPr>
            <a:xfrm>
              <a:off x="1737806" y="2119799"/>
              <a:ext cx="1783906" cy="1465068"/>
            </a:xfrm>
            <a:prstGeom prst="roundRect">
              <a:avLst/>
            </a:prstGeom>
            <a:solidFill>
              <a:srgbClr val="5BC8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162" name="Group 22"/>
            <p:cNvGrpSpPr>
              <a:grpSpLocks noChangeAspect="1"/>
            </p:cNvGrpSpPr>
            <p:nvPr/>
          </p:nvGrpSpPr>
          <p:grpSpPr bwMode="auto">
            <a:xfrm>
              <a:off x="2232291" y="2615699"/>
              <a:ext cx="685800" cy="576263"/>
              <a:chOff x="4092" y="3320"/>
              <a:chExt cx="432" cy="363"/>
            </a:xfrm>
            <a:solidFill>
              <a:schemeClr val="bg1"/>
            </a:solidFill>
          </p:grpSpPr>
          <p:sp>
            <p:nvSpPr>
              <p:cNvPr id="163" name="Freeform 23"/>
              <p:cNvSpPr>
                <a:spLocks/>
              </p:cNvSpPr>
              <p:nvPr/>
            </p:nvSpPr>
            <p:spPr bwMode="auto">
              <a:xfrm>
                <a:off x="4200" y="3365"/>
                <a:ext cx="214" cy="12"/>
              </a:xfrm>
              <a:custGeom>
                <a:avLst/>
                <a:gdLst>
                  <a:gd name="T0" fmla="*/ 86 w 89"/>
                  <a:gd name="T1" fmla="*/ 5 h 5"/>
                  <a:gd name="T2" fmla="*/ 3 w 89"/>
                  <a:gd name="T3" fmla="*/ 5 h 5"/>
                  <a:gd name="T4" fmla="*/ 0 w 89"/>
                  <a:gd name="T5" fmla="*/ 2 h 5"/>
                  <a:gd name="T6" fmla="*/ 3 w 89"/>
                  <a:gd name="T7" fmla="*/ 0 h 5"/>
                  <a:gd name="T8" fmla="*/ 86 w 89"/>
                  <a:gd name="T9" fmla="*/ 0 h 5"/>
                  <a:gd name="T10" fmla="*/ 89 w 89"/>
                  <a:gd name="T11" fmla="*/ 2 h 5"/>
                  <a:gd name="T12" fmla="*/ 86 w 8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">
                    <a:moveTo>
                      <a:pt x="86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2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9" y="1"/>
                      <a:pt x="89" y="2"/>
                    </a:cubicBezTo>
                    <a:cubicBezTo>
                      <a:pt x="89" y="4"/>
                      <a:pt x="87" y="5"/>
                      <a:pt x="8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4" name="Line 24"/>
              <p:cNvSpPr>
                <a:spLocks noChangeShapeType="1"/>
              </p:cNvSpPr>
              <p:nvPr/>
            </p:nvSpPr>
            <p:spPr bwMode="auto">
              <a:xfrm>
                <a:off x="4407" y="3387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5" name="Line 25"/>
              <p:cNvSpPr>
                <a:spLocks noChangeShapeType="1"/>
              </p:cNvSpPr>
              <p:nvPr/>
            </p:nvSpPr>
            <p:spPr bwMode="auto">
              <a:xfrm>
                <a:off x="4407" y="3387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6" name="Line 26"/>
              <p:cNvSpPr>
                <a:spLocks noChangeShapeType="1"/>
              </p:cNvSpPr>
              <p:nvPr/>
            </p:nvSpPr>
            <p:spPr bwMode="auto">
              <a:xfrm>
                <a:off x="4208" y="3387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7" name="Line 27"/>
              <p:cNvSpPr>
                <a:spLocks noChangeShapeType="1"/>
              </p:cNvSpPr>
              <p:nvPr/>
            </p:nvSpPr>
            <p:spPr bwMode="auto">
              <a:xfrm>
                <a:off x="4208" y="3387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8" name="Freeform 28"/>
              <p:cNvSpPr>
                <a:spLocks/>
              </p:cNvSpPr>
              <p:nvPr/>
            </p:nvSpPr>
            <p:spPr bwMode="auto">
              <a:xfrm>
                <a:off x="4200" y="3413"/>
                <a:ext cx="214" cy="12"/>
              </a:xfrm>
              <a:custGeom>
                <a:avLst/>
                <a:gdLst>
                  <a:gd name="T0" fmla="*/ 86 w 89"/>
                  <a:gd name="T1" fmla="*/ 5 h 5"/>
                  <a:gd name="T2" fmla="*/ 3 w 89"/>
                  <a:gd name="T3" fmla="*/ 5 h 5"/>
                  <a:gd name="T4" fmla="*/ 0 w 89"/>
                  <a:gd name="T5" fmla="*/ 3 h 5"/>
                  <a:gd name="T6" fmla="*/ 3 w 89"/>
                  <a:gd name="T7" fmla="*/ 0 h 5"/>
                  <a:gd name="T8" fmla="*/ 86 w 89"/>
                  <a:gd name="T9" fmla="*/ 0 h 5"/>
                  <a:gd name="T10" fmla="*/ 89 w 89"/>
                  <a:gd name="T11" fmla="*/ 3 h 5"/>
                  <a:gd name="T12" fmla="*/ 86 w 89"/>
                  <a:gd name="T13" fmla="*/ 5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9" h="5">
                    <a:moveTo>
                      <a:pt x="86" y="5"/>
                    </a:moveTo>
                    <a:cubicBezTo>
                      <a:pt x="3" y="5"/>
                      <a:pt x="3" y="5"/>
                      <a:pt x="3" y="5"/>
                    </a:cubicBezTo>
                    <a:cubicBezTo>
                      <a:pt x="2" y="5"/>
                      <a:pt x="0" y="4"/>
                      <a:pt x="0" y="3"/>
                    </a:cubicBezTo>
                    <a:cubicBezTo>
                      <a:pt x="0" y="1"/>
                      <a:pt x="2" y="0"/>
                      <a:pt x="3" y="0"/>
                    </a:cubicBezTo>
                    <a:cubicBezTo>
                      <a:pt x="86" y="0"/>
                      <a:pt x="86" y="0"/>
                      <a:pt x="86" y="0"/>
                    </a:cubicBezTo>
                    <a:cubicBezTo>
                      <a:pt x="87" y="0"/>
                      <a:pt x="89" y="1"/>
                      <a:pt x="89" y="3"/>
                    </a:cubicBezTo>
                    <a:cubicBezTo>
                      <a:pt x="89" y="4"/>
                      <a:pt x="87" y="5"/>
                      <a:pt x="8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9" name="Line 29"/>
              <p:cNvSpPr>
                <a:spLocks noChangeShapeType="1"/>
              </p:cNvSpPr>
              <p:nvPr/>
            </p:nvSpPr>
            <p:spPr bwMode="auto">
              <a:xfrm>
                <a:off x="4407" y="3452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0" name="Line 30"/>
              <p:cNvSpPr>
                <a:spLocks noChangeShapeType="1"/>
              </p:cNvSpPr>
              <p:nvPr/>
            </p:nvSpPr>
            <p:spPr bwMode="auto">
              <a:xfrm>
                <a:off x="4407" y="3452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1" name="Line 31"/>
              <p:cNvSpPr>
                <a:spLocks noChangeShapeType="1"/>
              </p:cNvSpPr>
              <p:nvPr/>
            </p:nvSpPr>
            <p:spPr bwMode="auto">
              <a:xfrm>
                <a:off x="4208" y="3452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2" name="Line 32"/>
              <p:cNvSpPr>
                <a:spLocks noChangeShapeType="1"/>
              </p:cNvSpPr>
              <p:nvPr/>
            </p:nvSpPr>
            <p:spPr bwMode="auto">
              <a:xfrm>
                <a:off x="4208" y="3452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3" name="Freeform 33"/>
              <p:cNvSpPr>
                <a:spLocks/>
              </p:cNvSpPr>
              <p:nvPr/>
            </p:nvSpPr>
            <p:spPr bwMode="auto">
              <a:xfrm>
                <a:off x="4162" y="3320"/>
                <a:ext cx="290" cy="146"/>
              </a:xfrm>
              <a:custGeom>
                <a:avLst/>
                <a:gdLst>
                  <a:gd name="T0" fmla="*/ 117 w 121"/>
                  <a:gd name="T1" fmla="*/ 61 h 61"/>
                  <a:gd name="T2" fmla="*/ 114 w 121"/>
                  <a:gd name="T3" fmla="*/ 58 h 61"/>
                  <a:gd name="T4" fmla="*/ 114 w 121"/>
                  <a:gd name="T5" fmla="*/ 10 h 61"/>
                  <a:gd name="T6" fmla="*/ 110 w 121"/>
                  <a:gd name="T7" fmla="*/ 7 h 61"/>
                  <a:gd name="T8" fmla="*/ 11 w 121"/>
                  <a:gd name="T9" fmla="*/ 7 h 61"/>
                  <a:gd name="T10" fmla="*/ 7 w 121"/>
                  <a:gd name="T11" fmla="*/ 10 h 61"/>
                  <a:gd name="T12" fmla="*/ 7 w 121"/>
                  <a:gd name="T13" fmla="*/ 58 h 61"/>
                  <a:gd name="T14" fmla="*/ 4 w 121"/>
                  <a:gd name="T15" fmla="*/ 61 h 61"/>
                  <a:gd name="T16" fmla="*/ 0 w 121"/>
                  <a:gd name="T17" fmla="*/ 58 h 61"/>
                  <a:gd name="T18" fmla="*/ 0 w 121"/>
                  <a:gd name="T19" fmla="*/ 10 h 61"/>
                  <a:gd name="T20" fmla="*/ 11 w 121"/>
                  <a:gd name="T21" fmla="*/ 0 h 61"/>
                  <a:gd name="T22" fmla="*/ 110 w 121"/>
                  <a:gd name="T23" fmla="*/ 0 h 61"/>
                  <a:gd name="T24" fmla="*/ 121 w 121"/>
                  <a:gd name="T25" fmla="*/ 10 h 61"/>
                  <a:gd name="T26" fmla="*/ 121 w 121"/>
                  <a:gd name="T27" fmla="*/ 58 h 61"/>
                  <a:gd name="T28" fmla="*/ 117 w 121"/>
                  <a:gd name="T29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21" h="61">
                    <a:moveTo>
                      <a:pt x="117" y="61"/>
                    </a:moveTo>
                    <a:cubicBezTo>
                      <a:pt x="115" y="61"/>
                      <a:pt x="114" y="60"/>
                      <a:pt x="114" y="58"/>
                    </a:cubicBezTo>
                    <a:cubicBezTo>
                      <a:pt x="114" y="10"/>
                      <a:pt x="114" y="10"/>
                      <a:pt x="114" y="10"/>
                    </a:cubicBezTo>
                    <a:cubicBezTo>
                      <a:pt x="114" y="8"/>
                      <a:pt x="112" y="7"/>
                      <a:pt x="110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9" y="7"/>
                      <a:pt x="7" y="8"/>
                      <a:pt x="7" y="10"/>
                    </a:cubicBezTo>
                    <a:cubicBezTo>
                      <a:pt x="7" y="58"/>
                      <a:pt x="7" y="58"/>
                      <a:pt x="7" y="58"/>
                    </a:cubicBezTo>
                    <a:cubicBezTo>
                      <a:pt x="7" y="60"/>
                      <a:pt x="6" y="61"/>
                      <a:pt x="4" y="61"/>
                    </a:cubicBezTo>
                    <a:cubicBezTo>
                      <a:pt x="2" y="61"/>
                      <a:pt x="0" y="60"/>
                      <a:pt x="0" y="58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4"/>
                      <a:pt x="5" y="0"/>
                      <a:pt x="11" y="0"/>
                    </a:cubicBezTo>
                    <a:cubicBezTo>
                      <a:pt x="110" y="0"/>
                      <a:pt x="110" y="0"/>
                      <a:pt x="110" y="0"/>
                    </a:cubicBezTo>
                    <a:cubicBezTo>
                      <a:pt x="116" y="0"/>
                      <a:pt x="121" y="4"/>
                      <a:pt x="121" y="10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21" y="60"/>
                      <a:pt x="119" y="61"/>
                      <a:pt x="117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4" name="Freeform 34"/>
              <p:cNvSpPr>
                <a:spLocks/>
              </p:cNvSpPr>
              <p:nvPr/>
            </p:nvSpPr>
            <p:spPr bwMode="auto">
              <a:xfrm>
                <a:off x="4095" y="3368"/>
                <a:ext cx="57" cy="82"/>
              </a:xfrm>
              <a:custGeom>
                <a:avLst/>
                <a:gdLst>
                  <a:gd name="T0" fmla="*/ 0 w 24"/>
                  <a:gd name="T1" fmla="*/ 16 h 34"/>
                  <a:gd name="T2" fmla="*/ 21 w 24"/>
                  <a:gd name="T3" fmla="*/ 0 h 34"/>
                  <a:gd name="T4" fmla="*/ 24 w 24"/>
                  <a:gd name="T5" fmla="*/ 1 h 34"/>
                  <a:gd name="T6" fmla="*/ 24 w 24"/>
                  <a:gd name="T7" fmla="*/ 33 h 34"/>
                  <a:gd name="T8" fmla="*/ 21 w 24"/>
                  <a:gd name="T9" fmla="*/ 34 h 34"/>
                  <a:gd name="T10" fmla="*/ 0 w 24"/>
                  <a:gd name="T11" fmla="*/ 18 h 34"/>
                  <a:gd name="T12" fmla="*/ 0 w 24"/>
                  <a:gd name="T13" fmla="*/ 16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4">
                    <a:moveTo>
                      <a:pt x="0" y="16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22" y="0"/>
                      <a:pt x="24" y="0"/>
                      <a:pt x="24" y="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4" y="34"/>
                      <a:pt x="22" y="34"/>
                      <a:pt x="21" y="34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18"/>
                      <a:pt x="0" y="17"/>
                      <a:pt x="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5" name="Freeform 35"/>
              <p:cNvSpPr>
                <a:spLocks/>
              </p:cNvSpPr>
              <p:nvPr/>
            </p:nvSpPr>
            <p:spPr bwMode="auto">
              <a:xfrm>
                <a:off x="4464" y="3370"/>
                <a:ext cx="58" cy="80"/>
              </a:xfrm>
              <a:custGeom>
                <a:avLst/>
                <a:gdLst>
                  <a:gd name="T0" fmla="*/ 2 w 24"/>
                  <a:gd name="T1" fmla="*/ 0 h 33"/>
                  <a:gd name="T2" fmla="*/ 23 w 24"/>
                  <a:gd name="T3" fmla="*/ 15 h 33"/>
                  <a:gd name="T4" fmla="*/ 23 w 24"/>
                  <a:gd name="T5" fmla="*/ 17 h 33"/>
                  <a:gd name="T6" fmla="*/ 2 w 24"/>
                  <a:gd name="T7" fmla="*/ 33 h 33"/>
                  <a:gd name="T8" fmla="*/ 0 w 24"/>
                  <a:gd name="T9" fmla="*/ 32 h 33"/>
                  <a:gd name="T10" fmla="*/ 0 w 24"/>
                  <a:gd name="T11" fmla="*/ 2 h 33"/>
                  <a:gd name="T12" fmla="*/ 2 w 24"/>
                  <a:gd name="T13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33">
                    <a:moveTo>
                      <a:pt x="2" y="0"/>
                    </a:moveTo>
                    <a:cubicBezTo>
                      <a:pt x="23" y="15"/>
                      <a:pt x="23" y="15"/>
                      <a:pt x="23" y="15"/>
                    </a:cubicBezTo>
                    <a:cubicBezTo>
                      <a:pt x="24" y="16"/>
                      <a:pt x="24" y="17"/>
                      <a:pt x="23" y="17"/>
                    </a:cubicBezTo>
                    <a:cubicBezTo>
                      <a:pt x="2" y="33"/>
                      <a:pt x="2" y="33"/>
                      <a:pt x="2" y="33"/>
                    </a:cubicBezTo>
                    <a:cubicBezTo>
                      <a:pt x="1" y="33"/>
                      <a:pt x="0" y="33"/>
                      <a:pt x="0" y="3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6" name="Freeform 36"/>
              <p:cNvSpPr>
                <a:spLocks/>
              </p:cNvSpPr>
              <p:nvPr/>
            </p:nvSpPr>
            <p:spPr bwMode="auto">
              <a:xfrm>
                <a:off x="4092" y="3430"/>
                <a:ext cx="140" cy="248"/>
              </a:xfrm>
              <a:custGeom>
                <a:avLst/>
                <a:gdLst>
                  <a:gd name="T0" fmla="*/ 0 w 58"/>
                  <a:gd name="T1" fmla="*/ 2 h 103"/>
                  <a:gd name="T2" fmla="*/ 0 w 58"/>
                  <a:gd name="T3" fmla="*/ 101 h 103"/>
                  <a:gd name="T4" fmla="*/ 2 w 58"/>
                  <a:gd name="T5" fmla="*/ 102 h 103"/>
                  <a:gd name="T6" fmla="*/ 58 w 58"/>
                  <a:gd name="T7" fmla="*/ 44 h 103"/>
                  <a:gd name="T8" fmla="*/ 57 w 58"/>
                  <a:gd name="T9" fmla="*/ 42 h 103"/>
                  <a:gd name="T10" fmla="*/ 2 w 58"/>
                  <a:gd name="T11" fmla="*/ 1 h 103"/>
                  <a:gd name="T12" fmla="*/ 0 w 58"/>
                  <a:gd name="T13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8" h="103">
                    <a:moveTo>
                      <a:pt x="0" y="2"/>
                    </a:moveTo>
                    <a:cubicBezTo>
                      <a:pt x="0" y="101"/>
                      <a:pt x="0" y="101"/>
                      <a:pt x="0" y="101"/>
                    </a:cubicBezTo>
                    <a:cubicBezTo>
                      <a:pt x="0" y="102"/>
                      <a:pt x="1" y="103"/>
                      <a:pt x="2" y="102"/>
                    </a:cubicBezTo>
                    <a:cubicBezTo>
                      <a:pt x="58" y="44"/>
                      <a:pt x="58" y="44"/>
                      <a:pt x="58" y="44"/>
                    </a:cubicBezTo>
                    <a:cubicBezTo>
                      <a:pt x="58" y="43"/>
                      <a:pt x="58" y="42"/>
                      <a:pt x="57" y="42"/>
                    </a:cubicBezTo>
                    <a:cubicBezTo>
                      <a:pt x="2" y="1"/>
                      <a:pt x="2" y="1"/>
                      <a:pt x="2" y="1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7" name="Freeform 37"/>
              <p:cNvSpPr>
                <a:spLocks/>
              </p:cNvSpPr>
              <p:nvPr/>
            </p:nvSpPr>
            <p:spPr bwMode="auto">
              <a:xfrm>
                <a:off x="4383" y="3430"/>
                <a:ext cx="141" cy="248"/>
              </a:xfrm>
              <a:custGeom>
                <a:avLst/>
                <a:gdLst>
                  <a:gd name="T0" fmla="*/ 59 w 59"/>
                  <a:gd name="T1" fmla="*/ 2 h 103"/>
                  <a:gd name="T2" fmla="*/ 59 w 59"/>
                  <a:gd name="T3" fmla="*/ 101 h 103"/>
                  <a:gd name="T4" fmla="*/ 56 w 59"/>
                  <a:gd name="T5" fmla="*/ 102 h 103"/>
                  <a:gd name="T6" fmla="*/ 1 w 59"/>
                  <a:gd name="T7" fmla="*/ 44 h 103"/>
                  <a:gd name="T8" fmla="*/ 1 w 59"/>
                  <a:gd name="T9" fmla="*/ 42 h 103"/>
                  <a:gd name="T10" fmla="*/ 56 w 59"/>
                  <a:gd name="T11" fmla="*/ 1 h 103"/>
                  <a:gd name="T12" fmla="*/ 59 w 59"/>
                  <a:gd name="T13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9" h="103">
                    <a:moveTo>
                      <a:pt x="59" y="2"/>
                    </a:moveTo>
                    <a:cubicBezTo>
                      <a:pt x="59" y="101"/>
                      <a:pt x="59" y="101"/>
                      <a:pt x="59" y="101"/>
                    </a:cubicBezTo>
                    <a:cubicBezTo>
                      <a:pt x="59" y="102"/>
                      <a:pt x="57" y="103"/>
                      <a:pt x="56" y="102"/>
                    </a:cubicBezTo>
                    <a:cubicBezTo>
                      <a:pt x="1" y="44"/>
                      <a:pt x="1" y="44"/>
                      <a:pt x="1" y="44"/>
                    </a:cubicBezTo>
                    <a:cubicBezTo>
                      <a:pt x="0" y="43"/>
                      <a:pt x="0" y="42"/>
                      <a:pt x="1" y="42"/>
                    </a:cubicBezTo>
                    <a:cubicBezTo>
                      <a:pt x="56" y="1"/>
                      <a:pt x="56" y="1"/>
                      <a:pt x="56" y="1"/>
                    </a:cubicBezTo>
                    <a:cubicBezTo>
                      <a:pt x="57" y="0"/>
                      <a:pt x="59" y="1"/>
                      <a:pt x="5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Line 38"/>
              <p:cNvSpPr>
                <a:spLocks noChangeShapeType="1"/>
              </p:cNvSpPr>
              <p:nvPr/>
            </p:nvSpPr>
            <p:spPr bwMode="auto">
              <a:xfrm>
                <a:off x="4112" y="3683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Line 39"/>
              <p:cNvSpPr>
                <a:spLocks noChangeShapeType="1"/>
              </p:cNvSpPr>
              <p:nvPr/>
            </p:nvSpPr>
            <p:spPr bwMode="auto">
              <a:xfrm>
                <a:off x="4112" y="3683"/>
                <a:ext cx="0" cy="0"/>
              </a:xfrm>
              <a:prstGeom prst="lin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80" name="Freeform 40"/>
              <p:cNvSpPr>
                <a:spLocks/>
              </p:cNvSpPr>
              <p:nvPr/>
            </p:nvSpPr>
            <p:spPr bwMode="auto">
              <a:xfrm>
                <a:off x="4116" y="3481"/>
                <a:ext cx="380" cy="202"/>
              </a:xfrm>
              <a:custGeom>
                <a:avLst/>
                <a:gdLst>
                  <a:gd name="T0" fmla="*/ 78 w 158"/>
                  <a:gd name="T1" fmla="*/ 0 h 84"/>
                  <a:gd name="T2" fmla="*/ 0 w 158"/>
                  <a:gd name="T3" fmla="*/ 81 h 84"/>
                  <a:gd name="T4" fmla="*/ 2 w 158"/>
                  <a:gd name="T5" fmla="*/ 84 h 84"/>
                  <a:gd name="T6" fmla="*/ 156 w 158"/>
                  <a:gd name="T7" fmla="*/ 84 h 84"/>
                  <a:gd name="T8" fmla="*/ 158 w 158"/>
                  <a:gd name="T9" fmla="*/ 81 h 84"/>
                  <a:gd name="T10" fmla="*/ 80 w 158"/>
                  <a:gd name="T11" fmla="*/ 0 h 84"/>
                  <a:gd name="T12" fmla="*/ 78 w 158"/>
                  <a:gd name="T13" fmla="*/ 0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8" h="84">
                    <a:moveTo>
                      <a:pt x="78" y="0"/>
                    </a:moveTo>
                    <a:cubicBezTo>
                      <a:pt x="0" y="81"/>
                      <a:pt x="0" y="81"/>
                      <a:pt x="0" y="81"/>
                    </a:cubicBezTo>
                    <a:cubicBezTo>
                      <a:pt x="0" y="82"/>
                      <a:pt x="0" y="84"/>
                      <a:pt x="2" y="84"/>
                    </a:cubicBezTo>
                    <a:cubicBezTo>
                      <a:pt x="156" y="84"/>
                      <a:pt x="156" y="84"/>
                      <a:pt x="156" y="84"/>
                    </a:cubicBezTo>
                    <a:cubicBezTo>
                      <a:pt x="158" y="84"/>
                      <a:pt x="158" y="82"/>
                      <a:pt x="158" y="81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80" y="0"/>
                      <a:pt x="79" y="0"/>
                      <a:pt x="7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1" name="Group 93"/>
            <p:cNvGrpSpPr/>
            <p:nvPr/>
          </p:nvGrpSpPr>
          <p:grpSpPr>
            <a:xfrm>
              <a:off x="2291141" y="3850298"/>
              <a:ext cx="242669" cy="1031461"/>
              <a:chOff x="2234927" y="4234729"/>
              <a:chExt cx="242669" cy="1031461"/>
            </a:xfrm>
          </p:grpSpPr>
          <p:cxnSp>
            <p:nvCxnSpPr>
              <p:cNvPr id="202" name="Straight Connector 94"/>
              <p:cNvCxnSpPr/>
              <p:nvPr/>
            </p:nvCxnSpPr>
            <p:spPr>
              <a:xfrm>
                <a:off x="2356261" y="4234729"/>
                <a:ext cx="1" cy="788792"/>
              </a:xfrm>
              <a:prstGeom prst="line">
                <a:avLst/>
              </a:prstGeom>
              <a:ln w="28575">
                <a:solidFill>
                  <a:srgbClr val="5BC8B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3" name="Oval 95"/>
              <p:cNvSpPr/>
              <p:nvPr/>
            </p:nvSpPr>
            <p:spPr>
              <a:xfrm>
                <a:off x="2234927" y="5023521"/>
                <a:ext cx="242669" cy="242669"/>
              </a:xfrm>
              <a:prstGeom prst="ellipse">
                <a:avLst/>
              </a:prstGeom>
              <a:noFill/>
              <a:ln w="50800">
                <a:solidFill>
                  <a:srgbClr val="5BC8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sp>
          <p:nvSpPr>
            <p:cNvPr id="213" name="TextBox 105"/>
            <p:cNvSpPr txBox="1"/>
            <p:nvPr/>
          </p:nvSpPr>
          <p:spPr>
            <a:xfrm>
              <a:off x="1930694" y="4980802"/>
              <a:ext cx="1082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>
                  <a:solidFill>
                    <a:srgbClr val="B8D620"/>
                  </a:solidFill>
                </a:rPr>
                <a:t>Big Idea</a:t>
              </a:r>
              <a:endParaRPr lang="id-ID" b="1" dirty="0">
                <a:solidFill>
                  <a:srgbClr val="B8D620"/>
                </a:solidFill>
              </a:endParaRPr>
            </a:p>
          </p:txBody>
        </p:sp>
        <p:sp>
          <p:nvSpPr>
            <p:cNvPr id="214" name="TextBox 106"/>
            <p:cNvSpPr txBox="1"/>
            <p:nvPr/>
          </p:nvSpPr>
          <p:spPr>
            <a:xfrm>
              <a:off x="1616948" y="5259880"/>
              <a:ext cx="1445401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d-ID" sz="1050" dirty="0">
                  <a:solidFill>
                    <a:schemeClr val="bg1"/>
                  </a:solidFill>
                </a:rPr>
                <a:t>Suitable for all category</a:t>
              </a:r>
              <a:r>
                <a:rPr lang="en-US" sz="1050" dirty="0">
                  <a:solidFill>
                    <a:schemeClr val="bg1"/>
                  </a:solidFill>
                </a:rPr>
                <a:t>, </a:t>
              </a:r>
              <a:r>
                <a:rPr lang="id-ID" sz="1050" dirty="0">
                  <a:solidFill>
                    <a:schemeClr val="bg1"/>
                  </a:solidFill>
                </a:rPr>
                <a:t>l</a:t>
              </a:r>
              <a:r>
                <a:rPr lang="en-US" sz="1050" dirty="0" err="1">
                  <a:solidFill>
                    <a:schemeClr val="bg1"/>
                  </a:solidFill>
                </a:rPr>
                <a:t>orem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Ipsum</a:t>
              </a:r>
              <a:r>
                <a:rPr lang="en-US" sz="1050" dirty="0">
                  <a:solidFill>
                    <a:schemeClr val="bg1"/>
                  </a:solidFill>
                </a:rPr>
                <a:t> is not simply random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  <p:grpSp>
          <p:nvGrpSpPr>
            <p:cNvPr id="223" name="Group 115"/>
            <p:cNvGrpSpPr/>
            <p:nvPr/>
          </p:nvGrpSpPr>
          <p:grpSpPr>
            <a:xfrm>
              <a:off x="3089432" y="2810702"/>
              <a:ext cx="269159" cy="253225"/>
              <a:chOff x="1587" y="1"/>
              <a:chExt cx="1746446" cy="1643062"/>
            </a:xfrm>
            <a:solidFill>
              <a:schemeClr val="bg1">
                <a:lumMod val="85000"/>
              </a:schemeClr>
            </a:solidFill>
          </p:grpSpPr>
          <p:sp>
            <p:nvSpPr>
              <p:cNvPr id="224" name="Freeform 45"/>
              <p:cNvSpPr>
                <a:spLocks/>
              </p:cNvSpPr>
              <p:nvPr/>
            </p:nvSpPr>
            <p:spPr bwMode="auto">
              <a:xfrm>
                <a:off x="1587" y="1"/>
                <a:ext cx="225425" cy="225425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8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8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6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2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6" y="0"/>
                      <a:pt x="177" y="21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5" name="Freeform 46"/>
              <p:cNvSpPr>
                <a:spLocks/>
              </p:cNvSpPr>
              <p:nvPr/>
            </p:nvSpPr>
            <p:spPr bwMode="auto">
              <a:xfrm>
                <a:off x="239713" y="236538"/>
                <a:ext cx="223838" cy="225425"/>
              </a:xfrm>
              <a:custGeom>
                <a:avLst/>
                <a:gdLst>
                  <a:gd name="T0" fmla="*/ 176 w 176"/>
                  <a:gd name="T1" fmla="*/ 129 h 177"/>
                  <a:gd name="T2" fmla="*/ 128 w 176"/>
                  <a:gd name="T3" fmla="*/ 177 h 177"/>
                  <a:gd name="T4" fmla="*/ 47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7 w 176"/>
                  <a:gd name="T11" fmla="*/ 0 h 177"/>
                  <a:gd name="T12" fmla="*/ 128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5"/>
                      <a:pt x="155" y="177"/>
                      <a:pt x="128" y="177"/>
                    </a:cubicBezTo>
                    <a:cubicBezTo>
                      <a:pt x="47" y="177"/>
                      <a:pt x="47" y="177"/>
                      <a:pt x="47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6" name="Freeform 47"/>
              <p:cNvSpPr>
                <a:spLocks/>
              </p:cNvSpPr>
              <p:nvPr/>
            </p:nvSpPr>
            <p:spPr bwMode="auto">
              <a:xfrm>
                <a:off x="474663" y="471488"/>
                <a:ext cx="223838" cy="227013"/>
              </a:xfrm>
              <a:custGeom>
                <a:avLst/>
                <a:gdLst>
                  <a:gd name="T0" fmla="*/ 176 w 176"/>
                  <a:gd name="T1" fmla="*/ 129 h 177"/>
                  <a:gd name="T2" fmla="*/ 129 w 176"/>
                  <a:gd name="T3" fmla="*/ 177 h 177"/>
                  <a:gd name="T4" fmla="*/ 48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8 w 176"/>
                  <a:gd name="T11" fmla="*/ 0 h 177"/>
                  <a:gd name="T12" fmla="*/ 129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7" name="Freeform 48"/>
              <p:cNvSpPr>
                <a:spLocks/>
              </p:cNvSpPr>
              <p:nvPr/>
            </p:nvSpPr>
            <p:spPr bwMode="auto">
              <a:xfrm>
                <a:off x="711200" y="709613"/>
                <a:ext cx="225425" cy="223838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7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7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5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1"/>
                      <a:pt x="177" y="47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8" name="Freeform 49"/>
              <p:cNvSpPr>
                <a:spLocks/>
              </p:cNvSpPr>
              <p:nvPr/>
            </p:nvSpPr>
            <p:spPr bwMode="auto">
              <a:xfrm>
                <a:off x="1587" y="1417638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6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6" y="177"/>
                      <a:pt x="177" y="156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29" name="Freeform 50"/>
              <p:cNvSpPr>
                <a:spLocks/>
              </p:cNvSpPr>
              <p:nvPr/>
            </p:nvSpPr>
            <p:spPr bwMode="auto">
              <a:xfrm>
                <a:off x="239713" y="1181101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8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8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7" y="177"/>
                    </a:cubicBezTo>
                    <a:cubicBezTo>
                      <a:pt x="128" y="177"/>
                      <a:pt x="128" y="177"/>
                      <a:pt x="128" y="177"/>
                    </a:cubicBezTo>
                    <a:cubicBezTo>
                      <a:pt x="155" y="177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0" name="Freeform 51"/>
              <p:cNvSpPr>
                <a:spLocks/>
              </p:cNvSpPr>
              <p:nvPr/>
            </p:nvSpPr>
            <p:spPr bwMode="auto">
              <a:xfrm>
                <a:off x="474663" y="946151"/>
                <a:ext cx="223838" cy="223838"/>
              </a:xfrm>
              <a:custGeom>
                <a:avLst/>
                <a:gdLst>
                  <a:gd name="T0" fmla="*/ 176 w 176"/>
                  <a:gd name="T1" fmla="*/ 48 h 176"/>
                  <a:gd name="T2" fmla="*/ 129 w 176"/>
                  <a:gd name="T3" fmla="*/ 0 h 176"/>
                  <a:gd name="T4" fmla="*/ 48 w 176"/>
                  <a:gd name="T5" fmla="*/ 0 h 176"/>
                  <a:gd name="T6" fmla="*/ 0 w 176"/>
                  <a:gd name="T7" fmla="*/ 48 h 176"/>
                  <a:gd name="T8" fmla="*/ 0 w 176"/>
                  <a:gd name="T9" fmla="*/ 129 h 176"/>
                  <a:gd name="T10" fmla="*/ 48 w 176"/>
                  <a:gd name="T11" fmla="*/ 176 h 176"/>
                  <a:gd name="T12" fmla="*/ 129 w 176"/>
                  <a:gd name="T13" fmla="*/ 176 h 176"/>
                  <a:gd name="T14" fmla="*/ 176 w 176"/>
                  <a:gd name="T15" fmla="*/ 129 h 176"/>
                  <a:gd name="T16" fmla="*/ 176 w 176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48"/>
                    </a:moveTo>
                    <a:cubicBezTo>
                      <a:pt x="176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1" name="Freeform 52"/>
              <p:cNvSpPr>
                <a:spLocks/>
              </p:cNvSpPr>
              <p:nvPr/>
            </p:nvSpPr>
            <p:spPr bwMode="auto">
              <a:xfrm>
                <a:off x="814583" y="1"/>
                <a:ext cx="223838" cy="225425"/>
              </a:xfrm>
              <a:custGeom>
                <a:avLst/>
                <a:gdLst>
                  <a:gd name="T0" fmla="*/ 176 w 176"/>
                  <a:gd name="T1" fmla="*/ 129 h 176"/>
                  <a:gd name="T2" fmla="*/ 129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8 h 176"/>
                  <a:gd name="T10" fmla="*/ 47 w 176"/>
                  <a:gd name="T11" fmla="*/ 0 h 176"/>
                  <a:gd name="T12" fmla="*/ 129 w 176"/>
                  <a:gd name="T13" fmla="*/ 0 h 176"/>
                  <a:gd name="T14" fmla="*/ 176 w 176"/>
                  <a:gd name="T15" fmla="*/ 48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9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1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2" name="Freeform 53"/>
              <p:cNvSpPr>
                <a:spLocks/>
              </p:cNvSpPr>
              <p:nvPr/>
            </p:nvSpPr>
            <p:spPr bwMode="auto">
              <a:xfrm>
                <a:off x="1051120" y="236538"/>
                <a:ext cx="225425" cy="225425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5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3" name="Freeform 54"/>
              <p:cNvSpPr>
                <a:spLocks/>
              </p:cNvSpPr>
              <p:nvPr/>
            </p:nvSpPr>
            <p:spPr bwMode="auto">
              <a:xfrm>
                <a:off x="1286070" y="471488"/>
                <a:ext cx="225425" cy="227013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2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4" name="Freeform 55"/>
              <p:cNvSpPr>
                <a:spLocks/>
              </p:cNvSpPr>
              <p:nvPr/>
            </p:nvSpPr>
            <p:spPr bwMode="auto">
              <a:xfrm>
                <a:off x="1524195" y="709613"/>
                <a:ext cx="223838" cy="223838"/>
              </a:xfrm>
              <a:custGeom>
                <a:avLst/>
                <a:gdLst>
                  <a:gd name="T0" fmla="*/ 176 w 176"/>
                  <a:gd name="T1" fmla="*/ 129 h 176"/>
                  <a:gd name="T2" fmla="*/ 128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7 h 176"/>
                  <a:gd name="T10" fmla="*/ 47 w 176"/>
                  <a:gd name="T11" fmla="*/ 0 h 176"/>
                  <a:gd name="T12" fmla="*/ 128 w 176"/>
                  <a:gd name="T13" fmla="*/ 0 h 176"/>
                  <a:gd name="T14" fmla="*/ 176 w 176"/>
                  <a:gd name="T15" fmla="*/ 47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8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1"/>
                      <a:pt x="176" y="47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5" name="Freeform 56"/>
              <p:cNvSpPr>
                <a:spLocks/>
              </p:cNvSpPr>
              <p:nvPr/>
            </p:nvSpPr>
            <p:spPr bwMode="auto">
              <a:xfrm>
                <a:off x="814583" y="1417638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9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9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9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1" y="177"/>
                      <a:pt x="47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6" y="156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6" name="Freeform 57"/>
              <p:cNvSpPr>
                <a:spLocks/>
              </p:cNvSpPr>
              <p:nvPr/>
            </p:nvSpPr>
            <p:spPr bwMode="auto">
              <a:xfrm>
                <a:off x="1051120" y="1181101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37" name="Freeform 58"/>
              <p:cNvSpPr>
                <a:spLocks/>
              </p:cNvSpPr>
              <p:nvPr/>
            </p:nvSpPr>
            <p:spPr bwMode="auto">
              <a:xfrm>
                <a:off x="1286070" y="946151"/>
                <a:ext cx="225425" cy="223838"/>
              </a:xfrm>
              <a:custGeom>
                <a:avLst/>
                <a:gdLst>
                  <a:gd name="T0" fmla="*/ 177 w 177"/>
                  <a:gd name="T1" fmla="*/ 48 h 176"/>
                  <a:gd name="T2" fmla="*/ 129 w 177"/>
                  <a:gd name="T3" fmla="*/ 0 h 176"/>
                  <a:gd name="T4" fmla="*/ 48 w 177"/>
                  <a:gd name="T5" fmla="*/ 0 h 176"/>
                  <a:gd name="T6" fmla="*/ 0 w 177"/>
                  <a:gd name="T7" fmla="*/ 48 h 176"/>
                  <a:gd name="T8" fmla="*/ 0 w 177"/>
                  <a:gd name="T9" fmla="*/ 129 h 176"/>
                  <a:gd name="T10" fmla="*/ 48 w 177"/>
                  <a:gd name="T11" fmla="*/ 176 h 176"/>
                  <a:gd name="T12" fmla="*/ 129 w 177"/>
                  <a:gd name="T13" fmla="*/ 176 h 176"/>
                  <a:gd name="T14" fmla="*/ 177 w 177"/>
                  <a:gd name="T15" fmla="*/ 129 h 176"/>
                  <a:gd name="T16" fmla="*/ 177 w 177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48"/>
                    </a:moveTo>
                    <a:cubicBezTo>
                      <a:pt x="177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2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7AD16315-4C9D-4A11-BB20-33CF7328DDCC}"/>
              </a:ext>
            </a:extLst>
          </p:cNvPr>
          <p:cNvGrpSpPr/>
          <p:nvPr/>
        </p:nvGrpSpPr>
        <p:grpSpPr>
          <a:xfrm>
            <a:off x="3370101" y="2119799"/>
            <a:ext cx="1783906" cy="4201910"/>
            <a:chOff x="3370101" y="2119799"/>
            <a:chExt cx="1783906" cy="4201910"/>
          </a:xfrm>
        </p:grpSpPr>
        <p:sp>
          <p:nvSpPr>
            <p:cNvPr id="145" name="Rounded Rectangle 24"/>
            <p:cNvSpPr/>
            <p:nvPr/>
          </p:nvSpPr>
          <p:spPr>
            <a:xfrm>
              <a:off x="3370101" y="2119799"/>
              <a:ext cx="1783906" cy="1465068"/>
            </a:xfrm>
            <a:prstGeom prst="roundRect">
              <a:avLst/>
            </a:prstGeom>
            <a:solidFill>
              <a:srgbClr val="5BC8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188" name="Freeform 5"/>
            <p:cNvSpPr>
              <a:spLocks noEditPoints="1"/>
            </p:cNvSpPr>
            <p:nvPr/>
          </p:nvSpPr>
          <p:spPr bwMode="auto">
            <a:xfrm>
              <a:off x="3879508" y="2530202"/>
              <a:ext cx="730250" cy="731837"/>
            </a:xfrm>
            <a:custGeom>
              <a:avLst/>
              <a:gdLst>
                <a:gd name="T0" fmla="*/ 96 w 192"/>
                <a:gd name="T1" fmla="*/ 0 h 192"/>
                <a:gd name="T2" fmla="*/ 0 w 192"/>
                <a:gd name="T3" fmla="*/ 96 h 192"/>
                <a:gd name="T4" fmla="*/ 96 w 192"/>
                <a:gd name="T5" fmla="*/ 192 h 192"/>
                <a:gd name="T6" fmla="*/ 192 w 192"/>
                <a:gd name="T7" fmla="*/ 96 h 192"/>
                <a:gd name="T8" fmla="*/ 96 w 192"/>
                <a:gd name="T9" fmla="*/ 0 h 192"/>
                <a:gd name="T10" fmla="*/ 122 w 192"/>
                <a:gd name="T11" fmla="*/ 133 h 192"/>
                <a:gd name="T12" fmla="*/ 101 w 192"/>
                <a:gd name="T13" fmla="*/ 142 h 192"/>
                <a:gd name="T14" fmla="*/ 101 w 192"/>
                <a:gd name="T15" fmla="*/ 156 h 192"/>
                <a:gd name="T16" fmla="*/ 96 w 192"/>
                <a:gd name="T17" fmla="*/ 156 h 192"/>
                <a:gd name="T18" fmla="*/ 90 w 192"/>
                <a:gd name="T19" fmla="*/ 156 h 192"/>
                <a:gd name="T20" fmla="*/ 90 w 192"/>
                <a:gd name="T21" fmla="*/ 143 h 192"/>
                <a:gd name="T22" fmla="*/ 62 w 192"/>
                <a:gd name="T23" fmla="*/ 117 h 192"/>
                <a:gd name="T24" fmla="*/ 80 w 192"/>
                <a:gd name="T25" fmla="*/ 112 h 192"/>
                <a:gd name="T26" fmla="*/ 96 w 192"/>
                <a:gd name="T27" fmla="*/ 127 h 192"/>
                <a:gd name="T28" fmla="*/ 96 w 192"/>
                <a:gd name="T29" fmla="*/ 127 h 192"/>
                <a:gd name="T30" fmla="*/ 106 w 192"/>
                <a:gd name="T31" fmla="*/ 124 h 192"/>
                <a:gd name="T32" fmla="*/ 109 w 192"/>
                <a:gd name="T33" fmla="*/ 116 h 192"/>
                <a:gd name="T34" fmla="*/ 106 w 192"/>
                <a:gd name="T35" fmla="*/ 109 h 192"/>
                <a:gd name="T36" fmla="*/ 96 w 192"/>
                <a:gd name="T37" fmla="*/ 104 h 192"/>
                <a:gd name="T38" fmla="*/ 92 w 192"/>
                <a:gd name="T39" fmla="*/ 103 h 192"/>
                <a:gd name="T40" fmla="*/ 77 w 192"/>
                <a:gd name="T41" fmla="*/ 96 h 192"/>
                <a:gd name="T42" fmla="*/ 69 w 192"/>
                <a:gd name="T43" fmla="*/ 88 h 192"/>
                <a:gd name="T44" fmla="*/ 66 w 192"/>
                <a:gd name="T45" fmla="*/ 74 h 192"/>
                <a:gd name="T46" fmla="*/ 72 w 192"/>
                <a:gd name="T47" fmla="*/ 56 h 192"/>
                <a:gd name="T48" fmla="*/ 90 w 192"/>
                <a:gd name="T49" fmla="*/ 47 h 192"/>
                <a:gd name="T50" fmla="*/ 90 w 192"/>
                <a:gd name="T51" fmla="*/ 36 h 192"/>
                <a:gd name="T52" fmla="*/ 96 w 192"/>
                <a:gd name="T53" fmla="*/ 36 h 192"/>
                <a:gd name="T54" fmla="*/ 101 w 192"/>
                <a:gd name="T55" fmla="*/ 36 h 192"/>
                <a:gd name="T56" fmla="*/ 101 w 192"/>
                <a:gd name="T57" fmla="*/ 47 h 192"/>
                <a:gd name="T58" fmla="*/ 126 w 192"/>
                <a:gd name="T59" fmla="*/ 68 h 192"/>
                <a:gd name="T60" fmla="*/ 110 w 192"/>
                <a:gd name="T61" fmla="*/ 75 h 192"/>
                <a:gd name="T62" fmla="*/ 96 w 192"/>
                <a:gd name="T63" fmla="*/ 61 h 192"/>
                <a:gd name="T64" fmla="*/ 96 w 192"/>
                <a:gd name="T65" fmla="*/ 61 h 192"/>
                <a:gd name="T66" fmla="*/ 88 w 192"/>
                <a:gd name="T67" fmla="*/ 64 h 192"/>
                <a:gd name="T68" fmla="*/ 86 w 192"/>
                <a:gd name="T69" fmla="*/ 71 h 192"/>
                <a:gd name="T70" fmla="*/ 88 w 192"/>
                <a:gd name="T71" fmla="*/ 78 h 192"/>
                <a:gd name="T72" fmla="*/ 96 w 192"/>
                <a:gd name="T73" fmla="*/ 82 h 192"/>
                <a:gd name="T74" fmla="*/ 100 w 192"/>
                <a:gd name="T75" fmla="*/ 84 h 192"/>
                <a:gd name="T76" fmla="*/ 116 w 192"/>
                <a:gd name="T77" fmla="*/ 91 h 192"/>
                <a:gd name="T78" fmla="*/ 125 w 192"/>
                <a:gd name="T79" fmla="*/ 100 h 192"/>
                <a:gd name="T80" fmla="*/ 129 w 192"/>
                <a:gd name="T81" fmla="*/ 113 h 192"/>
                <a:gd name="T82" fmla="*/ 122 w 192"/>
                <a:gd name="T83" fmla="*/ 133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92" h="192">
                  <a:moveTo>
                    <a:pt x="96" y="0"/>
                  </a:moveTo>
                  <a:cubicBezTo>
                    <a:pt x="43" y="0"/>
                    <a:pt x="0" y="43"/>
                    <a:pt x="0" y="96"/>
                  </a:cubicBezTo>
                  <a:cubicBezTo>
                    <a:pt x="0" y="149"/>
                    <a:pt x="43" y="192"/>
                    <a:pt x="96" y="192"/>
                  </a:cubicBezTo>
                  <a:cubicBezTo>
                    <a:pt x="149" y="192"/>
                    <a:pt x="192" y="149"/>
                    <a:pt x="192" y="96"/>
                  </a:cubicBezTo>
                  <a:cubicBezTo>
                    <a:pt x="192" y="43"/>
                    <a:pt x="149" y="0"/>
                    <a:pt x="96" y="0"/>
                  </a:cubicBezTo>
                  <a:close/>
                  <a:moveTo>
                    <a:pt x="122" y="133"/>
                  </a:moveTo>
                  <a:cubicBezTo>
                    <a:pt x="117" y="138"/>
                    <a:pt x="110" y="142"/>
                    <a:pt x="101" y="142"/>
                  </a:cubicBezTo>
                  <a:cubicBezTo>
                    <a:pt x="101" y="156"/>
                    <a:pt x="101" y="156"/>
                    <a:pt x="101" y="156"/>
                  </a:cubicBezTo>
                  <a:cubicBezTo>
                    <a:pt x="96" y="156"/>
                    <a:pt x="96" y="156"/>
                    <a:pt x="96" y="156"/>
                  </a:cubicBezTo>
                  <a:cubicBezTo>
                    <a:pt x="90" y="156"/>
                    <a:pt x="90" y="156"/>
                    <a:pt x="90" y="156"/>
                  </a:cubicBezTo>
                  <a:cubicBezTo>
                    <a:pt x="90" y="143"/>
                    <a:pt x="90" y="143"/>
                    <a:pt x="90" y="143"/>
                  </a:cubicBezTo>
                  <a:cubicBezTo>
                    <a:pt x="75" y="141"/>
                    <a:pt x="66" y="132"/>
                    <a:pt x="62" y="117"/>
                  </a:cubicBezTo>
                  <a:cubicBezTo>
                    <a:pt x="80" y="112"/>
                    <a:pt x="80" y="112"/>
                    <a:pt x="80" y="112"/>
                  </a:cubicBezTo>
                  <a:cubicBezTo>
                    <a:pt x="82" y="122"/>
                    <a:pt x="87" y="127"/>
                    <a:pt x="96" y="127"/>
                  </a:cubicBezTo>
                  <a:cubicBezTo>
                    <a:pt x="96" y="127"/>
                    <a:pt x="96" y="127"/>
                    <a:pt x="96" y="127"/>
                  </a:cubicBezTo>
                  <a:cubicBezTo>
                    <a:pt x="100" y="127"/>
                    <a:pt x="104" y="126"/>
                    <a:pt x="106" y="124"/>
                  </a:cubicBezTo>
                  <a:cubicBezTo>
                    <a:pt x="108" y="122"/>
                    <a:pt x="109" y="119"/>
                    <a:pt x="109" y="116"/>
                  </a:cubicBezTo>
                  <a:cubicBezTo>
                    <a:pt x="109" y="113"/>
                    <a:pt x="108" y="111"/>
                    <a:pt x="106" y="109"/>
                  </a:cubicBezTo>
                  <a:cubicBezTo>
                    <a:pt x="104" y="108"/>
                    <a:pt x="101" y="106"/>
                    <a:pt x="96" y="104"/>
                  </a:cubicBezTo>
                  <a:cubicBezTo>
                    <a:pt x="95" y="104"/>
                    <a:pt x="93" y="103"/>
                    <a:pt x="92" y="103"/>
                  </a:cubicBezTo>
                  <a:cubicBezTo>
                    <a:pt x="86" y="101"/>
                    <a:pt x="81" y="99"/>
                    <a:pt x="77" y="96"/>
                  </a:cubicBezTo>
                  <a:cubicBezTo>
                    <a:pt x="74" y="94"/>
                    <a:pt x="71" y="91"/>
                    <a:pt x="69" y="88"/>
                  </a:cubicBezTo>
                  <a:cubicBezTo>
                    <a:pt x="67" y="84"/>
                    <a:pt x="66" y="79"/>
                    <a:pt x="66" y="74"/>
                  </a:cubicBezTo>
                  <a:cubicBezTo>
                    <a:pt x="66" y="68"/>
                    <a:pt x="68" y="62"/>
                    <a:pt x="72" y="56"/>
                  </a:cubicBezTo>
                  <a:cubicBezTo>
                    <a:pt x="75" y="51"/>
                    <a:pt x="82" y="48"/>
                    <a:pt x="90" y="47"/>
                  </a:cubicBezTo>
                  <a:cubicBezTo>
                    <a:pt x="90" y="36"/>
                    <a:pt x="90" y="36"/>
                    <a:pt x="90" y="36"/>
                  </a:cubicBezTo>
                  <a:cubicBezTo>
                    <a:pt x="96" y="36"/>
                    <a:pt x="96" y="36"/>
                    <a:pt x="96" y="36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14" y="48"/>
                    <a:pt x="122" y="55"/>
                    <a:pt x="126" y="68"/>
                  </a:cubicBezTo>
                  <a:cubicBezTo>
                    <a:pt x="110" y="75"/>
                    <a:pt x="110" y="75"/>
                    <a:pt x="110" y="75"/>
                  </a:cubicBezTo>
                  <a:cubicBezTo>
                    <a:pt x="107" y="66"/>
                    <a:pt x="103" y="61"/>
                    <a:pt x="96" y="61"/>
                  </a:cubicBezTo>
                  <a:cubicBezTo>
                    <a:pt x="96" y="61"/>
                    <a:pt x="96" y="61"/>
                    <a:pt x="96" y="61"/>
                  </a:cubicBezTo>
                  <a:cubicBezTo>
                    <a:pt x="93" y="61"/>
                    <a:pt x="90" y="62"/>
                    <a:pt x="88" y="64"/>
                  </a:cubicBezTo>
                  <a:cubicBezTo>
                    <a:pt x="87" y="66"/>
                    <a:pt x="86" y="69"/>
                    <a:pt x="86" y="71"/>
                  </a:cubicBezTo>
                  <a:cubicBezTo>
                    <a:pt x="86" y="74"/>
                    <a:pt x="87" y="76"/>
                    <a:pt x="88" y="78"/>
                  </a:cubicBezTo>
                  <a:cubicBezTo>
                    <a:pt x="90" y="79"/>
                    <a:pt x="92" y="80"/>
                    <a:pt x="96" y="82"/>
                  </a:cubicBezTo>
                  <a:cubicBezTo>
                    <a:pt x="97" y="82"/>
                    <a:pt x="99" y="83"/>
                    <a:pt x="100" y="84"/>
                  </a:cubicBezTo>
                  <a:cubicBezTo>
                    <a:pt x="107" y="86"/>
                    <a:pt x="112" y="88"/>
                    <a:pt x="116" y="91"/>
                  </a:cubicBezTo>
                  <a:cubicBezTo>
                    <a:pt x="120" y="93"/>
                    <a:pt x="123" y="96"/>
                    <a:pt x="125" y="100"/>
                  </a:cubicBezTo>
                  <a:cubicBezTo>
                    <a:pt x="128" y="104"/>
                    <a:pt x="129" y="108"/>
                    <a:pt x="129" y="113"/>
                  </a:cubicBezTo>
                  <a:cubicBezTo>
                    <a:pt x="129" y="121"/>
                    <a:pt x="127" y="128"/>
                    <a:pt x="122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solidFill>
                  <a:schemeClr val="bg1"/>
                </a:solidFill>
              </a:endParaRPr>
            </a:p>
          </p:txBody>
        </p:sp>
        <p:grpSp>
          <p:nvGrpSpPr>
            <p:cNvPr id="197" name="Group 89"/>
            <p:cNvGrpSpPr/>
            <p:nvPr/>
          </p:nvGrpSpPr>
          <p:grpSpPr>
            <a:xfrm>
              <a:off x="4123298" y="3850298"/>
              <a:ext cx="242669" cy="1031461"/>
              <a:chOff x="2234927" y="4234729"/>
              <a:chExt cx="242669" cy="1031461"/>
            </a:xfrm>
          </p:grpSpPr>
          <p:cxnSp>
            <p:nvCxnSpPr>
              <p:cNvPr id="198" name="Straight Connector 90"/>
              <p:cNvCxnSpPr/>
              <p:nvPr/>
            </p:nvCxnSpPr>
            <p:spPr>
              <a:xfrm>
                <a:off x="2356261" y="4234729"/>
                <a:ext cx="1" cy="788792"/>
              </a:xfrm>
              <a:prstGeom prst="line">
                <a:avLst/>
              </a:prstGeom>
              <a:ln w="28575">
                <a:solidFill>
                  <a:srgbClr val="5BC8B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9" name="Oval 91"/>
              <p:cNvSpPr/>
              <p:nvPr/>
            </p:nvSpPr>
            <p:spPr>
              <a:xfrm>
                <a:off x="2234927" y="5023521"/>
                <a:ext cx="242669" cy="242669"/>
              </a:xfrm>
              <a:prstGeom prst="ellipse">
                <a:avLst/>
              </a:prstGeom>
              <a:noFill/>
              <a:ln w="50800">
                <a:solidFill>
                  <a:srgbClr val="5BC8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sp>
          <p:nvSpPr>
            <p:cNvPr id="215" name="TextBox 107"/>
            <p:cNvSpPr txBox="1"/>
            <p:nvPr/>
          </p:nvSpPr>
          <p:spPr>
            <a:xfrm>
              <a:off x="3592210" y="4980802"/>
              <a:ext cx="14414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>
                  <a:solidFill>
                    <a:srgbClr val="B8D620"/>
                  </a:solidFill>
                </a:rPr>
                <a:t>Networking</a:t>
              </a:r>
              <a:endParaRPr lang="id-ID" b="1" dirty="0">
                <a:solidFill>
                  <a:srgbClr val="B8D620"/>
                </a:solidFill>
              </a:endParaRPr>
            </a:p>
          </p:txBody>
        </p:sp>
        <p:sp>
          <p:nvSpPr>
            <p:cNvPr id="216" name="TextBox 108"/>
            <p:cNvSpPr txBox="1"/>
            <p:nvPr/>
          </p:nvSpPr>
          <p:spPr>
            <a:xfrm>
              <a:off x="3503985" y="5259880"/>
              <a:ext cx="1427913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d-ID" sz="1050" dirty="0">
                  <a:solidFill>
                    <a:schemeClr val="bg1"/>
                  </a:solidFill>
                </a:rPr>
                <a:t>Suitable for all category</a:t>
              </a:r>
              <a:r>
                <a:rPr lang="en-US" sz="1050" dirty="0">
                  <a:solidFill>
                    <a:schemeClr val="bg1"/>
                  </a:solidFill>
                </a:rPr>
                <a:t>, </a:t>
              </a:r>
              <a:r>
                <a:rPr lang="id-ID" sz="1050" dirty="0">
                  <a:solidFill>
                    <a:schemeClr val="bg1"/>
                  </a:solidFill>
                </a:rPr>
                <a:t>l</a:t>
              </a:r>
              <a:r>
                <a:rPr lang="en-US" sz="1050" dirty="0" err="1">
                  <a:solidFill>
                    <a:schemeClr val="bg1"/>
                  </a:solidFill>
                </a:rPr>
                <a:t>orem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Ipsum</a:t>
              </a:r>
              <a:r>
                <a:rPr lang="en-US" sz="1050" dirty="0">
                  <a:solidFill>
                    <a:schemeClr val="bg1"/>
                  </a:solidFill>
                </a:rPr>
                <a:t> is not simply random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  <p:grpSp>
          <p:nvGrpSpPr>
            <p:cNvPr id="238" name="Group 130"/>
            <p:cNvGrpSpPr/>
            <p:nvPr/>
          </p:nvGrpSpPr>
          <p:grpSpPr>
            <a:xfrm>
              <a:off x="4649062" y="2782387"/>
              <a:ext cx="269159" cy="253225"/>
              <a:chOff x="1587" y="1"/>
              <a:chExt cx="1746446" cy="1643062"/>
            </a:xfrm>
            <a:solidFill>
              <a:schemeClr val="bg1">
                <a:lumMod val="85000"/>
              </a:schemeClr>
            </a:solidFill>
          </p:grpSpPr>
          <p:sp>
            <p:nvSpPr>
              <p:cNvPr id="239" name="Freeform 45"/>
              <p:cNvSpPr>
                <a:spLocks/>
              </p:cNvSpPr>
              <p:nvPr/>
            </p:nvSpPr>
            <p:spPr bwMode="auto">
              <a:xfrm>
                <a:off x="1587" y="1"/>
                <a:ext cx="225425" cy="225425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8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8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6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2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6" y="0"/>
                      <a:pt x="177" y="21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0" name="Freeform 46"/>
              <p:cNvSpPr>
                <a:spLocks/>
              </p:cNvSpPr>
              <p:nvPr/>
            </p:nvSpPr>
            <p:spPr bwMode="auto">
              <a:xfrm>
                <a:off x="239713" y="236538"/>
                <a:ext cx="223838" cy="225425"/>
              </a:xfrm>
              <a:custGeom>
                <a:avLst/>
                <a:gdLst>
                  <a:gd name="T0" fmla="*/ 176 w 176"/>
                  <a:gd name="T1" fmla="*/ 129 h 177"/>
                  <a:gd name="T2" fmla="*/ 128 w 176"/>
                  <a:gd name="T3" fmla="*/ 177 h 177"/>
                  <a:gd name="T4" fmla="*/ 47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7 w 176"/>
                  <a:gd name="T11" fmla="*/ 0 h 177"/>
                  <a:gd name="T12" fmla="*/ 128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5"/>
                      <a:pt x="155" y="177"/>
                      <a:pt x="128" y="177"/>
                    </a:cubicBezTo>
                    <a:cubicBezTo>
                      <a:pt x="47" y="177"/>
                      <a:pt x="47" y="177"/>
                      <a:pt x="47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1" name="Freeform 47"/>
              <p:cNvSpPr>
                <a:spLocks/>
              </p:cNvSpPr>
              <p:nvPr/>
            </p:nvSpPr>
            <p:spPr bwMode="auto">
              <a:xfrm>
                <a:off x="474663" y="471488"/>
                <a:ext cx="223838" cy="227013"/>
              </a:xfrm>
              <a:custGeom>
                <a:avLst/>
                <a:gdLst>
                  <a:gd name="T0" fmla="*/ 176 w 176"/>
                  <a:gd name="T1" fmla="*/ 129 h 177"/>
                  <a:gd name="T2" fmla="*/ 129 w 176"/>
                  <a:gd name="T3" fmla="*/ 177 h 177"/>
                  <a:gd name="T4" fmla="*/ 48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8 w 176"/>
                  <a:gd name="T11" fmla="*/ 0 h 177"/>
                  <a:gd name="T12" fmla="*/ 129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2" name="Freeform 48"/>
              <p:cNvSpPr>
                <a:spLocks/>
              </p:cNvSpPr>
              <p:nvPr/>
            </p:nvSpPr>
            <p:spPr bwMode="auto">
              <a:xfrm>
                <a:off x="711200" y="709613"/>
                <a:ext cx="225425" cy="223838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7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7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5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1"/>
                      <a:pt x="177" y="47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3" name="Freeform 49"/>
              <p:cNvSpPr>
                <a:spLocks/>
              </p:cNvSpPr>
              <p:nvPr/>
            </p:nvSpPr>
            <p:spPr bwMode="auto">
              <a:xfrm>
                <a:off x="1587" y="1417638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6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6" y="177"/>
                      <a:pt x="177" y="156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4" name="Freeform 50"/>
              <p:cNvSpPr>
                <a:spLocks/>
              </p:cNvSpPr>
              <p:nvPr/>
            </p:nvSpPr>
            <p:spPr bwMode="auto">
              <a:xfrm>
                <a:off x="239713" y="1181101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8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8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7" y="177"/>
                    </a:cubicBezTo>
                    <a:cubicBezTo>
                      <a:pt x="128" y="177"/>
                      <a:pt x="128" y="177"/>
                      <a:pt x="128" y="177"/>
                    </a:cubicBezTo>
                    <a:cubicBezTo>
                      <a:pt x="155" y="177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5" name="Freeform 51"/>
              <p:cNvSpPr>
                <a:spLocks/>
              </p:cNvSpPr>
              <p:nvPr/>
            </p:nvSpPr>
            <p:spPr bwMode="auto">
              <a:xfrm>
                <a:off x="474663" y="946151"/>
                <a:ext cx="223838" cy="223838"/>
              </a:xfrm>
              <a:custGeom>
                <a:avLst/>
                <a:gdLst>
                  <a:gd name="T0" fmla="*/ 176 w 176"/>
                  <a:gd name="T1" fmla="*/ 48 h 176"/>
                  <a:gd name="T2" fmla="*/ 129 w 176"/>
                  <a:gd name="T3" fmla="*/ 0 h 176"/>
                  <a:gd name="T4" fmla="*/ 48 w 176"/>
                  <a:gd name="T5" fmla="*/ 0 h 176"/>
                  <a:gd name="T6" fmla="*/ 0 w 176"/>
                  <a:gd name="T7" fmla="*/ 48 h 176"/>
                  <a:gd name="T8" fmla="*/ 0 w 176"/>
                  <a:gd name="T9" fmla="*/ 129 h 176"/>
                  <a:gd name="T10" fmla="*/ 48 w 176"/>
                  <a:gd name="T11" fmla="*/ 176 h 176"/>
                  <a:gd name="T12" fmla="*/ 129 w 176"/>
                  <a:gd name="T13" fmla="*/ 176 h 176"/>
                  <a:gd name="T14" fmla="*/ 176 w 176"/>
                  <a:gd name="T15" fmla="*/ 129 h 176"/>
                  <a:gd name="T16" fmla="*/ 176 w 176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48"/>
                    </a:moveTo>
                    <a:cubicBezTo>
                      <a:pt x="176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6" name="Freeform 52"/>
              <p:cNvSpPr>
                <a:spLocks/>
              </p:cNvSpPr>
              <p:nvPr/>
            </p:nvSpPr>
            <p:spPr bwMode="auto">
              <a:xfrm>
                <a:off x="814583" y="1"/>
                <a:ext cx="223838" cy="225425"/>
              </a:xfrm>
              <a:custGeom>
                <a:avLst/>
                <a:gdLst>
                  <a:gd name="T0" fmla="*/ 176 w 176"/>
                  <a:gd name="T1" fmla="*/ 129 h 176"/>
                  <a:gd name="T2" fmla="*/ 129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8 h 176"/>
                  <a:gd name="T10" fmla="*/ 47 w 176"/>
                  <a:gd name="T11" fmla="*/ 0 h 176"/>
                  <a:gd name="T12" fmla="*/ 129 w 176"/>
                  <a:gd name="T13" fmla="*/ 0 h 176"/>
                  <a:gd name="T14" fmla="*/ 176 w 176"/>
                  <a:gd name="T15" fmla="*/ 48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9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1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7" name="Freeform 53"/>
              <p:cNvSpPr>
                <a:spLocks/>
              </p:cNvSpPr>
              <p:nvPr/>
            </p:nvSpPr>
            <p:spPr bwMode="auto">
              <a:xfrm>
                <a:off x="1051120" y="236538"/>
                <a:ext cx="225425" cy="225425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5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8" name="Freeform 54"/>
              <p:cNvSpPr>
                <a:spLocks/>
              </p:cNvSpPr>
              <p:nvPr/>
            </p:nvSpPr>
            <p:spPr bwMode="auto">
              <a:xfrm>
                <a:off x="1286070" y="471488"/>
                <a:ext cx="225425" cy="227013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2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49" name="Freeform 55"/>
              <p:cNvSpPr>
                <a:spLocks/>
              </p:cNvSpPr>
              <p:nvPr/>
            </p:nvSpPr>
            <p:spPr bwMode="auto">
              <a:xfrm>
                <a:off x="1524195" y="709613"/>
                <a:ext cx="223838" cy="223838"/>
              </a:xfrm>
              <a:custGeom>
                <a:avLst/>
                <a:gdLst>
                  <a:gd name="T0" fmla="*/ 176 w 176"/>
                  <a:gd name="T1" fmla="*/ 129 h 176"/>
                  <a:gd name="T2" fmla="*/ 128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7 h 176"/>
                  <a:gd name="T10" fmla="*/ 47 w 176"/>
                  <a:gd name="T11" fmla="*/ 0 h 176"/>
                  <a:gd name="T12" fmla="*/ 128 w 176"/>
                  <a:gd name="T13" fmla="*/ 0 h 176"/>
                  <a:gd name="T14" fmla="*/ 176 w 176"/>
                  <a:gd name="T15" fmla="*/ 47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8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1"/>
                      <a:pt x="176" y="47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0" name="Freeform 56"/>
              <p:cNvSpPr>
                <a:spLocks/>
              </p:cNvSpPr>
              <p:nvPr/>
            </p:nvSpPr>
            <p:spPr bwMode="auto">
              <a:xfrm>
                <a:off x="814583" y="1417638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9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9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9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1" y="177"/>
                      <a:pt x="47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6" y="156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1" name="Freeform 57"/>
              <p:cNvSpPr>
                <a:spLocks/>
              </p:cNvSpPr>
              <p:nvPr/>
            </p:nvSpPr>
            <p:spPr bwMode="auto">
              <a:xfrm>
                <a:off x="1051120" y="1181101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2" name="Freeform 58"/>
              <p:cNvSpPr>
                <a:spLocks/>
              </p:cNvSpPr>
              <p:nvPr/>
            </p:nvSpPr>
            <p:spPr bwMode="auto">
              <a:xfrm>
                <a:off x="1286070" y="946151"/>
                <a:ext cx="225425" cy="223838"/>
              </a:xfrm>
              <a:custGeom>
                <a:avLst/>
                <a:gdLst>
                  <a:gd name="T0" fmla="*/ 177 w 177"/>
                  <a:gd name="T1" fmla="*/ 48 h 176"/>
                  <a:gd name="T2" fmla="*/ 129 w 177"/>
                  <a:gd name="T3" fmla="*/ 0 h 176"/>
                  <a:gd name="T4" fmla="*/ 48 w 177"/>
                  <a:gd name="T5" fmla="*/ 0 h 176"/>
                  <a:gd name="T6" fmla="*/ 0 w 177"/>
                  <a:gd name="T7" fmla="*/ 48 h 176"/>
                  <a:gd name="T8" fmla="*/ 0 w 177"/>
                  <a:gd name="T9" fmla="*/ 129 h 176"/>
                  <a:gd name="T10" fmla="*/ 48 w 177"/>
                  <a:gd name="T11" fmla="*/ 176 h 176"/>
                  <a:gd name="T12" fmla="*/ 129 w 177"/>
                  <a:gd name="T13" fmla="*/ 176 h 176"/>
                  <a:gd name="T14" fmla="*/ 177 w 177"/>
                  <a:gd name="T15" fmla="*/ 129 h 176"/>
                  <a:gd name="T16" fmla="*/ 177 w 177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48"/>
                    </a:moveTo>
                    <a:cubicBezTo>
                      <a:pt x="177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2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6015ECF8-1AC6-4C73-8E58-0EDDDDD01D58}"/>
              </a:ext>
            </a:extLst>
          </p:cNvPr>
          <p:cNvGrpSpPr/>
          <p:nvPr/>
        </p:nvGrpSpPr>
        <p:grpSpPr>
          <a:xfrm>
            <a:off x="5007477" y="2119798"/>
            <a:ext cx="1783906" cy="4201911"/>
            <a:chOff x="5007477" y="2119798"/>
            <a:chExt cx="1783906" cy="4201911"/>
          </a:xfrm>
        </p:grpSpPr>
        <p:sp>
          <p:nvSpPr>
            <p:cNvPr id="148" name="Rounded Rectangle 30"/>
            <p:cNvSpPr/>
            <p:nvPr/>
          </p:nvSpPr>
          <p:spPr>
            <a:xfrm>
              <a:off x="5007477" y="2119798"/>
              <a:ext cx="1783906" cy="1465068"/>
            </a:xfrm>
            <a:prstGeom prst="roundRect">
              <a:avLst/>
            </a:prstGeom>
            <a:solidFill>
              <a:srgbClr val="5BC8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181" name="Group 47"/>
            <p:cNvGrpSpPr>
              <a:grpSpLocks noChangeAspect="1"/>
            </p:cNvGrpSpPr>
            <p:nvPr/>
          </p:nvGrpSpPr>
          <p:grpSpPr bwMode="auto">
            <a:xfrm>
              <a:off x="5547634" y="2567676"/>
              <a:ext cx="746125" cy="650875"/>
              <a:chOff x="6040" y="3231"/>
              <a:chExt cx="470" cy="410"/>
            </a:xfrm>
            <a:solidFill>
              <a:schemeClr val="bg1"/>
            </a:solidFill>
          </p:grpSpPr>
          <p:sp>
            <p:nvSpPr>
              <p:cNvPr id="182" name="Rectangle 48"/>
              <p:cNvSpPr>
                <a:spLocks noChangeArrowheads="1"/>
              </p:cNvSpPr>
              <p:nvPr/>
            </p:nvSpPr>
            <p:spPr bwMode="auto">
              <a:xfrm>
                <a:off x="6040" y="3313"/>
                <a:ext cx="225" cy="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Rectangle 49"/>
              <p:cNvSpPr>
                <a:spLocks noChangeArrowheads="1"/>
              </p:cNvSpPr>
              <p:nvPr/>
            </p:nvSpPr>
            <p:spPr bwMode="auto">
              <a:xfrm>
                <a:off x="6287" y="3313"/>
                <a:ext cx="223" cy="92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Rectangle 50"/>
              <p:cNvSpPr>
                <a:spLocks noChangeArrowheads="1"/>
              </p:cNvSpPr>
              <p:nvPr/>
            </p:nvSpPr>
            <p:spPr bwMode="auto">
              <a:xfrm>
                <a:off x="6085" y="3424"/>
                <a:ext cx="180" cy="2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Rectangle 51"/>
              <p:cNvSpPr>
                <a:spLocks noChangeArrowheads="1"/>
              </p:cNvSpPr>
              <p:nvPr/>
            </p:nvSpPr>
            <p:spPr bwMode="auto">
              <a:xfrm>
                <a:off x="6287" y="3424"/>
                <a:ext cx="180" cy="2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86" name="Freeform 52"/>
              <p:cNvSpPr>
                <a:spLocks/>
              </p:cNvSpPr>
              <p:nvPr/>
            </p:nvSpPr>
            <p:spPr bwMode="auto">
              <a:xfrm>
                <a:off x="6282" y="3231"/>
                <a:ext cx="108" cy="63"/>
              </a:xfrm>
              <a:custGeom>
                <a:avLst/>
                <a:gdLst>
                  <a:gd name="T0" fmla="*/ 25 w 45"/>
                  <a:gd name="T1" fmla="*/ 0 h 26"/>
                  <a:gd name="T2" fmla="*/ 0 w 45"/>
                  <a:gd name="T3" fmla="*/ 26 h 26"/>
                  <a:gd name="T4" fmla="*/ 45 w 45"/>
                  <a:gd name="T5" fmla="*/ 26 h 26"/>
                  <a:gd name="T6" fmla="*/ 25 w 45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26">
                    <a:moveTo>
                      <a:pt x="25" y="0"/>
                    </a:moveTo>
                    <a:cubicBezTo>
                      <a:pt x="11" y="0"/>
                      <a:pt x="0" y="26"/>
                      <a:pt x="0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12"/>
                      <a:pt x="38" y="0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87" name="Freeform 53"/>
              <p:cNvSpPr>
                <a:spLocks/>
              </p:cNvSpPr>
              <p:nvPr/>
            </p:nvSpPr>
            <p:spPr bwMode="auto">
              <a:xfrm>
                <a:off x="6162" y="3231"/>
                <a:ext cx="108" cy="63"/>
              </a:xfrm>
              <a:custGeom>
                <a:avLst/>
                <a:gdLst>
                  <a:gd name="T0" fmla="*/ 20 w 45"/>
                  <a:gd name="T1" fmla="*/ 0 h 26"/>
                  <a:gd name="T2" fmla="*/ 0 w 45"/>
                  <a:gd name="T3" fmla="*/ 26 h 26"/>
                  <a:gd name="T4" fmla="*/ 45 w 45"/>
                  <a:gd name="T5" fmla="*/ 26 h 26"/>
                  <a:gd name="T6" fmla="*/ 20 w 45"/>
                  <a:gd name="T7" fmla="*/ 0 h 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5" h="26">
                    <a:moveTo>
                      <a:pt x="20" y="0"/>
                    </a:moveTo>
                    <a:cubicBezTo>
                      <a:pt x="6" y="0"/>
                      <a:pt x="0" y="12"/>
                      <a:pt x="0" y="26"/>
                    </a:cubicBezTo>
                    <a:cubicBezTo>
                      <a:pt x="45" y="26"/>
                      <a:pt x="45" y="26"/>
                      <a:pt x="45" y="26"/>
                    </a:cubicBezTo>
                    <a:cubicBezTo>
                      <a:pt x="45" y="26"/>
                      <a:pt x="34" y="0"/>
                      <a:pt x="2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93" name="Group 1"/>
            <p:cNvGrpSpPr/>
            <p:nvPr/>
          </p:nvGrpSpPr>
          <p:grpSpPr>
            <a:xfrm>
              <a:off x="5818412" y="3850298"/>
              <a:ext cx="242669" cy="1031461"/>
              <a:chOff x="2234927" y="4234729"/>
              <a:chExt cx="242669" cy="1031461"/>
            </a:xfrm>
          </p:grpSpPr>
          <p:cxnSp>
            <p:nvCxnSpPr>
              <p:cNvPr id="194" name="Straight Connector 86"/>
              <p:cNvCxnSpPr/>
              <p:nvPr/>
            </p:nvCxnSpPr>
            <p:spPr>
              <a:xfrm>
                <a:off x="2356261" y="4234729"/>
                <a:ext cx="1" cy="788792"/>
              </a:xfrm>
              <a:prstGeom prst="line">
                <a:avLst/>
              </a:prstGeom>
              <a:ln w="28575">
                <a:solidFill>
                  <a:srgbClr val="5BC8B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5" name="Oval 87"/>
              <p:cNvSpPr/>
              <p:nvPr/>
            </p:nvSpPr>
            <p:spPr>
              <a:xfrm>
                <a:off x="2234927" y="5023521"/>
                <a:ext cx="242669" cy="242669"/>
              </a:xfrm>
              <a:prstGeom prst="ellipse">
                <a:avLst/>
              </a:prstGeom>
              <a:noFill/>
              <a:ln w="50800">
                <a:solidFill>
                  <a:srgbClr val="5BC8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sp>
          <p:nvSpPr>
            <p:cNvPr id="217" name="TextBox 109"/>
            <p:cNvSpPr txBox="1"/>
            <p:nvPr/>
          </p:nvSpPr>
          <p:spPr>
            <a:xfrm>
              <a:off x="5506687" y="4980802"/>
              <a:ext cx="114646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>
                  <a:solidFill>
                    <a:srgbClr val="B8D620"/>
                  </a:solidFill>
                </a:rPr>
                <a:t>Thinking</a:t>
              </a:r>
              <a:endParaRPr lang="id-ID" b="1" dirty="0">
                <a:solidFill>
                  <a:srgbClr val="B8D620"/>
                </a:solidFill>
              </a:endParaRPr>
            </a:p>
          </p:txBody>
        </p:sp>
        <p:sp>
          <p:nvSpPr>
            <p:cNvPr id="218" name="TextBox 110"/>
            <p:cNvSpPr txBox="1"/>
            <p:nvPr/>
          </p:nvSpPr>
          <p:spPr>
            <a:xfrm>
              <a:off x="5190465" y="5259880"/>
              <a:ext cx="1482687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d-ID" sz="1050" dirty="0">
                  <a:solidFill>
                    <a:schemeClr val="bg1"/>
                  </a:solidFill>
                </a:rPr>
                <a:t>Suitable for all category</a:t>
              </a:r>
              <a:r>
                <a:rPr lang="en-US" sz="1050" dirty="0">
                  <a:solidFill>
                    <a:schemeClr val="bg1"/>
                  </a:solidFill>
                </a:rPr>
                <a:t>, </a:t>
              </a:r>
              <a:r>
                <a:rPr lang="id-ID" sz="1050" dirty="0">
                  <a:solidFill>
                    <a:schemeClr val="bg1"/>
                  </a:solidFill>
                </a:rPr>
                <a:t>l</a:t>
              </a:r>
              <a:r>
                <a:rPr lang="en-US" sz="1050" dirty="0" err="1">
                  <a:solidFill>
                    <a:schemeClr val="bg1"/>
                  </a:solidFill>
                </a:rPr>
                <a:t>orem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Ipsum</a:t>
              </a:r>
              <a:r>
                <a:rPr lang="en-US" sz="1050" dirty="0">
                  <a:solidFill>
                    <a:schemeClr val="bg1"/>
                  </a:solidFill>
                </a:rPr>
                <a:t> is not simply random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  <p:grpSp>
          <p:nvGrpSpPr>
            <p:cNvPr id="253" name="Group 145"/>
            <p:cNvGrpSpPr/>
            <p:nvPr/>
          </p:nvGrpSpPr>
          <p:grpSpPr>
            <a:xfrm>
              <a:off x="6341925" y="2852331"/>
              <a:ext cx="269159" cy="253225"/>
              <a:chOff x="1587" y="1"/>
              <a:chExt cx="1746446" cy="1643062"/>
            </a:xfrm>
            <a:solidFill>
              <a:schemeClr val="bg1">
                <a:lumMod val="85000"/>
              </a:schemeClr>
            </a:solidFill>
          </p:grpSpPr>
          <p:sp>
            <p:nvSpPr>
              <p:cNvPr id="254" name="Freeform 45"/>
              <p:cNvSpPr>
                <a:spLocks/>
              </p:cNvSpPr>
              <p:nvPr/>
            </p:nvSpPr>
            <p:spPr bwMode="auto">
              <a:xfrm>
                <a:off x="1587" y="1"/>
                <a:ext cx="225425" cy="225425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8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8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6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2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6" y="0"/>
                      <a:pt x="177" y="21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5" name="Freeform 46"/>
              <p:cNvSpPr>
                <a:spLocks/>
              </p:cNvSpPr>
              <p:nvPr/>
            </p:nvSpPr>
            <p:spPr bwMode="auto">
              <a:xfrm>
                <a:off x="239713" y="236538"/>
                <a:ext cx="223838" cy="225425"/>
              </a:xfrm>
              <a:custGeom>
                <a:avLst/>
                <a:gdLst>
                  <a:gd name="T0" fmla="*/ 176 w 176"/>
                  <a:gd name="T1" fmla="*/ 129 h 177"/>
                  <a:gd name="T2" fmla="*/ 128 w 176"/>
                  <a:gd name="T3" fmla="*/ 177 h 177"/>
                  <a:gd name="T4" fmla="*/ 47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7 w 176"/>
                  <a:gd name="T11" fmla="*/ 0 h 177"/>
                  <a:gd name="T12" fmla="*/ 128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5"/>
                      <a:pt x="155" y="177"/>
                      <a:pt x="128" y="177"/>
                    </a:cubicBezTo>
                    <a:cubicBezTo>
                      <a:pt x="47" y="177"/>
                      <a:pt x="47" y="177"/>
                      <a:pt x="47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6" name="Freeform 47"/>
              <p:cNvSpPr>
                <a:spLocks/>
              </p:cNvSpPr>
              <p:nvPr/>
            </p:nvSpPr>
            <p:spPr bwMode="auto">
              <a:xfrm>
                <a:off x="474663" y="471488"/>
                <a:ext cx="223838" cy="227013"/>
              </a:xfrm>
              <a:custGeom>
                <a:avLst/>
                <a:gdLst>
                  <a:gd name="T0" fmla="*/ 176 w 176"/>
                  <a:gd name="T1" fmla="*/ 129 h 177"/>
                  <a:gd name="T2" fmla="*/ 129 w 176"/>
                  <a:gd name="T3" fmla="*/ 177 h 177"/>
                  <a:gd name="T4" fmla="*/ 48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8 w 176"/>
                  <a:gd name="T11" fmla="*/ 0 h 177"/>
                  <a:gd name="T12" fmla="*/ 129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7" name="Freeform 48"/>
              <p:cNvSpPr>
                <a:spLocks/>
              </p:cNvSpPr>
              <p:nvPr/>
            </p:nvSpPr>
            <p:spPr bwMode="auto">
              <a:xfrm>
                <a:off x="711200" y="709613"/>
                <a:ext cx="225425" cy="223838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7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7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5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1"/>
                      <a:pt x="177" y="47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8" name="Freeform 49"/>
              <p:cNvSpPr>
                <a:spLocks/>
              </p:cNvSpPr>
              <p:nvPr/>
            </p:nvSpPr>
            <p:spPr bwMode="auto">
              <a:xfrm>
                <a:off x="1587" y="1417638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6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6" y="177"/>
                      <a:pt x="177" y="156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59" name="Freeform 50"/>
              <p:cNvSpPr>
                <a:spLocks/>
              </p:cNvSpPr>
              <p:nvPr/>
            </p:nvSpPr>
            <p:spPr bwMode="auto">
              <a:xfrm>
                <a:off x="239713" y="1181101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8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8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7" y="177"/>
                    </a:cubicBezTo>
                    <a:cubicBezTo>
                      <a:pt x="128" y="177"/>
                      <a:pt x="128" y="177"/>
                      <a:pt x="128" y="177"/>
                    </a:cubicBezTo>
                    <a:cubicBezTo>
                      <a:pt x="155" y="177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0" name="Freeform 51"/>
              <p:cNvSpPr>
                <a:spLocks/>
              </p:cNvSpPr>
              <p:nvPr/>
            </p:nvSpPr>
            <p:spPr bwMode="auto">
              <a:xfrm>
                <a:off x="474663" y="946151"/>
                <a:ext cx="223838" cy="223838"/>
              </a:xfrm>
              <a:custGeom>
                <a:avLst/>
                <a:gdLst>
                  <a:gd name="T0" fmla="*/ 176 w 176"/>
                  <a:gd name="T1" fmla="*/ 48 h 176"/>
                  <a:gd name="T2" fmla="*/ 129 w 176"/>
                  <a:gd name="T3" fmla="*/ 0 h 176"/>
                  <a:gd name="T4" fmla="*/ 48 w 176"/>
                  <a:gd name="T5" fmla="*/ 0 h 176"/>
                  <a:gd name="T6" fmla="*/ 0 w 176"/>
                  <a:gd name="T7" fmla="*/ 48 h 176"/>
                  <a:gd name="T8" fmla="*/ 0 w 176"/>
                  <a:gd name="T9" fmla="*/ 129 h 176"/>
                  <a:gd name="T10" fmla="*/ 48 w 176"/>
                  <a:gd name="T11" fmla="*/ 176 h 176"/>
                  <a:gd name="T12" fmla="*/ 129 w 176"/>
                  <a:gd name="T13" fmla="*/ 176 h 176"/>
                  <a:gd name="T14" fmla="*/ 176 w 176"/>
                  <a:gd name="T15" fmla="*/ 129 h 176"/>
                  <a:gd name="T16" fmla="*/ 176 w 176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48"/>
                    </a:moveTo>
                    <a:cubicBezTo>
                      <a:pt x="176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1" name="Freeform 52"/>
              <p:cNvSpPr>
                <a:spLocks/>
              </p:cNvSpPr>
              <p:nvPr/>
            </p:nvSpPr>
            <p:spPr bwMode="auto">
              <a:xfrm>
                <a:off x="814583" y="1"/>
                <a:ext cx="223838" cy="225425"/>
              </a:xfrm>
              <a:custGeom>
                <a:avLst/>
                <a:gdLst>
                  <a:gd name="T0" fmla="*/ 176 w 176"/>
                  <a:gd name="T1" fmla="*/ 129 h 176"/>
                  <a:gd name="T2" fmla="*/ 129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8 h 176"/>
                  <a:gd name="T10" fmla="*/ 47 w 176"/>
                  <a:gd name="T11" fmla="*/ 0 h 176"/>
                  <a:gd name="T12" fmla="*/ 129 w 176"/>
                  <a:gd name="T13" fmla="*/ 0 h 176"/>
                  <a:gd name="T14" fmla="*/ 176 w 176"/>
                  <a:gd name="T15" fmla="*/ 48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9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1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2" name="Freeform 53"/>
              <p:cNvSpPr>
                <a:spLocks/>
              </p:cNvSpPr>
              <p:nvPr/>
            </p:nvSpPr>
            <p:spPr bwMode="auto">
              <a:xfrm>
                <a:off x="1051120" y="236538"/>
                <a:ext cx="225425" cy="225425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5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3" name="Freeform 54"/>
              <p:cNvSpPr>
                <a:spLocks/>
              </p:cNvSpPr>
              <p:nvPr/>
            </p:nvSpPr>
            <p:spPr bwMode="auto">
              <a:xfrm>
                <a:off x="1286070" y="471488"/>
                <a:ext cx="225425" cy="227013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2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4" name="Freeform 55"/>
              <p:cNvSpPr>
                <a:spLocks/>
              </p:cNvSpPr>
              <p:nvPr/>
            </p:nvSpPr>
            <p:spPr bwMode="auto">
              <a:xfrm>
                <a:off x="1524195" y="709613"/>
                <a:ext cx="223838" cy="223838"/>
              </a:xfrm>
              <a:custGeom>
                <a:avLst/>
                <a:gdLst>
                  <a:gd name="T0" fmla="*/ 176 w 176"/>
                  <a:gd name="T1" fmla="*/ 129 h 176"/>
                  <a:gd name="T2" fmla="*/ 128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7 h 176"/>
                  <a:gd name="T10" fmla="*/ 47 w 176"/>
                  <a:gd name="T11" fmla="*/ 0 h 176"/>
                  <a:gd name="T12" fmla="*/ 128 w 176"/>
                  <a:gd name="T13" fmla="*/ 0 h 176"/>
                  <a:gd name="T14" fmla="*/ 176 w 176"/>
                  <a:gd name="T15" fmla="*/ 47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8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1"/>
                      <a:pt x="176" y="47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5" name="Freeform 56"/>
              <p:cNvSpPr>
                <a:spLocks/>
              </p:cNvSpPr>
              <p:nvPr/>
            </p:nvSpPr>
            <p:spPr bwMode="auto">
              <a:xfrm>
                <a:off x="814583" y="1417638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9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9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9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1" y="177"/>
                      <a:pt x="47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6" y="156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6" name="Freeform 57"/>
              <p:cNvSpPr>
                <a:spLocks/>
              </p:cNvSpPr>
              <p:nvPr/>
            </p:nvSpPr>
            <p:spPr bwMode="auto">
              <a:xfrm>
                <a:off x="1051120" y="1181101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67" name="Freeform 58"/>
              <p:cNvSpPr>
                <a:spLocks/>
              </p:cNvSpPr>
              <p:nvPr/>
            </p:nvSpPr>
            <p:spPr bwMode="auto">
              <a:xfrm>
                <a:off x="1286070" y="946151"/>
                <a:ext cx="225425" cy="223838"/>
              </a:xfrm>
              <a:custGeom>
                <a:avLst/>
                <a:gdLst>
                  <a:gd name="T0" fmla="*/ 177 w 177"/>
                  <a:gd name="T1" fmla="*/ 48 h 176"/>
                  <a:gd name="T2" fmla="*/ 129 w 177"/>
                  <a:gd name="T3" fmla="*/ 0 h 176"/>
                  <a:gd name="T4" fmla="*/ 48 w 177"/>
                  <a:gd name="T5" fmla="*/ 0 h 176"/>
                  <a:gd name="T6" fmla="*/ 0 w 177"/>
                  <a:gd name="T7" fmla="*/ 48 h 176"/>
                  <a:gd name="T8" fmla="*/ 0 w 177"/>
                  <a:gd name="T9" fmla="*/ 129 h 176"/>
                  <a:gd name="T10" fmla="*/ 48 w 177"/>
                  <a:gd name="T11" fmla="*/ 176 h 176"/>
                  <a:gd name="T12" fmla="*/ 129 w 177"/>
                  <a:gd name="T13" fmla="*/ 176 h 176"/>
                  <a:gd name="T14" fmla="*/ 177 w 177"/>
                  <a:gd name="T15" fmla="*/ 129 h 176"/>
                  <a:gd name="T16" fmla="*/ 177 w 177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48"/>
                    </a:moveTo>
                    <a:cubicBezTo>
                      <a:pt x="177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2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28007CB-6006-4B60-B8C4-5E9F2C9138F7}"/>
              </a:ext>
            </a:extLst>
          </p:cNvPr>
          <p:cNvGrpSpPr/>
          <p:nvPr/>
        </p:nvGrpSpPr>
        <p:grpSpPr>
          <a:xfrm>
            <a:off x="6639772" y="2119797"/>
            <a:ext cx="1783906" cy="4201912"/>
            <a:chOff x="6639772" y="2119797"/>
            <a:chExt cx="1783906" cy="4201912"/>
          </a:xfrm>
        </p:grpSpPr>
        <p:sp>
          <p:nvSpPr>
            <p:cNvPr id="151" name="Rounded Rectangle 35"/>
            <p:cNvSpPr/>
            <p:nvPr/>
          </p:nvSpPr>
          <p:spPr>
            <a:xfrm>
              <a:off x="6639772" y="2119797"/>
              <a:ext cx="1783906" cy="1465068"/>
            </a:xfrm>
            <a:prstGeom prst="roundRect">
              <a:avLst/>
            </a:prstGeom>
            <a:solidFill>
              <a:srgbClr val="5BC8B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grpSp>
          <p:nvGrpSpPr>
            <p:cNvPr id="158" name="Group 8"/>
            <p:cNvGrpSpPr>
              <a:grpSpLocks noChangeAspect="1"/>
            </p:cNvGrpSpPr>
            <p:nvPr/>
          </p:nvGrpSpPr>
          <p:grpSpPr bwMode="auto">
            <a:xfrm>
              <a:off x="7123543" y="2501854"/>
              <a:ext cx="781049" cy="779462"/>
              <a:chOff x="2183" y="3253"/>
              <a:chExt cx="492" cy="491"/>
            </a:xfrm>
            <a:solidFill>
              <a:schemeClr val="bg1"/>
            </a:solidFill>
          </p:grpSpPr>
          <p:sp>
            <p:nvSpPr>
              <p:cNvPr id="159" name="Freeform 9"/>
              <p:cNvSpPr>
                <a:spLocks noEditPoints="1"/>
              </p:cNvSpPr>
              <p:nvPr/>
            </p:nvSpPr>
            <p:spPr bwMode="auto">
              <a:xfrm>
                <a:off x="2183" y="3298"/>
                <a:ext cx="444" cy="446"/>
              </a:xfrm>
              <a:custGeom>
                <a:avLst/>
                <a:gdLst>
                  <a:gd name="T0" fmla="*/ 93 w 185"/>
                  <a:gd name="T1" fmla="*/ 186 h 186"/>
                  <a:gd name="T2" fmla="*/ 185 w 185"/>
                  <a:gd name="T3" fmla="*/ 93 h 186"/>
                  <a:gd name="T4" fmla="*/ 175 w 185"/>
                  <a:gd name="T5" fmla="*/ 49 h 186"/>
                  <a:gd name="T6" fmla="*/ 172 w 185"/>
                  <a:gd name="T7" fmla="*/ 49 h 186"/>
                  <a:gd name="T8" fmla="*/ 171 w 185"/>
                  <a:gd name="T9" fmla="*/ 49 h 186"/>
                  <a:gd name="T10" fmla="*/ 159 w 185"/>
                  <a:gd name="T11" fmla="*/ 48 h 186"/>
                  <a:gd name="T12" fmla="*/ 151 w 185"/>
                  <a:gd name="T13" fmla="*/ 57 h 186"/>
                  <a:gd name="T14" fmla="*/ 161 w 185"/>
                  <a:gd name="T15" fmla="*/ 93 h 186"/>
                  <a:gd name="T16" fmla="*/ 93 w 185"/>
                  <a:gd name="T17" fmla="*/ 161 h 186"/>
                  <a:gd name="T18" fmla="*/ 25 w 185"/>
                  <a:gd name="T19" fmla="*/ 93 h 186"/>
                  <a:gd name="T20" fmla="*/ 93 w 185"/>
                  <a:gd name="T21" fmla="*/ 25 h 186"/>
                  <a:gd name="T22" fmla="*/ 129 w 185"/>
                  <a:gd name="T23" fmla="*/ 35 h 186"/>
                  <a:gd name="T24" fmla="*/ 136 w 185"/>
                  <a:gd name="T25" fmla="*/ 27 h 186"/>
                  <a:gd name="T26" fmla="*/ 135 w 185"/>
                  <a:gd name="T27" fmla="*/ 14 h 186"/>
                  <a:gd name="T28" fmla="*/ 135 w 185"/>
                  <a:gd name="T29" fmla="*/ 11 h 186"/>
                  <a:gd name="T30" fmla="*/ 93 w 185"/>
                  <a:gd name="T31" fmla="*/ 0 h 186"/>
                  <a:gd name="T32" fmla="*/ 0 w 185"/>
                  <a:gd name="T33" fmla="*/ 93 h 186"/>
                  <a:gd name="T34" fmla="*/ 93 w 185"/>
                  <a:gd name="T35" fmla="*/ 186 h 186"/>
                  <a:gd name="T36" fmla="*/ 93 w 185"/>
                  <a:gd name="T37" fmla="*/ 186 h 186"/>
                  <a:gd name="T38" fmla="*/ 93 w 185"/>
                  <a:gd name="T39" fmla="*/ 186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5" h="186">
                    <a:moveTo>
                      <a:pt x="93" y="186"/>
                    </a:moveTo>
                    <a:cubicBezTo>
                      <a:pt x="144" y="186"/>
                      <a:pt x="185" y="144"/>
                      <a:pt x="185" y="93"/>
                    </a:cubicBezTo>
                    <a:cubicBezTo>
                      <a:pt x="185" y="77"/>
                      <a:pt x="181" y="62"/>
                      <a:pt x="175" y="49"/>
                    </a:cubicBezTo>
                    <a:cubicBezTo>
                      <a:pt x="174" y="49"/>
                      <a:pt x="173" y="49"/>
                      <a:pt x="172" y="49"/>
                    </a:cubicBezTo>
                    <a:cubicBezTo>
                      <a:pt x="172" y="49"/>
                      <a:pt x="171" y="49"/>
                      <a:pt x="171" y="49"/>
                    </a:cubicBezTo>
                    <a:cubicBezTo>
                      <a:pt x="159" y="48"/>
                      <a:pt x="159" y="48"/>
                      <a:pt x="159" y="48"/>
                    </a:cubicBezTo>
                    <a:cubicBezTo>
                      <a:pt x="151" y="57"/>
                      <a:pt x="151" y="57"/>
                      <a:pt x="151" y="57"/>
                    </a:cubicBezTo>
                    <a:cubicBezTo>
                      <a:pt x="157" y="67"/>
                      <a:pt x="161" y="80"/>
                      <a:pt x="161" y="93"/>
                    </a:cubicBezTo>
                    <a:cubicBezTo>
                      <a:pt x="161" y="130"/>
                      <a:pt x="130" y="161"/>
                      <a:pt x="93" y="161"/>
                    </a:cubicBezTo>
                    <a:cubicBezTo>
                      <a:pt x="55" y="161"/>
                      <a:pt x="25" y="130"/>
                      <a:pt x="25" y="93"/>
                    </a:cubicBezTo>
                    <a:cubicBezTo>
                      <a:pt x="25" y="55"/>
                      <a:pt x="55" y="25"/>
                      <a:pt x="93" y="25"/>
                    </a:cubicBezTo>
                    <a:cubicBezTo>
                      <a:pt x="106" y="25"/>
                      <a:pt x="118" y="28"/>
                      <a:pt x="129" y="35"/>
                    </a:cubicBezTo>
                    <a:cubicBezTo>
                      <a:pt x="136" y="27"/>
                      <a:pt x="136" y="27"/>
                      <a:pt x="136" y="27"/>
                    </a:cubicBezTo>
                    <a:cubicBezTo>
                      <a:pt x="135" y="14"/>
                      <a:pt x="135" y="14"/>
                      <a:pt x="135" y="14"/>
                    </a:cubicBezTo>
                    <a:cubicBezTo>
                      <a:pt x="135" y="13"/>
                      <a:pt x="135" y="12"/>
                      <a:pt x="135" y="11"/>
                    </a:cubicBezTo>
                    <a:cubicBezTo>
                      <a:pt x="123" y="4"/>
                      <a:pt x="108" y="0"/>
                      <a:pt x="93" y="0"/>
                    </a:cubicBezTo>
                    <a:cubicBezTo>
                      <a:pt x="41" y="0"/>
                      <a:pt x="0" y="42"/>
                      <a:pt x="0" y="93"/>
                    </a:cubicBezTo>
                    <a:cubicBezTo>
                      <a:pt x="0" y="144"/>
                      <a:pt x="41" y="186"/>
                      <a:pt x="93" y="186"/>
                    </a:cubicBezTo>
                    <a:close/>
                    <a:moveTo>
                      <a:pt x="93" y="186"/>
                    </a:moveTo>
                    <a:cubicBezTo>
                      <a:pt x="93" y="186"/>
                      <a:pt x="93" y="186"/>
                      <a:pt x="93" y="186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0" name="Freeform 10"/>
              <p:cNvSpPr>
                <a:spLocks noEditPoints="1"/>
              </p:cNvSpPr>
              <p:nvPr/>
            </p:nvSpPr>
            <p:spPr bwMode="auto">
              <a:xfrm>
                <a:off x="2296" y="3411"/>
                <a:ext cx="218" cy="218"/>
              </a:xfrm>
              <a:custGeom>
                <a:avLst/>
                <a:gdLst>
                  <a:gd name="T0" fmla="*/ 46 w 91"/>
                  <a:gd name="T1" fmla="*/ 22 h 91"/>
                  <a:gd name="T2" fmla="*/ 48 w 91"/>
                  <a:gd name="T3" fmla="*/ 22 h 91"/>
                  <a:gd name="T4" fmla="*/ 65 w 91"/>
                  <a:gd name="T5" fmla="*/ 5 h 91"/>
                  <a:gd name="T6" fmla="*/ 65 w 91"/>
                  <a:gd name="T7" fmla="*/ 4 h 91"/>
                  <a:gd name="T8" fmla="*/ 46 w 91"/>
                  <a:gd name="T9" fmla="*/ 0 h 91"/>
                  <a:gd name="T10" fmla="*/ 0 w 91"/>
                  <a:gd name="T11" fmla="*/ 46 h 91"/>
                  <a:gd name="T12" fmla="*/ 46 w 91"/>
                  <a:gd name="T13" fmla="*/ 91 h 91"/>
                  <a:gd name="T14" fmla="*/ 91 w 91"/>
                  <a:gd name="T15" fmla="*/ 46 h 91"/>
                  <a:gd name="T16" fmla="*/ 87 w 91"/>
                  <a:gd name="T17" fmla="*/ 27 h 91"/>
                  <a:gd name="T18" fmla="*/ 87 w 91"/>
                  <a:gd name="T19" fmla="*/ 27 h 91"/>
                  <a:gd name="T20" fmla="*/ 70 w 91"/>
                  <a:gd name="T21" fmla="*/ 44 h 91"/>
                  <a:gd name="T22" fmla="*/ 70 w 91"/>
                  <a:gd name="T23" fmla="*/ 46 h 91"/>
                  <a:gd name="T24" fmla="*/ 46 w 91"/>
                  <a:gd name="T25" fmla="*/ 70 h 91"/>
                  <a:gd name="T26" fmla="*/ 22 w 91"/>
                  <a:gd name="T27" fmla="*/ 46 h 91"/>
                  <a:gd name="T28" fmla="*/ 46 w 91"/>
                  <a:gd name="T29" fmla="*/ 22 h 91"/>
                  <a:gd name="T30" fmla="*/ 46 w 91"/>
                  <a:gd name="T31" fmla="*/ 22 h 91"/>
                  <a:gd name="T32" fmla="*/ 46 w 91"/>
                  <a:gd name="T33" fmla="*/ 22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91" h="91">
                    <a:moveTo>
                      <a:pt x="46" y="22"/>
                    </a:moveTo>
                    <a:cubicBezTo>
                      <a:pt x="46" y="22"/>
                      <a:pt x="47" y="22"/>
                      <a:pt x="48" y="22"/>
                    </a:cubicBezTo>
                    <a:cubicBezTo>
                      <a:pt x="65" y="5"/>
                      <a:pt x="65" y="5"/>
                      <a:pt x="65" y="5"/>
                    </a:cubicBezTo>
                    <a:cubicBezTo>
                      <a:pt x="65" y="4"/>
                      <a:pt x="65" y="4"/>
                      <a:pt x="65" y="4"/>
                    </a:cubicBezTo>
                    <a:cubicBezTo>
                      <a:pt x="59" y="2"/>
                      <a:pt x="53" y="0"/>
                      <a:pt x="46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71" y="91"/>
                      <a:pt x="91" y="71"/>
                      <a:pt x="91" y="46"/>
                    </a:cubicBezTo>
                    <a:cubicBezTo>
                      <a:pt x="91" y="39"/>
                      <a:pt x="90" y="32"/>
                      <a:pt x="87" y="27"/>
                    </a:cubicBezTo>
                    <a:cubicBezTo>
                      <a:pt x="87" y="27"/>
                      <a:pt x="87" y="27"/>
                      <a:pt x="87" y="27"/>
                    </a:cubicBezTo>
                    <a:cubicBezTo>
                      <a:pt x="70" y="44"/>
                      <a:pt x="70" y="44"/>
                      <a:pt x="70" y="44"/>
                    </a:cubicBezTo>
                    <a:cubicBezTo>
                      <a:pt x="70" y="45"/>
                      <a:pt x="70" y="45"/>
                      <a:pt x="70" y="46"/>
                    </a:cubicBezTo>
                    <a:cubicBezTo>
                      <a:pt x="70" y="59"/>
                      <a:pt x="59" y="70"/>
                      <a:pt x="46" y="70"/>
                    </a:cubicBezTo>
                    <a:cubicBezTo>
                      <a:pt x="32" y="70"/>
                      <a:pt x="22" y="59"/>
                      <a:pt x="22" y="46"/>
                    </a:cubicBezTo>
                    <a:cubicBezTo>
                      <a:pt x="22" y="33"/>
                      <a:pt x="32" y="22"/>
                      <a:pt x="46" y="22"/>
                    </a:cubicBezTo>
                    <a:close/>
                    <a:moveTo>
                      <a:pt x="46" y="22"/>
                    </a:moveTo>
                    <a:cubicBezTo>
                      <a:pt x="46" y="22"/>
                      <a:pt x="46" y="22"/>
                      <a:pt x="46" y="22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  <p:sp>
            <p:nvSpPr>
              <p:cNvPr id="161" name="Freeform 11"/>
              <p:cNvSpPr>
                <a:spLocks noEditPoints="1"/>
              </p:cNvSpPr>
              <p:nvPr/>
            </p:nvSpPr>
            <p:spPr bwMode="auto">
              <a:xfrm>
                <a:off x="2425" y="3253"/>
                <a:ext cx="250" cy="246"/>
              </a:xfrm>
              <a:custGeom>
                <a:avLst/>
                <a:gdLst>
                  <a:gd name="T0" fmla="*/ 87 w 104"/>
                  <a:gd name="T1" fmla="*/ 28 h 103"/>
                  <a:gd name="T2" fmla="*/ 92 w 104"/>
                  <a:gd name="T3" fmla="*/ 23 h 103"/>
                  <a:gd name="T4" fmla="*/ 92 w 104"/>
                  <a:gd name="T5" fmla="*/ 14 h 103"/>
                  <a:gd name="T6" fmla="*/ 89 w 104"/>
                  <a:gd name="T7" fmla="*/ 11 h 103"/>
                  <a:gd name="T8" fmla="*/ 85 w 104"/>
                  <a:gd name="T9" fmla="*/ 9 h 103"/>
                  <a:gd name="T10" fmla="*/ 81 w 104"/>
                  <a:gd name="T11" fmla="*/ 11 h 103"/>
                  <a:gd name="T12" fmla="*/ 75 w 104"/>
                  <a:gd name="T13" fmla="*/ 17 h 103"/>
                  <a:gd name="T14" fmla="*/ 74 w 104"/>
                  <a:gd name="T15" fmla="*/ 1 h 103"/>
                  <a:gd name="T16" fmla="*/ 72 w 104"/>
                  <a:gd name="T17" fmla="*/ 0 h 103"/>
                  <a:gd name="T18" fmla="*/ 70 w 104"/>
                  <a:gd name="T19" fmla="*/ 0 h 103"/>
                  <a:gd name="T20" fmla="*/ 48 w 104"/>
                  <a:gd name="T21" fmla="*/ 23 h 103"/>
                  <a:gd name="T22" fmla="*/ 45 w 104"/>
                  <a:gd name="T23" fmla="*/ 31 h 103"/>
                  <a:gd name="T24" fmla="*/ 45 w 104"/>
                  <a:gd name="T25" fmla="*/ 31 h 103"/>
                  <a:gd name="T26" fmla="*/ 46 w 104"/>
                  <a:gd name="T27" fmla="*/ 46 h 103"/>
                  <a:gd name="T28" fmla="*/ 38 w 104"/>
                  <a:gd name="T29" fmla="*/ 54 h 103"/>
                  <a:gd name="T30" fmla="*/ 23 w 104"/>
                  <a:gd name="T31" fmla="*/ 68 h 103"/>
                  <a:gd name="T32" fmla="*/ 23 w 104"/>
                  <a:gd name="T33" fmla="*/ 69 h 103"/>
                  <a:gd name="T34" fmla="*/ 9 w 104"/>
                  <a:gd name="T35" fmla="*/ 83 h 103"/>
                  <a:gd name="T36" fmla="*/ 2 w 104"/>
                  <a:gd name="T37" fmla="*/ 89 h 103"/>
                  <a:gd name="T38" fmla="*/ 1 w 104"/>
                  <a:gd name="T39" fmla="*/ 92 h 103"/>
                  <a:gd name="T40" fmla="*/ 1 w 104"/>
                  <a:gd name="T41" fmla="*/ 97 h 103"/>
                  <a:gd name="T42" fmla="*/ 5 w 104"/>
                  <a:gd name="T43" fmla="*/ 103 h 103"/>
                  <a:gd name="T44" fmla="*/ 6 w 104"/>
                  <a:gd name="T45" fmla="*/ 103 h 103"/>
                  <a:gd name="T46" fmla="*/ 11 w 104"/>
                  <a:gd name="T47" fmla="*/ 102 h 103"/>
                  <a:gd name="T48" fmla="*/ 14 w 104"/>
                  <a:gd name="T49" fmla="*/ 101 h 103"/>
                  <a:gd name="T50" fmla="*/ 59 w 104"/>
                  <a:gd name="T51" fmla="*/ 57 h 103"/>
                  <a:gd name="T52" fmla="*/ 72 w 104"/>
                  <a:gd name="T53" fmla="*/ 58 h 103"/>
                  <a:gd name="T54" fmla="*/ 72 w 104"/>
                  <a:gd name="T55" fmla="*/ 58 h 103"/>
                  <a:gd name="T56" fmla="*/ 73 w 104"/>
                  <a:gd name="T57" fmla="*/ 58 h 103"/>
                  <a:gd name="T58" fmla="*/ 80 w 104"/>
                  <a:gd name="T59" fmla="*/ 55 h 103"/>
                  <a:gd name="T60" fmla="*/ 102 w 104"/>
                  <a:gd name="T61" fmla="*/ 32 h 103"/>
                  <a:gd name="T62" fmla="*/ 101 w 104"/>
                  <a:gd name="T63" fmla="*/ 29 h 103"/>
                  <a:gd name="T64" fmla="*/ 87 w 104"/>
                  <a:gd name="T65" fmla="*/ 28 h 103"/>
                  <a:gd name="T66" fmla="*/ 87 w 104"/>
                  <a:gd name="T67" fmla="*/ 28 h 103"/>
                  <a:gd name="T68" fmla="*/ 87 w 104"/>
                  <a:gd name="T69" fmla="*/ 2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4" h="103">
                    <a:moveTo>
                      <a:pt x="87" y="28"/>
                    </a:moveTo>
                    <a:cubicBezTo>
                      <a:pt x="92" y="23"/>
                      <a:pt x="92" y="23"/>
                      <a:pt x="92" y="23"/>
                    </a:cubicBezTo>
                    <a:cubicBezTo>
                      <a:pt x="95" y="20"/>
                      <a:pt x="95" y="17"/>
                      <a:pt x="92" y="14"/>
                    </a:cubicBezTo>
                    <a:cubicBezTo>
                      <a:pt x="89" y="11"/>
                      <a:pt x="89" y="11"/>
                      <a:pt x="89" y="11"/>
                    </a:cubicBezTo>
                    <a:cubicBezTo>
                      <a:pt x="88" y="10"/>
                      <a:pt x="86" y="9"/>
                      <a:pt x="85" y="9"/>
                    </a:cubicBezTo>
                    <a:cubicBezTo>
                      <a:pt x="83" y="9"/>
                      <a:pt x="82" y="10"/>
                      <a:pt x="81" y="11"/>
                    </a:cubicBezTo>
                    <a:cubicBezTo>
                      <a:pt x="75" y="17"/>
                      <a:pt x="75" y="17"/>
                      <a:pt x="75" y="17"/>
                    </a:cubicBezTo>
                    <a:cubicBezTo>
                      <a:pt x="74" y="1"/>
                      <a:pt x="74" y="1"/>
                      <a:pt x="74" y="1"/>
                    </a:cubicBezTo>
                    <a:cubicBezTo>
                      <a:pt x="74" y="0"/>
                      <a:pt x="73" y="0"/>
                      <a:pt x="72" y="0"/>
                    </a:cubicBezTo>
                    <a:cubicBezTo>
                      <a:pt x="71" y="0"/>
                      <a:pt x="71" y="0"/>
                      <a:pt x="70" y="0"/>
                    </a:cubicBezTo>
                    <a:cubicBezTo>
                      <a:pt x="48" y="23"/>
                      <a:pt x="48" y="23"/>
                      <a:pt x="48" y="23"/>
                    </a:cubicBezTo>
                    <a:cubicBezTo>
                      <a:pt x="46" y="25"/>
                      <a:pt x="45" y="28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38" y="54"/>
                      <a:pt x="38" y="54"/>
                      <a:pt x="38" y="54"/>
                    </a:cubicBezTo>
                    <a:cubicBezTo>
                      <a:pt x="23" y="68"/>
                      <a:pt x="23" y="68"/>
                      <a:pt x="23" y="68"/>
                    </a:cubicBezTo>
                    <a:cubicBezTo>
                      <a:pt x="23" y="69"/>
                      <a:pt x="23" y="69"/>
                      <a:pt x="23" y="69"/>
                    </a:cubicBezTo>
                    <a:cubicBezTo>
                      <a:pt x="9" y="83"/>
                      <a:pt x="9" y="83"/>
                      <a:pt x="9" y="83"/>
                    </a:cubicBezTo>
                    <a:cubicBezTo>
                      <a:pt x="2" y="89"/>
                      <a:pt x="2" y="89"/>
                      <a:pt x="2" y="89"/>
                    </a:cubicBezTo>
                    <a:cubicBezTo>
                      <a:pt x="2" y="90"/>
                      <a:pt x="1" y="91"/>
                      <a:pt x="1" y="92"/>
                    </a:cubicBezTo>
                    <a:cubicBezTo>
                      <a:pt x="1" y="97"/>
                      <a:pt x="1" y="97"/>
                      <a:pt x="1" y="97"/>
                    </a:cubicBezTo>
                    <a:cubicBezTo>
                      <a:pt x="0" y="100"/>
                      <a:pt x="3" y="103"/>
                      <a:pt x="5" y="103"/>
                    </a:cubicBezTo>
                    <a:cubicBezTo>
                      <a:pt x="6" y="103"/>
                      <a:pt x="6" y="103"/>
                      <a:pt x="6" y="103"/>
                    </a:cubicBezTo>
                    <a:cubicBezTo>
                      <a:pt x="11" y="102"/>
                      <a:pt x="11" y="102"/>
                      <a:pt x="11" y="102"/>
                    </a:cubicBezTo>
                    <a:cubicBezTo>
                      <a:pt x="12" y="102"/>
                      <a:pt x="13" y="102"/>
                      <a:pt x="14" y="101"/>
                    </a:cubicBezTo>
                    <a:cubicBezTo>
                      <a:pt x="59" y="57"/>
                      <a:pt x="59" y="57"/>
                      <a:pt x="59" y="57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58"/>
                      <a:pt x="72" y="58"/>
                      <a:pt x="72" y="58"/>
                    </a:cubicBezTo>
                    <a:cubicBezTo>
                      <a:pt x="72" y="58"/>
                      <a:pt x="73" y="58"/>
                      <a:pt x="73" y="58"/>
                    </a:cubicBezTo>
                    <a:cubicBezTo>
                      <a:pt x="75" y="58"/>
                      <a:pt x="78" y="57"/>
                      <a:pt x="80" y="55"/>
                    </a:cubicBezTo>
                    <a:cubicBezTo>
                      <a:pt x="102" y="32"/>
                      <a:pt x="102" y="32"/>
                      <a:pt x="102" y="32"/>
                    </a:cubicBezTo>
                    <a:cubicBezTo>
                      <a:pt x="104" y="31"/>
                      <a:pt x="103" y="29"/>
                      <a:pt x="101" y="29"/>
                    </a:cubicBezTo>
                    <a:lnTo>
                      <a:pt x="87" y="28"/>
                    </a:lnTo>
                    <a:close/>
                    <a:moveTo>
                      <a:pt x="87" y="28"/>
                    </a:moveTo>
                    <a:cubicBezTo>
                      <a:pt x="87" y="28"/>
                      <a:pt x="87" y="28"/>
                      <a:pt x="87" y="28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05" name="Group 97"/>
            <p:cNvGrpSpPr/>
            <p:nvPr/>
          </p:nvGrpSpPr>
          <p:grpSpPr>
            <a:xfrm>
              <a:off x="7328608" y="3850296"/>
              <a:ext cx="242669" cy="1031461"/>
              <a:chOff x="2234927" y="4234729"/>
              <a:chExt cx="242669" cy="1031461"/>
            </a:xfrm>
          </p:grpSpPr>
          <p:cxnSp>
            <p:nvCxnSpPr>
              <p:cNvPr id="206" name="Straight Connector 98"/>
              <p:cNvCxnSpPr/>
              <p:nvPr/>
            </p:nvCxnSpPr>
            <p:spPr>
              <a:xfrm>
                <a:off x="2356261" y="4234729"/>
                <a:ext cx="1" cy="788792"/>
              </a:xfrm>
              <a:prstGeom prst="line">
                <a:avLst/>
              </a:prstGeom>
              <a:ln w="28575">
                <a:solidFill>
                  <a:srgbClr val="5BC8B4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7" name="Oval 99"/>
              <p:cNvSpPr/>
              <p:nvPr/>
            </p:nvSpPr>
            <p:spPr>
              <a:xfrm>
                <a:off x="2234927" y="5023521"/>
                <a:ext cx="242669" cy="242669"/>
              </a:xfrm>
              <a:prstGeom prst="ellipse">
                <a:avLst/>
              </a:prstGeom>
              <a:noFill/>
              <a:ln w="50800">
                <a:solidFill>
                  <a:srgbClr val="5BC8B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d-ID" sz="1200"/>
              </a:p>
            </p:txBody>
          </p:sp>
        </p:grpSp>
        <p:sp>
          <p:nvSpPr>
            <p:cNvPr id="219" name="TextBox 111"/>
            <p:cNvSpPr txBox="1"/>
            <p:nvPr/>
          </p:nvSpPr>
          <p:spPr>
            <a:xfrm>
              <a:off x="7034647" y="4980802"/>
              <a:ext cx="8643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id-ID" b="1">
                  <a:solidFill>
                    <a:srgbClr val="B8D620"/>
                  </a:solidFill>
                </a:rPr>
                <a:t>Focus</a:t>
              </a:r>
              <a:endParaRPr lang="id-ID" b="1" dirty="0">
                <a:solidFill>
                  <a:srgbClr val="B8D620"/>
                </a:solidFill>
              </a:endParaRPr>
            </a:p>
          </p:txBody>
        </p:sp>
        <p:sp>
          <p:nvSpPr>
            <p:cNvPr id="220" name="TextBox 112"/>
            <p:cNvSpPr txBox="1"/>
            <p:nvPr/>
          </p:nvSpPr>
          <p:spPr>
            <a:xfrm>
              <a:off x="6712658" y="5259880"/>
              <a:ext cx="1482487" cy="10618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id-ID" sz="1050" dirty="0">
                  <a:solidFill>
                    <a:schemeClr val="bg1"/>
                  </a:solidFill>
                </a:rPr>
                <a:t>Suitable for all category</a:t>
              </a:r>
              <a:r>
                <a:rPr lang="en-US" sz="1050" dirty="0">
                  <a:solidFill>
                    <a:schemeClr val="bg1"/>
                  </a:solidFill>
                </a:rPr>
                <a:t>, </a:t>
              </a:r>
              <a:r>
                <a:rPr lang="id-ID" sz="1050" dirty="0">
                  <a:solidFill>
                    <a:schemeClr val="bg1"/>
                  </a:solidFill>
                </a:rPr>
                <a:t>l</a:t>
              </a:r>
              <a:r>
                <a:rPr lang="en-US" sz="1050" dirty="0" err="1">
                  <a:solidFill>
                    <a:schemeClr val="bg1"/>
                  </a:solidFill>
                </a:rPr>
                <a:t>orem</a:t>
              </a:r>
              <a:r>
                <a:rPr lang="en-US" sz="1050" dirty="0">
                  <a:solidFill>
                    <a:schemeClr val="bg1"/>
                  </a:solidFill>
                </a:rPr>
                <a:t> </a:t>
              </a:r>
              <a:r>
                <a:rPr lang="en-US" sz="1050" dirty="0" err="1">
                  <a:solidFill>
                    <a:schemeClr val="bg1"/>
                  </a:solidFill>
                </a:rPr>
                <a:t>Ipsum</a:t>
              </a:r>
              <a:r>
                <a:rPr lang="en-US" sz="1050" dirty="0">
                  <a:solidFill>
                    <a:schemeClr val="bg1"/>
                  </a:solidFill>
                </a:rPr>
                <a:t> is not simply random</a:t>
              </a:r>
              <a:endParaRPr lang="en-US" sz="1050" b="1" dirty="0">
                <a:solidFill>
                  <a:schemeClr val="bg1"/>
                </a:solidFill>
              </a:endParaRPr>
            </a:p>
          </p:txBody>
        </p:sp>
        <p:grpSp>
          <p:nvGrpSpPr>
            <p:cNvPr id="268" name="Group 160"/>
            <p:cNvGrpSpPr/>
            <p:nvPr/>
          </p:nvGrpSpPr>
          <p:grpSpPr>
            <a:xfrm>
              <a:off x="7916359" y="2818840"/>
              <a:ext cx="269159" cy="253225"/>
              <a:chOff x="1587" y="1"/>
              <a:chExt cx="1746446" cy="1643062"/>
            </a:xfrm>
            <a:solidFill>
              <a:schemeClr val="bg1">
                <a:lumMod val="85000"/>
              </a:schemeClr>
            </a:solidFill>
          </p:grpSpPr>
          <p:sp>
            <p:nvSpPr>
              <p:cNvPr id="269" name="Freeform 45"/>
              <p:cNvSpPr>
                <a:spLocks/>
              </p:cNvSpPr>
              <p:nvPr/>
            </p:nvSpPr>
            <p:spPr bwMode="auto">
              <a:xfrm>
                <a:off x="1587" y="1"/>
                <a:ext cx="225425" cy="225425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8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8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6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2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6" y="0"/>
                      <a:pt x="177" y="21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0" name="Freeform 46"/>
              <p:cNvSpPr>
                <a:spLocks/>
              </p:cNvSpPr>
              <p:nvPr/>
            </p:nvSpPr>
            <p:spPr bwMode="auto">
              <a:xfrm>
                <a:off x="239713" y="236538"/>
                <a:ext cx="223838" cy="225425"/>
              </a:xfrm>
              <a:custGeom>
                <a:avLst/>
                <a:gdLst>
                  <a:gd name="T0" fmla="*/ 176 w 176"/>
                  <a:gd name="T1" fmla="*/ 129 h 177"/>
                  <a:gd name="T2" fmla="*/ 128 w 176"/>
                  <a:gd name="T3" fmla="*/ 177 h 177"/>
                  <a:gd name="T4" fmla="*/ 47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7 w 176"/>
                  <a:gd name="T11" fmla="*/ 0 h 177"/>
                  <a:gd name="T12" fmla="*/ 128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5"/>
                      <a:pt x="155" y="177"/>
                      <a:pt x="128" y="177"/>
                    </a:cubicBezTo>
                    <a:cubicBezTo>
                      <a:pt x="47" y="177"/>
                      <a:pt x="47" y="177"/>
                      <a:pt x="47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1" name="Freeform 47"/>
              <p:cNvSpPr>
                <a:spLocks/>
              </p:cNvSpPr>
              <p:nvPr/>
            </p:nvSpPr>
            <p:spPr bwMode="auto">
              <a:xfrm>
                <a:off x="474663" y="471488"/>
                <a:ext cx="223838" cy="227013"/>
              </a:xfrm>
              <a:custGeom>
                <a:avLst/>
                <a:gdLst>
                  <a:gd name="T0" fmla="*/ 176 w 176"/>
                  <a:gd name="T1" fmla="*/ 129 h 177"/>
                  <a:gd name="T2" fmla="*/ 129 w 176"/>
                  <a:gd name="T3" fmla="*/ 177 h 177"/>
                  <a:gd name="T4" fmla="*/ 48 w 176"/>
                  <a:gd name="T5" fmla="*/ 177 h 177"/>
                  <a:gd name="T6" fmla="*/ 0 w 176"/>
                  <a:gd name="T7" fmla="*/ 129 h 177"/>
                  <a:gd name="T8" fmla="*/ 0 w 176"/>
                  <a:gd name="T9" fmla="*/ 48 h 177"/>
                  <a:gd name="T10" fmla="*/ 48 w 176"/>
                  <a:gd name="T11" fmla="*/ 0 h 177"/>
                  <a:gd name="T12" fmla="*/ 129 w 176"/>
                  <a:gd name="T13" fmla="*/ 0 h 177"/>
                  <a:gd name="T14" fmla="*/ 176 w 176"/>
                  <a:gd name="T15" fmla="*/ 48 h 177"/>
                  <a:gd name="T16" fmla="*/ 176 w 176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129"/>
                    </a:moveTo>
                    <a:cubicBezTo>
                      <a:pt x="176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2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2" name="Freeform 48"/>
              <p:cNvSpPr>
                <a:spLocks/>
              </p:cNvSpPr>
              <p:nvPr/>
            </p:nvSpPr>
            <p:spPr bwMode="auto">
              <a:xfrm>
                <a:off x="711200" y="709613"/>
                <a:ext cx="225425" cy="223838"/>
              </a:xfrm>
              <a:custGeom>
                <a:avLst/>
                <a:gdLst>
                  <a:gd name="T0" fmla="*/ 177 w 177"/>
                  <a:gd name="T1" fmla="*/ 129 h 176"/>
                  <a:gd name="T2" fmla="*/ 129 w 177"/>
                  <a:gd name="T3" fmla="*/ 176 h 176"/>
                  <a:gd name="T4" fmla="*/ 48 w 177"/>
                  <a:gd name="T5" fmla="*/ 176 h 176"/>
                  <a:gd name="T6" fmla="*/ 0 w 177"/>
                  <a:gd name="T7" fmla="*/ 129 h 176"/>
                  <a:gd name="T8" fmla="*/ 0 w 177"/>
                  <a:gd name="T9" fmla="*/ 47 h 176"/>
                  <a:gd name="T10" fmla="*/ 48 w 177"/>
                  <a:gd name="T11" fmla="*/ 0 h 176"/>
                  <a:gd name="T12" fmla="*/ 129 w 177"/>
                  <a:gd name="T13" fmla="*/ 0 h 176"/>
                  <a:gd name="T14" fmla="*/ 177 w 177"/>
                  <a:gd name="T15" fmla="*/ 47 h 176"/>
                  <a:gd name="T16" fmla="*/ 177 w 177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129"/>
                    </a:moveTo>
                    <a:cubicBezTo>
                      <a:pt x="177" y="155"/>
                      <a:pt x="155" y="176"/>
                      <a:pt x="129" y="176"/>
                    </a:cubicBezTo>
                    <a:cubicBezTo>
                      <a:pt x="48" y="176"/>
                      <a:pt x="48" y="176"/>
                      <a:pt x="48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1"/>
                      <a:pt x="177" y="47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3" name="Freeform 49"/>
              <p:cNvSpPr>
                <a:spLocks/>
              </p:cNvSpPr>
              <p:nvPr/>
            </p:nvSpPr>
            <p:spPr bwMode="auto">
              <a:xfrm>
                <a:off x="1587" y="1417638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6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6" y="177"/>
                      <a:pt x="177" y="156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4" name="Freeform 50"/>
              <p:cNvSpPr>
                <a:spLocks/>
              </p:cNvSpPr>
              <p:nvPr/>
            </p:nvSpPr>
            <p:spPr bwMode="auto">
              <a:xfrm>
                <a:off x="239713" y="1181101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8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8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8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7" y="177"/>
                    </a:cubicBezTo>
                    <a:cubicBezTo>
                      <a:pt x="128" y="177"/>
                      <a:pt x="128" y="177"/>
                      <a:pt x="128" y="177"/>
                    </a:cubicBezTo>
                    <a:cubicBezTo>
                      <a:pt x="155" y="177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5" name="Freeform 51"/>
              <p:cNvSpPr>
                <a:spLocks/>
              </p:cNvSpPr>
              <p:nvPr/>
            </p:nvSpPr>
            <p:spPr bwMode="auto">
              <a:xfrm>
                <a:off x="474663" y="946151"/>
                <a:ext cx="223838" cy="223838"/>
              </a:xfrm>
              <a:custGeom>
                <a:avLst/>
                <a:gdLst>
                  <a:gd name="T0" fmla="*/ 176 w 176"/>
                  <a:gd name="T1" fmla="*/ 48 h 176"/>
                  <a:gd name="T2" fmla="*/ 129 w 176"/>
                  <a:gd name="T3" fmla="*/ 0 h 176"/>
                  <a:gd name="T4" fmla="*/ 48 w 176"/>
                  <a:gd name="T5" fmla="*/ 0 h 176"/>
                  <a:gd name="T6" fmla="*/ 0 w 176"/>
                  <a:gd name="T7" fmla="*/ 48 h 176"/>
                  <a:gd name="T8" fmla="*/ 0 w 176"/>
                  <a:gd name="T9" fmla="*/ 129 h 176"/>
                  <a:gd name="T10" fmla="*/ 48 w 176"/>
                  <a:gd name="T11" fmla="*/ 176 h 176"/>
                  <a:gd name="T12" fmla="*/ 129 w 176"/>
                  <a:gd name="T13" fmla="*/ 176 h 176"/>
                  <a:gd name="T14" fmla="*/ 176 w 176"/>
                  <a:gd name="T15" fmla="*/ 129 h 176"/>
                  <a:gd name="T16" fmla="*/ 176 w 176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48"/>
                    </a:moveTo>
                    <a:cubicBezTo>
                      <a:pt x="176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6" y="155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6" name="Freeform 52"/>
              <p:cNvSpPr>
                <a:spLocks/>
              </p:cNvSpPr>
              <p:nvPr/>
            </p:nvSpPr>
            <p:spPr bwMode="auto">
              <a:xfrm>
                <a:off x="814583" y="1"/>
                <a:ext cx="223838" cy="225425"/>
              </a:xfrm>
              <a:custGeom>
                <a:avLst/>
                <a:gdLst>
                  <a:gd name="T0" fmla="*/ 176 w 176"/>
                  <a:gd name="T1" fmla="*/ 129 h 176"/>
                  <a:gd name="T2" fmla="*/ 129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8 h 176"/>
                  <a:gd name="T10" fmla="*/ 47 w 176"/>
                  <a:gd name="T11" fmla="*/ 0 h 176"/>
                  <a:gd name="T12" fmla="*/ 129 w 176"/>
                  <a:gd name="T13" fmla="*/ 0 h 176"/>
                  <a:gd name="T14" fmla="*/ 176 w 176"/>
                  <a:gd name="T15" fmla="*/ 48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9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6" y="21"/>
                      <a:pt x="176" y="48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7" name="Freeform 53"/>
              <p:cNvSpPr>
                <a:spLocks/>
              </p:cNvSpPr>
              <p:nvPr/>
            </p:nvSpPr>
            <p:spPr bwMode="auto">
              <a:xfrm>
                <a:off x="1051120" y="236538"/>
                <a:ext cx="225425" cy="225425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5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1" y="177"/>
                      <a:pt x="0" y="155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1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8" name="Freeform 54"/>
              <p:cNvSpPr>
                <a:spLocks/>
              </p:cNvSpPr>
              <p:nvPr/>
            </p:nvSpPr>
            <p:spPr bwMode="auto">
              <a:xfrm>
                <a:off x="1286070" y="471488"/>
                <a:ext cx="225425" cy="227013"/>
              </a:xfrm>
              <a:custGeom>
                <a:avLst/>
                <a:gdLst>
                  <a:gd name="T0" fmla="*/ 177 w 177"/>
                  <a:gd name="T1" fmla="*/ 129 h 177"/>
                  <a:gd name="T2" fmla="*/ 129 w 177"/>
                  <a:gd name="T3" fmla="*/ 177 h 177"/>
                  <a:gd name="T4" fmla="*/ 48 w 177"/>
                  <a:gd name="T5" fmla="*/ 177 h 177"/>
                  <a:gd name="T6" fmla="*/ 0 w 177"/>
                  <a:gd name="T7" fmla="*/ 129 h 177"/>
                  <a:gd name="T8" fmla="*/ 0 w 177"/>
                  <a:gd name="T9" fmla="*/ 48 h 177"/>
                  <a:gd name="T10" fmla="*/ 48 w 177"/>
                  <a:gd name="T11" fmla="*/ 0 h 177"/>
                  <a:gd name="T12" fmla="*/ 129 w 177"/>
                  <a:gd name="T13" fmla="*/ 0 h 177"/>
                  <a:gd name="T14" fmla="*/ 177 w 177"/>
                  <a:gd name="T15" fmla="*/ 48 h 177"/>
                  <a:gd name="T16" fmla="*/ 177 w 177"/>
                  <a:gd name="T17" fmla="*/ 129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129"/>
                    </a:moveTo>
                    <a:cubicBezTo>
                      <a:pt x="177" y="156"/>
                      <a:pt x="155" y="177"/>
                      <a:pt x="129" y="177"/>
                    </a:cubicBezTo>
                    <a:cubicBezTo>
                      <a:pt x="48" y="177"/>
                      <a:pt x="48" y="177"/>
                      <a:pt x="48" y="177"/>
                    </a:cubicBezTo>
                    <a:cubicBezTo>
                      <a:pt x="22" y="177"/>
                      <a:pt x="0" y="156"/>
                      <a:pt x="0" y="129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22"/>
                      <a:pt x="22" y="0"/>
                      <a:pt x="48" y="0"/>
                    </a:cubicBezTo>
                    <a:cubicBezTo>
                      <a:pt x="129" y="0"/>
                      <a:pt x="129" y="0"/>
                      <a:pt x="129" y="0"/>
                    </a:cubicBezTo>
                    <a:cubicBezTo>
                      <a:pt x="155" y="0"/>
                      <a:pt x="177" y="22"/>
                      <a:pt x="177" y="48"/>
                    </a:cubicBezTo>
                    <a:lnTo>
                      <a:pt x="177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79" name="Freeform 55"/>
              <p:cNvSpPr>
                <a:spLocks/>
              </p:cNvSpPr>
              <p:nvPr/>
            </p:nvSpPr>
            <p:spPr bwMode="auto">
              <a:xfrm>
                <a:off x="1524195" y="709613"/>
                <a:ext cx="223838" cy="223838"/>
              </a:xfrm>
              <a:custGeom>
                <a:avLst/>
                <a:gdLst>
                  <a:gd name="T0" fmla="*/ 176 w 176"/>
                  <a:gd name="T1" fmla="*/ 129 h 176"/>
                  <a:gd name="T2" fmla="*/ 128 w 176"/>
                  <a:gd name="T3" fmla="*/ 176 h 176"/>
                  <a:gd name="T4" fmla="*/ 47 w 176"/>
                  <a:gd name="T5" fmla="*/ 176 h 176"/>
                  <a:gd name="T6" fmla="*/ 0 w 176"/>
                  <a:gd name="T7" fmla="*/ 129 h 176"/>
                  <a:gd name="T8" fmla="*/ 0 w 176"/>
                  <a:gd name="T9" fmla="*/ 47 h 176"/>
                  <a:gd name="T10" fmla="*/ 47 w 176"/>
                  <a:gd name="T11" fmla="*/ 0 h 176"/>
                  <a:gd name="T12" fmla="*/ 128 w 176"/>
                  <a:gd name="T13" fmla="*/ 0 h 176"/>
                  <a:gd name="T14" fmla="*/ 176 w 176"/>
                  <a:gd name="T15" fmla="*/ 47 h 176"/>
                  <a:gd name="T16" fmla="*/ 176 w 176"/>
                  <a:gd name="T17" fmla="*/ 129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6">
                    <a:moveTo>
                      <a:pt x="176" y="129"/>
                    </a:moveTo>
                    <a:cubicBezTo>
                      <a:pt x="176" y="155"/>
                      <a:pt x="155" y="176"/>
                      <a:pt x="128" y="176"/>
                    </a:cubicBezTo>
                    <a:cubicBezTo>
                      <a:pt x="47" y="176"/>
                      <a:pt x="47" y="176"/>
                      <a:pt x="47" y="176"/>
                    </a:cubicBezTo>
                    <a:cubicBezTo>
                      <a:pt x="21" y="176"/>
                      <a:pt x="0" y="155"/>
                      <a:pt x="0" y="129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21"/>
                      <a:pt x="21" y="0"/>
                      <a:pt x="47" y="0"/>
                    </a:cubicBezTo>
                    <a:cubicBezTo>
                      <a:pt x="128" y="0"/>
                      <a:pt x="128" y="0"/>
                      <a:pt x="128" y="0"/>
                    </a:cubicBezTo>
                    <a:cubicBezTo>
                      <a:pt x="155" y="0"/>
                      <a:pt x="176" y="21"/>
                      <a:pt x="176" y="47"/>
                    </a:cubicBezTo>
                    <a:lnTo>
                      <a:pt x="176" y="1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0" name="Freeform 56"/>
              <p:cNvSpPr>
                <a:spLocks/>
              </p:cNvSpPr>
              <p:nvPr/>
            </p:nvSpPr>
            <p:spPr bwMode="auto">
              <a:xfrm>
                <a:off x="814583" y="1417638"/>
                <a:ext cx="223838" cy="225425"/>
              </a:xfrm>
              <a:custGeom>
                <a:avLst/>
                <a:gdLst>
                  <a:gd name="T0" fmla="*/ 176 w 176"/>
                  <a:gd name="T1" fmla="*/ 48 h 177"/>
                  <a:gd name="T2" fmla="*/ 129 w 176"/>
                  <a:gd name="T3" fmla="*/ 0 h 177"/>
                  <a:gd name="T4" fmla="*/ 47 w 176"/>
                  <a:gd name="T5" fmla="*/ 0 h 177"/>
                  <a:gd name="T6" fmla="*/ 0 w 176"/>
                  <a:gd name="T7" fmla="*/ 48 h 177"/>
                  <a:gd name="T8" fmla="*/ 0 w 176"/>
                  <a:gd name="T9" fmla="*/ 129 h 177"/>
                  <a:gd name="T10" fmla="*/ 47 w 176"/>
                  <a:gd name="T11" fmla="*/ 177 h 177"/>
                  <a:gd name="T12" fmla="*/ 129 w 176"/>
                  <a:gd name="T13" fmla="*/ 177 h 177"/>
                  <a:gd name="T14" fmla="*/ 176 w 176"/>
                  <a:gd name="T15" fmla="*/ 129 h 177"/>
                  <a:gd name="T16" fmla="*/ 176 w 176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6" h="177">
                    <a:moveTo>
                      <a:pt x="176" y="48"/>
                    </a:moveTo>
                    <a:cubicBezTo>
                      <a:pt x="176" y="22"/>
                      <a:pt x="155" y="0"/>
                      <a:pt x="129" y="0"/>
                    </a:cubicBezTo>
                    <a:cubicBezTo>
                      <a:pt x="47" y="0"/>
                      <a:pt x="47" y="0"/>
                      <a:pt x="47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1" y="177"/>
                      <a:pt x="47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6" y="156"/>
                      <a:pt x="176" y="129"/>
                    </a:cubicBezTo>
                    <a:lnTo>
                      <a:pt x="176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1" name="Freeform 57"/>
              <p:cNvSpPr>
                <a:spLocks/>
              </p:cNvSpPr>
              <p:nvPr/>
            </p:nvSpPr>
            <p:spPr bwMode="auto">
              <a:xfrm>
                <a:off x="1051120" y="1181101"/>
                <a:ext cx="225425" cy="225425"/>
              </a:xfrm>
              <a:custGeom>
                <a:avLst/>
                <a:gdLst>
                  <a:gd name="T0" fmla="*/ 177 w 177"/>
                  <a:gd name="T1" fmla="*/ 48 h 177"/>
                  <a:gd name="T2" fmla="*/ 129 w 177"/>
                  <a:gd name="T3" fmla="*/ 0 h 177"/>
                  <a:gd name="T4" fmla="*/ 48 w 177"/>
                  <a:gd name="T5" fmla="*/ 0 h 177"/>
                  <a:gd name="T6" fmla="*/ 0 w 177"/>
                  <a:gd name="T7" fmla="*/ 48 h 177"/>
                  <a:gd name="T8" fmla="*/ 0 w 177"/>
                  <a:gd name="T9" fmla="*/ 129 h 177"/>
                  <a:gd name="T10" fmla="*/ 48 w 177"/>
                  <a:gd name="T11" fmla="*/ 177 h 177"/>
                  <a:gd name="T12" fmla="*/ 129 w 177"/>
                  <a:gd name="T13" fmla="*/ 177 h 177"/>
                  <a:gd name="T14" fmla="*/ 177 w 177"/>
                  <a:gd name="T15" fmla="*/ 129 h 177"/>
                  <a:gd name="T16" fmla="*/ 177 w 177"/>
                  <a:gd name="T17" fmla="*/ 48 h 1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7">
                    <a:moveTo>
                      <a:pt x="177" y="48"/>
                    </a:moveTo>
                    <a:cubicBezTo>
                      <a:pt x="177" y="22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1" y="0"/>
                      <a:pt x="0" y="22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1" y="177"/>
                      <a:pt x="48" y="177"/>
                    </a:cubicBezTo>
                    <a:cubicBezTo>
                      <a:pt x="129" y="177"/>
                      <a:pt x="129" y="177"/>
                      <a:pt x="129" y="177"/>
                    </a:cubicBezTo>
                    <a:cubicBezTo>
                      <a:pt x="155" y="177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282" name="Freeform 58"/>
              <p:cNvSpPr>
                <a:spLocks/>
              </p:cNvSpPr>
              <p:nvPr/>
            </p:nvSpPr>
            <p:spPr bwMode="auto">
              <a:xfrm>
                <a:off x="1286070" y="946151"/>
                <a:ext cx="225425" cy="223838"/>
              </a:xfrm>
              <a:custGeom>
                <a:avLst/>
                <a:gdLst>
                  <a:gd name="T0" fmla="*/ 177 w 177"/>
                  <a:gd name="T1" fmla="*/ 48 h 176"/>
                  <a:gd name="T2" fmla="*/ 129 w 177"/>
                  <a:gd name="T3" fmla="*/ 0 h 176"/>
                  <a:gd name="T4" fmla="*/ 48 w 177"/>
                  <a:gd name="T5" fmla="*/ 0 h 176"/>
                  <a:gd name="T6" fmla="*/ 0 w 177"/>
                  <a:gd name="T7" fmla="*/ 48 h 176"/>
                  <a:gd name="T8" fmla="*/ 0 w 177"/>
                  <a:gd name="T9" fmla="*/ 129 h 176"/>
                  <a:gd name="T10" fmla="*/ 48 w 177"/>
                  <a:gd name="T11" fmla="*/ 176 h 176"/>
                  <a:gd name="T12" fmla="*/ 129 w 177"/>
                  <a:gd name="T13" fmla="*/ 176 h 176"/>
                  <a:gd name="T14" fmla="*/ 177 w 177"/>
                  <a:gd name="T15" fmla="*/ 129 h 176"/>
                  <a:gd name="T16" fmla="*/ 177 w 177"/>
                  <a:gd name="T17" fmla="*/ 48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76">
                    <a:moveTo>
                      <a:pt x="177" y="48"/>
                    </a:moveTo>
                    <a:cubicBezTo>
                      <a:pt x="177" y="21"/>
                      <a:pt x="155" y="0"/>
                      <a:pt x="129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22" y="0"/>
                      <a:pt x="0" y="21"/>
                      <a:pt x="0" y="48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5"/>
                      <a:pt x="22" y="176"/>
                      <a:pt x="48" y="176"/>
                    </a:cubicBezTo>
                    <a:cubicBezTo>
                      <a:pt x="129" y="176"/>
                      <a:pt x="129" y="176"/>
                      <a:pt x="129" y="176"/>
                    </a:cubicBezTo>
                    <a:cubicBezTo>
                      <a:pt x="155" y="176"/>
                      <a:pt x="177" y="155"/>
                      <a:pt x="177" y="129"/>
                    </a:cubicBezTo>
                    <a:lnTo>
                      <a:pt x="177" y="4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89668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34292" y="3410499"/>
            <a:ext cx="2274669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FFFF"/>
                </a:solidFill>
                <a:latin typeface="微软雅黑"/>
                <a:cs typeface="微软雅黑"/>
              </a:rPr>
              <a:t>项目展示</a:t>
            </a:r>
            <a:endParaRPr lang="en-US" altLang="zh-CN" sz="3200" b="1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lvl="0"/>
            <a:r>
              <a:rPr lang="en-US" altLang="zh-CN" sz="2400" dirty="0">
                <a:solidFill>
                  <a:srgbClr val="FFFFFF"/>
                </a:solidFill>
                <a:latin typeface="Calibri"/>
                <a:ea typeface="宋体"/>
              </a:rPr>
              <a:t>SHOW</a:t>
            </a:r>
            <a:endParaRPr kumimoji="1" lang="zh-CN" altLang="en-US" sz="2400" dirty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7421" y="3321481"/>
            <a:ext cx="3259104" cy="110799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6600" dirty="0">
                <a:solidFill>
                  <a:schemeClr val="bg1"/>
                </a:solidFill>
              </a:rPr>
              <a:t>PART4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8DA474-FC07-4161-AA5C-9AFD5D50744D}"/>
              </a:ext>
            </a:extLst>
          </p:cNvPr>
          <p:cNvSpPr/>
          <p:nvPr/>
        </p:nvSpPr>
        <p:spPr>
          <a:xfrm>
            <a:off x="1544906" y="3235342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4341BB0-6C46-4705-BBC3-F35D0A89283D}"/>
              </a:ext>
            </a:extLst>
          </p:cNvPr>
          <p:cNvSpPr/>
          <p:nvPr/>
        </p:nvSpPr>
        <p:spPr>
          <a:xfrm>
            <a:off x="2075445" y="2760949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xmlns="" id="{108123EB-9FA6-43E1-8C88-29CEFD24CFEB}"/>
              </a:ext>
            </a:extLst>
          </p:cNvPr>
          <p:cNvSpPr/>
          <p:nvPr/>
        </p:nvSpPr>
        <p:spPr>
          <a:xfrm>
            <a:off x="984124" y="1727126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xmlns="" id="{43AB2FC5-C2DC-4C75-B5D7-BE4119089629}"/>
              </a:ext>
            </a:extLst>
          </p:cNvPr>
          <p:cNvSpPr/>
          <p:nvPr/>
        </p:nvSpPr>
        <p:spPr>
          <a:xfrm>
            <a:off x="1286950" y="2025400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B614EB4-CB44-4EB4-93FE-98E6D6607A9B}"/>
              </a:ext>
            </a:extLst>
          </p:cNvPr>
          <p:cNvGrpSpPr/>
          <p:nvPr/>
        </p:nvGrpSpPr>
        <p:grpSpPr>
          <a:xfrm>
            <a:off x="9182332" y="2875002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xmlns="" id="{8A6DB87C-8B96-4072-9858-8A6999FFBCB3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9">
              <a:extLst>
                <a:ext uri="{FF2B5EF4-FFF2-40B4-BE49-F238E27FC236}">
                  <a16:creationId xmlns:a16="http://schemas.microsoft.com/office/drawing/2014/main" xmlns="" id="{AA506528-70A1-40D0-B006-6169B84C0F57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9EBD062-70CE-445E-A437-A6C8BB8095D4}"/>
              </a:ext>
            </a:extLst>
          </p:cNvPr>
          <p:cNvSpPr/>
          <p:nvPr/>
        </p:nvSpPr>
        <p:spPr>
          <a:xfrm>
            <a:off x="10142439" y="213660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F6292B-1A32-4AEF-97EB-E2679990E0A6}"/>
              </a:ext>
            </a:extLst>
          </p:cNvPr>
          <p:cNvGrpSpPr/>
          <p:nvPr/>
        </p:nvGrpSpPr>
        <p:grpSpPr>
          <a:xfrm>
            <a:off x="2003129" y="5088214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xmlns="" id="{21659F3B-8D2D-41BA-9C5E-5F0C7A3CB4B2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9">
              <a:extLst>
                <a:ext uri="{FF2B5EF4-FFF2-40B4-BE49-F238E27FC236}">
                  <a16:creationId xmlns:a16="http://schemas.microsoft.com/office/drawing/2014/main" xmlns="" id="{CF45F315-D141-41D8-9219-1EA642A84B9D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29CF58D-733F-44B6-94E1-BD76A1685630}"/>
              </a:ext>
            </a:extLst>
          </p:cNvPr>
          <p:cNvSpPr/>
          <p:nvPr/>
        </p:nvSpPr>
        <p:spPr>
          <a:xfrm>
            <a:off x="2963236" y="4349817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8FE12F5-A611-42E7-BDE7-E5321EDDF90A}"/>
              </a:ext>
            </a:extLst>
          </p:cNvPr>
          <p:cNvGrpSpPr/>
          <p:nvPr/>
        </p:nvGrpSpPr>
        <p:grpSpPr>
          <a:xfrm>
            <a:off x="9569361" y="4429477"/>
            <a:ext cx="1334762" cy="1696823"/>
            <a:chOff x="1136524" y="1879526"/>
            <a:chExt cx="1334762" cy="169682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21DD492-9930-4C3C-95C6-16334099D5D7}"/>
                </a:ext>
              </a:extLst>
            </p:cNvPr>
            <p:cNvSpPr/>
            <p:nvPr/>
          </p:nvSpPr>
          <p:spPr>
            <a:xfrm>
              <a:off x="1697306" y="3387742"/>
              <a:ext cx="188607" cy="188607"/>
            </a:xfrm>
            <a:prstGeom prst="rect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5CC58BE-2422-4866-8F2A-5EE16324F36F}"/>
                </a:ext>
              </a:extLst>
            </p:cNvPr>
            <p:cNvSpPr/>
            <p:nvPr/>
          </p:nvSpPr>
          <p:spPr>
            <a:xfrm>
              <a:off x="2227845" y="2913349"/>
              <a:ext cx="243441" cy="243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4">
              <a:extLst>
                <a:ext uri="{FF2B5EF4-FFF2-40B4-BE49-F238E27FC236}">
                  <a16:creationId xmlns:a16="http://schemas.microsoft.com/office/drawing/2014/main" xmlns="" id="{2E73CCA7-145E-422B-85D8-643D9181C982}"/>
                </a:ext>
              </a:extLst>
            </p:cNvPr>
            <p:cNvSpPr/>
            <p:nvPr/>
          </p:nvSpPr>
          <p:spPr>
            <a:xfrm>
              <a:off x="1136524" y="18795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矩形 9">
              <a:extLst>
                <a:ext uri="{FF2B5EF4-FFF2-40B4-BE49-F238E27FC236}">
                  <a16:creationId xmlns:a16="http://schemas.microsoft.com/office/drawing/2014/main" xmlns="" id="{EEDD7F45-6C42-4961-A6F1-F4BF97869F36}"/>
                </a:ext>
              </a:extLst>
            </p:cNvPr>
            <p:cNvSpPr/>
            <p:nvPr/>
          </p:nvSpPr>
          <p:spPr>
            <a:xfrm>
              <a:off x="1439350" y="21778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E4FA06C0-6FD1-4B71-B933-F82AD52F6734}"/>
              </a:ext>
            </a:extLst>
          </p:cNvPr>
          <p:cNvGrpSpPr/>
          <p:nvPr/>
        </p:nvGrpSpPr>
        <p:grpSpPr>
          <a:xfrm>
            <a:off x="5409120" y="1801370"/>
            <a:ext cx="1337405" cy="1317040"/>
            <a:chOff x="5428327" y="1269816"/>
            <a:chExt cx="1337405" cy="131704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C2379B90-498F-4C08-9DEB-4498A3065FD9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53BBA0E7-0B74-46D1-A8A5-7DE712468D69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1237445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 animBg="1"/>
      <p:bldP spid="7" grpId="0" animBg="1"/>
      <p:bldP spid="8" grpId="0" animBg="1"/>
      <p:bldP spid="9" grpId="0" animBg="1"/>
      <p:bldP spid="13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r>
              <a:rPr kumimoji="1" lang="zh-CN" altLang="en-US" dirty="0"/>
              <a:t> 项目展示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xmlns="" id="{33401C22-A0D3-4C68-89B3-75A84BE9AA9B}"/>
              </a:ext>
            </a:extLst>
          </p:cNvPr>
          <p:cNvGrpSpPr/>
          <p:nvPr/>
        </p:nvGrpSpPr>
        <p:grpSpPr>
          <a:xfrm>
            <a:off x="3792031" y="1273500"/>
            <a:ext cx="2199067" cy="4627271"/>
            <a:chOff x="3792031" y="1273500"/>
            <a:chExt cx="2199067" cy="4627271"/>
          </a:xfrm>
        </p:grpSpPr>
        <p:sp>
          <p:nvSpPr>
            <p:cNvPr id="15" name="矩形 14"/>
            <p:cNvSpPr/>
            <p:nvPr/>
          </p:nvSpPr>
          <p:spPr>
            <a:xfrm>
              <a:off x="3914415" y="3620651"/>
              <a:ext cx="2076683" cy="204005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zh-CN" altLang="en-US"/>
            </a:p>
          </p:txBody>
        </p:sp>
        <p:grpSp>
          <p:nvGrpSpPr>
            <p:cNvPr id="31" name="组 30"/>
            <p:cNvGrpSpPr/>
            <p:nvPr/>
          </p:nvGrpSpPr>
          <p:grpSpPr>
            <a:xfrm>
              <a:off x="3792031" y="1273500"/>
              <a:ext cx="2193602" cy="4387205"/>
              <a:chOff x="3791237" y="1273496"/>
              <a:chExt cx="2193602" cy="4387205"/>
            </a:xfrm>
          </p:grpSpPr>
          <p:sp>
            <p:nvSpPr>
              <p:cNvPr id="13" name="直线连接符 12"/>
              <p:cNvSpPr/>
              <p:nvPr/>
            </p:nvSpPr>
            <p:spPr>
              <a:xfrm>
                <a:off x="3803937" y="1712217"/>
                <a:ext cx="0" cy="3948484"/>
              </a:xfrm>
              <a:prstGeom prst="line">
                <a:avLst/>
              </a:prstGeom>
              <a:solidFill>
                <a:srgbClr val="5BC8B4"/>
              </a:solidFill>
              <a:ln w="38100">
                <a:solidFill>
                  <a:srgbClr val="5BC8B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" name="任意形状 15"/>
              <p:cNvSpPr/>
              <p:nvPr/>
            </p:nvSpPr>
            <p:spPr>
              <a:xfrm>
                <a:off x="3791237" y="1273496"/>
                <a:ext cx="2193602" cy="438720"/>
              </a:xfrm>
              <a:custGeom>
                <a:avLst/>
                <a:gdLst>
                  <a:gd name="connsiteX0" fmla="*/ 0 w 2193602"/>
                  <a:gd name="connsiteY0" fmla="*/ 0 h 438720"/>
                  <a:gd name="connsiteX1" fmla="*/ 2193602 w 2193602"/>
                  <a:gd name="connsiteY1" fmla="*/ 0 h 438720"/>
                  <a:gd name="connsiteX2" fmla="*/ 2193602 w 2193602"/>
                  <a:gd name="connsiteY2" fmla="*/ 438720 h 438720"/>
                  <a:gd name="connsiteX3" fmla="*/ 0 w 2193602"/>
                  <a:gd name="connsiteY3" fmla="*/ 438720 h 438720"/>
                  <a:gd name="connsiteX4" fmla="*/ 0 w 2193602"/>
                  <a:gd name="connsiteY4" fmla="*/ 0 h 43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3602" h="438720">
                    <a:moveTo>
                      <a:pt x="0" y="0"/>
                    </a:moveTo>
                    <a:lnTo>
                      <a:pt x="2193602" y="0"/>
                    </a:lnTo>
                    <a:lnTo>
                      <a:pt x="2193602" y="438720"/>
                    </a:lnTo>
                    <a:lnTo>
                      <a:pt x="0" y="438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C8B4"/>
              </a:solidFill>
              <a:ln>
                <a:solidFill>
                  <a:srgbClr val="5BC8B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880" tIns="55880" rIns="55880" bIns="55880" numCol="1" spcCol="1270" anchor="ctr" anchorCtr="0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 dirty="0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3974967" y="1323579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grpSp>
          <p:nvGrpSpPr>
            <p:cNvPr id="41" name="组 40"/>
            <p:cNvGrpSpPr/>
            <p:nvPr/>
          </p:nvGrpSpPr>
          <p:grpSpPr>
            <a:xfrm>
              <a:off x="3896787" y="3549358"/>
              <a:ext cx="2010337" cy="2351413"/>
              <a:chOff x="1390975" y="3549354"/>
              <a:chExt cx="2010337" cy="2351413"/>
            </a:xfrm>
          </p:grpSpPr>
          <p:sp>
            <p:nvSpPr>
              <p:cNvPr id="42" name="矩形 41"/>
              <p:cNvSpPr/>
              <p:nvPr/>
            </p:nvSpPr>
            <p:spPr>
              <a:xfrm>
                <a:off x="1390975" y="3887908"/>
                <a:ext cx="2010337" cy="2012859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1415372" y="3549354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pic>
          <p:nvPicPr>
            <p:cNvPr id="8" name="图片 7" descr="图片包含 建筑物, 鸟, 黑色&#10;&#10;已生成极高可信度的说明">
              <a:extLst>
                <a:ext uri="{FF2B5EF4-FFF2-40B4-BE49-F238E27FC236}">
                  <a16:creationId xmlns:a16="http://schemas.microsoft.com/office/drawing/2014/main" xmlns="" id="{D0405E6A-359F-4A65-B364-FE8F7BA02EC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883838" y="1847908"/>
              <a:ext cx="2088000" cy="1476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54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55" name="组合 54">
            <a:extLst>
              <a:ext uri="{FF2B5EF4-FFF2-40B4-BE49-F238E27FC236}">
                <a16:creationId xmlns:a16="http://schemas.microsoft.com/office/drawing/2014/main" xmlns="" id="{6945807F-0B73-40C0-B1FC-5C8370F047B7}"/>
              </a:ext>
            </a:extLst>
          </p:cNvPr>
          <p:cNvGrpSpPr/>
          <p:nvPr/>
        </p:nvGrpSpPr>
        <p:grpSpPr>
          <a:xfrm>
            <a:off x="6314674" y="1273500"/>
            <a:ext cx="2199067" cy="4627271"/>
            <a:chOff x="6314674" y="1273500"/>
            <a:chExt cx="2199067" cy="4627271"/>
          </a:xfrm>
        </p:grpSpPr>
        <p:sp>
          <p:nvSpPr>
            <p:cNvPr id="19" name="任意形状 18"/>
            <p:cNvSpPr/>
            <p:nvPr/>
          </p:nvSpPr>
          <p:spPr>
            <a:xfrm>
              <a:off x="6437058" y="3620651"/>
              <a:ext cx="2076683" cy="2040050"/>
            </a:xfrm>
            <a:custGeom>
              <a:avLst/>
              <a:gdLst>
                <a:gd name="connsiteX0" fmla="*/ 0 w 2076683"/>
                <a:gd name="connsiteY0" fmla="*/ 0 h 2040050"/>
                <a:gd name="connsiteX1" fmla="*/ 2076683 w 2076683"/>
                <a:gd name="connsiteY1" fmla="*/ 0 h 2040050"/>
                <a:gd name="connsiteX2" fmla="*/ 2076683 w 2076683"/>
                <a:gd name="connsiteY2" fmla="*/ 2040050 h 2040050"/>
                <a:gd name="connsiteX3" fmla="*/ 0 w 2076683"/>
                <a:gd name="connsiteY3" fmla="*/ 2040050 h 2040050"/>
                <a:gd name="connsiteX4" fmla="*/ 0 w 2076683"/>
                <a:gd name="connsiteY4" fmla="*/ 0 h 204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683" h="2040050">
                  <a:moveTo>
                    <a:pt x="0" y="0"/>
                  </a:moveTo>
                  <a:lnTo>
                    <a:pt x="2076683" y="0"/>
                  </a:lnTo>
                  <a:lnTo>
                    <a:pt x="2076683" y="2040050"/>
                  </a:lnTo>
                  <a:lnTo>
                    <a:pt x="0" y="20400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/>
            </a:p>
          </p:txBody>
        </p:sp>
        <p:grpSp>
          <p:nvGrpSpPr>
            <p:cNvPr id="32" name="组 31"/>
            <p:cNvGrpSpPr/>
            <p:nvPr/>
          </p:nvGrpSpPr>
          <p:grpSpPr>
            <a:xfrm>
              <a:off x="6314674" y="1273500"/>
              <a:ext cx="2193602" cy="4387205"/>
              <a:chOff x="6313880" y="1273496"/>
              <a:chExt cx="2193602" cy="4387205"/>
            </a:xfrm>
          </p:grpSpPr>
          <p:sp>
            <p:nvSpPr>
              <p:cNvPr id="17" name="直线连接符 16"/>
              <p:cNvSpPr/>
              <p:nvPr/>
            </p:nvSpPr>
            <p:spPr>
              <a:xfrm>
                <a:off x="6326580" y="1712217"/>
                <a:ext cx="0" cy="3948484"/>
              </a:xfrm>
              <a:prstGeom prst="line">
                <a:avLst/>
              </a:prstGeom>
              <a:ln w="38100"/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0" name="任意形状 19"/>
              <p:cNvSpPr/>
              <p:nvPr/>
            </p:nvSpPr>
            <p:spPr>
              <a:xfrm>
                <a:off x="6313880" y="1273496"/>
                <a:ext cx="2193602" cy="438720"/>
              </a:xfrm>
              <a:custGeom>
                <a:avLst/>
                <a:gdLst>
                  <a:gd name="connsiteX0" fmla="*/ 0 w 2193602"/>
                  <a:gd name="connsiteY0" fmla="*/ 0 h 438720"/>
                  <a:gd name="connsiteX1" fmla="*/ 2193602 w 2193602"/>
                  <a:gd name="connsiteY1" fmla="*/ 0 h 438720"/>
                  <a:gd name="connsiteX2" fmla="*/ 2193602 w 2193602"/>
                  <a:gd name="connsiteY2" fmla="*/ 438720 h 438720"/>
                  <a:gd name="connsiteX3" fmla="*/ 0 w 2193602"/>
                  <a:gd name="connsiteY3" fmla="*/ 438720 h 438720"/>
                  <a:gd name="connsiteX4" fmla="*/ 0 w 2193602"/>
                  <a:gd name="connsiteY4" fmla="*/ 0 h 43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3602" h="438720">
                    <a:moveTo>
                      <a:pt x="0" y="0"/>
                    </a:moveTo>
                    <a:lnTo>
                      <a:pt x="2193602" y="0"/>
                    </a:lnTo>
                    <a:lnTo>
                      <a:pt x="2193602" y="438720"/>
                    </a:lnTo>
                    <a:lnTo>
                      <a:pt x="0" y="43872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880" tIns="55880" rIns="55880" bIns="55880" numCol="1" spcCol="1270" anchor="ctr" anchorCtr="0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6497611" y="1323579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grpSp>
          <p:nvGrpSpPr>
            <p:cNvPr id="44" name="组 43"/>
            <p:cNvGrpSpPr/>
            <p:nvPr/>
          </p:nvGrpSpPr>
          <p:grpSpPr>
            <a:xfrm>
              <a:off x="6424914" y="3549358"/>
              <a:ext cx="2010337" cy="2351413"/>
              <a:chOff x="1390975" y="3549354"/>
              <a:chExt cx="2010337" cy="2351413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1390975" y="3887908"/>
                <a:ext cx="2010337" cy="2012859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1415372" y="3549354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pic>
          <p:nvPicPr>
            <p:cNvPr id="22" name="图片 21" descr="图片包含 天空, 户外&#10;&#10;已生成高可信度的说明">
              <a:extLst>
                <a:ext uri="{FF2B5EF4-FFF2-40B4-BE49-F238E27FC236}">
                  <a16:creationId xmlns:a16="http://schemas.microsoft.com/office/drawing/2014/main" xmlns="" id="{5F806B1C-3D37-472F-BF78-F5FBD2683D97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9385" y="1847908"/>
              <a:ext cx="2088000" cy="1476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54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7793F328-4462-4964-A7E6-DF3FF71F7EBC}"/>
              </a:ext>
            </a:extLst>
          </p:cNvPr>
          <p:cNvGrpSpPr/>
          <p:nvPr/>
        </p:nvGrpSpPr>
        <p:grpSpPr>
          <a:xfrm>
            <a:off x="1269388" y="1273500"/>
            <a:ext cx="2199067" cy="4627271"/>
            <a:chOff x="1269388" y="1273500"/>
            <a:chExt cx="2199067" cy="4627271"/>
          </a:xfrm>
        </p:grpSpPr>
        <p:sp>
          <p:nvSpPr>
            <p:cNvPr id="11" name="任意形状 10"/>
            <p:cNvSpPr/>
            <p:nvPr/>
          </p:nvSpPr>
          <p:spPr>
            <a:xfrm>
              <a:off x="1391772" y="3620651"/>
              <a:ext cx="2076683" cy="2040050"/>
            </a:xfrm>
            <a:custGeom>
              <a:avLst/>
              <a:gdLst>
                <a:gd name="connsiteX0" fmla="*/ 0 w 2076683"/>
                <a:gd name="connsiteY0" fmla="*/ 0 h 2040050"/>
                <a:gd name="connsiteX1" fmla="*/ 2076683 w 2076683"/>
                <a:gd name="connsiteY1" fmla="*/ 0 h 2040050"/>
                <a:gd name="connsiteX2" fmla="*/ 2076683 w 2076683"/>
                <a:gd name="connsiteY2" fmla="*/ 2040050 h 2040050"/>
                <a:gd name="connsiteX3" fmla="*/ 0 w 2076683"/>
                <a:gd name="connsiteY3" fmla="*/ 2040050 h 2040050"/>
                <a:gd name="connsiteX4" fmla="*/ 0 w 2076683"/>
                <a:gd name="connsiteY4" fmla="*/ 0 h 204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683" h="2040050">
                  <a:moveTo>
                    <a:pt x="0" y="0"/>
                  </a:moveTo>
                  <a:lnTo>
                    <a:pt x="2076683" y="0"/>
                  </a:lnTo>
                  <a:lnTo>
                    <a:pt x="2076683" y="2040050"/>
                  </a:lnTo>
                  <a:lnTo>
                    <a:pt x="0" y="20400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/>
            </a:p>
          </p:txBody>
        </p:sp>
        <p:grpSp>
          <p:nvGrpSpPr>
            <p:cNvPr id="25" name="组 24"/>
            <p:cNvGrpSpPr/>
            <p:nvPr/>
          </p:nvGrpSpPr>
          <p:grpSpPr>
            <a:xfrm>
              <a:off x="1269388" y="1273500"/>
              <a:ext cx="2193602" cy="4387205"/>
              <a:chOff x="1268594" y="1273496"/>
              <a:chExt cx="2193602" cy="4387205"/>
            </a:xfrm>
          </p:grpSpPr>
          <p:sp>
            <p:nvSpPr>
              <p:cNvPr id="9" name="直线连接符 8"/>
              <p:cNvSpPr/>
              <p:nvPr/>
            </p:nvSpPr>
            <p:spPr>
              <a:xfrm>
                <a:off x="1281294" y="1712217"/>
                <a:ext cx="0" cy="3948484"/>
              </a:xfrm>
              <a:prstGeom prst="line">
                <a:avLst/>
              </a:prstGeom>
              <a:solidFill>
                <a:srgbClr val="5BC8B4"/>
              </a:solidFill>
              <a:ln w="38100">
                <a:solidFill>
                  <a:srgbClr val="5BC8B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2" name="任意形状 11"/>
              <p:cNvSpPr/>
              <p:nvPr/>
            </p:nvSpPr>
            <p:spPr>
              <a:xfrm>
                <a:off x="1268594" y="1273496"/>
                <a:ext cx="2193602" cy="438720"/>
              </a:xfrm>
              <a:custGeom>
                <a:avLst/>
                <a:gdLst>
                  <a:gd name="connsiteX0" fmla="*/ 0 w 2193602"/>
                  <a:gd name="connsiteY0" fmla="*/ 0 h 438720"/>
                  <a:gd name="connsiteX1" fmla="*/ 2193602 w 2193602"/>
                  <a:gd name="connsiteY1" fmla="*/ 0 h 438720"/>
                  <a:gd name="connsiteX2" fmla="*/ 2193602 w 2193602"/>
                  <a:gd name="connsiteY2" fmla="*/ 438720 h 438720"/>
                  <a:gd name="connsiteX3" fmla="*/ 0 w 2193602"/>
                  <a:gd name="connsiteY3" fmla="*/ 438720 h 438720"/>
                  <a:gd name="connsiteX4" fmla="*/ 0 w 2193602"/>
                  <a:gd name="connsiteY4" fmla="*/ 0 h 43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3602" h="438720">
                    <a:moveTo>
                      <a:pt x="0" y="0"/>
                    </a:moveTo>
                    <a:lnTo>
                      <a:pt x="2193602" y="0"/>
                    </a:lnTo>
                    <a:lnTo>
                      <a:pt x="2193602" y="438720"/>
                    </a:lnTo>
                    <a:lnTo>
                      <a:pt x="0" y="4387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5BC8B4"/>
              </a:solidFill>
              <a:ln>
                <a:solidFill>
                  <a:srgbClr val="5BC8B4"/>
                </a:solidFill>
              </a:ln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880" tIns="55880" rIns="55880" bIns="55880" numCol="1" spcCol="1270" anchor="ctr" anchorCtr="0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1452324" y="1323579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grpSp>
          <p:nvGrpSpPr>
            <p:cNvPr id="34" name="组 33"/>
            <p:cNvGrpSpPr/>
            <p:nvPr/>
          </p:nvGrpSpPr>
          <p:grpSpPr>
            <a:xfrm>
              <a:off x="1367375" y="3549358"/>
              <a:ext cx="2010337" cy="2351413"/>
              <a:chOff x="1390975" y="3549354"/>
              <a:chExt cx="2010337" cy="2351413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1390975" y="3887908"/>
                <a:ext cx="2010337" cy="2012859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1415372" y="3549354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pic>
          <p:nvPicPr>
            <p:cNvPr id="36" name="图片 35" descr="图片包含 电子产品, 墙壁, 计算机&#10;&#10;已生成高可信度的说明">
              <a:extLst>
                <a:ext uri="{FF2B5EF4-FFF2-40B4-BE49-F238E27FC236}">
                  <a16:creationId xmlns:a16="http://schemas.microsoft.com/office/drawing/2014/main" xmlns="" id="{68DD37A7-5BDA-408E-AAEF-DF188F3B3718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358291" y="1847908"/>
              <a:ext cx="2088000" cy="1476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54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D62A349F-DCA8-4A4A-99C1-14953B30930B}"/>
              </a:ext>
            </a:extLst>
          </p:cNvPr>
          <p:cNvGrpSpPr/>
          <p:nvPr/>
        </p:nvGrpSpPr>
        <p:grpSpPr>
          <a:xfrm>
            <a:off x="8837317" y="1273500"/>
            <a:ext cx="2199067" cy="4627271"/>
            <a:chOff x="8837317" y="1273500"/>
            <a:chExt cx="2199067" cy="4627271"/>
          </a:xfrm>
        </p:grpSpPr>
        <p:sp>
          <p:nvSpPr>
            <p:cNvPr id="23" name="任意形状 22"/>
            <p:cNvSpPr/>
            <p:nvPr/>
          </p:nvSpPr>
          <p:spPr>
            <a:xfrm>
              <a:off x="8959701" y="3620651"/>
              <a:ext cx="2076683" cy="2040050"/>
            </a:xfrm>
            <a:custGeom>
              <a:avLst/>
              <a:gdLst>
                <a:gd name="connsiteX0" fmla="*/ 0 w 2076683"/>
                <a:gd name="connsiteY0" fmla="*/ 0 h 2040050"/>
                <a:gd name="connsiteX1" fmla="*/ 2076683 w 2076683"/>
                <a:gd name="connsiteY1" fmla="*/ 0 h 2040050"/>
                <a:gd name="connsiteX2" fmla="*/ 2076683 w 2076683"/>
                <a:gd name="connsiteY2" fmla="*/ 2040050 h 2040050"/>
                <a:gd name="connsiteX3" fmla="*/ 0 w 2076683"/>
                <a:gd name="connsiteY3" fmla="*/ 2040050 h 2040050"/>
                <a:gd name="connsiteX4" fmla="*/ 0 w 2076683"/>
                <a:gd name="connsiteY4" fmla="*/ 0 h 2040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76683" h="2040050">
                  <a:moveTo>
                    <a:pt x="0" y="0"/>
                  </a:moveTo>
                  <a:lnTo>
                    <a:pt x="2076683" y="0"/>
                  </a:lnTo>
                  <a:lnTo>
                    <a:pt x="2076683" y="2040050"/>
                  </a:lnTo>
                  <a:lnTo>
                    <a:pt x="0" y="20400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1440" tIns="91440" rIns="91440" bIns="91440" numCol="1" spcCol="1270" anchor="t" anchorCtr="0">
              <a:noAutofit/>
            </a:bodyPr>
            <a:lstStyle/>
            <a:p>
              <a:pPr algn="ctr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zh-CN" altLang="en-US" sz="3600"/>
            </a:p>
          </p:txBody>
        </p:sp>
        <p:grpSp>
          <p:nvGrpSpPr>
            <p:cNvPr id="33" name="组 32"/>
            <p:cNvGrpSpPr/>
            <p:nvPr/>
          </p:nvGrpSpPr>
          <p:grpSpPr>
            <a:xfrm>
              <a:off x="8837317" y="1273500"/>
              <a:ext cx="2193602" cy="4387205"/>
              <a:chOff x="8836523" y="1273496"/>
              <a:chExt cx="2193602" cy="4387205"/>
            </a:xfrm>
          </p:grpSpPr>
          <p:sp>
            <p:nvSpPr>
              <p:cNvPr id="21" name="直线连接符 20"/>
              <p:cNvSpPr/>
              <p:nvPr/>
            </p:nvSpPr>
            <p:spPr>
              <a:xfrm>
                <a:off x="8849223" y="1712217"/>
                <a:ext cx="0" cy="3948484"/>
              </a:xfrm>
              <a:prstGeom prst="line">
                <a:avLst/>
              </a:prstGeom>
              <a:ln w="38100"/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24" name="任意形状 23"/>
              <p:cNvSpPr/>
              <p:nvPr/>
            </p:nvSpPr>
            <p:spPr>
              <a:xfrm>
                <a:off x="8836523" y="1273496"/>
                <a:ext cx="2193602" cy="438720"/>
              </a:xfrm>
              <a:custGeom>
                <a:avLst/>
                <a:gdLst>
                  <a:gd name="connsiteX0" fmla="*/ 0 w 2193602"/>
                  <a:gd name="connsiteY0" fmla="*/ 0 h 438720"/>
                  <a:gd name="connsiteX1" fmla="*/ 2193602 w 2193602"/>
                  <a:gd name="connsiteY1" fmla="*/ 0 h 438720"/>
                  <a:gd name="connsiteX2" fmla="*/ 2193602 w 2193602"/>
                  <a:gd name="connsiteY2" fmla="*/ 438720 h 438720"/>
                  <a:gd name="connsiteX3" fmla="*/ 0 w 2193602"/>
                  <a:gd name="connsiteY3" fmla="*/ 438720 h 438720"/>
                  <a:gd name="connsiteX4" fmla="*/ 0 w 2193602"/>
                  <a:gd name="connsiteY4" fmla="*/ 0 h 438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193602" h="438720">
                    <a:moveTo>
                      <a:pt x="0" y="0"/>
                    </a:moveTo>
                    <a:lnTo>
                      <a:pt x="2193602" y="0"/>
                    </a:lnTo>
                    <a:lnTo>
                      <a:pt x="2193602" y="438720"/>
                    </a:lnTo>
                    <a:lnTo>
                      <a:pt x="0" y="43872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55880" tIns="55880" rIns="55880" bIns="55880" numCol="1" spcCol="1270" anchor="ctr" anchorCtr="0">
                <a:noAutofit/>
              </a:bodyPr>
              <a:lstStyle/>
              <a:p>
                <a:pPr algn="ctr" defTabSz="9779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zh-CN" altLang="en-US" sz="2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9020254" y="1323579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grpSp>
          <p:nvGrpSpPr>
            <p:cNvPr id="47" name="组 46"/>
            <p:cNvGrpSpPr/>
            <p:nvPr/>
          </p:nvGrpSpPr>
          <p:grpSpPr>
            <a:xfrm>
              <a:off x="8954326" y="3549358"/>
              <a:ext cx="2010337" cy="2351413"/>
              <a:chOff x="1390975" y="3549354"/>
              <a:chExt cx="2010337" cy="2351413"/>
            </a:xfrm>
          </p:grpSpPr>
          <p:sp>
            <p:nvSpPr>
              <p:cNvPr id="48" name="矩形 47"/>
              <p:cNvSpPr/>
              <p:nvPr/>
            </p:nvSpPr>
            <p:spPr>
              <a:xfrm>
                <a:off x="1390975" y="3887908"/>
                <a:ext cx="2010337" cy="2012859"/>
              </a:xfrm>
              <a:prstGeom prst="rect">
                <a:avLst/>
              </a:prstGeom>
            </p:spPr>
            <p:txBody>
              <a:bodyPr wrap="square" numCol="1" spcCol="360000">
                <a:spAutoFit/>
              </a:bodyPr>
              <a:lstStyle/>
              <a:p>
                <a:pPr defTabSz="608965">
                  <a:lnSpc>
                    <a:spcPct val="130000"/>
                  </a:lnSpc>
                </a:pPr>
                <a:r>
                  <a:rPr lang="zh-CN" altLang="en-US" sz="1200" u="sng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更换图片方法：点击图片后右键，选择“更改图片”即可。</a:t>
                </a:r>
                <a:r>
                  <a:rPr lang="zh-CN" altLang="en-US" sz="1200" dirty="0">
                    <a:solidFill>
                      <a:schemeClr val="bg1"/>
                    </a:solidFill>
                    <a:latin typeface="微软雅黑" charset="0"/>
                    <a:ea typeface="微软雅黑" charset="0"/>
                  </a:rPr>
                  <a:t>标题数字等都可以通过点击和重新输入进行更改，顶部“开始”面板中可以对字体、字号、颜色、行距等进行修改。</a:t>
                </a:r>
              </a:p>
            </p:txBody>
          </p:sp>
          <p:sp>
            <p:nvSpPr>
              <p:cNvPr id="49" name="矩形 48"/>
              <p:cNvSpPr/>
              <p:nvPr/>
            </p:nvSpPr>
            <p:spPr>
              <a:xfrm>
                <a:off x="1415372" y="3549354"/>
                <a:ext cx="1826141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1218565">
                  <a:defRPr/>
                </a:pPr>
                <a:r>
                  <a:rPr lang="zh-CN" altLang="en-US" sz="1600" b="1" kern="0" dirty="0">
                    <a:solidFill>
                      <a:schemeClr val="bg1"/>
                    </a:solidFill>
                    <a:ea typeface="微软雅黑" charset="0"/>
                  </a:rPr>
                  <a:t>点击此处添加标题</a:t>
                </a:r>
                <a:endParaRPr lang="en-US" altLang="zh-CN" sz="1600" b="1" kern="0" dirty="0">
                  <a:solidFill>
                    <a:schemeClr val="bg1"/>
                  </a:solidFill>
                  <a:ea typeface="微软雅黑" charset="0"/>
                </a:endParaRPr>
              </a:p>
            </p:txBody>
          </p:sp>
        </p:grpSp>
        <p:pic>
          <p:nvPicPr>
            <p:cNvPr id="52" name="图片 51" descr="图片包含 建筑物, 户外, 就坐, 围栏&#10;&#10;已生成高可信度的说明">
              <a:extLst>
                <a:ext uri="{FF2B5EF4-FFF2-40B4-BE49-F238E27FC236}">
                  <a16:creationId xmlns:a16="http://schemas.microsoft.com/office/drawing/2014/main" xmlns="" id="{F01D5DB4-5E1C-4FF7-B091-36CEF3C56E4D}"/>
                </a:ext>
              </a:extLst>
            </p:cNvPr>
            <p:cNvPicPr preferRelativeResize="0">
              <a:picLocks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934932" y="1847908"/>
              <a:ext cx="2088000" cy="1476000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25400" cap="sq">
              <a:solidFill>
                <a:srgbClr val="FFFFFF"/>
              </a:solidFill>
              <a:miter lim="800000"/>
              <a:headEnd/>
              <a:tailEnd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r>
              <a:rPr kumimoji="1" lang="zh-CN" altLang="en-US" dirty="0"/>
              <a:t>项目展示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DFB82D0-B55E-473E-BEA5-86B1B744645C}"/>
              </a:ext>
            </a:extLst>
          </p:cNvPr>
          <p:cNvGrpSpPr/>
          <p:nvPr/>
        </p:nvGrpSpPr>
        <p:grpSpPr>
          <a:xfrm>
            <a:off x="64294" y="1678099"/>
            <a:ext cx="7310796" cy="1771694"/>
            <a:chOff x="64294" y="1678099"/>
            <a:chExt cx="7310796" cy="1771694"/>
          </a:xfrm>
        </p:grpSpPr>
        <p:sp>
          <p:nvSpPr>
            <p:cNvPr id="4" name="文本框 3"/>
            <p:cNvSpPr txBox="1"/>
            <p:nvPr/>
          </p:nvSpPr>
          <p:spPr>
            <a:xfrm>
              <a:off x="938518" y="2110964"/>
              <a:ext cx="5826283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b="1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  <a:cs typeface="Arial" pitchFamily="34" charset="0"/>
                </a:rPr>
                <a:t>点击此处添加简短介绍，顶部“开始”面板中可以对字体、字号、颜色、行距等进行修改。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64294" y="1678099"/>
              <a:ext cx="90498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48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+mn-ea"/>
                  <a:cs typeface="Arial" pitchFamily="34" charset="0"/>
                </a:rPr>
                <a:t>“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470104" y="2397197"/>
              <a:ext cx="904986" cy="10525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480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latin typeface="+mn-ea"/>
                  <a:cs typeface="Arial" pitchFamily="34" charset="0"/>
                </a:rPr>
                <a:t>”</a:t>
              </a:r>
            </a:p>
          </p:txBody>
        </p:sp>
      </p:grpSp>
      <p:sp>
        <p:nvSpPr>
          <p:cNvPr id="8" name="矩形 7"/>
          <p:cNvSpPr/>
          <p:nvPr/>
        </p:nvSpPr>
        <p:spPr>
          <a:xfrm>
            <a:off x="969281" y="4074037"/>
            <a:ext cx="5795516" cy="1292662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。标题数字等都可以通过点击和重新输入进行更改，顶部“开始”面板中可以对字体、字号、颜色、行距等进行修改。标题数字等都可以通过点击和重新输入进行更改。</a:t>
            </a:r>
          </a:p>
        </p:txBody>
      </p:sp>
      <p:sp>
        <p:nvSpPr>
          <p:cNvPr id="9" name="矩形 8"/>
          <p:cNvSpPr/>
          <p:nvPr/>
        </p:nvSpPr>
        <p:spPr>
          <a:xfrm>
            <a:off x="969280" y="3550821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zh-CN" altLang="en-US" sz="2000" b="1" kern="0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2000" b="1" kern="0" dirty="0">
              <a:solidFill>
                <a:schemeClr val="bg1"/>
              </a:solidFill>
              <a:ea typeface="微软雅黑" charset="0"/>
            </a:endParaRPr>
          </a:p>
        </p:txBody>
      </p:sp>
      <p:pic>
        <p:nvPicPr>
          <p:cNvPr id="11" name="图片 10" descr="图片包含 天空, 雪花, 户外&#10;&#10;已生成极高可信度的说明">
            <a:extLst>
              <a:ext uri="{FF2B5EF4-FFF2-40B4-BE49-F238E27FC236}">
                <a16:creationId xmlns:a16="http://schemas.microsoft.com/office/drawing/2014/main" xmlns="" id="{CFDBC348-31DF-4882-943A-F9E0D5F48B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892"/>
          <a:stretch/>
        </p:blipFill>
        <p:spPr>
          <a:xfrm>
            <a:off x="7352725" y="618935"/>
            <a:ext cx="4125257" cy="5453336"/>
          </a:xfrm>
          <a:prstGeom prst="rect">
            <a:avLst/>
          </a:prstGeom>
          <a:solidFill>
            <a:srgbClr val="FFFFFF">
              <a:shade val="85000"/>
            </a:srgbClr>
          </a:solidFill>
          <a:ln w="508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 descr="图片包含 建筑物, 天花板&#10;&#10;已生成高可信度的说明">
            <a:extLst>
              <a:ext uri="{FF2B5EF4-FFF2-40B4-BE49-F238E27FC236}">
                <a16:creationId xmlns:a16="http://schemas.microsoft.com/office/drawing/2014/main" xmlns="" id="{DF82CFDC-50CC-4EB9-BF43-D6592F6A6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287000" cy="6858000"/>
          </a:xfrm>
          <a:prstGeom prst="rect">
            <a:avLst/>
          </a:prstGeom>
        </p:spPr>
      </p:pic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04</a:t>
            </a:r>
            <a:r>
              <a:rPr kumimoji="1" lang="zh-CN" altLang="en-US" dirty="0"/>
              <a:t> 项目展示</a:t>
            </a:r>
          </a:p>
        </p:txBody>
      </p:sp>
      <p:sp>
        <p:nvSpPr>
          <p:cNvPr id="3" name="手动输入 2"/>
          <p:cNvSpPr/>
          <p:nvPr/>
        </p:nvSpPr>
        <p:spPr>
          <a:xfrm rot="16200000" flipH="1">
            <a:off x="5747545" y="412751"/>
            <a:ext cx="6858000" cy="6032500"/>
          </a:xfrm>
          <a:prstGeom prst="flowChartManualInput">
            <a:avLst/>
          </a:prstGeom>
          <a:solidFill>
            <a:srgbClr val="5BC8B4"/>
          </a:solidFill>
          <a:ln>
            <a:noFill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7519195" y="4042417"/>
            <a:ext cx="4127500" cy="1772793"/>
          </a:xfrm>
          <a:prstGeom prst="rect">
            <a:avLst/>
          </a:prstGeom>
        </p:spPr>
        <p:txBody>
          <a:bodyPr wrap="square" numCol="1" spcCol="360000">
            <a:spAutoFit/>
          </a:bodyPr>
          <a:lstStyle/>
          <a:p>
            <a:pPr defTabSz="608965">
              <a:lnSpc>
                <a:spcPct val="130000"/>
              </a:lnSpc>
            </a:pPr>
            <a:r>
              <a:rPr lang="zh-CN" altLang="en-US" sz="1200" u="sng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更换图片方法：点击图片后右键，选择“更改图片”即可。</a:t>
            </a:r>
            <a:r>
              <a:rPr lang="zh-CN" altLang="en-US" sz="1200" dirty="0">
                <a:solidFill>
                  <a:schemeClr val="bg1"/>
                </a:solidFill>
                <a:latin typeface="微软雅黑" charset="0"/>
                <a:ea typeface="微软雅黑" charset="0"/>
              </a:rPr>
              <a:t>标题数字等都可以通过点击和重新输入进行更改，顶部“开始”面板中可以对字体、字号、颜色、行距等进行修改。标题数字等都可以通过点击和重新输入进行更改。标题数字等都可以通过点击和重新输入进行更改，顶部“开始”面板中可以对字体、字号、颜色、行距等进行修改。标题数字等都可以通过点击和重新输入进行更改。</a:t>
            </a:r>
          </a:p>
        </p:txBody>
      </p:sp>
      <p:sp>
        <p:nvSpPr>
          <p:cNvPr id="6" name="矩形 5"/>
          <p:cNvSpPr/>
          <p:nvPr/>
        </p:nvSpPr>
        <p:spPr>
          <a:xfrm>
            <a:off x="7519194" y="3519198"/>
            <a:ext cx="223651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1218565">
              <a:defRPr/>
            </a:pPr>
            <a:r>
              <a:rPr lang="zh-CN" altLang="en-US" sz="2000" b="1" kern="0" dirty="0">
                <a:solidFill>
                  <a:schemeClr val="bg1"/>
                </a:solidFill>
                <a:ea typeface="微软雅黑" charset="0"/>
              </a:rPr>
              <a:t>点击此处添加标题</a:t>
            </a:r>
            <a:endParaRPr lang="en-US" altLang="zh-CN" sz="2000" b="1" kern="0" dirty="0">
              <a:solidFill>
                <a:schemeClr val="bg1"/>
              </a:solidFill>
              <a:ea typeface="微软雅黑" charset="0"/>
            </a:endParaRPr>
          </a:p>
        </p:txBody>
      </p:sp>
      <p:sp>
        <p:nvSpPr>
          <p:cNvPr id="7" name="Freeform 7"/>
          <p:cNvSpPr>
            <a:spLocks noEditPoints="1"/>
          </p:cNvSpPr>
          <p:nvPr/>
        </p:nvSpPr>
        <p:spPr bwMode="auto">
          <a:xfrm>
            <a:off x="7655424" y="2923014"/>
            <a:ext cx="545044" cy="397456"/>
          </a:xfrm>
          <a:custGeom>
            <a:avLst/>
            <a:gdLst>
              <a:gd name="T0" fmla="*/ 1034 w 2022"/>
              <a:gd name="T1" fmla="*/ 210 h 1466"/>
              <a:gd name="T2" fmla="*/ 1034 w 2022"/>
              <a:gd name="T3" fmla="*/ 210 h 1466"/>
              <a:gd name="T4" fmla="*/ 1395 w 2022"/>
              <a:gd name="T5" fmla="*/ 46 h 1466"/>
              <a:gd name="T6" fmla="*/ 1487 w 2022"/>
              <a:gd name="T7" fmla="*/ 40 h 1466"/>
              <a:gd name="T8" fmla="*/ 1888 w 2022"/>
              <a:gd name="T9" fmla="*/ 99 h 1466"/>
              <a:gd name="T10" fmla="*/ 1888 w 2022"/>
              <a:gd name="T11" fmla="*/ 1249 h 1466"/>
              <a:gd name="T12" fmla="*/ 1467 w 2022"/>
              <a:gd name="T13" fmla="*/ 1137 h 1466"/>
              <a:gd name="T14" fmla="*/ 1397 w 2022"/>
              <a:gd name="T15" fmla="*/ 1132 h 1466"/>
              <a:gd name="T16" fmla="*/ 1034 w 2022"/>
              <a:gd name="T17" fmla="*/ 1232 h 1466"/>
              <a:gd name="T18" fmla="*/ 1034 w 2022"/>
              <a:gd name="T19" fmla="*/ 210 h 1466"/>
              <a:gd name="T20" fmla="*/ 134 w 2022"/>
              <a:gd name="T21" fmla="*/ 99 h 1466"/>
              <a:gd name="T22" fmla="*/ 134 w 2022"/>
              <a:gd name="T23" fmla="*/ 99 h 1466"/>
              <a:gd name="T24" fmla="*/ 534 w 2022"/>
              <a:gd name="T25" fmla="*/ 40 h 1466"/>
              <a:gd name="T26" fmla="*/ 626 w 2022"/>
              <a:gd name="T27" fmla="*/ 46 h 1466"/>
              <a:gd name="T28" fmla="*/ 988 w 2022"/>
              <a:gd name="T29" fmla="*/ 210 h 1466"/>
              <a:gd name="T30" fmla="*/ 988 w 2022"/>
              <a:gd name="T31" fmla="*/ 1232 h 1466"/>
              <a:gd name="T32" fmla="*/ 625 w 2022"/>
              <a:gd name="T33" fmla="*/ 1132 h 1466"/>
              <a:gd name="T34" fmla="*/ 555 w 2022"/>
              <a:gd name="T35" fmla="*/ 1137 h 1466"/>
              <a:gd name="T36" fmla="*/ 134 w 2022"/>
              <a:gd name="T37" fmla="*/ 1249 h 1466"/>
              <a:gd name="T38" fmla="*/ 134 w 2022"/>
              <a:gd name="T39" fmla="*/ 99 h 1466"/>
              <a:gd name="T40" fmla="*/ 1928 w 2022"/>
              <a:gd name="T41" fmla="*/ 203 h 1466"/>
              <a:gd name="T42" fmla="*/ 1928 w 2022"/>
              <a:gd name="T43" fmla="*/ 203 h 1466"/>
              <a:gd name="T44" fmla="*/ 1928 w 2022"/>
              <a:gd name="T45" fmla="*/ 68 h 1466"/>
              <a:gd name="T46" fmla="*/ 1487 w 2022"/>
              <a:gd name="T47" fmla="*/ 0 h 1466"/>
              <a:gd name="T48" fmla="*/ 1390 w 2022"/>
              <a:gd name="T49" fmla="*/ 6 h 1466"/>
              <a:gd name="T50" fmla="*/ 1011 w 2022"/>
              <a:gd name="T51" fmla="*/ 177 h 1466"/>
              <a:gd name="T52" fmla="*/ 632 w 2022"/>
              <a:gd name="T53" fmla="*/ 6 h 1466"/>
              <a:gd name="T54" fmla="*/ 534 w 2022"/>
              <a:gd name="T55" fmla="*/ 0 h 1466"/>
              <a:gd name="T56" fmla="*/ 94 w 2022"/>
              <a:gd name="T57" fmla="*/ 68 h 1466"/>
              <a:gd name="T58" fmla="*/ 94 w 2022"/>
              <a:gd name="T59" fmla="*/ 203 h 1466"/>
              <a:gd name="T60" fmla="*/ 0 w 2022"/>
              <a:gd name="T61" fmla="*/ 227 h 1466"/>
              <a:gd name="T62" fmla="*/ 0 w 2022"/>
              <a:gd name="T63" fmla="*/ 1466 h 1466"/>
              <a:gd name="T64" fmla="*/ 467 w 2022"/>
              <a:gd name="T65" fmla="*/ 1335 h 1466"/>
              <a:gd name="T66" fmla="*/ 905 w 2022"/>
              <a:gd name="T67" fmla="*/ 1412 h 1466"/>
              <a:gd name="T68" fmla="*/ 905 w 2022"/>
              <a:gd name="T69" fmla="*/ 1466 h 1466"/>
              <a:gd name="T70" fmla="*/ 1116 w 2022"/>
              <a:gd name="T71" fmla="*/ 1466 h 1466"/>
              <a:gd name="T72" fmla="*/ 1116 w 2022"/>
              <a:gd name="T73" fmla="*/ 1412 h 1466"/>
              <a:gd name="T74" fmla="*/ 1555 w 2022"/>
              <a:gd name="T75" fmla="*/ 1335 h 1466"/>
              <a:gd name="T76" fmla="*/ 2022 w 2022"/>
              <a:gd name="T77" fmla="*/ 1466 h 1466"/>
              <a:gd name="T78" fmla="*/ 2022 w 2022"/>
              <a:gd name="T79" fmla="*/ 227 h 1466"/>
              <a:gd name="T80" fmla="*/ 1928 w 2022"/>
              <a:gd name="T81" fmla="*/ 203 h 14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22" h="1466">
                <a:moveTo>
                  <a:pt x="1034" y="210"/>
                </a:moveTo>
                <a:lnTo>
                  <a:pt x="1034" y="210"/>
                </a:lnTo>
                <a:cubicBezTo>
                  <a:pt x="1077" y="175"/>
                  <a:pt x="1220" y="68"/>
                  <a:pt x="1395" y="46"/>
                </a:cubicBezTo>
                <a:cubicBezTo>
                  <a:pt x="1423" y="42"/>
                  <a:pt x="1454" y="40"/>
                  <a:pt x="1487" y="40"/>
                </a:cubicBezTo>
                <a:cubicBezTo>
                  <a:pt x="1645" y="40"/>
                  <a:pt x="1820" y="81"/>
                  <a:pt x="1888" y="99"/>
                </a:cubicBezTo>
                <a:lnTo>
                  <a:pt x="1888" y="1249"/>
                </a:lnTo>
                <a:cubicBezTo>
                  <a:pt x="1803" y="1218"/>
                  <a:pt x="1631" y="1161"/>
                  <a:pt x="1467" y="1137"/>
                </a:cubicBezTo>
                <a:cubicBezTo>
                  <a:pt x="1445" y="1134"/>
                  <a:pt x="1421" y="1132"/>
                  <a:pt x="1397" y="1132"/>
                </a:cubicBezTo>
                <a:cubicBezTo>
                  <a:pt x="1252" y="1132"/>
                  <a:pt x="1112" y="1192"/>
                  <a:pt x="1034" y="1232"/>
                </a:cubicBezTo>
                <a:lnTo>
                  <a:pt x="1034" y="210"/>
                </a:lnTo>
                <a:close/>
                <a:moveTo>
                  <a:pt x="134" y="99"/>
                </a:moveTo>
                <a:lnTo>
                  <a:pt x="134" y="99"/>
                </a:lnTo>
                <a:cubicBezTo>
                  <a:pt x="201" y="81"/>
                  <a:pt x="376" y="40"/>
                  <a:pt x="534" y="40"/>
                </a:cubicBezTo>
                <a:cubicBezTo>
                  <a:pt x="568" y="40"/>
                  <a:pt x="599" y="42"/>
                  <a:pt x="626" y="46"/>
                </a:cubicBezTo>
                <a:cubicBezTo>
                  <a:pt x="802" y="68"/>
                  <a:pt x="945" y="175"/>
                  <a:pt x="988" y="210"/>
                </a:cubicBezTo>
                <a:lnTo>
                  <a:pt x="988" y="1232"/>
                </a:lnTo>
                <a:cubicBezTo>
                  <a:pt x="910" y="1192"/>
                  <a:pt x="770" y="1132"/>
                  <a:pt x="625" y="1132"/>
                </a:cubicBezTo>
                <a:cubicBezTo>
                  <a:pt x="601" y="1132"/>
                  <a:pt x="577" y="1134"/>
                  <a:pt x="555" y="1137"/>
                </a:cubicBezTo>
                <a:cubicBezTo>
                  <a:pt x="391" y="1161"/>
                  <a:pt x="219" y="1218"/>
                  <a:pt x="134" y="1249"/>
                </a:cubicBezTo>
                <a:lnTo>
                  <a:pt x="134" y="99"/>
                </a:lnTo>
                <a:close/>
                <a:moveTo>
                  <a:pt x="1928" y="203"/>
                </a:moveTo>
                <a:lnTo>
                  <a:pt x="1928" y="203"/>
                </a:lnTo>
                <a:lnTo>
                  <a:pt x="1928" y="68"/>
                </a:lnTo>
                <a:cubicBezTo>
                  <a:pt x="1928" y="68"/>
                  <a:pt x="1696" y="0"/>
                  <a:pt x="1487" y="0"/>
                </a:cubicBezTo>
                <a:cubicBezTo>
                  <a:pt x="1454" y="0"/>
                  <a:pt x="1421" y="2"/>
                  <a:pt x="1390" y="6"/>
                </a:cubicBezTo>
                <a:cubicBezTo>
                  <a:pt x="1207" y="30"/>
                  <a:pt x="1059" y="138"/>
                  <a:pt x="1011" y="177"/>
                </a:cubicBezTo>
                <a:cubicBezTo>
                  <a:pt x="963" y="138"/>
                  <a:pt x="815" y="30"/>
                  <a:pt x="632" y="6"/>
                </a:cubicBezTo>
                <a:cubicBezTo>
                  <a:pt x="601" y="2"/>
                  <a:pt x="568" y="0"/>
                  <a:pt x="534" y="0"/>
                </a:cubicBezTo>
                <a:cubicBezTo>
                  <a:pt x="326" y="0"/>
                  <a:pt x="94" y="68"/>
                  <a:pt x="94" y="68"/>
                </a:cubicBezTo>
                <a:lnTo>
                  <a:pt x="94" y="203"/>
                </a:lnTo>
                <a:cubicBezTo>
                  <a:pt x="36" y="216"/>
                  <a:pt x="0" y="227"/>
                  <a:pt x="0" y="227"/>
                </a:cubicBezTo>
                <a:lnTo>
                  <a:pt x="0" y="1466"/>
                </a:lnTo>
                <a:cubicBezTo>
                  <a:pt x="0" y="1466"/>
                  <a:pt x="243" y="1368"/>
                  <a:pt x="467" y="1335"/>
                </a:cubicBezTo>
                <a:cubicBezTo>
                  <a:pt x="605" y="1315"/>
                  <a:pt x="787" y="1368"/>
                  <a:pt x="905" y="1412"/>
                </a:cubicBezTo>
                <a:lnTo>
                  <a:pt x="905" y="1466"/>
                </a:lnTo>
                <a:lnTo>
                  <a:pt x="1116" y="1466"/>
                </a:lnTo>
                <a:lnTo>
                  <a:pt x="1116" y="1412"/>
                </a:lnTo>
                <a:cubicBezTo>
                  <a:pt x="1235" y="1368"/>
                  <a:pt x="1417" y="1315"/>
                  <a:pt x="1555" y="1335"/>
                </a:cubicBezTo>
                <a:cubicBezTo>
                  <a:pt x="1779" y="1368"/>
                  <a:pt x="2022" y="1466"/>
                  <a:pt x="2022" y="1466"/>
                </a:cubicBezTo>
                <a:lnTo>
                  <a:pt x="2022" y="227"/>
                </a:lnTo>
                <a:cubicBezTo>
                  <a:pt x="2022" y="227"/>
                  <a:pt x="1986" y="216"/>
                  <a:pt x="1928" y="203"/>
                </a:cubicBez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8" name="组 27"/>
          <p:cNvGrpSpPr/>
          <p:nvPr/>
        </p:nvGrpSpPr>
        <p:grpSpPr>
          <a:xfrm>
            <a:off x="325196" y="313251"/>
            <a:ext cx="703801" cy="611367"/>
            <a:chOff x="7043738" y="2693988"/>
            <a:chExt cx="1403350" cy="1219200"/>
          </a:xfrm>
          <a:solidFill>
            <a:schemeClr val="bg1"/>
          </a:solidFill>
        </p:grpSpPr>
        <p:sp>
          <p:nvSpPr>
            <p:cNvPr id="9" name="Freeform 30"/>
            <p:cNvSpPr>
              <a:spLocks/>
            </p:cNvSpPr>
            <p:nvPr/>
          </p:nvSpPr>
          <p:spPr bwMode="auto">
            <a:xfrm>
              <a:off x="7577138" y="3246438"/>
              <a:ext cx="344488" cy="174625"/>
            </a:xfrm>
            <a:custGeom>
              <a:avLst/>
              <a:gdLst>
                <a:gd name="T0" fmla="*/ 92 w 92"/>
                <a:gd name="T1" fmla="*/ 25 h 46"/>
                <a:gd name="T2" fmla="*/ 92 w 92"/>
                <a:gd name="T3" fmla="*/ 0 h 46"/>
                <a:gd name="T4" fmla="*/ 52 w 92"/>
                <a:gd name="T5" fmla="*/ 23 h 46"/>
                <a:gd name="T6" fmla="*/ 43 w 92"/>
                <a:gd name="T7" fmla="*/ 24 h 46"/>
                <a:gd name="T8" fmla="*/ 0 w 92"/>
                <a:gd name="T9" fmla="*/ 2 h 46"/>
                <a:gd name="T10" fmla="*/ 0 w 92"/>
                <a:gd name="T11" fmla="*/ 25 h 46"/>
                <a:gd name="T12" fmla="*/ 46 w 92"/>
                <a:gd name="T13" fmla="*/ 46 h 46"/>
                <a:gd name="T14" fmla="*/ 92 w 92"/>
                <a:gd name="T15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46">
                  <a:moveTo>
                    <a:pt x="92" y="25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9" y="25"/>
                    <a:pt x="46" y="25"/>
                    <a:pt x="43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9" y="46"/>
                    <a:pt x="46" y="46"/>
                  </a:cubicBezTo>
                  <a:cubicBezTo>
                    <a:pt x="80" y="46"/>
                    <a:pt x="92" y="25"/>
                    <a:pt x="9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0" name="Freeform 31"/>
            <p:cNvSpPr>
              <a:spLocks/>
            </p:cNvSpPr>
            <p:nvPr/>
          </p:nvSpPr>
          <p:spPr bwMode="auto">
            <a:xfrm>
              <a:off x="7437438" y="2962276"/>
              <a:ext cx="604838" cy="466725"/>
            </a:xfrm>
            <a:custGeom>
              <a:avLst/>
              <a:gdLst>
                <a:gd name="T0" fmla="*/ 0 w 161"/>
                <a:gd name="T1" fmla="*/ 123 h 123"/>
                <a:gd name="T2" fmla="*/ 22 w 161"/>
                <a:gd name="T3" fmla="*/ 117 h 123"/>
                <a:gd name="T4" fmla="*/ 20 w 161"/>
                <a:gd name="T5" fmla="*/ 107 h 123"/>
                <a:gd name="T6" fmla="*/ 23 w 161"/>
                <a:gd name="T7" fmla="*/ 101 h 123"/>
                <a:gd name="T8" fmla="*/ 17 w 161"/>
                <a:gd name="T9" fmla="*/ 93 h 123"/>
                <a:gd name="T10" fmla="*/ 17 w 161"/>
                <a:gd name="T11" fmla="*/ 59 h 123"/>
                <a:gd name="T12" fmla="*/ 70 w 161"/>
                <a:gd name="T13" fmla="*/ 41 h 123"/>
                <a:gd name="T14" fmla="*/ 72 w 161"/>
                <a:gd name="T15" fmla="*/ 37 h 123"/>
                <a:gd name="T16" fmla="*/ 83 w 161"/>
                <a:gd name="T17" fmla="*/ 45 h 123"/>
                <a:gd name="T18" fmla="*/ 95 w 161"/>
                <a:gd name="T19" fmla="*/ 38 h 123"/>
                <a:gd name="T20" fmla="*/ 94 w 161"/>
                <a:gd name="T21" fmla="*/ 36 h 123"/>
                <a:gd name="T22" fmla="*/ 97 w 161"/>
                <a:gd name="T23" fmla="*/ 43 h 123"/>
                <a:gd name="T24" fmla="*/ 84 w 161"/>
                <a:gd name="T25" fmla="*/ 50 h 123"/>
                <a:gd name="T26" fmla="*/ 71 w 161"/>
                <a:gd name="T27" fmla="*/ 47 h 123"/>
                <a:gd name="T28" fmla="*/ 23 w 161"/>
                <a:gd name="T29" fmla="*/ 63 h 123"/>
                <a:gd name="T30" fmla="*/ 80 w 161"/>
                <a:gd name="T31" fmla="*/ 92 h 123"/>
                <a:gd name="T32" fmla="*/ 90 w 161"/>
                <a:gd name="T33" fmla="*/ 92 h 123"/>
                <a:gd name="T34" fmla="*/ 156 w 161"/>
                <a:gd name="T35" fmla="*/ 53 h 123"/>
                <a:gd name="T36" fmla="*/ 161 w 161"/>
                <a:gd name="T37" fmla="*/ 44 h 123"/>
                <a:gd name="T38" fmla="*/ 156 w 161"/>
                <a:gd name="T39" fmla="*/ 36 h 123"/>
                <a:gd name="T40" fmla="*/ 87 w 161"/>
                <a:gd name="T41" fmla="*/ 1 h 123"/>
                <a:gd name="T42" fmla="*/ 77 w 161"/>
                <a:gd name="T43" fmla="*/ 1 h 123"/>
                <a:gd name="T44" fmla="*/ 11 w 161"/>
                <a:gd name="T45" fmla="*/ 40 h 123"/>
                <a:gd name="T46" fmla="*/ 6 w 161"/>
                <a:gd name="T47" fmla="*/ 49 h 123"/>
                <a:gd name="T48" fmla="*/ 11 w 161"/>
                <a:gd name="T49" fmla="*/ 57 h 123"/>
                <a:gd name="T50" fmla="*/ 11 w 161"/>
                <a:gd name="T51" fmla="*/ 57 h 123"/>
                <a:gd name="T52" fmla="*/ 11 w 161"/>
                <a:gd name="T53" fmla="*/ 93 h 123"/>
                <a:gd name="T54" fmla="*/ 5 w 161"/>
                <a:gd name="T55" fmla="*/ 101 h 123"/>
                <a:gd name="T56" fmla="*/ 9 w 161"/>
                <a:gd name="T57" fmla="*/ 108 h 123"/>
                <a:gd name="T58" fmla="*/ 3 w 161"/>
                <a:gd name="T59" fmla="*/ 119 h 123"/>
                <a:gd name="T60" fmla="*/ 0 w 161"/>
                <a:gd name="T6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1" h="123">
                  <a:moveTo>
                    <a:pt x="0" y="123"/>
                  </a:moveTo>
                  <a:cubicBezTo>
                    <a:pt x="22" y="117"/>
                    <a:pt x="22" y="117"/>
                    <a:pt x="22" y="117"/>
                  </a:cubicBezTo>
                  <a:cubicBezTo>
                    <a:pt x="22" y="113"/>
                    <a:pt x="21" y="110"/>
                    <a:pt x="20" y="107"/>
                  </a:cubicBezTo>
                  <a:cubicBezTo>
                    <a:pt x="22" y="106"/>
                    <a:pt x="23" y="103"/>
                    <a:pt x="23" y="101"/>
                  </a:cubicBezTo>
                  <a:cubicBezTo>
                    <a:pt x="23" y="97"/>
                    <a:pt x="21" y="94"/>
                    <a:pt x="17" y="9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39"/>
                    <a:pt x="72" y="37"/>
                    <a:pt x="72" y="37"/>
                  </a:cubicBezTo>
                  <a:cubicBezTo>
                    <a:pt x="72" y="37"/>
                    <a:pt x="72" y="45"/>
                    <a:pt x="83" y="45"/>
                  </a:cubicBezTo>
                  <a:cubicBezTo>
                    <a:pt x="90" y="45"/>
                    <a:pt x="95" y="43"/>
                    <a:pt x="95" y="38"/>
                  </a:cubicBezTo>
                  <a:cubicBezTo>
                    <a:pt x="95" y="38"/>
                    <a:pt x="95" y="37"/>
                    <a:pt x="94" y="36"/>
                  </a:cubicBezTo>
                  <a:cubicBezTo>
                    <a:pt x="96" y="38"/>
                    <a:pt x="97" y="41"/>
                    <a:pt x="97" y="43"/>
                  </a:cubicBezTo>
                  <a:cubicBezTo>
                    <a:pt x="97" y="48"/>
                    <a:pt x="91" y="50"/>
                    <a:pt x="84" y="50"/>
                  </a:cubicBezTo>
                  <a:cubicBezTo>
                    <a:pt x="79" y="50"/>
                    <a:pt x="74" y="49"/>
                    <a:pt x="71" y="47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83" y="93"/>
                    <a:pt x="87" y="93"/>
                    <a:pt x="90" y="92"/>
                  </a:cubicBezTo>
                  <a:cubicBezTo>
                    <a:pt x="156" y="53"/>
                    <a:pt x="156" y="53"/>
                    <a:pt x="156" y="53"/>
                  </a:cubicBezTo>
                  <a:cubicBezTo>
                    <a:pt x="159" y="51"/>
                    <a:pt x="161" y="48"/>
                    <a:pt x="161" y="44"/>
                  </a:cubicBezTo>
                  <a:cubicBezTo>
                    <a:pt x="161" y="40"/>
                    <a:pt x="159" y="37"/>
                    <a:pt x="156" y="36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4" y="0"/>
                    <a:pt x="80" y="0"/>
                    <a:pt x="77" y="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2"/>
                    <a:pt x="6" y="45"/>
                    <a:pt x="6" y="49"/>
                  </a:cubicBezTo>
                  <a:cubicBezTo>
                    <a:pt x="6" y="52"/>
                    <a:pt x="8" y="56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8" y="94"/>
                    <a:pt x="5" y="97"/>
                    <a:pt x="5" y="101"/>
                  </a:cubicBezTo>
                  <a:cubicBezTo>
                    <a:pt x="5" y="104"/>
                    <a:pt x="7" y="106"/>
                    <a:pt x="9" y="108"/>
                  </a:cubicBezTo>
                  <a:cubicBezTo>
                    <a:pt x="8" y="113"/>
                    <a:pt x="6" y="116"/>
                    <a:pt x="3" y="119"/>
                  </a:cubicBezTo>
                  <a:cubicBezTo>
                    <a:pt x="2" y="120"/>
                    <a:pt x="1" y="122"/>
                    <a:pt x="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1" name="Freeform 32"/>
            <p:cNvSpPr>
              <a:spLocks/>
            </p:cNvSpPr>
            <p:nvPr/>
          </p:nvSpPr>
          <p:spPr bwMode="auto">
            <a:xfrm>
              <a:off x="7043738" y="2693988"/>
              <a:ext cx="1403350" cy="1079500"/>
            </a:xfrm>
            <a:custGeom>
              <a:avLst/>
              <a:gdLst>
                <a:gd name="T0" fmla="*/ 374 w 374"/>
                <a:gd name="T1" fmla="*/ 181 h 285"/>
                <a:gd name="T2" fmla="*/ 292 w 374"/>
                <a:gd name="T3" fmla="*/ 83 h 285"/>
                <a:gd name="T4" fmla="*/ 198 w 374"/>
                <a:gd name="T5" fmla="*/ 0 h 285"/>
                <a:gd name="T6" fmla="*/ 103 w 374"/>
                <a:gd name="T7" fmla="*/ 65 h 285"/>
                <a:gd name="T8" fmla="*/ 96 w 374"/>
                <a:gd name="T9" fmla="*/ 65 h 285"/>
                <a:gd name="T10" fmla="*/ 0 w 374"/>
                <a:gd name="T11" fmla="*/ 181 h 285"/>
                <a:gd name="T12" fmla="*/ 2 w 374"/>
                <a:gd name="T13" fmla="*/ 198 h 285"/>
                <a:gd name="T14" fmla="*/ 5 w 374"/>
                <a:gd name="T15" fmla="*/ 219 h 285"/>
                <a:gd name="T16" fmla="*/ 16 w 374"/>
                <a:gd name="T17" fmla="*/ 230 h 285"/>
                <a:gd name="T18" fmla="*/ 31 w 374"/>
                <a:gd name="T19" fmla="*/ 230 h 285"/>
                <a:gd name="T20" fmla="*/ 32 w 374"/>
                <a:gd name="T21" fmla="*/ 224 h 285"/>
                <a:gd name="T22" fmla="*/ 44 w 374"/>
                <a:gd name="T23" fmla="*/ 211 h 285"/>
                <a:gd name="T24" fmla="*/ 65 w 374"/>
                <a:gd name="T25" fmla="*/ 205 h 285"/>
                <a:gd name="T26" fmla="*/ 27 w 374"/>
                <a:gd name="T27" fmla="*/ 205 h 285"/>
                <a:gd name="T28" fmla="*/ 25 w 374"/>
                <a:gd name="T29" fmla="*/ 195 h 285"/>
                <a:gd name="T30" fmla="*/ 24 w 374"/>
                <a:gd name="T31" fmla="*/ 181 h 285"/>
                <a:gd name="T32" fmla="*/ 97 w 374"/>
                <a:gd name="T33" fmla="*/ 89 h 285"/>
                <a:gd name="T34" fmla="*/ 108 w 374"/>
                <a:gd name="T35" fmla="*/ 90 h 285"/>
                <a:gd name="T36" fmla="*/ 122 w 374"/>
                <a:gd name="T37" fmla="*/ 82 h 285"/>
                <a:gd name="T38" fmla="*/ 198 w 374"/>
                <a:gd name="T39" fmla="*/ 23 h 285"/>
                <a:gd name="T40" fmla="*/ 269 w 374"/>
                <a:gd name="T41" fmla="*/ 95 h 285"/>
                <a:gd name="T42" fmla="*/ 272 w 374"/>
                <a:gd name="T43" fmla="*/ 103 h 285"/>
                <a:gd name="T44" fmla="*/ 281 w 374"/>
                <a:gd name="T45" fmla="*/ 107 h 285"/>
                <a:gd name="T46" fmla="*/ 290 w 374"/>
                <a:gd name="T47" fmla="*/ 106 h 285"/>
                <a:gd name="T48" fmla="*/ 350 w 374"/>
                <a:gd name="T49" fmla="*/ 181 h 285"/>
                <a:gd name="T50" fmla="*/ 349 w 374"/>
                <a:gd name="T51" fmla="*/ 194 h 285"/>
                <a:gd name="T52" fmla="*/ 347 w 374"/>
                <a:gd name="T53" fmla="*/ 205 h 285"/>
                <a:gd name="T54" fmla="*/ 304 w 374"/>
                <a:gd name="T55" fmla="*/ 205 h 285"/>
                <a:gd name="T56" fmla="*/ 296 w 374"/>
                <a:gd name="T57" fmla="*/ 210 h 285"/>
                <a:gd name="T58" fmla="*/ 293 w 374"/>
                <a:gd name="T59" fmla="*/ 219 h 285"/>
                <a:gd name="T60" fmla="*/ 296 w 374"/>
                <a:gd name="T61" fmla="*/ 244 h 285"/>
                <a:gd name="T62" fmla="*/ 245 w 374"/>
                <a:gd name="T63" fmla="*/ 208 h 285"/>
                <a:gd name="T64" fmla="*/ 238 w 374"/>
                <a:gd name="T65" fmla="*/ 205 h 285"/>
                <a:gd name="T66" fmla="*/ 158 w 374"/>
                <a:gd name="T67" fmla="*/ 205 h 285"/>
                <a:gd name="T68" fmla="*/ 157 w 374"/>
                <a:gd name="T69" fmla="*/ 207 h 285"/>
                <a:gd name="T70" fmla="*/ 152 w 374"/>
                <a:gd name="T71" fmla="*/ 230 h 285"/>
                <a:gd name="T72" fmla="*/ 235 w 374"/>
                <a:gd name="T73" fmla="*/ 230 h 285"/>
                <a:gd name="T74" fmla="*/ 305 w 374"/>
                <a:gd name="T75" fmla="*/ 277 h 285"/>
                <a:gd name="T76" fmla="*/ 324 w 374"/>
                <a:gd name="T77" fmla="*/ 268 h 285"/>
                <a:gd name="T78" fmla="*/ 318 w 374"/>
                <a:gd name="T79" fmla="*/ 230 h 285"/>
                <a:gd name="T80" fmla="*/ 357 w 374"/>
                <a:gd name="T81" fmla="*/ 230 h 285"/>
                <a:gd name="T82" fmla="*/ 369 w 374"/>
                <a:gd name="T83" fmla="*/ 219 h 285"/>
                <a:gd name="T84" fmla="*/ 374 w 374"/>
                <a:gd name="T85" fmla="*/ 181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4" h="285">
                  <a:moveTo>
                    <a:pt x="374" y="181"/>
                  </a:moveTo>
                  <a:cubicBezTo>
                    <a:pt x="373" y="123"/>
                    <a:pt x="340" y="84"/>
                    <a:pt x="292" y="83"/>
                  </a:cubicBezTo>
                  <a:cubicBezTo>
                    <a:pt x="286" y="35"/>
                    <a:pt x="247" y="0"/>
                    <a:pt x="198" y="0"/>
                  </a:cubicBezTo>
                  <a:cubicBezTo>
                    <a:pt x="157" y="0"/>
                    <a:pt x="121" y="25"/>
                    <a:pt x="103" y="65"/>
                  </a:cubicBezTo>
                  <a:cubicBezTo>
                    <a:pt x="101" y="65"/>
                    <a:pt x="99" y="65"/>
                    <a:pt x="96" y="65"/>
                  </a:cubicBezTo>
                  <a:cubicBezTo>
                    <a:pt x="37" y="65"/>
                    <a:pt x="0" y="110"/>
                    <a:pt x="0" y="181"/>
                  </a:cubicBezTo>
                  <a:cubicBezTo>
                    <a:pt x="0" y="188"/>
                    <a:pt x="1" y="192"/>
                    <a:pt x="2" y="198"/>
                  </a:cubicBezTo>
                  <a:cubicBezTo>
                    <a:pt x="3" y="203"/>
                    <a:pt x="3" y="209"/>
                    <a:pt x="5" y="219"/>
                  </a:cubicBezTo>
                  <a:cubicBezTo>
                    <a:pt x="5" y="225"/>
                    <a:pt x="10" y="230"/>
                    <a:pt x="16" y="230"/>
                  </a:cubicBezTo>
                  <a:cubicBezTo>
                    <a:pt x="31" y="230"/>
                    <a:pt x="31" y="230"/>
                    <a:pt x="31" y="230"/>
                  </a:cubicBezTo>
                  <a:cubicBezTo>
                    <a:pt x="31" y="228"/>
                    <a:pt x="31" y="226"/>
                    <a:pt x="32" y="224"/>
                  </a:cubicBezTo>
                  <a:cubicBezTo>
                    <a:pt x="33" y="218"/>
                    <a:pt x="38" y="213"/>
                    <a:pt x="44" y="211"/>
                  </a:cubicBezTo>
                  <a:cubicBezTo>
                    <a:pt x="65" y="205"/>
                    <a:pt x="65" y="205"/>
                    <a:pt x="65" y="205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6" y="201"/>
                    <a:pt x="26" y="198"/>
                    <a:pt x="25" y="195"/>
                  </a:cubicBezTo>
                  <a:cubicBezTo>
                    <a:pt x="25" y="189"/>
                    <a:pt x="24" y="186"/>
                    <a:pt x="24" y="181"/>
                  </a:cubicBezTo>
                  <a:cubicBezTo>
                    <a:pt x="24" y="154"/>
                    <a:pt x="31" y="89"/>
                    <a:pt x="97" y="89"/>
                  </a:cubicBezTo>
                  <a:cubicBezTo>
                    <a:pt x="101" y="89"/>
                    <a:pt x="105" y="89"/>
                    <a:pt x="108" y="90"/>
                  </a:cubicBezTo>
                  <a:cubicBezTo>
                    <a:pt x="114" y="91"/>
                    <a:pt x="120" y="88"/>
                    <a:pt x="122" y="82"/>
                  </a:cubicBezTo>
                  <a:cubicBezTo>
                    <a:pt x="135" y="47"/>
                    <a:pt x="165" y="23"/>
                    <a:pt x="198" y="23"/>
                  </a:cubicBezTo>
                  <a:cubicBezTo>
                    <a:pt x="233" y="23"/>
                    <a:pt x="269" y="50"/>
                    <a:pt x="269" y="95"/>
                  </a:cubicBezTo>
                  <a:cubicBezTo>
                    <a:pt x="269" y="98"/>
                    <a:pt x="270" y="101"/>
                    <a:pt x="272" y="103"/>
                  </a:cubicBezTo>
                  <a:cubicBezTo>
                    <a:pt x="275" y="105"/>
                    <a:pt x="278" y="107"/>
                    <a:pt x="281" y="107"/>
                  </a:cubicBezTo>
                  <a:cubicBezTo>
                    <a:pt x="290" y="106"/>
                    <a:pt x="290" y="106"/>
                    <a:pt x="290" y="106"/>
                  </a:cubicBezTo>
                  <a:cubicBezTo>
                    <a:pt x="326" y="106"/>
                    <a:pt x="350" y="136"/>
                    <a:pt x="350" y="181"/>
                  </a:cubicBezTo>
                  <a:cubicBezTo>
                    <a:pt x="350" y="186"/>
                    <a:pt x="350" y="189"/>
                    <a:pt x="349" y="194"/>
                  </a:cubicBezTo>
                  <a:cubicBezTo>
                    <a:pt x="348" y="197"/>
                    <a:pt x="348" y="200"/>
                    <a:pt x="347" y="205"/>
                  </a:cubicBezTo>
                  <a:cubicBezTo>
                    <a:pt x="304" y="205"/>
                    <a:pt x="304" y="205"/>
                    <a:pt x="304" y="205"/>
                  </a:cubicBezTo>
                  <a:cubicBezTo>
                    <a:pt x="301" y="205"/>
                    <a:pt x="298" y="207"/>
                    <a:pt x="296" y="210"/>
                  </a:cubicBezTo>
                  <a:cubicBezTo>
                    <a:pt x="293" y="212"/>
                    <a:pt x="292" y="216"/>
                    <a:pt x="293" y="219"/>
                  </a:cubicBezTo>
                  <a:cubicBezTo>
                    <a:pt x="296" y="244"/>
                    <a:pt x="296" y="244"/>
                    <a:pt x="296" y="244"/>
                  </a:cubicBezTo>
                  <a:cubicBezTo>
                    <a:pt x="245" y="208"/>
                    <a:pt x="245" y="208"/>
                    <a:pt x="245" y="208"/>
                  </a:cubicBezTo>
                  <a:cubicBezTo>
                    <a:pt x="243" y="206"/>
                    <a:pt x="241" y="205"/>
                    <a:pt x="238" y="205"/>
                  </a:cubicBezTo>
                  <a:cubicBezTo>
                    <a:pt x="158" y="205"/>
                    <a:pt x="158" y="205"/>
                    <a:pt x="158" y="205"/>
                  </a:cubicBezTo>
                  <a:cubicBezTo>
                    <a:pt x="158" y="206"/>
                    <a:pt x="157" y="207"/>
                    <a:pt x="157" y="207"/>
                  </a:cubicBezTo>
                  <a:cubicBezTo>
                    <a:pt x="152" y="230"/>
                    <a:pt x="152" y="230"/>
                    <a:pt x="152" y="230"/>
                  </a:cubicBezTo>
                  <a:cubicBezTo>
                    <a:pt x="235" y="230"/>
                    <a:pt x="235" y="230"/>
                    <a:pt x="235" y="230"/>
                  </a:cubicBezTo>
                  <a:cubicBezTo>
                    <a:pt x="305" y="277"/>
                    <a:pt x="305" y="277"/>
                    <a:pt x="305" y="277"/>
                  </a:cubicBezTo>
                  <a:cubicBezTo>
                    <a:pt x="310" y="281"/>
                    <a:pt x="324" y="285"/>
                    <a:pt x="324" y="268"/>
                  </a:cubicBezTo>
                  <a:cubicBezTo>
                    <a:pt x="324" y="266"/>
                    <a:pt x="318" y="230"/>
                    <a:pt x="318" y="230"/>
                  </a:cubicBezTo>
                  <a:cubicBezTo>
                    <a:pt x="357" y="230"/>
                    <a:pt x="357" y="230"/>
                    <a:pt x="357" y="230"/>
                  </a:cubicBezTo>
                  <a:cubicBezTo>
                    <a:pt x="363" y="230"/>
                    <a:pt x="368" y="225"/>
                    <a:pt x="369" y="219"/>
                  </a:cubicBezTo>
                  <a:cubicBezTo>
                    <a:pt x="370" y="209"/>
                    <a:pt x="374" y="188"/>
                    <a:pt x="37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2" name="Freeform 33"/>
            <p:cNvSpPr>
              <a:spLocks/>
            </p:cNvSpPr>
            <p:nvPr/>
          </p:nvSpPr>
          <p:spPr bwMode="auto">
            <a:xfrm>
              <a:off x="7129463" y="3478213"/>
              <a:ext cx="428625" cy="434975"/>
            </a:xfrm>
            <a:custGeom>
              <a:avLst/>
              <a:gdLst>
                <a:gd name="T0" fmla="*/ 42 w 114"/>
                <a:gd name="T1" fmla="*/ 37 h 115"/>
                <a:gd name="T2" fmla="*/ 4 w 114"/>
                <a:gd name="T3" fmla="*/ 77 h 115"/>
                <a:gd name="T4" fmla="*/ 4 w 114"/>
                <a:gd name="T5" fmla="*/ 91 h 115"/>
                <a:gd name="T6" fmla="*/ 25 w 114"/>
                <a:gd name="T7" fmla="*/ 111 h 115"/>
                <a:gd name="T8" fmla="*/ 39 w 114"/>
                <a:gd name="T9" fmla="*/ 110 h 115"/>
                <a:gd name="T10" fmla="*/ 77 w 114"/>
                <a:gd name="T11" fmla="*/ 70 h 115"/>
                <a:gd name="T12" fmla="*/ 81 w 114"/>
                <a:gd name="T13" fmla="*/ 74 h 115"/>
                <a:gd name="T14" fmla="*/ 93 w 114"/>
                <a:gd name="T15" fmla="*/ 77 h 115"/>
                <a:gd name="T16" fmla="*/ 101 w 114"/>
                <a:gd name="T17" fmla="*/ 68 h 115"/>
                <a:gd name="T18" fmla="*/ 113 w 114"/>
                <a:gd name="T19" fmla="*/ 14 h 115"/>
                <a:gd name="T20" fmla="*/ 110 w 114"/>
                <a:gd name="T21" fmla="*/ 4 h 115"/>
                <a:gd name="T22" fmla="*/ 99 w 114"/>
                <a:gd name="T23" fmla="*/ 1 h 115"/>
                <a:gd name="T24" fmla="*/ 46 w 114"/>
                <a:gd name="T25" fmla="*/ 16 h 115"/>
                <a:gd name="T26" fmla="*/ 38 w 114"/>
                <a:gd name="T27" fmla="*/ 24 h 115"/>
                <a:gd name="T28" fmla="*/ 41 w 114"/>
                <a:gd name="T29" fmla="*/ 35 h 115"/>
                <a:gd name="T30" fmla="*/ 42 w 114"/>
                <a:gd name="T31" fmla="*/ 3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" h="115">
                  <a:moveTo>
                    <a:pt x="42" y="3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0" y="81"/>
                    <a:pt x="0" y="87"/>
                    <a:pt x="4" y="91"/>
                  </a:cubicBezTo>
                  <a:cubicBezTo>
                    <a:pt x="25" y="111"/>
                    <a:pt x="25" y="111"/>
                    <a:pt x="25" y="111"/>
                  </a:cubicBezTo>
                  <a:cubicBezTo>
                    <a:pt x="29" y="115"/>
                    <a:pt x="35" y="114"/>
                    <a:pt x="39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4" y="77"/>
                    <a:pt x="89" y="78"/>
                    <a:pt x="93" y="77"/>
                  </a:cubicBezTo>
                  <a:cubicBezTo>
                    <a:pt x="97" y="76"/>
                    <a:pt x="100" y="72"/>
                    <a:pt x="101" y="68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4" y="11"/>
                    <a:pt x="113" y="6"/>
                    <a:pt x="110" y="4"/>
                  </a:cubicBezTo>
                  <a:cubicBezTo>
                    <a:pt x="107" y="1"/>
                    <a:pt x="103" y="0"/>
                    <a:pt x="99" y="1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2" y="17"/>
                    <a:pt x="39" y="20"/>
                    <a:pt x="38" y="24"/>
                  </a:cubicBezTo>
                  <a:cubicBezTo>
                    <a:pt x="36" y="28"/>
                    <a:pt x="38" y="32"/>
                    <a:pt x="41" y="35"/>
                  </a:cubicBezTo>
                  <a:lnTo>
                    <a:pt x="42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  <p:grpSp>
        <p:nvGrpSpPr>
          <p:cNvPr id="13" name="组 27"/>
          <p:cNvGrpSpPr/>
          <p:nvPr/>
        </p:nvGrpSpPr>
        <p:grpSpPr>
          <a:xfrm>
            <a:off x="325196" y="313251"/>
            <a:ext cx="703801" cy="611367"/>
            <a:chOff x="7043738" y="2693988"/>
            <a:chExt cx="1403350" cy="1219200"/>
          </a:xfrm>
          <a:solidFill>
            <a:schemeClr val="bg1"/>
          </a:solidFill>
        </p:grpSpPr>
        <p:sp>
          <p:nvSpPr>
            <p:cNvPr id="14" name="Freeform 30"/>
            <p:cNvSpPr>
              <a:spLocks/>
            </p:cNvSpPr>
            <p:nvPr/>
          </p:nvSpPr>
          <p:spPr bwMode="auto">
            <a:xfrm>
              <a:off x="7577138" y="3246438"/>
              <a:ext cx="344488" cy="174625"/>
            </a:xfrm>
            <a:custGeom>
              <a:avLst/>
              <a:gdLst>
                <a:gd name="T0" fmla="*/ 92 w 92"/>
                <a:gd name="T1" fmla="*/ 25 h 46"/>
                <a:gd name="T2" fmla="*/ 92 w 92"/>
                <a:gd name="T3" fmla="*/ 0 h 46"/>
                <a:gd name="T4" fmla="*/ 52 w 92"/>
                <a:gd name="T5" fmla="*/ 23 h 46"/>
                <a:gd name="T6" fmla="*/ 43 w 92"/>
                <a:gd name="T7" fmla="*/ 24 h 46"/>
                <a:gd name="T8" fmla="*/ 0 w 92"/>
                <a:gd name="T9" fmla="*/ 2 h 46"/>
                <a:gd name="T10" fmla="*/ 0 w 92"/>
                <a:gd name="T11" fmla="*/ 25 h 46"/>
                <a:gd name="T12" fmla="*/ 46 w 92"/>
                <a:gd name="T13" fmla="*/ 46 h 46"/>
                <a:gd name="T14" fmla="*/ 92 w 92"/>
                <a:gd name="T15" fmla="*/ 25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" h="46">
                  <a:moveTo>
                    <a:pt x="92" y="25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52" y="23"/>
                    <a:pt x="52" y="23"/>
                    <a:pt x="52" y="23"/>
                  </a:cubicBezTo>
                  <a:cubicBezTo>
                    <a:pt x="49" y="25"/>
                    <a:pt x="46" y="25"/>
                    <a:pt x="43" y="24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19" y="46"/>
                    <a:pt x="46" y="46"/>
                  </a:cubicBezTo>
                  <a:cubicBezTo>
                    <a:pt x="80" y="46"/>
                    <a:pt x="92" y="25"/>
                    <a:pt x="92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5" name="Freeform 31"/>
            <p:cNvSpPr>
              <a:spLocks/>
            </p:cNvSpPr>
            <p:nvPr userDrawn="1"/>
          </p:nvSpPr>
          <p:spPr bwMode="auto">
            <a:xfrm>
              <a:off x="7437438" y="2962276"/>
              <a:ext cx="604838" cy="466725"/>
            </a:xfrm>
            <a:custGeom>
              <a:avLst/>
              <a:gdLst>
                <a:gd name="T0" fmla="*/ 0 w 161"/>
                <a:gd name="T1" fmla="*/ 123 h 123"/>
                <a:gd name="T2" fmla="*/ 22 w 161"/>
                <a:gd name="T3" fmla="*/ 117 h 123"/>
                <a:gd name="T4" fmla="*/ 20 w 161"/>
                <a:gd name="T5" fmla="*/ 107 h 123"/>
                <a:gd name="T6" fmla="*/ 23 w 161"/>
                <a:gd name="T7" fmla="*/ 101 h 123"/>
                <a:gd name="T8" fmla="*/ 17 w 161"/>
                <a:gd name="T9" fmla="*/ 93 h 123"/>
                <a:gd name="T10" fmla="*/ 17 w 161"/>
                <a:gd name="T11" fmla="*/ 59 h 123"/>
                <a:gd name="T12" fmla="*/ 70 w 161"/>
                <a:gd name="T13" fmla="*/ 41 h 123"/>
                <a:gd name="T14" fmla="*/ 72 w 161"/>
                <a:gd name="T15" fmla="*/ 37 h 123"/>
                <a:gd name="T16" fmla="*/ 83 w 161"/>
                <a:gd name="T17" fmla="*/ 45 h 123"/>
                <a:gd name="T18" fmla="*/ 95 w 161"/>
                <a:gd name="T19" fmla="*/ 38 h 123"/>
                <a:gd name="T20" fmla="*/ 94 w 161"/>
                <a:gd name="T21" fmla="*/ 36 h 123"/>
                <a:gd name="T22" fmla="*/ 97 w 161"/>
                <a:gd name="T23" fmla="*/ 43 h 123"/>
                <a:gd name="T24" fmla="*/ 84 w 161"/>
                <a:gd name="T25" fmla="*/ 50 h 123"/>
                <a:gd name="T26" fmla="*/ 71 w 161"/>
                <a:gd name="T27" fmla="*/ 47 h 123"/>
                <a:gd name="T28" fmla="*/ 23 w 161"/>
                <a:gd name="T29" fmla="*/ 63 h 123"/>
                <a:gd name="T30" fmla="*/ 80 w 161"/>
                <a:gd name="T31" fmla="*/ 92 h 123"/>
                <a:gd name="T32" fmla="*/ 90 w 161"/>
                <a:gd name="T33" fmla="*/ 92 h 123"/>
                <a:gd name="T34" fmla="*/ 156 w 161"/>
                <a:gd name="T35" fmla="*/ 53 h 123"/>
                <a:gd name="T36" fmla="*/ 161 w 161"/>
                <a:gd name="T37" fmla="*/ 44 h 123"/>
                <a:gd name="T38" fmla="*/ 156 w 161"/>
                <a:gd name="T39" fmla="*/ 36 h 123"/>
                <a:gd name="T40" fmla="*/ 87 w 161"/>
                <a:gd name="T41" fmla="*/ 1 h 123"/>
                <a:gd name="T42" fmla="*/ 77 w 161"/>
                <a:gd name="T43" fmla="*/ 1 h 123"/>
                <a:gd name="T44" fmla="*/ 11 w 161"/>
                <a:gd name="T45" fmla="*/ 40 h 123"/>
                <a:gd name="T46" fmla="*/ 6 w 161"/>
                <a:gd name="T47" fmla="*/ 49 h 123"/>
                <a:gd name="T48" fmla="*/ 11 w 161"/>
                <a:gd name="T49" fmla="*/ 57 h 123"/>
                <a:gd name="T50" fmla="*/ 11 w 161"/>
                <a:gd name="T51" fmla="*/ 57 h 123"/>
                <a:gd name="T52" fmla="*/ 11 w 161"/>
                <a:gd name="T53" fmla="*/ 93 h 123"/>
                <a:gd name="T54" fmla="*/ 5 w 161"/>
                <a:gd name="T55" fmla="*/ 101 h 123"/>
                <a:gd name="T56" fmla="*/ 9 w 161"/>
                <a:gd name="T57" fmla="*/ 108 h 123"/>
                <a:gd name="T58" fmla="*/ 3 w 161"/>
                <a:gd name="T59" fmla="*/ 119 h 123"/>
                <a:gd name="T60" fmla="*/ 0 w 161"/>
                <a:gd name="T61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1" h="123">
                  <a:moveTo>
                    <a:pt x="0" y="123"/>
                  </a:moveTo>
                  <a:cubicBezTo>
                    <a:pt x="22" y="117"/>
                    <a:pt x="22" y="117"/>
                    <a:pt x="22" y="117"/>
                  </a:cubicBezTo>
                  <a:cubicBezTo>
                    <a:pt x="22" y="113"/>
                    <a:pt x="21" y="110"/>
                    <a:pt x="20" y="107"/>
                  </a:cubicBezTo>
                  <a:cubicBezTo>
                    <a:pt x="22" y="106"/>
                    <a:pt x="23" y="103"/>
                    <a:pt x="23" y="101"/>
                  </a:cubicBezTo>
                  <a:cubicBezTo>
                    <a:pt x="23" y="97"/>
                    <a:pt x="21" y="94"/>
                    <a:pt x="17" y="93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70" y="41"/>
                    <a:pt x="70" y="41"/>
                    <a:pt x="70" y="41"/>
                  </a:cubicBezTo>
                  <a:cubicBezTo>
                    <a:pt x="70" y="39"/>
                    <a:pt x="72" y="37"/>
                    <a:pt x="72" y="37"/>
                  </a:cubicBezTo>
                  <a:cubicBezTo>
                    <a:pt x="72" y="37"/>
                    <a:pt x="72" y="45"/>
                    <a:pt x="83" y="45"/>
                  </a:cubicBezTo>
                  <a:cubicBezTo>
                    <a:pt x="90" y="45"/>
                    <a:pt x="95" y="43"/>
                    <a:pt x="95" y="38"/>
                  </a:cubicBezTo>
                  <a:cubicBezTo>
                    <a:pt x="95" y="38"/>
                    <a:pt x="95" y="37"/>
                    <a:pt x="94" y="36"/>
                  </a:cubicBezTo>
                  <a:cubicBezTo>
                    <a:pt x="96" y="38"/>
                    <a:pt x="97" y="41"/>
                    <a:pt x="97" y="43"/>
                  </a:cubicBezTo>
                  <a:cubicBezTo>
                    <a:pt x="97" y="48"/>
                    <a:pt x="91" y="50"/>
                    <a:pt x="84" y="50"/>
                  </a:cubicBezTo>
                  <a:cubicBezTo>
                    <a:pt x="79" y="50"/>
                    <a:pt x="74" y="49"/>
                    <a:pt x="71" y="47"/>
                  </a:cubicBezTo>
                  <a:cubicBezTo>
                    <a:pt x="23" y="63"/>
                    <a:pt x="23" y="63"/>
                    <a:pt x="23" y="63"/>
                  </a:cubicBezTo>
                  <a:cubicBezTo>
                    <a:pt x="80" y="92"/>
                    <a:pt x="80" y="92"/>
                    <a:pt x="80" y="92"/>
                  </a:cubicBezTo>
                  <a:cubicBezTo>
                    <a:pt x="83" y="93"/>
                    <a:pt x="87" y="93"/>
                    <a:pt x="90" y="92"/>
                  </a:cubicBezTo>
                  <a:cubicBezTo>
                    <a:pt x="156" y="53"/>
                    <a:pt x="156" y="53"/>
                    <a:pt x="156" y="53"/>
                  </a:cubicBezTo>
                  <a:cubicBezTo>
                    <a:pt x="159" y="51"/>
                    <a:pt x="161" y="48"/>
                    <a:pt x="161" y="44"/>
                  </a:cubicBezTo>
                  <a:cubicBezTo>
                    <a:pt x="161" y="40"/>
                    <a:pt x="159" y="37"/>
                    <a:pt x="156" y="36"/>
                  </a:cubicBezTo>
                  <a:cubicBezTo>
                    <a:pt x="87" y="1"/>
                    <a:pt x="87" y="1"/>
                    <a:pt x="87" y="1"/>
                  </a:cubicBezTo>
                  <a:cubicBezTo>
                    <a:pt x="84" y="0"/>
                    <a:pt x="80" y="0"/>
                    <a:pt x="77" y="1"/>
                  </a:cubicBezTo>
                  <a:cubicBezTo>
                    <a:pt x="11" y="40"/>
                    <a:pt x="11" y="40"/>
                    <a:pt x="11" y="40"/>
                  </a:cubicBezTo>
                  <a:cubicBezTo>
                    <a:pt x="8" y="42"/>
                    <a:pt x="6" y="45"/>
                    <a:pt x="6" y="49"/>
                  </a:cubicBezTo>
                  <a:cubicBezTo>
                    <a:pt x="6" y="52"/>
                    <a:pt x="8" y="56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1" y="93"/>
                    <a:pt x="11" y="93"/>
                    <a:pt x="11" y="93"/>
                  </a:cubicBezTo>
                  <a:cubicBezTo>
                    <a:pt x="8" y="94"/>
                    <a:pt x="5" y="97"/>
                    <a:pt x="5" y="101"/>
                  </a:cubicBezTo>
                  <a:cubicBezTo>
                    <a:pt x="5" y="104"/>
                    <a:pt x="7" y="106"/>
                    <a:pt x="9" y="108"/>
                  </a:cubicBezTo>
                  <a:cubicBezTo>
                    <a:pt x="8" y="113"/>
                    <a:pt x="6" y="116"/>
                    <a:pt x="3" y="119"/>
                  </a:cubicBezTo>
                  <a:cubicBezTo>
                    <a:pt x="2" y="120"/>
                    <a:pt x="1" y="122"/>
                    <a:pt x="0" y="1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 dirty="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6" name="Freeform 32"/>
            <p:cNvSpPr>
              <a:spLocks/>
            </p:cNvSpPr>
            <p:nvPr/>
          </p:nvSpPr>
          <p:spPr bwMode="auto">
            <a:xfrm>
              <a:off x="7043738" y="2693988"/>
              <a:ext cx="1403350" cy="1079500"/>
            </a:xfrm>
            <a:custGeom>
              <a:avLst/>
              <a:gdLst>
                <a:gd name="T0" fmla="*/ 374 w 374"/>
                <a:gd name="T1" fmla="*/ 181 h 285"/>
                <a:gd name="T2" fmla="*/ 292 w 374"/>
                <a:gd name="T3" fmla="*/ 83 h 285"/>
                <a:gd name="T4" fmla="*/ 198 w 374"/>
                <a:gd name="T5" fmla="*/ 0 h 285"/>
                <a:gd name="T6" fmla="*/ 103 w 374"/>
                <a:gd name="T7" fmla="*/ 65 h 285"/>
                <a:gd name="T8" fmla="*/ 96 w 374"/>
                <a:gd name="T9" fmla="*/ 65 h 285"/>
                <a:gd name="T10" fmla="*/ 0 w 374"/>
                <a:gd name="T11" fmla="*/ 181 h 285"/>
                <a:gd name="T12" fmla="*/ 2 w 374"/>
                <a:gd name="T13" fmla="*/ 198 h 285"/>
                <a:gd name="T14" fmla="*/ 5 w 374"/>
                <a:gd name="T15" fmla="*/ 219 h 285"/>
                <a:gd name="T16" fmla="*/ 16 w 374"/>
                <a:gd name="T17" fmla="*/ 230 h 285"/>
                <a:gd name="T18" fmla="*/ 31 w 374"/>
                <a:gd name="T19" fmla="*/ 230 h 285"/>
                <a:gd name="T20" fmla="*/ 32 w 374"/>
                <a:gd name="T21" fmla="*/ 224 h 285"/>
                <a:gd name="T22" fmla="*/ 44 w 374"/>
                <a:gd name="T23" fmla="*/ 211 h 285"/>
                <a:gd name="T24" fmla="*/ 65 w 374"/>
                <a:gd name="T25" fmla="*/ 205 h 285"/>
                <a:gd name="T26" fmla="*/ 27 w 374"/>
                <a:gd name="T27" fmla="*/ 205 h 285"/>
                <a:gd name="T28" fmla="*/ 25 w 374"/>
                <a:gd name="T29" fmla="*/ 195 h 285"/>
                <a:gd name="T30" fmla="*/ 24 w 374"/>
                <a:gd name="T31" fmla="*/ 181 h 285"/>
                <a:gd name="T32" fmla="*/ 97 w 374"/>
                <a:gd name="T33" fmla="*/ 89 h 285"/>
                <a:gd name="T34" fmla="*/ 108 w 374"/>
                <a:gd name="T35" fmla="*/ 90 h 285"/>
                <a:gd name="T36" fmla="*/ 122 w 374"/>
                <a:gd name="T37" fmla="*/ 82 h 285"/>
                <a:gd name="T38" fmla="*/ 198 w 374"/>
                <a:gd name="T39" fmla="*/ 23 h 285"/>
                <a:gd name="T40" fmla="*/ 269 w 374"/>
                <a:gd name="T41" fmla="*/ 95 h 285"/>
                <a:gd name="T42" fmla="*/ 272 w 374"/>
                <a:gd name="T43" fmla="*/ 103 h 285"/>
                <a:gd name="T44" fmla="*/ 281 w 374"/>
                <a:gd name="T45" fmla="*/ 107 h 285"/>
                <a:gd name="T46" fmla="*/ 290 w 374"/>
                <a:gd name="T47" fmla="*/ 106 h 285"/>
                <a:gd name="T48" fmla="*/ 350 w 374"/>
                <a:gd name="T49" fmla="*/ 181 h 285"/>
                <a:gd name="T50" fmla="*/ 349 w 374"/>
                <a:gd name="T51" fmla="*/ 194 h 285"/>
                <a:gd name="T52" fmla="*/ 347 w 374"/>
                <a:gd name="T53" fmla="*/ 205 h 285"/>
                <a:gd name="T54" fmla="*/ 304 w 374"/>
                <a:gd name="T55" fmla="*/ 205 h 285"/>
                <a:gd name="T56" fmla="*/ 296 w 374"/>
                <a:gd name="T57" fmla="*/ 210 h 285"/>
                <a:gd name="T58" fmla="*/ 293 w 374"/>
                <a:gd name="T59" fmla="*/ 219 h 285"/>
                <a:gd name="T60" fmla="*/ 296 w 374"/>
                <a:gd name="T61" fmla="*/ 244 h 285"/>
                <a:gd name="T62" fmla="*/ 245 w 374"/>
                <a:gd name="T63" fmla="*/ 208 h 285"/>
                <a:gd name="T64" fmla="*/ 238 w 374"/>
                <a:gd name="T65" fmla="*/ 205 h 285"/>
                <a:gd name="T66" fmla="*/ 158 w 374"/>
                <a:gd name="T67" fmla="*/ 205 h 285"/>
                <a:gd name="T68" fmla="*/ 157 w 374"/>
                <a:gd name="T69" fmla="*/ 207 h 285"/>
                <a:gd name="T70" fmla="*/ 152 w 374"/>
                <a:gd name="T71" fmla="*/ 230 h 285"/>
                <a:gd name="T72" fmla="*/ 235 w 374"/>
                <a:gd name="T73" fmla="*/ 230 h 285"/>
                <a:gd name="T74" fmla="*/ 305 w 374"/>
                <a:gd name="T75" fmla="*/ 277 h 285"/>
                <a:gd name="T76" fmla="*/ 324 w 374"/>
                <a:gd name="T77" fmla="*/ 268 h 285"/>
                <a:gd name="T78" fmla="*/ 318 w 374"/>
                <a:gd name="T79" fmla="*/ 230 h 285"/>
                <a:gd name="T80" fmla="*/ 357 w 374"/>
                <a:gd name="T81" fmla="*/ 230 h 285"/>
                <a:gd name="T82" fmla="*/ 369 w 374"/>
                <a:gd name="T83" fmla="*/ 219 h 285"/>
                <a:gd name="T84" fmla="*/ 374 w 374"/>
                <a:gd name="T85" fmla="*/ 181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74" h="285">
                  <a:moveTo>
                    <a:pt x="374" y="181"/>
                  </a:moveTo>
                  <a:cubicBezTo>
                    <a:pt x="373" y="123"/>
                    <a:pt x="340" y="84"/>
                    <a:pt x="292" y="83"/>
                  </a:cubicBezTo>
                  <a:cubicBezTo>
                    <a:pt x="286" y="35"/>
                    <a:pt x="247" y="0"/>
                    <a:pt x="198" y="0"/>
                  </a:cubicBezTo>
                  <a:cubicBezTo>
                    <a:pt x="157" y="0"/>
                    <a:pt x="121" y="25"/>
                    <a:pt x="103" y="65"/>
                  </a:cubicBezTo>
                  <a:cubicBezTo>
                    <a:pt x="101" y="65"/>
                    <a:pt x="99" y="65"/>
                    <a:pt x="96" y="65"/>
                  </a:cubicBezTo>
                  <a:cubicBezTo>
                    <a:pt x="37" y="65"/>
                    <a:pt x="0" y="110"/>
                    <a:pt x="0" y="181"/>
                  </a:cubicBezTo>
                  <a:cubicBezTo>
                    <a:pt x="0" y="188"/>
                    <a:pt x="1" y="192"/>
                    <a:pt x="2" y="198"/>
                  </a:cubicBezTo>
                  <a:cubicBezTo>
                    <a:pt x="3" y="203"/>
                    <a:pt x="3" y="209"/>
                    <a:pt x="5" y="219"/>
                  </a:cubicBezTo>
                  <a:cubicBezTo>
                    <a:pt x="5" y="225"/>
                    <a:pt x="10" y="230"/>
                    <a:pt x="16" y="230"/>
                  </a:cubicBezTo>
                  <a:cubicBezTo>
                    <a:pt x="31" y="230"/>
                    <a:pt x="31" y="230"/>
                    <a:pt x="31" y="230"/>
                  </a:cubicBezTo>
                  <a:cubicBezTo>
                    <a:pt x="31" y="228"/>
                    <a:pt x="31" y="226"/>
                    <a:pt x="32" y="224"/>
                  </a:cubicBezTo>
                  <a:cubicBezTo>
                    <a:pt x="33" y="218"/>
                    <a:pt x="38" y="213"/>
                    <a:pt x="44" y="211"/>
                  </a:cubicBezTo>
                  <a:cubicBezTo>
                    <a:pt x="65" y="205"/>
                    <a:pt x="65" y="205"/>
                    <a:pt x="65" y="205"/>
                  </a:cubicBezTo>
                  <a:cubicBezTo>
                    <a:pt x="27" y="205"/>
                    <a:pt x="27" y="205"/>
                    <a:pt x="27" y="205"/>
                  </a:cubicBezTo>
                  <a:cubicBezTo>
                    <a:pt x="26" y="201"/>
                    <a:pt x="26" y="198"/>
                    <a:pt x="25" y="195"/>
                  </a:cubicBezTo>
                  <a:cubicBezTo>
                    <a:pt x="25" y="189"/>
                    <a:pt x="24" y="186"/>
                    <a:pt x="24" y="181"/>
                  </a:cubicBezTo>
                  <a:cubicBezTo>
                    <a:pt x="24" y="154"/>
                    <a:pt x="31" y="89"/>
                    <a:pt x="97" y="89"/>
                  </a:cubicBezTo>
                  <a:cubicBezTo>
                    <a:pt x="101" y="89"/>
                    <a:pt x="105" y="89"/>
                    <a:pt x="108" y="90"/>
                  </a:cubicBezTo>
                  <a:cubicBezTo>
                    <a:pt x="114" y="91"/>
                    <a:pt x="120" y="88"/>
                    <a:pt x="122" y="82"/>
                  </a:cubicBezTo>
                  <a:cubicBezTo>
                    <a:pt x="135" y="47"/>
                    <a:pt x="165" y="23"/>
                    <a:pt x="198" y="23"/>
                  </a:cubicBezTo>
                  <a:cubicBezTo>
                    <a:pt x="233" y="23"/>
                    <a:pt x="269" y="50"/>
                    <a:pt x="269" y="95"/>
                  </a:cubicBezTo>
                  <a:cubicBezTo>
                    <a:pt x="269" y="98"/>
                    <a:pt x="270" y="101"/>
                    <a:pt x="272" y="103"/>
                  </a:cubicBezTo>
                  <a:cubicBezTo>
                    <a:pt x="275" y="105"/>
                    <a:pt x="278" y="107"/>
                    <a:pt x="281" y="107"/>
                  </a:cubicBezTo>
                  <a:cubicBezTo>
                    <a:pt x="290" y="106"/>
                    <a:pt x="290" y="106"/>
                    <a:pt x="290" y="106"/>
                  </a:cubicBezTo>
                  <a:cubicBezTo>
                    <a:pt x="326" y="106"/>
                    <a:pt x="350" y="136"/>
                    <a:pt x="350" y="181"/>
                  </a:cubicBezTo>
                  <a:cubicBezTo>
                    <a:pt x="350" y="186"/>
                    <a:pt x="350" y="189"/>
                    <a:pt x="349" y="194"/>
                  </a:cubicBezTo>
                  <a:cubicBezTo>
                    <a:pt x="348" y="197"/>
                    <a:pt x="348" y="200"/>
                    <a:pt x="347" y="205"/>
                  </a:cubicBezTo>
                  <a:cubicBezTo>
                    <a:pt x="304" y="205"/>
                    <a:pt x="304" y="205"/>
                    <a:pt x="304" y="205"/>
                  </a:cubicBezTo>
                  <a:cubicBezTo>
                    <a:pt x="301" y="205"/>
                    <a:pt x="298" y="207"/>
                    <a:pt x="296" y="210"/>
                  </a:cubicBezTo>
                  <a:cubicBezTo>
                    <a:pt x="293" y="212"/>
                    <a:pt x="292" y="216"/>
                    <a:pt x="293" y="219"/>
                  </a:cubicBezTo>
                  <a:cubicBezTo>
                    <a:pt x="296" y="244"/>
                    <a:pt x="296" y="244"/>
                    <a:pt x="296" y="244"/>
                  </a:cubicBezTo>
                  <a:cubicBezTo>
                    <a:pt x="245" y="208"/>
                    <a:pt x="245" y="208"/>
                    <a:pt x="245" y="208"/>
                  </a:cubicBezTo>
                  <a:cubicBezTo>
                    <a:pt x="243" y="206"/>
                    <a:pt x="241" y="205"/>
                    <a:pt x="238" y="205"/>
                  </a:cubicBezTo>
                  <a:cubicBezTo>
                    <a:pt x="158" y="205"/>
                    <a:pt x="158" y="205"/>
                    <a:pt x="158" y="205"/>
                  </a:cubicBezTo>
                  <a:cubicBezTo>
                    <a:pt x="158" y="206"/>
                    <a:pt x="157" y="207"/>
                    <a:pt x="157" y="207"/>
                  </a:cubicBezTo>
                  <a:cubicBezTo>
                    <a:pt x="152" y="230"/>
                    <a:pt x="152" y="230"/>
                    <a:pt x="152" y="230"/>
                  </a:cubicBezTo>
                  <a:cubicBezTo>
                    <a:pt x="235" y="230"/>
                    <a:pt x="235" y="230"/>
                    <a:pt x="235" y="230"/>
                  </a:cubicBezTo>
                  <a:cubicBezTo>
                    <a:pt x="305" y="277"/>
                    <a:pt x="305" y="277"/>
                    <a:pt x="305" y="277"/>
                  </a:cubicBezTo>
                  <a:cubicBezTo>
                    <a:pt x="310" y="281"/>
                    <a:pt x="324" y="285"/>
                    <a:pt x="324" y="268"/>
                  </a:cubicBezTo>
                  <a:cubicBezTo>
                    <a:pt x="324" y="266"/>
                    <a:pt x="318" y="230"/>
                    <a:pt x="318" y="230"/>
                  </a:cubicBezTo>
                  <a:cubicBezTo>
                    <a:pt x="357" y="230"/>
                    <a:pt x="357" y="230"/>
                    <a:pt x="357" y="230"/>
                  </a:cubicBezTo>
                  <a:cubicBezTo>
                    <a:pt x="363" y="230"/>
                    <a:pt x="368" y="225"/>
                    <a:pt x="369" y="219"/>
                  </a:cubicBezTo>
                  <a:cubicBezTo>
                    <a:pt x="370" y="209"/>
                    <a:pt x="374" y="188"/>
                    <a:pt x="374" y="1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  <p:sp>
          <p:nvSpPr>
            <p:cNvPr id="17" name="Freeform 33"/>
            <p:cNvSpPr>
              <a:spLocks/>
            </p:cNvSpPr>
            <p:nvPr/>
          </p:nvSpPr>
          <p:spPr bwMode="auto">
            <a:xfrm>
              <a:off x="7129463" y="3478213"/>
              <a:ext cx="428625" cy="434975"/>
            </a:xfrm>
            <a:custGeom>
              <a:avLst/>
              <a:gdLst>
                <a:gd name="T0" fmla="*/ 42 w 114"/>
                <a:gd name="T1" fmla="*/ 37 h 115"/>
                <a:gd name="T2" fmla="*/ 4 w 114"/>
                <a:gd name="T3" fmla="*/ 77 h 115"/>
                <a:gd name="T4" fmla="*/ 4 w 114"/>
                <a:gd name="T5" fmla="*/ 91 h 115"/>
                <a:gd name="T6" fmla="*/ 25 w 114"/>
                <a:gd name="T7" fmla="*/ 111 h 115"/>
                <a:gd name="T8" fmla="*/ 39 w 114"/>
                <a:gd name="T9" fmla="*/ 110 h 115"/>
                <a:gd name="T10" fmla="*/ 77 w 114"/>
                <a:gd name="T11" fmla="*/ 70 h 115"/>
                <a:gd name="T12" fmla="*/ 81 w 114"/>
                <a:gd name="T13" fmla="*/ 74 h 115"/>
                <a:gd name="T14" fmla="*/ 93 w 114"/>
                <a:gd name="T15" fmla="*/ 77 h 115"/>
                <a:gd name="T16" fmla="*/ 101 w 114"/>
                <a:gd name="T17" fmla="*/ 68 h 115"/>
                <a:gd name="T18" fmla="*/ 113 w 114"/>
                <a:gd name="T19" fmla="*/ 14 h 115"/>
                <a:gd name="T20" fmla="*/ 110 w 114"/>
                <a:gd name="T21" fmla="*/ 4 h 115"/>
                <a:gd name="T22" fmla="*/ 99 w 114"/>
                <a:gd name="T23" fmla="*/ 1 h 115"/>
                <a:gd name="T24" fmla="*/ 46 w 114"/>
                <a:gd name="T25" fmla="*/ 16 h 115"/>
                <a:gd name="T26" fmla="*/ 38 w 114"/>
                <a:gd name="T27" fmla="*/ 24 h 115"/>
                <a:gd name="T28" fmla="*/ 41 w 114"/>
                <a:gd name="T29" fmla="*/ 35 h 115"/>
                <a:gd name="T30" fmla="*/ 42 w 114"/>
                <a:gd name="T31" fmla="*/ 37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4" h="115">
                  <a:moveTo>
                    <a:pt x="42" y="37"/>
                  </a:moveTo>
                  <a:cubicBezTo>
                    <a:pt x="4" y="77"/>
                    <a:pt x="4" y="77"/>
                    <a:pt x="4" y="77"/>
                  </a:cubicBezTo>
                  <a:cubicBezTo>
                    <a:pt x="0" y="81"/>
                    <a:pt x="0" y="87"/>
                    <a:pt x="4" y="91"/>
                  </a:cubicBezTo>
                  <a:cubicBezTo>
                    <a:pt x="25" y="111"/>
                    <a:pt x="25" y="111"/>
                    <a:pt x="25" y="111"/>
                  </a:cubicBezTo>
                  <a:cubicBezTo>
                    <a:pt x="29" y="115"/>
                    <a:pt x="35" y="114"/>
                    <a:pt x="39" y="110"/>
                  </a:cubicBezTo>
                  <a:cubicBezTo>
                    <a:pt x="77" y="70"/>
                    <a:pt x="77" y="70"/>
                    <a:pt x="77" y="70"/>
                  </a:cubicBezTo>
                  <a:cubicBezTo>
                    <a:pt x="81" y="74"/>
                    <a:pt x="81" y="74"/>
                    <a:pt x="81" y="74"/>
                  </a:cubicBezTo>
                  <a:cubicBezTo>
                    <a:pt x="84" y="77"/>
                    <a:pt x="89" y="78"/>
                    <a:pt x="93" y="77"/>
                  </a:cubicBezTo>
                  <a:cubicBezTo>
                    <a:pt x="97" y="76"/>
                    <a:pt x="100" y="72"/>
                    <a:pt x="101" y="68"/>
                  </a:cubicBezTo>
                  <a:cubicBezTo>
                    <a:pt x="113" y="14"/>
                    <a:pt x="113" y="14"/>
                    <a:pt x="113" y="14"/>
                  </a:cubicBezTo>
                  <a:cubicBezTo>
                    <a:pt x="114" y="11"/>
                    <a:pt x="113" y="6"/>
                    <a:pt x="110" y="4"/>
                  </a:cubicBezTo>
                  <a:cubicBezTo>
                    <a:pt x="107" y="1"/>
                    <a:pt x="103" y="0"/>
                    <a:pt x="99" y="1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2" y="17"/>
                    <a:pt x="39" y="20"/>
                    <a:pt x="38" y="24"/>
                  </a:cubicBezTo>
                  <a:cubicBezTo>
                    <a:pt x="36" y="28"/>
                    <a:pt x="38" y="32"/>
                    <a:pt x="41" y="35"/>
                  </a:cubicBezTo>
                  <a:lnTo>
                    <a:pt x="42" y="3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800"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  <p:bldP spid="6" grpId="0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434292" y="3410499"/>
            <a:ext cx="2274669" cy="95410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FFFFFF"/>
                </a:solidFill>
                <a:latin typeface="微软雅黑"/>
                <a:cs typeface="微软雅黑"/>
              </a:rPr>
              <a:t>前景展望</a:t>
            </a:r>
            <a:endParaRPr lang="en-US" altLang="zh-CN" sz="3200" b="1" dirty="0">
              <a:solidFill>
                <a:srgbClr val="FFFFFF"/>
              </a:solidFill>
              <a:latin typeface="微软雅黑"/>
              <a:cs typeface="微软雅黑"/>
            </a:endParaRPr>
          </a:p>
          <a:p>
            <a:pPr lvl="0"/>
            <a:r>
              <a:rPr lang="en-US" altLang="zh-CN" sz="2400" dirty="0">
                <a:solidFill>
                  <a:srgbClr val="FFFFFF"/>
                </a:solidFill>
                <a:latin typeface="Calibri"/>
                <a:ea typeface="宋体"/>
              </a:rPr>
              <a:t>PERSPECTIVE</a:t>
            </a:r>
            <a:endParaRPr kumimoji="1" lang="zh-CN" altLang="en-US" sz="2400" dirty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87421" y="3321481"/>
            <a:ext cx="3259104" cy="1107996"/>
          </a:xfrm>
          <a:prstGeom prst="rect">
            <a:avLst/>
          </a:prstGeom>
        </p:spPr>
        <p:txBody>
          <a:bodyPr wrap="square" anchor="ctr">
            <a:spAutoFit/>
          </a:bodyPr>
          <a:lstStyle>
            <a:defPPr>
              <a:defRPr lang="zh-CN"/>
            </a:defPPr>
            <a:lvl1pPr>
              <a:defRPr sz="3200" b="1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微软雅黑"/>
                <a:ea typeface="微软雅黑"/>
                <a:cs typeface="微软雅黑"/>
              </a:defRPr>
            </a:lvl1pPr>
          </a:lstStyle>
          <a:p>
            <a:r>
              <a:rPr lang="en-US" altLang="zh-CN" sz="6600" dirty="0">
                <a:solidFill>
                  <a:schemeClr val="bg1"/>
                </a:solidFill>
              </a:rPr>
              <a:t>PART5</a:t>
            </a:r>
            <a:endParaRPr lang="zh-CN" altLang="en-US" sz="6600" dirty="0">
              <a:solidFill>
                <a:schemeClr val="bg1"/>
              </a:solidFill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068DA474-FC07-4161-AA5C-9AFD5D50744D}"/>
              </a:ext>
            </a:extLst>
          </p:cNvPr>
          <p:cNvSpPr/>
          <p:nvPr/>
        </p:nvSpPr>
        <p:spPr>
          <a:xfrm>
            <a:off x="1544906" y="3235342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84341BB0-6C46-4705-BBC3-F35D0A89283D}"/>
              </a:ext>
            </a:extLst>
          </p:cNvPr>
          <p:cNvSpPr/>
          <p:nvPr/>
        </p:nvSpPr>
        <p:spPr>
          <a:xfrm>
            <a:off x="2075445" y="2760949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矩形 4">
            <a:extLst>
              <a:ext uri="{FF2B5EF4-FFF2-40B4-BE49-F238E27FC236}">
                <a16:creationId xmlns:a16="http://schemas.microsoft.com/office/drawing/2014/main" xmlns="" id="{108123EB-9FA6-43E1-8C88-29CEFD24CFEB}"/>
              </a:ext>
            </a:extLst>
          </p:cNvPr>
          <p:cNvSpPr/>
          <p:nvPr/>
        </p:nvSpPr>
        <p:spPr>
          <a:xfrm>
            <a:off x="984124" y="1727126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矩形 9">
            <a:extLst>
              <a:ext uri="{FF2B5EF4-FFF2-40B4-BE49-F238E27FC236}">
                <a16:creationId xmlns:a16="http://schemas.microsoft.com/office/drawing/2014/main" xmlns="" id="{43AB2FC5-C2DC-4C75-B5D7-BE4119089629}"/>
              </a:ext>
            </a:extLst>
          </p:cNvPr>
          <p:cNvSpPr/>
          <p:nvPr/>
        </p:nvSpPr>
        <p:spPr>
          <a:xfrm>
            <a:off x="1286950" y="2025400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1B614EB4-CB44-4EB4-93FE-98E6D6607A9B}"/>
              </a:ext>
            </a:extLst>
          </p:cNvPr>
          <p:cNvGrpSpPr/>
          <p:nvPr/>
        </p:nvGrpSpPr>
        <p:grpSpPr>
          <a:xfrm>
            <a:off x="9182332" y="2875002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1" name="矩形 4">
              <a:extLst>
                <a:ext uri="{FF2B5EF4-FFF2-40B4-BE49-F238E27FC236}">
                  <a16:creationId xmlns:a16="http://schemas.microsoft.com/office/drawing/2014/main" xmlns="" id="{8A6DB87C-8B96-4072-9858-8A6999FFBCB3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2" name="矩形 9">
              <a:extLst>
                <a:ext uri="{FF2B5EF4-FFF2-40B4-BE49-F238E27FC236}">
                  <a16:creationId xmlns:a16="http://schemas.microsoft.com/office/drawing/2014/main" xmlns="" id="{AA506528-70A1-40D0-B006-6169B84C0F57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9EBD062-70CE-445E-A437-A6C8BB8095D4}"/>
              </a:ext>
            </a:extLst>
          </p:cNvPr>
          <p:cNvSpPr/>
          <p:nvPr/>
        </p:nvSpPr>
        <p:spPr>
          <a:xfrm>
            <a:off x="10142439" y="213660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78F6292B-1A32-4AEF-97EB-E2679990E0A6}"/>
              </a:ext>
            </a:extLst>
          </p:cNvPr>
          <p:cNvGrpSpPr/>
          <p:nvPr/>
        </p:nvGrpSpPr>
        <p:grpSpPr>
          <a:xfrm>
            <a:off x="2003129" y="5088214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15" name="矩形 4">
              <a:extLst>
                <a:ext uri="{FF2B5EF4-FFF2-40B4-BE49-F238E27FC236}">
                  <a16:creationId xmlns:a16="http://schemas.microsoft.com/office/drawing/2014/main" xmlns="" id="{21659F3B-8D2D-41BA-9C5E-5F0C7A3CB4B2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16" name="矩形 9">
              <a:extLst>
                <a:ext uri="{FF2B5EF4-FFF2-40B4-BE49-F238E27FC236}">
                  <a16:creationId xmlns:a16="http://schemas.microsoft.com/office/drawing/2014/main" xmlns="" id="{CF45F315-D141-41D8-9219-1EA642A84B9D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829CF58D-733F-44B6-94E1-BD76A1685630}"/>
              </a:ext>
            </a:extLst>
          </p:cNvPr>
          <p:cNvSpPr/>
          <p:nvPr/>
        </p:nvSpPr>
        <p:spPr>
          <a:xfrm>
            <a:off x="2963236" y="4349817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78FE12F5-A611-42E7-BDE7-E5321EDDF90A}"/>
              </a:ext>
            </a:extLst>
          </p:cNvPr>
          <p:cNvGrpSpPr/>
          <p:nvPr/>
        </p:nvGrpSpPr>
        <p:grpSpPr>
          <a:xfrm>
            <a:off x="9569361" y="4429477"/>
            <a:ext cx="1334762" cy="1696823"/>
            <a:chOff x="1136524" y="1879526"/>
            <a:chExt cx="1334762" cy="169682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21DD492-9930-4C3C-95C6-16334099D5D7}"/>
                </a:ext>
              </a:extLst>
            </p:cNvPr>
            <p:cNvSpPr/>
            <p:nvPr/>
          </p:nvSpPr>
          <p:spPr>
            <a:xfrm>
              <a:off x="1697306" y="3387742"/>
              <a:ext cx="188607" cy="188607"/>
            </a:xfrm>
            <a:prstGeom prst="rect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65CC58BE-2422-4866-8F2A-5EE16324F36F}"/>
                </a:ext>
              </a:extLst>
            </p:cNvPr>
            <p:cNvSpPr/>
            <p:nvPr/>
          </p:nvSpPr>
          <p:spPr>
            <a:xfrm>
              <a:off x="2227845" y="2913349"/>
              <a:ext cx="243441" cy="243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4" name="矩形 4">
              <a:extLst>
                <a:ext uri="{FF2B5EF4-FFF2-40B4-BE49-F238E27FC236}">
                  <a16:creationId xmlns:a16="http://schemas.microsoft.com/office/drawing/2014/main" xmlns="" id="{2E73CCA7-145E-422B-85D8-643D9181C982}"/>
                </a:ext>
              </a:extLst>
            </p:cNvPr>
            <p:cNvSpPr/>
            <p:nvPr/>
          </p:nvSpPr>
          <p:spPr>
            <a:xfrm>
              <a:off x="1136524" y="18795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5" name="矩形 9">
              <a:extLst>
                <a:ext uri="{FF2B5EF4-FFF2-40B4-BE49-F238E27FC236}">
                  <a16:creationId xmlns:a16="http://schemas.microsoft.com/office/drawing/2014/main" xmlns="" id="{EEDD7F45-6C42-4961-A6F1-F4BF97869F36}"/>
                </a:ext>
              </a:extLst>
            </p:cNvPr>
            <p:cNvSpPr/>
            <p:nvPr/>
          </p:nvSpPr>
          <p:spPr>
            <a:xfrm>
              <a:off x="1439350" y="21778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E4FA06C0-6FD1-4B71-B933-F82AD52F6734}"/>
              </a:ext>
            </a:extLst>
          </p:cNvPr>
          <p:cNvGrpSpPr/>
          <p:nvPr/>
        </p:nvGrpSpPr>
        <p:grpSpPr>
          <a:xfrm>
            <a:off x="5409120" y="1801370"/>
            <a:ext cx="1337405" cy="1317040"/>
            <a:chOff x="5428327" y="1269816"/>
            <a:chExt cx="1337405" cy="1317040"/>
          </a:xfrm>
        </p:grpSpPr>
        <p:sp>
          <p:nvSpPr>
            <p:cNvPr id="27" name="椭圆 26">
              <a:extLst>
                <a:ext uri="{FF2B5EF4-FFF2-40B4-BE49-F238E27FC236}">
                  <a16:creationId xmlns:a16="http://schemas.microsoft.com/office/drawing/2014/main" xmlns="" id="{C2379B90-498F-4C08-9DEB-4498A3065FD9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53BBA0E7-0B74-46D1-A8A5-7DE712468D69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val="74651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5" grpId="0" animBg="1"/>
      <p:bldP spid="7" grpId="0" animBg="1"/>
      <p:bldP spid="8" grpId="0" animBg="1"/>
      <p:bldP spid="9" grpId="0" animBg="1"/>
      <p:bldP spid="13" grpId="0" animBg="1"/>
      <p:bldP spid="1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05</a:t>
            </a:r>
            <a:r>
              <a:rPr kumimoji="1" lang="zh-CN" altLang="en-US" dirty="0"/>
              <a:t> 总结回顾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E6D34D9A-538A-4EAB-B141-57425205BDA8}"/>
              </a:ext>
            </a:extLst>
          </p:cNvPr>
          <p:cNvGrpSpPr/>
          <p:nvPr/>
        </p:nvGrpSpPr>
        <p:grpSpPr>
          <a:xfrm>
            <a:off x="944293" y="4523700"/>
            <a:ext cx="2850582" cy="1631216"/>
            <a:chOff x="944293" y="4523700"/>
            <a:chExt cx="2850582" cy="1631216"/>
          </a:xfrm>
        </p:grpSpPr>
        <p:sp>
          <p:nvSpPr>
            <p:cNvPr id="51" name="矩形 50"/>
            <p:cNvSpPr/>
            <p:nvPr/>
          </p:nvSpPr>
          <p:spPr>
            <a:xfrm>
              <a:off x="944293" y="4862254"/>
              <a:ext cx="2850582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52" name="矩形 51"/>
            <p:cNvSpPr/>
            <p:nvPr/>
          </p:nvSpPr>
          <p:spPr>
            <a:xfrm>
              <a:off x="968694" y="4523700"/>
              <a:ext cx="18261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rPr>
                <a:t>点击此处添加标题</a:t>
              </a:r>
              <a:endParaRPr lang="en-US" altLang="zh-CN" sz="1600" b="1" kern="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a typeface="微软雅黑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E19C90C-709E-4840-B88C-41B040042B15}"/>
              </a:ext>
            </a:extLst>
          </p:cNvPr>
          <p:cNvGrpSpPr/>
          <p:nvPr/>
        </p:nvGrpSpPr>
        <p:grpSpPr>
          <a:xfrm>
            <a:off x="4712214" y="4523700"/>
            <a:ext cx="2850582" cy="1631216"/>
            <a:chOff x="4712214" y="4523700"/>
            <a:chExt cx="2850582" cy="1631216"/>
          </a:xfrm>
        </p:grpSpPr>
        <p:sp>
          <p:nvSpPr>
            <p:cNvPr id="54" name="矩形 53"/>
            <p:cNvSpPr/>
            <p:nvPr/>
          </p:nvSpPr>
          <p:spPr>
            <a:xfrm>
              <a:off x="4712214" y="4862254"/>
              <a:ext cx="2850582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4736614" y="4523700"/>
              <a:ext cx="18261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rPr>
                <a:t>点击此处添加标题</a:t>
              </a:r>
              <a:endParaRPr lang="en-US" altLang="zh-CN" sz="1600" b="1" kern="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a typeface="微软雅黑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8636EC2F-54F2-4011-800F-46EC6F6FFDC5}"/>
              </a:ext>
            </a:extLst>
          </p:cNvPr>
          <p:cNvGrpSpPr/>
          <p:nvPr/>
        </p:nvGrpSpPr>
        <p:grpSpPr>
          <a:xfrm>
            <a:off x="8480132" y="4523700"/>
            <a:ext cx="2850582" cy="1631216"/>
            <a:chOff x="8480132" y="4523700"/>
            <a:chExt cx="2850582" cy="1631216"/>
          </a:xfrm>
        </p:grpSpPr>
        <p:sp>
          <p:nvSpPr>
            <p:cNvPr id="57" name="矩形 56"/>
            <p:cNvSpPr/>
            <p:nvPr/>
          </p:nvSpPr>
          <p:spPr>
            <a:xfrm>
              <a:off x="8480132" y="4862254"/>
              <a:ext cx="2850582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8504533" y="4523700"/>
              <a:ext cx="18261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rPr>
                <a:t>点击此处添加标题</a:t>
              </a:r>
              <a:endParaRPr lang="en-US" altLang="zh-CN" sz="1600" b="1" kern="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a typeface="微软雅黑" charset="0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8476054" y="1237156"/>
            <a:ext cx="3716740" cy="2919019"/>
          </a:xfrm>
          <a:prstGeom prst="rect">
            <a:avLst/>
          </a:prstGeom>
          <a:solidFill>
            <a:srgbClr val="5BC8B4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C556F15-A00E-4DDF-8D1D-553687B29A0F}"/>
              </a:ext>
            </a:extLst>
          </p:cNvPr>
          <p:cNvGrpSpPr/>
          <p:nvPr/>
        </p:nvGrpSpPr>
        <p:grpSpPr>
          <a:xfrm>
            <a:off x="8884003" y="1663772"/>
            <a:ext cx="2900845" cy="2019474"/>
            <a:chOff x="8884003" y="1663772"/>
            <a:chExt cx="2900845" cy="2019474"/>
          </a:xfrm>
        </p:grpSpPr>
        <p:sp>
          <p:nvSpPr>
            <p:cNvPr id="14" name="矩形 13"/>
            <p:cNvSpPr/>
            <p:nvPr/>
          </p:nvSpPr>
          <p:spPr>
            <a:xfrm>
              <a:off x="8907831" y="2150519"/>
              <a:ext cx="2877017" cy="1532727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标题数字等都可以通过点击和重新输入进行更改，顶部“开始”面板中可以对字体、字号、颜色、行距等进行修改。标题数字等都可以通过点击和重新输入进行更改。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8884003" y="1663772"/>
              <a:ext cx="2236510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2000" b="1" kern="0" dirty="0">
                  <a:solidFill>
                    <a:schemeClr val="bg1"/>
                  </a:solidFill>
                  <a:ea typeface="微软雅黑" charset="0"/>
                </a:rPr>
                <a:t>点击此处添加标题</a:t>
              </a:r>
              <a:endParaRPr lang="en-US" altLang="zh-CN" sz="2000" b="1" kern="0" dirty="0">
                <a:solidFill>
                  <a:schemeClr val="bg1"/>
                </a:solidFill>
                <a:ea typeface="微软雅黑" charset="0"/>
              </a:endParaRPr>
            </a:p>
          </p:txBody>
        </p:sp>
      </p:grpSp>
      <p:pic>
        <p:nvPicPr>
          <p:cNvPr id="8" name="图片 7" descr="图片包含 建筑物, 户外, 就坐, 围栏&#10;&#10;已生成高可信度的说明">
            <a:extLst>
              <a:ext uri="{FF2B5EF4-FFF2-40B4-BE49-F238E27FC236}">
                <a16:creationId xmlns:a16="http://schemas.microsoft.com/office/drawing/2014/main" xmlns="" id="{7B3B8858-779D-42F3-9D93-2583005E080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1992"/>
          <a:stretch/>
        </p:blipFill>
        <p:spPr>
          <a:xfrm>
            <a:off x="0" y="1237156"/>
            <a:ext cx="8480132" cy="291901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05</a:t>
            </a:r>
            <a:r>
              <a:rPr kumimoji="1" lang="zh-CN" altLang="en-US" dirty="0"/>
              <a:t> 总结回顾</a:t>
            </a:r>
          </a:p>
        </p:txBody>
      </p:sp>
      <p:grpSp>
        <p:nvGrpSpPr>
          <p:cNvPr id="4" name="组 3"/>
          <p:cNvGrpSpPr/>
          <p:nvPr/>
        </p:nvGrpSpPr>
        <p:grpSpPr>
          <a:xfrm>
            <a:off x="1257695" y="3966415"/>
            <a:ext cx="2651391" cy="1833439"/>
            <a:chOff x="1256897" y="4239367"/>
            <a:chExt cx="2651391" cy="1833439"/>
          </a:xfrm>
        </p:grpSpPr>
        <p:sp>
          <p:nvSpPr>
            <p:cNvPr id="17" name="矩形 16"/>
            <p:cNvSpPr/>
            <p:nvPr/>
          </p:nvSpPr>
          <p:spPr>
            <a:xfrm>
              <a:off x="1256897" y="4780144"/>
              <a:ext cx="2651391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1281294" y="4239367"/>
              <a:ext cx="18261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rPr>
                <a:t>点击此处添加标题</a:t>
              </a:r>
              <a:endParaRPr lang="en-US" altLang="zh-CN" sz="1600" b="1" kern="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a typeface="微软雅黑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F9EB4DE-51B0-42CD-95A6-1BF0EFBE1987}"/>
              </a:ext>
            </a:extLst>
          </p:cNvPr>
          <p:cNvGrpSpPr/>
          <p:nvPr/>
        </p:nvGrpSpPr>
        <p:grpSpPr>
          <a:xfrm>
            <a:off x="952264" y="1188221"/>
            <a:ext cx="2828963" cy="2575968"/>
            <a:chOff x="952264" y="1188221"/>
            <a:chExt cx="2828963" cy="2575968"/>
          </a:xfrm>
        </p:grpSpPr>
        <p:graphicFrame>
          <p:nvGraphicFramePr>
            <p:cNvPr id="3" name="图表 2"/>
            <p:cNvGraphicFramePr/>
            <p:nvPr>
              <p:extLst>
                <p:ext uri="{D42A27DB-BD31-4B8C-83A1-F6EECF244321}">
                  <p14:modId xmlns:p14="http://schemas.microsoft.com/office/powerpoint/2010/main" val="2963753607"/>
                </p:ext>
              </p:extLst>
            </p:nvPr>
          </p:nvGraphicFramePr>
          <p:xfrm>
            <a:off x="952264" y="1188221"/>
            <a:ext cx="2828963" cy="25759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Freeform 7"/>
            <p:cNvSpPr>
              <a:spLocks noEditPoints="1"/>
            </p:cNvSpPr>
            <p:nvPr/>
          </p:nvSpPr>
          <p:spPr bwMode="auto">
            <a:xfrm>
              <a:off x="2094220" y="2277477"/>
              <a:ext cx="545044" cy="397456"/>
            </a:xfrm>
            <a:custGeom>
              <a:avLst/>
              <a:gdLst>
                <a:gd name="T0" fmla="*/ 1034 w 2022"/>
                <a:gd name="T1" fmla="*/ 210 h 1466"/>
                <a:gd name="T2" fmla="*/ 1034 w 2022"/>
                <a:gd name="T3" fmla="*/ 210 h 1466"/>
                <a:gd name="T4" fmla="*/ 1395 w 2022"/>
                <a:gd name="T5" fmla="*/ 46 h 1466"/>
                <a:gd name="T6" fmla="*/ 1487 w 2022"/>
                <a:gd name="T7" fmla="*/ 40 h 1466"/>
                <a:gd name="T8" fmla="*/ 1888 w 2022"/>
                <a:gd name="T9" fmla="*/ 99 h 1466"/>
                <a:gd name="T10" fmla="*/ 1888 w 2022"/>
                <a:gd name="T11" fmla="*/ 1249 h 1466"/>
                <a:gd name="T12" fmla="*/ 1467 w 2022"/>
                <a:gd name="T13" fmla="*/ 1137 h 1466"/>
                <a:gd name="T14" fmla="*/ 1397 w 2022"/>
                <a:gd name="T15" fmla="*/ 1132 h 1466"/>
                <a:gd name="T16" fmla="*/ 1034 w 2022"/>
                <a:gd name="T17" fmla="*/ 1232 h 1466"/>
                <a:gd name="T18" fmla="*/ 1034 w 2022"/>
                <a:gd name="T19" fmla="*/ 210 h 1466"/>
                <a:gd name="T20" fmla="*/ 134 w 2022"/>
                <a:gd name="T21" fmla="*/ 99 h 1466"/>
                <a:gd name="T22" fmla="*/ 134 w 2022"/>
                <a:gd name="T23" fmla="*/ 99 h 1466"/>
                <a:gd name="T24" fmla="*/ 534 w 2022"/>
                <a:gd name="T25" fmla="*/ 40 h 1466"/>
                <a:gd name="T26" fmla="*/ 626 w 2022"/>
                <a:gd name="T27" fmla="*/ 46 h 1466"/>
                <a:gd name="T28" fmla="*/ 988 w 2022"/>
                <a:gd name="T29" fmla="*/ 210 h 1466"/>
                <a:gd name="T30" fmla="*/ 988 w 2022"/>
                <a:gd name="T31" fmla="*/ 1232 h 1466"/>
                <a:gd name="T32" fmla="*/ 625 w 2022"/>
                <a:gd name="T33" fmla="*/ 1132 h 1466"/>
                <a:gd name="T34" fmla="*/ 555 w 2022"/>
                <a:gd name="T35" fmla="*/ 1137 h 1466"/>
                <a:gd name="T36" fmla="*/ 134 w 2022"/>
                <a:gd name="T37" fmla="*/ 1249 h 1466"/>
                <a:gd name="T38" fmla="*/ 134 w 2022"/>
                <a:gd name="T39" fmla="*/ 99 h 1466"/>
                <a:gd name="T40" fmla="*/ 1928 w 2022"/>
                <a:gd name="T41" fmla="*/ 203 h 1466"/>
                <a:gd name="T42" fmla="*/ 1928 w 2022"/>
                <a:gd name="T43" fmla="*/ 203 h 1466"/>
                <a:gd name="T44" fmla="*/ 1928 w 2022"/>
                <a:gd name="T45" fmla="*/ 68 h 1466"/>
                <a:gd name="T46" fmla="*/ 1487 w 2022"/>
                <a:gd name="T47" fmla="*/ 0 h 1466"/>
                <a:gd name="T48" fmla="*/ 1390 w 2022"/>
                <a:gd name="T49" fmla="*/ 6 h 1466"/>
                <a:gd name="T50" fmla="*/ 1011 w 2022"/>
                <a:gd name="T51" fmla="*/ 177 h 1466"/>
                <a:gd name="T52" fmla="*/ 632 w 2022"/>
                <a:gd name="T53" fmla="*/ 6 h 1466"/>
                <a:gd name="T54" fmla="*/ 534 w 2022"/>
                <a:gd name="T55" fmla="*/ 0 h 1466"/>
                <a:gd name="T56" fmla="*/ 94 w 2022"/>
                <a:gd name="T57" fmla="*/ 68 h 1466"/>
                <a:gd name="T58" fmla="*/ 94 w 2022"/>
                <a:gd name="T59" fmla="*/ 203 h 1466"/>
                <a:gd name="T60" fmla="*/ 0 w 2022"/>
                <a:gd name="T61" fmla="*/ 227 h 1466"/>
                <a:gd name="T62" fmla="*/ 0 w 2022"/>
                <a:gd name="T63" fmla="*/ 1466 h 1466"/>
                <a:gd name="T64" fmla="*/ 467 w 2022"/>
                <a:gd name="T65" fmla="*/ 1335 h 1466"/>
                <a:gd name="T66" fmla="*/ 905 w 2022"/>
                <a:gd name="T67" fmla="*/ 1412 h 1466"/>
                <a:gd name="T68" fmla="*/ 905 w 2022"/>
                <a:gd name="T69" fmla="*/ 1466 h 1466"/>
                <a:gd name="T70" fmla="*/ 1116 w 2022"/>
                <a:gd name="T71" fmla="*/ 1466 h 1466"/>
                <a:gd name="T72" fmla="*/ 1116 w 2022"/>
                <a:gd name="T73" fmla="*/ 1412 h 1466"/>
                <a:gd name="T74" fmla="*/ 1555 w 2022"/>
                <a:gd name="T75" fmla="*/ 1335 h 1466"/>
                <a:gd name="T76" fmla="*/ 2022 w 2022"/>
                <a:gd name="T77" fmla="*/ 1466 h 1466"/>
                <a:gd name="T78" fmla="*/ 2022 w 2022"/>
                <a:gd name="T79" fmla="*/ 227 h 1466"/>
                <a:gd name="T80" fmla="*/ 1928 w 2022"/>
                <a:gd name="T81" fmla="*/ 203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22" h="1466">
                  <a:moveTo>
                    <a:pt x="1034" y="210"/>
                  </a:moveTo>
                  <a:lnTo>
                    <a:pt x="1034" y="210"/>
                  </a:lnTo>
                  <a:cubicBezTo>
                    <a:pt x="1077" y="175"/>
                    <a:pt x="1220" y="68"/>
                    <a:pt x="1395" y="46"/>
                  </a:cubicBezTo>
                  <a:cubicBezTo>
                    <a:pt x="1423" y="42"/>
                    <a:pt x="1454" y="40"/>
                    <a:pt x="1487" y="40"/>
                  </a:cubicBezTo>
                  <a:cubicBezTo>
                    <a:pt x="1645" y="40"/>
                    <a:pt x="1820" y="81"/>
                    <a:pt x="1888" y="99"/>
                  </a:cubicBezTo>
                  <a:lnTo>
                    <a:pt x="1888" y="1249"/>
                  </a:lnTo>
                  <a:cubicBezTo>
                    <a:pt x="1803" y="1218"/>
                    <a:pt x="1631" y="1161"/>
                    <a:pt x="1467" y="1137"/>
                  </a:cubicBezTo>
                  <a:cubicBezTo>
                    <a:pt x="1445" y="1134"/>
                    <a:pt x="1421" y="1132"/>
                    <a:pt x="1397" y="1132"/>
                  </a:cubicBezTo>
                  <a:cubicBezTo>
                    <a:pt x="1252" y="1132"/>
                    <a:pt x="1112" y="1192"/>
                    <a:pt x="1034" y="1232"/>
                  </a:cubicBezTo>
                  <a:lnTo>
                    <a:pt x="1034" y="210"/>
                  </a:lnTo>
                  <a:close/>
                  <a:moveTo>
                    <a:pt x="134" y="99"/>
                  </a:moveTo>
                  <a:lnTo>
                    <a:pt x="134" y="99"/>
                  </a:lnTo>
                  <a:cubicBezTo>
                    <a:pt x="201" y="81"/>
                    <a:pt x="376" y="40"/>
                    <a:pt x="534" y="40"/>
                  </a:cubicBezTo>
                  <a:cubicBezTo>
                    <a:pt x="568" y="40"/>
                    <a:pt x="599" y="42"/>
                    <a:pt x="626" y="46"/>
                  </a:cubicBezTo>
                  <a:cubicBezTo>
                    <a:pt x="802" y="68"/>
                    <a:pt x="945" y="175"/>
                    <a:pt x="988" y="210"/>
                  </a:cubicBezTo>
                  <a:lnTo>
                    <a:pt x="988" y="1232"/>
                  </a:lnTo>
                  <a:cubicBezTo>
                    <a:pt x="910" y="1192"/>
                    <a:pt x="770" y="1132"/>
                    <a:pt x="625" y="1132"/>
                  </a:cubicBezTo>
                  <a:cubicBezTo>
                    <a:pt x="601" y="1132"/>
                    <a:pt x="577" y="1134"/>
                    <a:pt x="555" y="1137"/>
                  </a:cubicBezTo>
                  <a:cubicBezTo>
                    <a:pt x="391" y="1161"/>
                    <a:pt x="219" y="1218"/>
                    <a:pt x="134" y="1249"/>
                  </a:cubicBezTo>
                  <a:lnTo>
                    <a:pt x="134" y="99"/>
                  </a:lnTo>
                  <a:close/>
                  <a:moveTo>
                    <a:pt x="1928" y="203"/>
                  </a:moveTo>
                  <a:lnTo>
                    <a:pt x="1928" y="203"/>
                  </a:lnTo>
                  <a:lnTo>
                    <a:pt x="1928" y="68"/>
                  </a:lnTo>
                  <a:cubicBezTo>
                    <a:pt x="1928" y="68"/>
                    <a:pt x="1696" y="0"/>
                    <a:pt x="1487" y="0"/>
                  </a:cubicBezTo>
                  <a:cubicBezTo>
                    <a:pt x="1454" y="0"/>
                    <a:pt x="1421" y="2"/>
                    <a:pt x="1390" y="6"/>
                  </a:cubicBezTo>
                  <a:cubicBezTo>
                    <a:pt x="1207" y="30"/>
                    <a:pt x="1059" y="138"/>
                    <a:pt x="1011" y="177"/>
                  </a:cubicBezTo>
                  <a:cubicBezTo>
                    <a:pt x="963" y="138"/>
                    <a:pt x="815" y="30"/>
                    <a:pt x="632" y="6"/>
                  </a:cubicBezTo>
                  <a:cubicBezTo>
                    <a:pt x="601" y="2"/>
                    <a:pt x="568" y="0"/>
                    <a:pt x="534" y="0"/>
                  </a:cubicBezTo>
                  <a:cubicBezTo>
                    <a:pt x="326" y="0"/>
                    <a:pt x="94" y="68"/>
                    <a:pt x="94" y="68"/>
                  </a:cubicBezTo>
                  <a:lnTo>
                    <a:pt x="94" y="203"/>
                  </a:lnTo>
                  <a:cubicBezTo>
                    <a:pt x="36" y="216"/>
                    <a:pt x="0" y="227"/>
                    <a:pt x="0" y="227"/>
                  </a:cubicBezTo>
                  <a:lnTo>
                    <a:pt x="0" y="1466"/>
                  </a:lnTo>
                  <a:cubicBezTo>
                    <a:pt x="0" y="1466"/>
                    <a:pt x="243" y="1368"/>
                    <a:pt x="467" y="1335"/>
                  </a:cubicBezTo>
                  <a:cubicBezTo>
                    <a:pt x="605" y="1315"/>
                    <a:pt x="787" y="1368"/>
                    <a:pt x="905" y="1412"/>
                  </a:cubicBezTo>
                  <a:lnTo>
                    <a:pt x="905" y="1466"/>
                  </a:lnTo>
                  <a:lnTo>
                    <a:pt x="1116" y="1466"/>
                  </a:lnTo>
                  <a:lnTo>
                    <a:pt x="1116" y="1412"/>
                  </a:lnTo>
                  <a:cubicBezTo>
                    <a:pt x="1235" y="1368"/>
                    <a:pt x="1417" y="1315"/>
                    <a:pt x="1555" y="1335"/>
                  </a:cubicBezTo>
                  <a:cubicBezTo>
                    <a:pt x="1779" y="1368"/>
                    <a:pt x="2022" y="1466"/>
                    <a:pt x="2022" y="1466"/>
                  </a:cubicBezTo>
                  <a:lnTo>
                    <a:pt x="2022" y="227"/>
                  </a:lnTo>
                  <a:cubicBezTo>
                    <a:pt x="2022" y="227"/>
                    <a:pt x="1986" y="216"/>
                    <a:pt x="1928" y="20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1" name="组 20"/>
          <p:cNvGrpSpPr/>
          <p:nvPr/>
        </p:nvGrpSpPr>
        <p:grpSpPr>
          <a:xfrm>
            <a:off x="4344363" y="3966415"/>
            <a:ext cx="2651391" cy="1833439"/>
            <a:chOff x="1256897" y="4239367"/>
            <a:chExt cx="2651391" cy="1833439"/>
          </a:xfrm>
        </p:grpSpPr>
        <p:sp>
          <p:nvSpPr>
            <p:cNvPr id="22" name="矩形 21"/>
            <p:cNvSpPr/>
            <p:nvPr/>
          </p:nvSpPr>
          <p:spPr>
            <a:xfrm>
              <a:off x="1256897" y="4780144"/>
              <a:ext cx="2651391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1281294" y="4239367"/>
              <a:ext cx="18261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rPr>
                <a:t>点击此处添加标题</a:t>
              </a:r>
              <a:endParaRPr lang="en-US" altLang="zh-CN" sz="1600" b="1" kern="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a typeface="微软雅黑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73F6E6FA-A8C8-465E-8608-FDA311763199}"/>
              </a:ext>
            </a:extLst>
          </p:cNvPr>
          <p:cNvGrpSpPr/>
          <p:nvPr/>
        </p:nvGrpSpPr>
        <p:grpSpPr>
          <a:xfrm>
            <a:off x="4038933" y="1188221"/>
            <a:ext cx="2828963" cy="2575968"/>
            <a:chOff x="4038933" y="1188221"/>
            <a:chExt cx="2828963" cy="2575968"/>
          </a:xfrm>
        </p:grpSpPr>
        <p:graphicFrame>
          <p:nvGraphicFramePr>
            <p:cNvPr id="20" name="图表 19"/>
            <p:cNvGraphicFramePr/>
            <p:nvPr>
              <p:extLst>
                <p:ext uri="{D42A27DB-BD31-4B8C-83A1-F6EECF244321}">
                  <p14:modId xmlns:p14="http://schemas.microsoft.com/office/powerpoint/2010/main" val="354713895"/>
                </p:ext>
              </p:extLst>
            </p:nvPr>
          </p:nvGraphicFramePr>
          <p:xfrm>
            <a:off x="4038933" y="1188221"/>
            <a:ext cx="2828963" cy="25759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4" name="Freeform 7"/>
            <p:cNvSpPr>
              <a:spLocks noEditPoints="1"/>
            </p:cNvSpPr>
            <p:nvPr/>
          </p:nvSpPr>
          <p:spPr bwMode="auto">
            <a:xfrm>
              <a:off x="5180889" y="2277477"/>
              <a:ext cx="545044" cy="397456"/>
            </a:xfrm>
            <a:custGeom>
              <a:avLst/>
              <a:gdLst>
                <a:gd name="T0" fmla="*/ 1034 w 2022"/>
                <a:gd name="T1" fmla="*/ 210 h 1466"/>
                <a:gd name="T2" fmla="*/ 1034 w 2022"/>
                <a:gd name="T3" fmla="*/ 210 h 1466"/>
                <a:gd name="T4" fmla="*/ 1395 w 2022"/>
                <a:gd name="T5" fmla="*/ 46 h 1466"/>
                <a:gd name="T6" fmla="*/ 1487 w 2022"/>
                <a:gd name="T7" fmla="*/ 40 h 1466"/>
                <a:gd name="T8" fmla="*/ 1888 w 2022"/>
                <a:gd name="T9" fmla="*/ 99 h 1466"/>
                <a:gd name="T10" fmla="*/ 1888 w 2022"/>
                <a:gd name="T11" fmla="*/ 1249 h 1466"/>
                <a:gd name="T12" fmla="*/ 1467 w 2022"/>
                <a:gd name="T13" fmla="*/ 1137 h 1466"/>
                <a:gd name="T14" fmla="*/ 1397 w 2022"/>
                <a:gd name="T15" fmla="*/ 1132 h 1466"/>
                <a:gd name="T16" fmla="*/ 1034 w 2022"/>
                <a:gd name="T17" fmla="*/ 1232 h 1466"/>
                <a:gd name="T18" fmla="*/ 1034 w 2022"/>
                <a:gd name="T19" fmla="*/ 210 h 1466"/>
                <a:gd name="T20" fmla="*/ 134 w 2022"/>
                <a:gd name="T21" fmla="*/ 99 h 1466"/>
                <a:gd name="T22" fmla="*/ 134 w 2022"/>
                <a:gd name="T23" fmla="*/ 99 h 1466"/>
                <a:gd name="T24" fmla="*/ 534 w 2022"/>
                <a:gd name="T25" fmla="*/ 40 h 1466"/>
                <a:gd name="T26" fmla="*/ 626 w 2022"/>
                <a:gd name="T27" fmla="*/ 46 h 1466"/>
                <a:gd name="T28" fmla="*/ 988 w 2022"/>
                <a:gd name="T29" fmla="*/ 210 h 1466"/>
                <a:gd name="T30" fmla="*/ 988 w 2022"/>
                <a:gd name="T31" fmla="*/ 1232 h 1466"/>
                <a:gd name="T32" fmla="*/ 625 w 2022"/>
                <a:gd name="T33" fmla="*/ 1132 h 1466"/>
                <a:gd name="T34" fmla="*/ 555 w 2022"/>
                <a:gd name="T35" fmla="*/ 1137 h 1466"/>
                <a:gd name="T36" fmla="*/ 134 w 2022"/>
                <a:gd name="T37" fmla="*/ 1249 h 1466"/>
                <a:gd name="T38" fmla="*/ 134 w 2022"/>
                <a:gd name="T39" fmla="*/ 99 h 1466"/>
                <a:gd name="T40" fmla="*/ 1928 w 2022"/>
                <a:gd name="T41" fmla="*/ 203 h 1466"/>
                <a:gd name="T42" fmla="*/ 1928 w 2022"/>
                <a:gd name="T43" fmla="*/ 203 h 1466"/>
                <a:gd name="T44" fmla="*/ 1928 w 2022"/>
                <a:gd name="T45" fmla="*/ 68 h 1466"/>
                <a:gd name="T46" fmla="*/ 1487 w 2022"/>
                <a:gd name="T47" fmla="*/ 0 h 1466"/>
                <a:gd name="T48" fmla="*/ 1390 w 2022"/>
                <a:gd name="T49" fmla="*/ 6 h 1466"/>
                <a:gd name="T50" fmla="*/ 1011 w 2022"/>
                <a:gd name="T51" fmla="*/ 177 h 1466"/>
                <a:gd name="T52" fmla="*/ 632 w 2022"/>
                <a:gd name="T53" fmla="*/ 6 h 1466"/>
                <a:gd name="T54" fmla="*/ 534 w 2022"/>
                <a:gd name="T55" fmla="*/ 0 h 1466"/>
                <a:gd name="T56" fmla="*/ 94 w 2022"/>
                <a:gd name="T57" fmla="*/ 68 h 1466"/>
                <a:gd name="T58" fmla="*/ 94 w 2022"/>
                <a:gd name="T59" fmla="*/ 203 h 1466"/>
                <a:gd name="T60" fmla="*/ 0 w 2022"/>
                <a:gd name="T61" fmla="*/ 227 h 1466"/>
                <a:gd name="T62" fmla="*/ 0 w 2022"/>
                <a:gd name="T63" fmla="*/ 1466 h 1466"/>
                <a:gd name="T64" fmla="*/ 467 w 2022"/>
                <a:gd name="T65" fmla="*/ 1335 h 1466"/>
                <a:gd name="T66" fmla="*/ 905 w 2022"/>
                <a:gd name="T67" fmla="*/ 1412 h 1466"/>
                <a:gd name="T68" fmla="*/ 905 w 2022"/>
                <a:gd name="T69" fmla="*/ 1466 h 1466"/>
                <a:gd name="T70" fmla="*/ 1116 w 2022"/>
                <a:gd name="T71" fmla="*/ 1466 h 1466"/>
                <a:gd name="T72" fmla="*/ 1116 w 2022"/>
                <a:gd name="T73" fmla="*/ 1412 h 1466"/>
                <a:gd name="T74" fmla="*/ 1555 w 2022"/>
                <a:gd name="T75" fmla="*/ 1335 h 1466"/>
                <a:gd name="T76" fmla="*/ 2022 w 2022"/>
                <a:gd name="T77" fmla="*/ 1466 h 1466"/>
                <a:gd name="T78" fmla="*/ 2022 w 2022"/>
                <a:gd name="T79" fmla="*/ 227 h 1466"/>
                <a:gd name="T80" fmla="*/ 1928 w 2022"/>
                <a:gd name="T81" fmla="*/ 203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22" h="1466">
                  <a:moveTo>
                    <a:pt x="1034" y="210"/>
                  </a:moveTo>
                  <a:lnTo>
                    <a:pt x="1034" y="210"/>
                  </a:lnTo>
                  <a:cubicBezTo>
                    <a:pt x="1077" y="175"/>
                    <a:pt x="1220" y="68"/>
                    <a:pt x="1395" y="46"/>
                  </a:cubicBezTo>
                  <a:cubicBezTo>
                    <a:pt x="1423" y="42"/>
                    <a:pt x="1454" y="40"/>
                    <a:pt x="1487" y="40"/>
                  </a:cubicBezTo>
                  <a:cubicBezTo>
                    <a:pt x="1645" y="40"/>
                    <a:pt x="1820" y="81"/>
                    <a:pt x="1888" y="99"/>
                  </a:cubicBezTo>
                  <a:lnTo>
                    <a:pt x="1888" y="1249"/>
                  </a:lnTo>
                  <a:cubicBezTo>
                    <a:pt x="1803" y="1218"/>
                    <a:pt x="1631" y="1161"/>
                    <a:pt x="1467" y="1137"/>
                  </a:cubicBezTo>
                  <a:cubicBezTo>
                    <a:pt x="1445" y="1134"/>
                    <a:pt x="1421" y="1132"/>
                    <a:pt x="1397" y="1132"/>
                  </a:cubicBezTo>
                  <a:cubicBezTo>
                    <a:pt x="1252" y="1132"/>
                    <a:pt x="1112" y="1192"/>
                    <a:pt x="1034" y="1232"/>
                  </a:cubicBezTo>
                  <a:lnTo>
                    <a:pt x="1034" y="210"/>
                  </a:lnTo>
                  <a:close/>
                  <a:moveTo>
                    <a:pt x="134" y="99"/>
                  </a:moveTo>
                  <a:lnTo>
                    <a:pt x="134" y="99"/>
                  </a:lnTo>
                  <a:cubicBezTo>
                    <a:pt x="201" y="81"/>
                    <a:pt x="376" y="40"/>
                    <a:pt x="534" y="40"/>
                  </a:cubicBezTo>
                  <a:cubicBezTo>
                    <a:pt x="568" y="40"/>
                    <a:pt x="599" y="42"/>
                    <a:pt x="626" y="46"/>
                  </a:cubicBezTo>
                  <a:cubicBezTo>
                    <a:pt x="802" y="68"/>
                    <a:pt x="945" y="175"/>
                    <a:pt x="988" y="210"/>
                  </a:cubicBezTo>
                  <a:lnTo>
                    <a:pt x="988" y="1232"/>
                  </a:lnTo>
                  <a:cubicBezTo>
                    <a:pt x="910" y="1192"/>
                    <a:pt x="770" y="1132"/>
                    <a:pt x="625" y="1132"/>
                  </a:cubicBezTo>
                  <a:cubicBezTo>
                    <a:pt x="601" y="1132"/>
                    <a:pt x="577" y="1134"/>
                    <a:pt x="555" y="1137"/>
                  </a:cubicBezTo>
                  <a:cubicBezTo>
                    <a:pt x="391" y="1161"/>
                    <a:pt x="219" y="1218"/>
                    <a:pt x="134" y="1249"/>
                  </a:cubicBezTo>
                  <a:lnTo>
                    <a:pt x="134" y="99"/>
                  </a:lnTo>
                  <a:close/>
                  <a:moveTo>
                    <a:pt x="1928" y="203"/>
                  </a:moveTo>
                  <a:lnTo>
                    <a:pt x="1928" y="203"/>
                  </a:lnTo>
                  <a:lnTo>
                    <a:pt x="1928" y="68"/>
                  </a:lnTo>
                  <a:cubicBezTo>
                    <a:pt x="1928" y="68"/>
                    <a:pt x="1696" y="0"/>
                    <a:pt x="1487" y="0"/>
                  </a:cubicBezTo>
                  <a:cubicBezTo>
                    <a:pt x="1454" y="0"/>
                    <a:pt x="1421" y="2"/>
                    <a:pt x="1390" y="6"/>
                  </a:cubicBezTo>
                  <a:cubicBezTo>
                    <a:pt x="1207" y="30"/>
                    <a:pt x="1059" y="138"/>
                    <a:pt x="1011" y="177"/>
                  </a:cubicBezTo>
                  <a:cubicBezTo>
                    <a:pt x="963" y="138"/>
                    <a:pt x="815" y="30"/>
                    <a:pt x="632" y="6"/>
                  </a:cubicBezTo>
                  <a:cubicBezTo>
                    <a:pt x="601" y="2"/>
                    <a:pt x="568" y="0"/>
                    <a:pt x="534" y="0"/>
                  </a:cubicBezTo>
                  <a:cubicBezTo>
                    <a:pt x="326" y="0"/>
                    <a:pt x="94" y="68"/>
                    <a:pt x="94" y="68"/>
                  </a:cubicBezTo>
                  <a:lnTo>
                    <a:pt x="94" y="203"/>
                  </a:lnTo>
                  <a:cubicBezTo>
                    <a:pt x="36" y="216"/>
                    <a:pt x="0" y="227"/>
                    <a:pt x="0" y="227"/>
                  </a:cubicBezTo>
                  <a:lnTo>
                    <a:pt x="0" y="1466"/>
                  </a:lnTo>
                  <a:cubicBezTo>
                    <a:pt x="0" y="1466"/>
                    <a:pt x="243" y="1368"/>
                    <a:pt x="467" y="1335"/>
                  </a:cubicBezTo>
                  <a:cubicBezTo>
                    <a:pt x="605" y="1315"/>
                    <a:pt x="787" y="1368"/>
                    <a:pt x="905" y="1412"/>
                  </a:cubicBezTo>
                  <a:lnTo>
                    <a:pt x="905" y="1466"/>
                  </a:lnTo>
                  <a:lnTo>
                    <a:pt x="1116" y="1466"/>
                  </a:lnTo>
                  <a:lnTo>
                    <a:pt x="1116" y="1412"/>
                  </a:lnTo>
                  <a:cubicBezTo>
                    <a:pt x="1235" y="1368"/>
                    <a:pt x="1417" y="1315"/>
                    <a:pt x="1555" y="1335"/>
                  </a:cubicBezTo>
                  <a:cubicBezTo>
                    <a:pt x="1779" y="1368"/>
                    <a:pt x="2022" y="1466"/>
                    <a:pt x="2022" y="1466"/>
                  </a:cubicBezTo>
                  <a:lnTo>
                    <a:pt x="2022" y="227"/>
                  </a:lnTo>
                  <a:cubicBezTo>
                    <a:pt x="2022" y="227"/>
                    <a:pt x="1986" y="216"/>
                    <a:pt x="1928" y="20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6" name="组 25"/>
          <p:cNvGrpSpPr/>
          <p:nvPr/>
        </p:nvGrpSpPr>
        <p:grpSpPr>
          <a:xfrm>
            <a:off x="7484172" y="3966415"/>
            <a:ext cx="2651391" cy="1833439"/>
            <a:chOff x="1256897" y="4239367"/>
            <a:chExt cx="2651391" cy="1833439"/>
          </a:xfrm>
        </p:grpSpPr>
        <p:sp>
          <p:nvSpPr>
            <p:cNvPr id="27" name="矩形 26"/>
            <p:cNvSpPr/>
            <p:nvPr/>
          </p:nvSpPr>
          <p:spPr>
            <a:xfrm>
              <a:off x="1256897" y="4780144"/>
              <a:ext cx="2651391" cy="1292662"/>
            </a:xfrm>
            <a:prstGeom prst="rect">
              <a:avLst/>
            </a:prstGeom>
          </p:spPr>
          <p:txBody>
            <a:bodyPr wrap="square" numCol="1" spcCol="360000">
              <a:spAutoFit/>
            </a:bodyPr>
            <a:lstStyle/>
            <a:p>
              <a:pPr defTabSz="608965">
                <a:lnSpc>
                  <a:spcPct val="130000"/>
                </a:lnSpc>
              </a:pPr>
              <a:r>
                <a:rPr lang="zh-CN" altLang="en-US" sz="1200" u="sng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更换图片方法：点击图片后右键，选择“更改图片”即可。</a:t>
              </a:r>
              <a:r>
                <a:rPr lang="zh-CN" altLang="en-US" sz="1200" dirty="0">
                  <a:solidFill>
                    <a:schemeClr val="bg1"/>
                  </a:solidFill>
                  <a:latin typeface="微软雅黑" charset="0"/>
                  <a:ea typeface="微软雅黑" charset="0"/>
                </a:rPr>
                <a:t>标题数字等都可以通过点击和重新输入进行更改，顶部“开始”面板中可以对字体、字号、颜色、行距等进行修改。</a:t>
              </a:r>
            </a:p>
          </p:txBody>
        </p:sp>
        <p:sp>
          <p:nvSpPr>
            <p:cNvPr id="28" name="矩形 27"/>
            <p:cNvSpPr/>
            <p:nvPr/>
          </p:nvSpPr>
          <p:spPr>
            <a:xfrm>
              <a:off x="1281294" y="4239367"/>
              <a:ext cx="1826141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defTabSz="1218565">
                <a:defRPr/>
              </a:pPr>
              <a:r>
                <a:rPr lang="zh-CN" altLang="en-US" sz="1600" b="1" kern="0" dirty="0">
                  <a:gradFill>
                    <a:gsLst>
                      <a:gs pos="32000">
                        <a:schemeClr val="accent2"/>
                      </a:gs>
                      <a:gs pos="0">
                        <a:schemeClr val="accent2">
                          <a:lumMod val="75000"/>
                        </a:schemeClr>
                      </a:gs>
                      <a:gs pos="69000">
                        <a:schemeClr val="accent3"/>
                      </a:gs>
                      <a:gs pos="97000">
                        <a:schemeClr val="accent4"/>
                      </a:gs>
                    </a:gsLst>
                    <a:path path="circle">
                      <a:fillToRect t="100000" r="100000"/>
                    </a:path>
                  </a:gradFill>
                  <a:ea typeface="微软雅黑" charset="0"/>
                </a:rPr>
                <a:t>点击此处添加标题</a:t>
              </a:r>
              <a:endParaRPr lang="en-US" altLang="zh-CN" sz="1600" b="1" kern="0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ea typeface="微软雅黑" charset="0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74107D4B-04E8-4FED-A026-36213A6B5991}"/>
              </a:ext>
            </a:extLst>
          </p:cNvPr>
          <p:cNvGrpSpPr/>
          <p:nvPr/>
        </p:nvGrpSpPr>
        <p:grpSpPr>
          <a:xfrm>
            <a:off x="7178742" y="1188221"/>
            <a:ext cx="2828963" cy="2575968"/>
            <a:chOff x="7178742" y="1188221"/>
            <a:chExt cx="2828963" cy="2575968"/>
          </a:xfrm>
        </p:grpSpPr>
        <p:graphicFrame>
          <p:nvGraphicFramePr>
            <p:cNvPr id="25" name="图表 24"/>
            <p:cNvGraphicFramePr/>
            <p:nvPr>
              <p:extLst>
                <p:ext uri="{D42A27DB-BD31-4B8C-83A1-F6EECF244321}">
                  <p14:modId xmlns:p14="http://schemas.microsoft.com/office/powerpoint/2010/main" val="2621854199"/>
                </p:ext>
              </p:extLst>
            </p:nvPr>
          </p:nvGraphicFramePr>
          <p:xfrm>
            <a:off x="7178742" y="1188221"/>
            <a:ext cx="2828963" cy="25759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29" name="Freeform 7"/>
            <p:cNvSpPr>
              <a:spLocks noEditPoints="1"/>
            </p:cNvSpPr>
            <p:nvPr/>
          </p:nvSpPr>
          <p:spPr bwMode="auto">
            <a:xfrm>
              <a:off x="8320698" y="2277477"/>
              <a:ext cx="545044" cy="397456"/>
            </a:xfrm>
            <a:custGeom>
              <a:avLst/>
              <a:gdLst>
                <a:gd name="T0" fmla="*/ 1034 w 2022"/>
                <a:gd name="T1" fmla="*/ 210 h 1466"/>
                <a:gd name="T2" fmla="*/ 1034 w 2022"/>
                <a:gd name="T3" fmla="*/ 210 h 1466"/>
                <a:gd name="T4" fmla="*/ 1395 w 2022"/>
                <a:gd name="T5" fmla="*/ 46 h 1466"/>
                <a:gd name="T6" fmla="*/ 1487 w 2022"/>
                <a:gd name="T7" fmla="*/ 40 h 1466"/>
                <a:gd name="T8" fmla="*/ 1888 w 2022"/>
                <a:gd name="T9" fmla="*/ 99 h 1466"/>
                <a:gd name="T10" fmla="*/ 1888 w 2022"/>
                <a:gd name="T11" fmla="*/ 1249 h 1466"/>
                <a:gd name="T12" fmla="*/ 1467 w 2022"/>
                <a:gd name="T13" fmla="*/ 1137 h 1466"/>
                <a:gd name="T14" fmla="*/ 1397 w 2022"/>
                <a:gd name="T15" fmla="*/ 1132 h 1466"/>
                <a:gd name="T16" fmla="*/ 1034 w 2022"/>
                <a:gd name="T17" fmla="*/ 1232 h 1466"/>
                <a:gd name="T18" fmla="*/ 1034 w 2022"/>
                <a:gd name="T19" fmla="*/ 210 h 1466"/>
                <a:gd name="T20" fmla="*/ 134 w 2022"/>
                <a:gd name="T21" fmla="*/ 99 h 1466"/>
                <a:gd name="T22" fmla="*/ 134 w 2022"/>
                <a:gd name="T23" fmla="*/ 99 h 1466"/>
                <a:gd name="T24" fmla="*/ 534 w 2022"/>
                <a:gd name="T25" fmla="*/ 40 h 1466"/>
                <a:gd name="T26" fmla="*/ 626 w 2022"/>
                <a:gd name="T27" fmla="*/ 46 h 1466"/>
                <a:gd name="T28" fmla="*/ 988 w 2022"/>
                <a:gd name="T29" fmla="*/ 210 h 1466"/>
                <a:gd name="T30" fmla="*/ 988 w 2022"/>
                <a:gd name="T31" fmla="*/ 1232 h 1466"/>
                <a:gd name="T32" fmla="*/ 625 w 2022"/>
                <a:gd name="T33" fmla="*/ 1132 h 1466"/>
                <a:gd name="T34" fmla="*/ 555 w 2022"/>
                <a:gd name="T35" fmla="*/ 1137 h 1466"/>
                <a:gd name="T36" fmla="*/ 134 w 2022"/>
                <a:gd name="T37" fmla="*/ 1249 h 1466"/>
                <a:gd name="T38" fmla="*/ 134 w 2022"/>
                <a:gd name="T39" fmla="*/ 99 h 1466"/>
                <a:gd name="T40" fmla="*/ 1928 w 2022"/>
                <a:gd name="T41" fmla="*/ 203 h 1466"/>
                <a:gd name="T42" fmla="*/ 1928 w 2022"/>
                <a:gd name="T43" fmla="*/ 203 h 1466"/>
                <a:gd name="T44" fmla="*/ 1928 w 2022"/>
                <a:gd name="T45" fmla="*/ 68 h 1466"/>
                <a:gd name="T46" fmla="*/ 1487 w 2022"/>
                <a:gd name="T47" fmla="*/ 0 h 1466"/>
                <a:gd name="T48" fmla="*/ 1390 w 2022"/>
                <a:gd name="T49" fmla="*/ 6 h 1466"/>
                <a:gd name="T50" fmla="*/ 1011 w 2022"/>
                <a:gd name="T51" fmla="*/ 177 h 1466"/>
                <a:gd name="T52" fmla="*/ 632 w 2022"/>
                <a:gd name="T53" fmla="*/ 6 h 1466"/>
                <a:gd name="T54" fmla="*/ 534 w 2022"/>
                <a:gd name="T55" fmla="*/ 0 h 1466"/>
                <a:gd name="T56" fmla="*/ 94 w 2022"/>
                <a:gd name="T57" fmla="*/ 68 h 1466"/>
                <a:gd name="T58" fmla="*/ 94 w 2022"/>
                <a:gd name="T59" fmla="*/ 203 h 1466"/>
                <a:gd name="T60" fmla="*/ 0 w 2022"/>
                <a:gd name="T61" fmla="*/ 227 h 1466"/>
                <a:gd name="T62" fmla="*/ 0 w 2022"/>
                <a:gd name="T63" fmla="*/ 1466 h 1466"/>
                <a:gd name="T64" fmla="*/ 467 w 2022"/>
                <a:gd name="T65" fmla="*/ 1335 h 1466"/>
                <a:gd name="T66" fmla="*/ 905 w 2022"/>
                <a:gd name="T67" fmla="*/ 1412 h 1466"/>
                <a:gd name="T68" fmla="*/ 905 w 2022"/>
                <a:gd name="T69" fmla="*/ 1466 h 1466"/>
                <a:gd name="T70" fmla="*/ 1116 w 2022"/>
                <a:gd name="T71" fmla="*/ 1466 h 1466"/>
                <a:gd name="T72" fmla="*/ 1116 w 2022"/>
                <a:gd name="T73" fmla="*/ 1412 h 1466"/>
                <a:gd name="T74" fmla="*/ 1555 w 2022"/>
                <a:gd name="T75" fmla="*/ 1335 h 1466"/>
                <a:gd name="T76" fmla="*/ 2022 w 2022"/>
                <a:gd name="T77" fmla="*/ 1466 h 1466"/>
                <a:gd name="T78" fmla="*/ 2022 w 2022"/>
                <a:gd name="T79" fmla="*/ 227 h 1466"/>
                <a:gd name="T80" fmla="*/ 1928 w 2022"/>
                <a:gd name="T81" fmla="*/ 203 h 1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22" h="1466">
                  <a:moveTo>
                    <a:pt x="1034" y="210"/>
                  </a:moveTo>
                  <a:lnTo>
                    <a:pt x="1034" y="210"/>
                  </a:lnTo>
                  <a:cubicBezTo>
                    <a:pt x="1077" y="175"/>
                    <a:pt x="1220" y="68"/>
                    <a:pt x="1395" y="46"/>
                  </a:cubicBezTo>
                  <a:cubicBezTo>
                    <a:pt x="1423" y="42"/>
                    <a:pt x="1454" y="40"/>
                    <a:pt x="1487" y="40"/>
                  </a:cubicBezTo>
                  <a:cubicBezTo>
                    <a:pt x="1645" y="40"/>
                    <a:pt x="1820" y="81"/>
                    <a:pt x="1888" y="99"/>
                  </a:cubicBezTo>
                  <a:lnTo>
                    <a:pt x="1888" y="1249"/>
                  </a:lnTo>
                  <a:cubicBezTo>
                    <a:pt x="1803" y="1218"/>
                    <a:pt x="1631" y="1161"/>
                    <a:pt x="1467" y="1137"/>
                  </a:cubicBezTo>
                  <a:cubicBezTo>
                    <a:pt x="1445" y="1134"/>
                    <a:pt x="1421" y="1132"/>
                    <a:pt x="1397" y="1132"/>
                  </a:cubicBezTo>
                  <a:cubicBezTo>
                    <a:pt x="1252" y="1132"/>
                    <a:pt x="1112" y="1192"/>
                    <a:pt x="1034" y="1232"/>
                  </a:cubicBezTo>
                  <a:lnTo>
                    <a:pt x="1034" y="210"/>
                  </a:lnTo>
                  <a:close/>
                  <a:moveTo>
                    <a:pt x="134" y="99"/>
                  </a:moveTo>
                  <a:lnTo>
                    <a:pt x="134" y="99"/>
                  </a:lnTo>
                  <a:cubicBezTo>
                    <a:pt x="201" y="81"/>
                    <a:pt x="376" y="40"/>
                    <a:pt x="534" y="40"/>
                  </a:cubicBezTo>
                  <a:cubicBezTo>
                    <a:pt x="568" y="40"/>
                    <a:pt x="599" y="42"/>
                    <a:pt x="626" y="46"/>
                  </a:cubicBezTo>
                  <a:cubicBezTo>
                    <a:pt x="802" y="68"/>
                    <a:pt x="945" y="175"/>
                    <a:pt x="988" y="210"/>
                  </a:cubicBezTo>
                  <a:lnTo>
                    <a:pt x="988" y="1232"/>
                  </a:lnTo>
                  <a:cubicBezTo>
                    <a:pt x="910" y="1192"/>
                    <a:pt x="770" y="1132"/>
                    <a:pt x="625" y="1132"/>
                  </a:cubicBezTo>
                  <a:cubicBezTo>
                    <a:pt x="601" y="1132"/>
                    <a:pt x="577" y="1134"/>
                    <a:pt x="555" y="1137"/>
                  </a:cubicBezTo>
                  <a:cubicBezTo>
                    <a:pt x="391" y="1161"/>
                    <a:pt x="219" y="1218"/>
                    <a:pt x="134" y="1249"/>
                  </a:cubicBezTo>
                  <a:lnTo>
                    <a:pt x="134" y="99"/>
                  </a:lnTo>
                  <a:close/>
                  <a:moveTo>
                    <a:pt x="1928" y="203"/>
                  </a:moveTo>
                  <a:lnTo>
                    <a:pt x="1928" y="203"/>
                  </a:lnTo>
                  <a:lnTo>
                    <a:pt x="1928" y="68"/>
                  </a:lnTo>
                  <a:cubicBezTo>
                    <a:pt x="1928" y="68"/>
                    <a:pt x="1696" y="0"/>
                    <a:pt x="1487" y="0"/>
                  </a:cubicBezTo>
                  <a:cubicBezTo>
                    <a:pt x="1454" y="0"/>
                    <a:pt x="1421" y="2"/>
                    <a:pt x="1390" y="6"/>
                  </a:cubicBezTo>
                  <a:cubicBezTo>
                    <a:pt x="1207" y="30"/>
                    <a:pt x="1059" y="138"/>
                    <a:pt x="1011" y="177"/>
                  </a:cubicBezTo>
                  <a:cubicBezTo>
                    <a:pt x="963" y="138"/>
                    <a:pt x="815" y="30"/>
                    <a:pt x="632" y="6"/>
                  </a:cubicBezTo>
                  <a:cubicBezTo>
                    <a:pt x="601" y="2"/>
                    <a:pt x="568" y="0"/>
                    <a:pt x="534" y="0"/>
                  </a:cubicBezTo>
                  <a:cubicBezTo>
                    <a:pt x="326" y="0"/>
                    <a:pt x="94" y="68"/>
                    <a:pt x="94" y="68"/>
                  </a:cubicBezTo>
                  <a:lnTo>
                    <a:pt x="94" y="203"/>
                  </a:lnTo>
                  <a:cubicBezTo>
                    <a:pt x="36" y="216"/>
                    <a:pt x="0" y="227"/>
                    <a:pt x="0" y="227"/>
                  </a:cubicBezTo>
                  <a:lnTo>
                    <a:pt x="0" y="1466"/>
                  </a:lnTo>
                  <a:cubicBezTo>
                    <a:pt x="0" y="1466"/>
                    <a:pt x="243" y="1368"/>
                    <a:pt x="467" y="1335"/>
                  </a:cubicBezTo>
                  <a:cubicBezTo>
                    <a:pt x="605" y="1315"/>
                    <a:pt x="787" y="1368"/>
                    <a:pt x="905" y="1412"/>
                  </a:cubicBezTo>
                  <a:lnTo>
                    <a:pt x="905" y="1466"/>
                  </a:lnTo>
                  <a:lnTo>
                    <a:pt x="1116" y="1466"/>
                  </a:lnTo>
                  <a:lnTo>
                    <a:pt x="1116" y="1412"/>
                  </a:lnTo>
                  <a:cubicBezTo>
                    <a:pt x="1235" y="1368"/>
                    <a:pt x="1417" y="1315"/>
                    <a:pt x="1555" y="1335"/>
                  </a:cubicBezTo>
                  <a:cubicBezTo>
                    <a:pt x="1779" y="1368"/>
                    <a:pt x="2022" y="1466"/>
                    <a:pt x="2022" y="1466"/>
                  </a:cubicBezTo>
                  <a:lnTo>
                    <a:pt x="2022" y="227"/>
                  </a:lnTo>
                  <a:cubicBezTo>
                    <a:pt x="2022" y="227"/>
                    <a:pt x="1986" y="216"/>
                    <a:pt x="1928" y="203"/>
                  </a:cubicBez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en-US" altLang="zh-CN" dirty="0"/>
              <a:t>05</a:t>
            </a:r>
            <a:r>
              <a:rPr kumimoji="1" lang="zh-CN" altLang="en-US" dirty="0"/>
              <a:t> 总结回顾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1934B62-F5EC-498B-A636-3381F2D09FC0}"/>
              </a:ext>
            </a:extLst>
          </p:cNvPr>
          <p:cNvGrpSpPr/>
          <p:nvPr/>
        </p:nvGrpSpPr>
        <p:grpSpPr>
          <a:xfrm>
            <a:off x="923177" y="1331958"/>
            <a:ext cx="5128996" cy="4808408"/>
            <a:chOff x="923177" y="1331958"/>
            <a:chExt cx="5128996" cy="4808408"/>
          </a:xfrm>
        </p:grpSpPr>
        <p:sp>
          <p:nvSpPr>
            <p:cNvPr id="9" name="Rectangle 5"/>
            <p:cNvSpPr>
              <a:spLocks noChangeArrowheads="1"/>
            </p:cNvSpPr>
            <p:nvPr/>
          </p:nvSpPr>
          <p:spPr bwMode="auto">
            <a:xfrm>
              <a:off x="1872898" y="1558409"/>
              <a:ext cx="15695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0" name="Rectangle 6"/>
            <p:cNvSpPr>
              <a:spLocks noChangeArrowheads="1"/>
            </p:cNvSpPr>
            <p:nvPr/>
          </p:nvSpPr>
          <p:spPr bwMode="auto">
            <a:xfrm>
              <a:off x="2166613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1" name="Rectangle 7"/>
            <p:cNvSpPr>
              <a:spLocks noChangeArrowheads="1"/>
            </p:cNvSpPr>
            <p:nvPr/>
          </p:nvSpPr>
          <p:spPr bwMode="auto">
            <a:xfrm>
              <a:off x="2453601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>
              <a:off x="2736106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3" name="Rectangle 9"/>
            <p:cNvSpPr>
              <a:spLocks noChangeArrowheads="1"/>
            </p:cNvSpPr>
            <p:nvPr/>
          </p:nvSpPr>
          <p:spPr bwMode="auto">
            <a:xfrm>
              <a:off x="3016369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4" name="Rectangle 10"/>
            <p:cNvSpPr>
              <a:spLocks noChangeArrowheads="1"/>
            </p:cNvSpPr>
            <p:nvPr/>
          </p:nvSpPr>
          <p:spPr bwMode="auto">
            <a:xfrm>
              <a:off x="3310084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5" name="Rectangle 11"/>
            <p:cNvSpPr>
              <a:spLocks noChangeArrowheads="1"/>
            </p:cNvSpPr>
            <p:nvPr/>
          </p:nvSpPr>
          <p:spPr bwMode="auto">
            <a:xfrm>
              <a:off x="3594831" y="1558409"/>
              <a:ext cx="15695" cy="37532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6" name="Rectangle 12"/>
            <p:cNvSpPr>
              <a:spLocks noChangeArrowheads="1"/>
            </p:cNvSpPr>
            <p:nvPr/>
          </p:nvSpPr>
          <p:spPr bwMode="auto">
            <a:xfrm>
              <a:off x="3875093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7" name="Rectangle 13"/>
            <p:cNvSpPr>
              <a:spLocks noChangeArrowheads="1"/>
            </p:cNvSpPr>
            <p:nvPr/>
          </p:nvSpPr>
          <p:spPr bwMode="auto">
            <a:xfrm>
              <a:off x="4162082" y="1558409"/>
              <a:ext cx="13453" cy="37532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8" name="Rectangle 14"/>
            <p:cNvSpPr>
              <a:spLocks noChangeArrowheads="1"/>
            </p:cNvSpPr>
            <p:nvPr/>
          </p:nvSpPr>
          <p:spPr bwMode="auto">
            <a:xfrm>
              <a:off x="4458039" y="1558409"/>
              <a:ext cx="13453" cy="37532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9" name="Rectangle 15"/>
            <p:cNvSpPr>
              <a:spLocks noChangeArrowheads="1"/>
            </p:cNvSpPr>
            <p:nvPr/>
          </p:nvSpPr>
          <p:spPr bwMode="auto">
            <a:xfrm>
              <a:off x="4745028" y="1558409"/>
              <a:ext cx="15695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0" name="Rectangle 16"/>
            <p:cNvSpPr>
              <a:spLocks noChangeArrowheads="1"/>
            </p:cNvSpPr>
            <p:nvPr/>
          </p:nvSpPr>
          <p:spPr bwMode="auto">
            <a:xfrm>
              <a:off x="5025291" y="1558409"/>
              <a:ext cx="13453" cy="37532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1" name="Rectangle 17"/>
            <p:cNvSpPr>
              <a:spLocks noChangeArrowheads="1"/>
            </p:cNvSpPr>
            <p:nvPr/>
          </p:nvSpPr>
          <p:spPr bwMode="auto">
            <a:xfrm>
              <a:off x="5312280" y="1558409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2" name="Freeform 18"/>
            <p:cNvSpPr>
              <a:spLocks/>
            </p:cNvSpPr>
            <p:nvPr/>
          </p:nvSpPr>
          <p:spPr bwMode="auto">
            <a:xfrm>
              <a:off x="1532099" y="4977612"/>
              <a:ext cx="4369854" cy="17937"/>
            </a:xfrm>
            <a:custGeom>
              <a:avLst/>
              <a:gdLst>
                <a:gd name="T0" fmla="*/ 1949 w 1949"/>
                <a:gd name="T1" fmla="*/ 2 h 8"/>
                <a:gd name="T2" fmla="*/ 1949 w 1949"/>
                <a:gd name="T3" fmla="*/ 8 h 8"/>
                <a:gd name="T4" fmla="*/ 0 w 1949"/>
                <a:gd name="T5" fmla="*/ 8 h 8"/>
                <a:gd name="T6" fmla="*/ 0 w 1949"/>
                <a:gd name="T7" fmla="*/ 0 h 8"/>
                <a:gd name="T8" fmla="*/ 1949 w 1949"/>
                <a:gd name="T9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49" h="8">
                  <a:moveTo>
                    <a:pt x="1949" y="2"/>
                  </a:moveTo>
                  <a:lnTo>
                    <a:pt x="1949" y="8"/>
                  </a:lnTo>
                  <a:lnTo>
                    <a:pt x="0" y="8"/>
                  </a:lnTo>
                  <a:lnTo>
                    <a:pt x="0" y="0"/>
                  </a:lnTo>
                  <a:lnTo>
                    <a:pt x="1949" y="2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 w="9525">
              <a:noFill/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3" name="Rectangle 19"/>
            <p:cNvSpPr>
              <a:spLocks noChangeArrowheads="1"/>
            </p:cNvSpPr>
            <p:nvPr/>
          </p:nvSpPr>
          <p:spPr bwMode="auto">
            <a:xfrm>
              <a:off x="1532099" y="4692865"/>
              <a:ext cx="4365370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4" name="Rectangle 20"/>
            <p:cNvSpPr>
              <a:spLocks noChangeArrowheads="1"/>
            </p:cNvSpPr>
            <p:nvPr/>
          </p:nvSpPr>
          <p:spPr bwMode="auto">
            <a:xfrm>
              <a:off x="1532099" y="4399151"/>
              <a:ext cx="4363127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1532099" y="4112162"/>
              <a:ext cx="4369854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6" name="Rectangle 22"/>
            <p:cNvSpPr>
              <a:spLocks noChangeArrowheads="1"/>
            </p:cNvSpPr>
            <p:nvPr/>
          </p:nvSpPr>
          <p:spPr bwMode="auto">
            <a:xfrm>
              <a:off x="1532099" y="3836383"/>
              <a:ext cx="4369854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7" name="Rectangle 23"/>
            <p:cNvSpPr>
              <a:spLocks noChangeArrowheads="1"/>
            </p:cNvSpPr>
            <p:nvPr/>
          </p:nvSpPr>
          <p:spPr bwMode="auto">
            <a:xfrm>
              <a:off x="1547793" y="3549394"/>
              <a:ext cx="4354159" cy="17937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8" name="Rectangle 24"/>
            <p:cNvSpPr>
              <a:spLocks noChangeArrowheads="1"/>
            </p:cNvSpPr>
            <p:nvPr/>
          </p:nvSpPr>
          <p:spPr bwMode="auto">
            <a:xfrm>
              <a:off x="1547793" y="3257921"/>
              <a:ext cx="4349675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29" name="Rectangle 25"/>
            <p:cNvSpPr>
              <a:spLocks noChangeArrowheads="1"/>
            </p:cNvSpPr>
            <p:nvPr/>
          </p:nvSpPr>
          <p:spPr bwMode="auto">
            <a:xfrm>
              <a:off x="1547793" y="2970932"/>
              <a:ext cx="4354159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32" name="Rectangle 26"/>
            <p:cNvSpPr>
              <a:spLocks noChangeArrowheads="1"/>
            </p:cNvSpPr>
            <p:nvPr/>
          </p:nvSpPr>
          <p:spPr bwMode="auto">
            <a:xfrm>
              <a:off x="1547793" y="2690670"/>
              <a:ext cx="4347433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36" name="Rectangle 27"/>
            <p:cNvSpPr>
              <a:spLocks noChangeArrowheads="1"/>
            </p:cNvSpPr>
            <p:nvPr/>
          </p:nvSpPr>
          <p:spPr bwMode="auto">
            <a:xfrm>
              <a:off x="1547793" y="2401439"/>
              <a:ext cx="4349675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37" name="Rectangle 28"/>
            <p:cNvSpPr>
              <a:spLocks noChangeArrowheads="1"/>
            </p:cNvSpPr>
            <p:nvPr/>
          </p:nvSpPr>
          <p:spPr bwMode="auto">
            <a:xfrm>
              <a:off x="1547793" y="2109966"/>
              <a:ext cx="4349675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38" name="Rectangle 29"/>
            <p:cNvSpPr>
              <a:spLocks noChangeArrowheads="1"/>
            </p:cNvSpPr>
            <p:nvPr/>
          </p:nvSpPr>
          <p:spPr bwMode="auto">
            <a:xfrm>
              <a:off x="1547793" y="1822977"/>
              <a:ext cx="4347433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39" name="Rectangle 30"/>
            <p:cNvSpPr>
              <a:spLocks noChangeArrowheads="1"/>
            </p:cNvSpPr>
            <p:nvPr/>
          </p:nvSpPr>
          <p:spPr bwMode="auto">
            <a:xfrm>
              <a:off x="1547793" y="1549441"/>
              <a:ext cx="4349675" cy="13453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0" name="Rectangle 31"/>
            <p:cNvSpPr>
              <a:spLocks noChangeArrowheads="1"/>
            </p:cNvSpPr>
            <p:nvPr/>
          </p:nvSpPr>
          <p:spPr bwMode="auto">
            <a:xfrm>
              <a:off x="5601510" y="1551684"/>
              <a:ext cx="13453" cy="3753275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1" name="Rectangle 32"/>
            <p:cNvSpPr>
              <a:spLocks noChangeArrowheads="1"/>
            </p:cNvSpPr>
            <p:nvPr/>
          </p:nvSpPr>
          <p:spPr bwMode="auto">
            <a:xfrm>
              <a:off x="5888499" y="1551684"/>
              <a:ext cx="13453" cy="3757759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2" name="Freeform 33"/>
            <p:cNvSpPr>
              <a:spLocks/>
            </p:cNvSpPr>
            <p:nvPr/>
          </p:nvSpPr>
          <p:spPr bwMode="auto">
            <a:xfrm>
              <a:off x="1511919" y="1331958"/>
              <a:ext cx="87443" cy="4020084"/>
            </a:xfrm>
            <a:custGeom>
              <a:avLst/>
              <a:gdLst>
                <a:gd name="T0" fmla="*/ 26 w 26"/>
                <a:gd name="T1" fmla="*/ 1189 h 1202"/>
                <a:gd name="T2" fmla="*/ 13 w 26"/>
                <a:gd name="T3" fmla="*/ 1202 h 1202"/>
                <a:gd name="T4" fmla="*/ 13 w 26"/>
                <a:gd name="T5" fmla="*/ 1202 h 1202"/>
                <a:gd name="T6" fmla="*/ 0 w 26"/>
                <a:gd name="T7" fmla="*/ 1189 h 1202"/>
                <a:gd name="T8" fmla="*/ 0 w 26"/>
                <a:gd name="T9" fmla="*/ 13 h 1202"/>
                <a:gd name="T10" fmla="*/ 13 w 26"/>
                <a:gd name="T11" fmla="*/ 0 h 1202"/>
                <a:gd name="T12" fmla="*/ 13 w 26"/>
                <a:gd name="T13" fmla="*/ 0 h 1202"/>
                <a:gd name="T14" fmla="*/ 26 w 26"/>
                <a:gd name="T15" fmla="*/ 13 h 1202"/>
                <a:gd name="T16" fmla="*/ 26 w 26"/>
                <a:gd name="T17" fmla="*/ 1189 h 1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202">
                  <a:moveTo>
                    <a:pt x="26" y="1189"/>
                  </a:moveTo>
                  <a:cubicBezTo>
                    <a:pt x="26" y="1196"/>
                    <a:pt x="20" y="1202"/>
                    <a:pt x="13" y="1202"/>
                  </a:cubicBezTo>
                  <a:cubicBezTo>
                    <a:pt x="13" y="1202"/>
                    <a:pt x="13" y="1202"/>
                    <a:pt x="13" y="1202"/>
                  </a:cubicBezTo>
                  <a:cubicBezTo>
                    <a:pt x="6" y="1202"/>
                    <a:pt x="0" y="1196"/>
                    <a:pt x="0" y="118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5"/>
                    <a:pt x="6" y="0"/>
                    <a:pt x="13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20" y="0"/>
                    <a:pt x="26" y="5"/>
                    <a:pt x="26" y="13"/>
                  </a:cubicBezTo>
                  <a:lnTo>
                    <a:pt x="26" y="1189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3" name="Freeform 34"/>
            <p:cNvSpPr>
              <a:spLocks/>
            </p:cNvSpPr>
            <p:nvPr/>
          </p:nvSpPr>
          <p:spPr bwMode="auto">
            <a:xfrm>
              <a:off x="1511919" y="5273569"/>
              <a:ext cx="4540254" cy="82957"/>
            </a:xfrm>
            <a:custGeom>
              <a:avLst/>
              <a:gdLst>
                <a:gd name="T0" fmla="*/ 1344 w 1358"/>
                <a:gd name="T1" fmla="*/ 0 h 25"/>
                <a:gd name="T2" fmla="*/ 1358 w 1358"/>
                <a:gd name="T3" fmla="*/ 12 h 25"/>
                <a:gd name="T4" fmla="*/ 1358 w 1358"/>
                <a:gd name="T5" fmla="*/ 12 h 25"/>
                <a:gd name="T6" fmla="*/ 1344 w 1358"/>
                <a:gd name="T7" fmla="*/ 25 h 25"/>
                <a:gd name="T8" fmla="*/ 15 w 1358"/>
                <a:gd name="T9" fmla="*/ 25 h 25"/>
                <a:gd name="T10" fmla="*/ 0 w 1358"/>
                <a:gd name="T11" fmla="*/ 12 h 25"/>
                <a:gd name="T12" fmla="*/ 0 w 1358"/>
                <a:gd name="T13" fmla="*/ 12 h 25"/>
                <a:gd name="T14" fmla="*/ 15 w 1358"/>
                <a:gd name="T15" fmla="*/ 0 h 25"/>
                <a:gd name="T16" fmla="*/ 1344 w 1358"/>
                <a:gd name="T17" fmla="*/ 0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58" h="25">
                  <a:moveTo>
                    <a:pt x="1344" y="0"/>
                  </a:moveTo>
                  <a:cubicBezTo>
                    <a:pt x="1352" y="0"/>
                    <a:pt x="1358" y="5"/>
                    <a:pt x="1358" y="12"/>
                  </a:cubicBezTo>
                  <a:cubicBezTo>
                    <a:pt x="1358" y="12"/>
                    <a:pt x="1358" y="12"/>
                    <a:pt x="1358" y="12"/>
                  </a:cubicBezTo>
                  <a:cubicBezTo>
                    <a:pt x="1358" y="19"/>
                    <a:pt x="1352" y="25"/>
                    <a:pt x="1344" y="25"/>
                  </a:cubicBezTo>
                  <a:cubicBezTo>
                    <a:pt x="15" y="25"/>
                    <a:pt x="15" y="25"/>
                    <a:pt x="15" y="25"/>
                  </a:cubicBezTo>
                  <a:cubicBezTo>
                    <a:pt x="7" y="25"/>
                    <a:pt x="0" y="19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7" y="0"/>
                    <a:pt x="15" y="0"/>
                  </a:cubicBezTo>
                  <a:lnTo>
                    <a:pt x="1344" y="0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4" name="Freeform 35"/>
            <p:cNvSpPr>
              <a:spLocks/>
            </p:cNvSpPr>
            <p:nvPr/>
          </p:nvSpPr>
          <p:spPr bwMode="auto">
            <a:xfrm>
              <a:off x="1599362" y="2984385"/>
              <a:ext cx="4302591" cy="2284699"/>
            </a:xfrm>
            <a:custGeom>
              <a:avLst/>
              <a:gdLst>
                <a:gd name="T0" fmla="*/ 1919 w 1919"/>
                <a:gd name="T1" fmla="*/ 1019 h 1019"/>
                <a:gd name="T2" fmla="*/ 1716 w 1919"/>
                <a:gd name="T3" fmla="*/ 258 h 1019"/>
                <a:gd name="T4" fmla="*/ 1533 w 1919"/>
                <a:gd name="T5" fmla="*/ 892 h 1019"/>
                <a:gd name="T6" fmla="*/ 1299 w 1919"/>
                <a:gd name="T7" fmla="*/ 0 h 1019"/>
                <a:gd name="T8" fmla="*/ 1023 w 1919"/>
                <a:gd name="T9" fmla="*/ 897 h 1019"/>
                <a:gd name="T10" fmla="*/ 642 w 1919"/>
                <a:gd name="T11" fmla="*/ 255 h 1019"/>
                <a:gd name="T12" fmla="*/ 384 w 1919"/>
                <a:gd name="T13" fmla="*/ 767 h 1019"/>
                <a:gd name="T14" fmla="*/ 256 w 1919"/>
                <a:gd name="T15" fmla="*/ 504 h 1019"/>
                <a:gd name="T16" fmla="*/ 128 w 1919"/>
                <a:gd name="T17" fmla="*/ 767 h 1019"/>
                <a:gd name="T18" fmla="*/ 0 w 1919"/>
                <a:gd name="T19" fmla="*/ 506 h 1019"/>
                <a:gd name="T20" fmla="*/ 0 w 1919"/>
                <a:gd name="T21" fmla="*/ 1019 h 1019"/>
                <a:gd name="T22" fmla="*/ 1919 w 1919"/>
                <a:gd name="T23" fmla="*/ 1019 h 10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9" h="1019">
                  <a:moveTo>
                    <a:pt x="1919" y="1019"/>
                  </a:moveTo>
                  <a:lnTo>
                    <a:pt x="1716" y="258"/>
                  </a:lnTo>
                  <a:lnTo>
                    <a:pt x="1533" y="892"/>
                  </a:lnTo>
                  <a:lnTo>
                    <a:pt x="1299" y="0"/>
                  </a:lnTo>
                  <a:lnTo>
                    <a:pt x="1023" y="897"/>
                  </a:lnTo>
                  <a:lnTo>
                    <a:pt x="642" y="255"/>
                  </a:lnTo>
                  <a:lnTo>
                    <a:pt x="384" y="767"/>
                  </a:lnTo>
                  <a:lnTo>
                    <a:pt x="256" y="504"/>
                  </a:lnTo>
                  <a:lnTo>
                    <a:pt x="128" y="767"/>
                  </a:lnTo>
                  <a:lnTo>
                    <a:pt x="0" y="506"/>
                  </a:lnTo>
                  <a:lnTo>
                    <a:pt x="0" y="1019"/>
                  </a:lnTo>
                  <a:lnTo>
                    <a:pt x="1919" y="101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5" name="Freeform 36"/>
            <p:cNvSpPr>
              <a:spLocks/>
            </p:cNvSpPr>
            <p:nvPr/>
          </p:nvSpPr>
          <p:spPr bwMode="auto">
            <a:xfrm>
              <a:off x="1599362" y="3556121"/>
              <a:ext cx="4302591" cy="1712964"/>
            </a:xfrm>
            <a:custGeom>
              <a:avLst/>
              <a:gdLst>
                <a:gd name="T0" fmla="*/ 0 w 1919"/>
                <a:gd name="T1" fmla="*/ 764 h 764"/>
                <a:gd name="T2" fmla="*/ 253 w 1919"/>
                <a:gd name="T3" fmla="*/ 379 h 764"/>
                <a:gd name="T4" fmla="*/ 384 w 1919"/>
                <a:gd name="T5" fmla="*/ 637 h 764"/>
                <a:gd name="T6" fmla="*/ 632 w 1919"/>
                <a:gd name="T7" fmla="*/ 251 h 764"/>
                <a:gd name="T8" fmla="*/ 894 w 1919"/>
                <a:gd name="T9" fmla="*/ 642 h 764"/>
                <a:gd name="T10" fmla="*/ 1275 w 1919"/>
                <a:gd name="T11" fmla="*/ 0 h 764"/>
                <a:gd name="T12" fmla="*/ 1533 w 1919"/>
                <a:gd name="T13" fmla="*/ 512 h 764"/>
                <a:gd name="T14" fmla="*/ 1658 w 1919"/>
                <a:gd name="T15" fmla="*/ 379 h 764"/>
                <a:gd name="T16" fmla="*/ 1789 w 1919"/>
                <a:gd name="T17" fmla="*/ 512 h 764"/>
                <a:gd name="T18" fmla="*/ 1919 w 1919"/>
                <a:gd name="T19" fmla="*/ 251 h 764"/>
                <a:gd name="T20" fmla="*/ 1919 w 1919"/>
                <a:gd name="T21" fmla="*/ 764 h 764"/>
                <a:gd name="T22" fmla="*/ 0 w 1919"/>
                <a:gd name="T23" fmla="*/ 764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919" h="764">
                  <a:moveTo>
                    <a:pt x="0" y="764"/>
                  </a:moveTo>
                  <a:lnTo>
                    <a:pt x="253" y="379"/>
                  </a:lnTo>
                  <a:lnTo>
                    <a:pt x="384" y="637"/>
                  </a:lnTo>
                  <a:lnTo>
                    <a:pt x="632" y="251"/>
                  </a:lnTo>
                  <a:lnTo>
                    <a:pt x="894" y="642"/>
                  </a:lnTo>
                  <a:lnTo>
                    <a:pt x="1275" y="0"/>
                  </a:lnTo>
                  <a:lnTo>
                    <a:pt x="1533" y="512"/>
                  </a:lnTo>
                  <a:lnTo>
                    <a:pt x="1658" y="379"/>
                  </a:lnTo>
                  <a:lnTo>
                    <a:pt x="1789" y="512"/>
                  </a:lnTo>
                  <a:lnTo>
                    <a:pt x="1919" y="251"/>
                  </a:lnTo>
                  <a:lnTo>
                    <a:pt x="1919" y="764"/>
                  </a:lnTo>
                  <a:lnTo>
                    <a:pt x="0" y="764"/>
                  </a:lnTo>
                  <a:close/>
                </a:path>
              </a:pathLst>
            </a:custGeom>
            <a:solidFill>
              <a:srgbClr val="5BC8B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6" name="Rectangle 104"/>
            <p:cNvSpPr>
              <a:spLocks noChangeArrowheads="1"/>
            </p:cNvSpPr>
            <p:nvPr/>
          </p:nvSpPr>
          <p:spPr bwMode="auto">
            <a:xfrm>
              <a:off x="1501814" y="5949332"/>
              <a:ext cx="225094" cy="12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053857" y="5159582"/>
              <a:ext cx="26962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984849" y="487720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984849" y="454179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984849" y="4259416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984849" y="3966087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984849" y="369769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84849" y="3394784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" name="文本框 53"/>
            <p:cNvSpPr txBox="1"/>
            <p:nvPr/>
          </p:nvSpPr>
          <p:spPr>
            <a:xfrm>
              <a:off x="984849" y="3119233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984849" y="2818132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984849" y="2549740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923177" y="2246829"/>
              <a:ext cx="439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923177" y="1950872"/>
              <a:ext cx="428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923177" y="1663883"/>
              <a:ext cx="428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文本框 59"/>
            <p:cNvSpPr txBox="1"/>
            <p:nvPr/>
          </p:nvSpPr>
          <p:spPr>
            <a:xfrm>
              <a:off x="923177" y="1385863"/>
              <a:ext cx="439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文本框 60"/>
            <p:cNvSpPr txBox="1"/>
            <p:nvPr/>
          </p:nvSpPr>
          <p:spPr>
            <a:xfrm>
              <a:off x="1648510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2" name="文本框 61"/>
            <p:cNvSpPr txBox="1"/>
            <p:nvPr/>
          </p:nvSpPr>
          <p:spPr>
            <a:xfrm>
              <a:off x="1962404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文本框 62"/>
            <p:cNvSpPr txBox="1"/>
            <p:nvPr/>
          </p:nvSpPr>
          <p:spPr>
            <a:xfrm>
              <a:off x="2231456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4" name="文本框 63"/>
            <p:cNvSpPr txBox="1"/>
            <p:nvPr/>
          </p:nvSpPr>
          <p:spPr>
            <a:xfrm>
              <a:off x="2545350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文本框 64"/>
            <p:cNvSpPr txBox="1"/>
            <p:nvPr/>
          </p:nvSpPr>
          <p:spPr>
            <a:xfrm>
              <a:off x="2832339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50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6" name="文本框 65"/>
            <p:cNvSpPr txBox="1"/>
            <p:nvPr/>
          </p:nvSpPr>
          <p:spPr>
            <a:xfrm>
              <a:off x="3128296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60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文本框 66"/>
            <p:cNvSpPr txBox="1"/>
            <p:nvPr/>
          </p:nvSpPr>
          <p:spPr>
            <a:xfrm>
              <a:off x="3388380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文本框 67"/>
            <p:cNvSpPr txBox="1"/>
            <p:nvPr/>
          </p:nvSpPr>
          <p:spPr>
            <a:xfrm>
              <a:off x="3702274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80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999512" y="5379435"/>
              <a:ext cx="35458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90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文本框 69"/>
            <p:cNvSpPr txBox="1"/>
            <p:nvPr/>
          </p:nvSpPr>
          <p:spPr>
            <a:xfrm>
              <a:off x="4245502" y="5379435"/>
              <a:ext cx="439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1" name="文本框 70"/>
            <p:cNvSpPr txBox="1"/>
            <p:nvPr/>
          </p:nvSpPr>
          <p:spPr>
            <a:xfrm>
              <a:off x="4545482" y="5379435"/>
              <a:ext cx="42813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110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文本框 71"/>
            <p:cNvSpPr txBox="1"/>
            <p:nvPr/>
          </p:nvSpPr>
          <p:spPr>
            <a:xfrm>
              <a:off x="5303951" y="5379435"/>
              <a:ext cx="439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3" name="文本框 72"/>
            <p:cNvSpPr txBox="1"/>
            <p:nvPr/>
          </p:nvSpPr>
          <p:spPr>
            <a:xfrm>
              <a:off x="4914466" y="5379435"/>
              <a:ext cx="439543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120</a:t>
              </a:r>
              <a:endPara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1762619" y="5863367"/>
              <a:ext cx="10459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75" name="Rectangle 104"/>
            <p:cNvSpPr>
              <a:spLocks noChangeArrowheads="1"/>
            </p:cNvSpPr>
            <p:nvPr/>
          </p:nvSpPr>
          <p:spPr bwMode="auto">
            <a:xfrm>
              <a:off x="3482037" y="5949332"/>
              <a:ext cx="225094" cy="120117"/>
            </a:xfrm>
            <a:prstGeom prst="rect">
              <a:avLst/>
            </a:prstGeom>
            <a:solidFill>
              <a:srgbClr val="5BC8B4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3742842" y="5863367"/>
              <a:ext cx="1045927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TEXT HERE</a:t>
              </a:r>
              <a:endParaRPr lang="zh-CN" altLang="en-US" sz="3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7093595" y="1627401"/>
            <a:ext cx="950651" cy="952893"/>
            <a:chOff x="7562850" y="1152525"/>
            <a:chExt cx="673100" cy="674688"/>
          </a:xfrm>
        </p:grpSpPr>
        <p:sp>
          <p:nvSpPr>
            <p:cNvPr id="78" name="Freeform 12"/>
            <p:cNvSpPr>
              <a:spLocks/>
            </p:cNvSpPr>
            <p:nvPr/>
          </p:nvSpPr>
          <p:spPr bwMode="auto">
            <a:xfrm>
              <a:off x="7562850" y="1152525"/>
              <a:ext cx="673100" cy="674688"/>
            </a:xfrm>
            <a:custGeom>
              <a:avLst/>
              <a:gdLst>
                <a:gd name="T0" fmla="*/ 32 w 262"/>
                <a:gd name="T1" fmla="*/ 188 h 262"/>
                <a:gd name="T2" fmla="*/ 74 w 262"/>
                <a:gd name="T3" fmla="*/ 31 h 262"/>
                <a:gd name="T4" fmla="*/ 230 w 262"/>
                <a:gd name="T5" fmla="*/ 73 h 262"/>
                <a:gd name="T6" fmla="*/ 189 w 262"/>
                <a:gd name="T7" fmla="*/ 230 h 262"/>
                <a:gd name="T8" fmla="*/ 32 w 262"/>
                <a:gd name="T9" fmla="*/ 188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2" h="262">
                  <a:moveTo>
                    <a:pt x="32" y="188"/>
                  </a:moveTo>
                  <a:cubicBezTo>
                    <a:pt x="0" y="133"/>
                    <a:pt x="19" y="63"/>
                    <a:pt x="74" y="31"/>
                  </a:cubicBezTo>
                  <a:cubicBezTo>
                    <a:pt x="128" y="0"/>
                    <a:pt x="199" y="18"/>
                    <a:pt x="230" y="73"/>
                  </a:cubicBezTo>
                  <a:cubicBezTo>
                    <a:pt x="262" y="129"/>
                    <a:pt x="243" y="198"/>
                    <a:pt x="189" y="230"/>
                  </a:cubicBezTo>
                  <a:cubicBezTo>
                    <a:pt x="133" y="262"/>
                    <a:pt x="64" y="243"/>
                    <a:pt x="32" y="188"/>
                  </a:cubicBezTo>
                </a:path>
              </a:pathLst>
            </a:custGeom>
            <a:solidFill>
              <a:srgbClr val="5BC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79" name="Freeform 13"/>
            <p:cNvSpPr>
              <a:spLocks noEditPoints="1"/>
            </p:cNvSpPr>
            <p:nvPr/>
          </p:nvSpPr>
          <p:spPr bwMode="auto">
            <a:xfrm>
              <a:off x="7907338" y="1341438"/>
              <a:ext cx="287338" cy="444500"/>
            </a:xfrm>
            <a:custGeom>
              <a:avLst/>
              <a:gdLst>
                <a:gd name="T0" fmla="*/ 11 w 112"/>
                <a:gd name="T1" fmla="*/ 172 h 173"/>
                <a:gd name="T2" fmla="*/ 0 w 112"/>
                <a:gd name="T3" fmla="*/ 173 h 173"/>
                <a:gd name="T4" fmla="*/ 0 w 112"/>
                <a:gd name="T5" fmla="*/ 173 h 173"/>
                <a:gd name="T6" fmla="*/ 11 w 112"/>
                <a:gd name="T7" fmla="*/ 172 h 173"/>
                <a:gd name="T8" fmla="*/ 96 w 112"/>
                <a:gd name="T9" fmla="*/ 0 h 173"/>
                <a:gd name="T10" fmla="*/ 96 w 112"/>
                <a:gd name="T11" fmla="*/ 0 h 173"/>
                <a:gd name="T12" fmla="*/ 112 w 112"/>
                <a:gd name="T13" fmla="*/ 58 h 173"/>
                <a:gd name="T14" fmla="*/ 96 w 112"/>
                <a:gd name="T15" fmla="*/ 0 h 173"/>
                <a:gd name="T16" fmla="*/ 96 w 112"/>
                <a:gd name="T17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2" h="173">
                  <a:moveTo>
                    <a:pt x="11" y="172"/>
                  </a:moveTo>
                  <a:cubicBezTo>
                    <a:pt x="8" y="172"/>
                    <a:pt x="4" y="172"/>
                    <a:pt x="0" y="173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4" y="173"/>
                    <a:pt x="8" y="172"/>
                    <a:pt x="11" y="172"/>
                  </a:cubicBezTo>
                  <a:moveTo>
                    <a:pt x="96" y="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107" y="18"/>
                    <a:pt x="112" y="38"/>
                    <a:pt x="112" y="58"/>
                  </a:cubicBezTo>
                  <a:cubicBezTo>
                    <a:pt x="112" y="38"/>
                    <a:pt x="107" y="18"/>
                    <a:pt x="96" y="0"/>
                  </a:cubicBezTo>
                  <a:cubicBezTo>
                    <a:pt x="96" y="0"/>
                    <a:pt x="96" y="0"/>
                    <a:pt x="96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0" name="Freeform 15"/>
            <p:cNvSpPr>
              <a:spLocks noEditPoints="1"/>
            </p:cNvSpPr>
            <p:nvPr/>
          </p:nvSpPr>
          <p:spPr bwMode="auto">
            <a:xfrm>
              <a:off x="7745413" y="1343025"/>
              <a:ext cx="307975" cy="290513"/>
            </a:xfrm>
            <a:custGeom>
              <a:avLst/>
              <a:gdLst>
                <a:gd name="T0" fmla="*/ 176 w 194"/>
                <a:gd name="T1" fmla="*/ 175 h 183"/>
                <a:gd name="T2" fmla="*/ 100 w 194"/>
                <a:gd name="T3" fmla="*/ 23 h 183"/>
                <a:gd name="T4" fmla="*/ 111 w 194"/>
                <a:gd name="T5" fmla="*/ 0 h 183"/>
                <a:gd name="T6" fmla="*/ 107 w 194"/>
                <a:gd name="T7" fmla="*/ 0 h 183"/>
                <a:gd name="T8" fmla="*/ 99 w 194"/>
                <a:gd name="T9" fmla="*/ 18 h 183"/>
                <a:gd name="T10" fmla="*/ 97 w 194"/>
                <a:gd name="T11" fmla="*/ 20 h 183"/>
                <a:gd name="T12" fmla="*/ 95 w 194"/>
                <a:gd name="T13" fmla="*/ 18 h 183"/>
                <a:gd name="T14" fmla="*/ 94 w 194"/>
                <a:gd name="T15" fmla="*/ 15 h 183"/>
                <a:gd name="T16" fmla="*/ 87 w 194"/>
                <a:gd name="T17" fmla="*/ 0 h 183"/>
                <a:gd name="T18" fmla="*/ 82 w 194"/>
                <a:gd name="T19" fmla="*/ 0 h 183"/>
                <a:gd name="T20" fmla="*/ 94 w 194"/>
                <a:gd name="T21" fmla="*/ 23 h 183"/>
                <a:gd name="T22" fmla="*/ 18 w 194"/>
                <a:gd name="T23" fmla="*/ 175 h 183"/>
                <a:gd name="T24" fmla="*/ 0 w 194"/>
                <a:gd name="T25" fmla="*/ 175 h 183"/>
                <a:gd name="T26" fmla="*/ 0 w 194"/>
                <a:gd name="T27" fmla="*/ 183 h 183"/>
                <a:gd name="T28" fmla="*/ 194 w 194"/>
                <a:gd name="T29" fmla="*/ 183 h 183"/>
                <a:gd name="T30" fmla="*/ 194 w 194"/>
                <a:gd name="T31" fmla="*/ 175 h 183"/>
                <a:gd name="T32" fmla="*/ 176 w 194"/>
                <a:gd name="T33" fmla="*/ 175 h 183"/>
                <a:gd name="T34" fmla="*/ 73 w 194"/>
                <a:gd name="T35" fmla="*/ 175 h 183"/>
                <a:gd name="T36" fmla="*/ 94 w 194"/>
                <a:gd name="T37" fmla="*/ 130 h 183"/>
                <a:gd name="T38" fmla="*/ 97 w 194"/>
                <a:gd name="T39" fmla="*/ 125 h 183"/>
                <a:gd name="T40" fmla="*/ 123 w 194"/>
                <a:gd name="T41" fmla="*/ 175 h 183"/>
                <a:gd name="T42" fmla="*/ 73 w 194"/>
                <a:gd name="T43" fmla="*/ 17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4" h="183">
                  <a:moveTo>
                    <a:pt x="176" y="175"/>
                  </a:moveTo>
                  <a:lnTo>
                    <a:pt x="100" y="23"/>
                  </a:lnTo>
                  <a:lnTo>
                    <a:pt x="111" y="0"/>
                  </a:lnTo>
                  <a:lnTo>
                    <a:pt x="107" y="0"/>
                  </a:lnTo>
                  <a:lnTo>
                    <a:pt x="99" y="18"/>
                  </a:lnTo>
                  <a:lnTo>
                    <a:pt x="97" y="20"/>
                  </a:lnTo>
                  <a:lnTo>
                    <a:pt x="95" y="18"/>
                  </a:lnTo>
                  <a:lnTo>
                    <a:pt x="94" y="15"/>
                  </a:lnTo>
                  <a:lnTo>
                    <a:pt x="87" y="0"/>
                  </a:lnTo>
                  <a:lnTo>
                    <a:pt x="82" y="0"/>
                  </a:lnTo>
                  <a:lnTo>
                    <a:pt x="94" y="23"/>
                  </a:lnTo>
                  <a:lnTo>
                    <a:pt x="18" y="175"/>
                  </a:lnTo>
                  <a:lnTo>
                    <a:pt x="0" y="175"/>
                  </a:lnTo>
                  <a:lnTo>
                    <a:pt x="0" y="183"/>
                  </a:lnTo>
                  <a:lnTo>
                    <a:pt x="194" y="183"/>
                  </a:lnTo>
                  <a:lnTo>
                    <a:pt x="194" y="175"/>
                  </a:lnTo>
                  <a:lnTo>
                    <a:pt x="176" y="175"/>
                  </a:lnTo>
                  <a:close/>
                  <a:moveTo>
                    <a:pt x="73" y="175"/>
                  </a:moveTo>
                  <a:lnTo>
                    <a:pt x="94" y="130"/>
                  </a:lnTo>
                  <a:lnTo>
                    <a:pt x="97" y="125"/>
                  </a:lnTo>
                  <a:lnTo>
                    <a:pt x="123" y="175"/>
                  </a:lnTo>
                  <a:lnTo>
                    <a:pt x="73" y="175"/>
                  </a:ln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1" name="Freeform 16"/>
            <p:cNvSpPr>
              <a:spLocks noEditPoints="1"/>
            </p:cNvSpPr>
            <p:nvPr/>
          </p:nvSpPr>
          <p:spPr bwMode="auto">
            <a:xfrm>
              <a:off x="7578725" y="1165225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2 w 250"/>
                <a:gd name="T5" fmla="*/ 247 h 251"/>
                <a:gd name="T6" fmla="*/ 114 w 250"/>
                <a:gd name="T7" fmla="*/ 247 h 251"/>
                <a:gd name="T8" fmla="*/ 92 w 250"/>
                <a:gd name="T9" fmla="*/ 247 h 251"/>
                <a:gd name="T10" fmla="*/ 190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0 w 250"/>
                <a:gd name="T21" fmla="*/ 228 h 251"/>
                <a:gd name="T22" fmla="*/ 221 w 250"/>
                <a:gd name="T23" fmla="*/ 201 h 251"/>
                <a:gd name="T24" fmla="*/ 209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7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79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50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2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4" y="247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9"/>
                    <a:pt x="92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0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2" y="230"/>
                    <a:pt x="68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0" y="228"/>
                  </a:moveTo>
                  <a:cubicBezTo>
                    <a:pt x="190" y="228"/>
                    <a:pt x="190" y="228"/>
                    <a:pt x="190" y="228"/>
                  </a:cubicBezTo>
                  <a:moveTo>
                    <a:pt x="207" y="216"/>
                  </a:moveTo>
                  <a:cubicBezTo>
                    <a:pt x="211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09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1" y="214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1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4" y="178"/>
                    <a:pt x="237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8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7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1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1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5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4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5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7" y="54"/>
                    <a:pt x="24" y="60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3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79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2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2" y="9"/>
                    <a:pt x="86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3" y="5"/>
                    <a:pt x="121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7116016" y="4713876"/>
            <a:ext cx="905809" cy="912535"/>
            <a:chOff x="7578725" y="3941763"/>
            <a:chExt cx="641350" cy="646113"/>
          </a:xfrm>
        </p:grpSpPr>
        <p:sp>
          <p:nvSpPr>
            <p:cNvPr id="83" name="Oval 22"/>
            <p:cNvSpPr>
              <a:spLocks noChangeArrowheads="1"/>
            </p:cNvSpPr>
            <p:nvPr/>
          </p:nvSpPr>
          <p:spPr bwMode="auto">
            <a:xfrm>
              <a:off x="7607300" y="3970338"/>
              <a:ext cx="590550" cy="590550"/>
            </a:xfrm>
            <a:prstGeom prst="ellipse">
              <a:avLst/>
            </a:prstGeom>
            <a:solidFill>
              <a:srgbClr val="5BC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84" name="Freeform 23"/>
            <p:cNvSpPr>
              <a:spLocks/>
            </p:cNvSpPr>
            <p:nvPr/>
          </p:nvSpPr>
          <p:spPr bwMode="auto">
            <a:xfrm>
              <a:off x="7908925" y="3970338"/>
              <a:ext cx="128588" cy="33338"/>
            </a:xfrm>
            <a:custGeom>
              <a:avLst/>
              <a:gdLst>
                <a:gd name="T0" fmla="*/ 0 w 50"/>
                <a:gd name="T1" fmla="*/ 0 h 13"/>
                <a:gd name="T2" fmla="*/ 0 w 50"/>
                <a:gd name="T3" fmla="*/ 0 h 13"/>
                <a:gd name="T4" fmla="*/ 50 w 50"/>
                <a:gd name="T5" fmla="*/ 13 h 13"/>
                <a:gd name="T6" fmla="*/ 0 w 50"/>
                <a:gd name="T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0" h="13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8" y="0"/>
                    <a:pt x="35" y="5"/>
                    <a:pt x="50" y="13"/>
                  </a:cubicBezTo>
                  <a:cubicBezTo>
                    <a:pt x="34" y="5"/>
                    <a:pt x="17" y="0"/>
                    <a:pt x="0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5" name="Freeform 25"/>
            <p:cNvSpPr>
              <a:spLocks/>
            </p:cNvSpPr>
            <p:nvPr/>
          </p:nvSpPr>
          <p:spPr bwMode="auto">
            <a:xfrm>
              <a:off x="7742238" y="4111625"/>
              <a:ext cx="203200" cy="282575"/>
            </a:xfrm>
            <a:custGeom>
              <a:avLst/>
              <a:gdLst>
                <a:gd name="T0" fmla="*/ 21 w 79"/>
                <a:gd name="T1" fmla="*/ 45 h 110"/>
                <a:gd name="T2" fmla="*/ 17 w 79"/>
                <a:gd name="T3" fmla="*/ 15 h 110"/>
                <a:gd name="T4" fmla="*/ 51 w 79"/>
                <a:gd name="T5" fmla="*/ 22 h 110"/>
                <a:gd name="T6" fmla="*/ 46 w 79"/>
                <a:gd name="T7" fmla="*/ 64 h 110"/>
                <a:gd name="T8" fmla="*/ 60 w 79"/>
                <a:gd name="T9" fmla="*/ 101 h 110"/>
                <a:gd name="T10" fmla="*/ 35 w 79"/>
                <a:gd name="T11" fmla="*/ 69 h 110"/>
                <a:gd name="T12" fmla="*/ 21 w 79"/>
                <a:gd name="T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9" h="110">
                  <a:moveTo>
                    <a:pt x="21" y="45"/>
                  </a:moveTo>
                  <a:cubicBezTo>
                    <a:pt x="21" y="45"/>
                    <a:pt x="0" y="29"/>
                    <a:pt x="17" y="15"/>
                  </a:cubicBezTo>
                  <a:cubicBezTo>
                    <a:pt x="35" y="0"/>
                    <a:pt x="64" y="4"/>
                    <a:pt x="51" y="22"/>
                  </a:cubicBezTo>
                  <a:cubicBezTo>
                    <a:pt x="39" y="40"/>
                    <a:pt x="35" y="55"/>
                    <a:pt x="46" y="64"/>
                  </a:cubicBezTo>
                  <a:cubicBezTo>
                    <a:pt x="57" y="74"/>
                    <a:pt x="79" y="92"/>
                    <a:pt x="60" y="101"/>
                  </a:cubicBezTo>
                  <a:cubicBezTo>
                    <a:pt x="41" y="110"/>
                    <a:pt x="39" y="80"/>
                    <a:pt x="35" y="69"/>
                  </a:cubicBezTo>
                  <a:cubicBezTo>
                    <a:pt x="31" y="58"/>
                    <a:pt x="27" y="52"/>
                    <a:pt x="21" y="45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6" name="Freeform 26"/>
            <p:cNvSpPr>
              <a:spLocks/>
            </p:cNvSpPr>
            <p:nvPr/>
          </p:nvSpPr>
          <p:spPr bwMode="auto">
            <a:xfrm>
              <a:off x="7837488" y="4054475"/>
              <a:ext cx="69850" cy="68263"/>
            </a:xfrm>
            <a:custGeom>
              <a:avLst/>
              <a:gdLst>
                <a:gd name="T0" fmla="*/ 25 w 27"/>
                <a:gd name="T1" fmla="*/ 16 h 26"/>
                <a:gd name="T2" fmla="*/ 10 w 27"/>
                <a:gd name="T3" fmla="*/ 24 h 26"/>
                <a:gd name="T4" fmla="*/ 4 w 27"/>
                <a:gd name="T5" fmla="*/ 9 h 26"/>
                <a:gd name="T6" fmla="*/ 18 w 27"/>
                <a:gd name="T7" fmla="*/ 1 h 26"/>
                <a:gd name="T8" fmla="*/ 25 w 27"/>
                <a:gd name="T9" fmla="*/ 1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25" y="16"/>
                  </a:moveTo>
                  <a:cubicBezTo>
                    <a:pt x="22" y="22"/>
                    <a:pt x="16" y="26"/>
                    <a:pt x="10" y="24"/>
                  </a:cubicBezTo>
                  <a:cubicBezTo>
                    <a:pt x="4" y="22"/>
                    <a:pt x="0" y="16"/>
                    <a:pt x="4" y="9"/>
                  </a:cubicBezTo>
                  <a:cubicBezTo>
                    <a:pt x="5" y="3"/>
                    <a:pt x="12" y="0"/>
                    <a:pt x="18" y="1"/>
                  </a:cubicBezTo>
                  <a:cubicBezTo>
                    <a:pt x="24" y="3"/>
                    <a:pt x="27" y="9"/>
                    <a:pt x="25" y="16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7" name="Freeform 27"/>
            <p:cNvSpPr>
              <a:spLocks/>
            </p:cNvSpPr>
            <p:nvPr/>
          </p:nvSpPr>
          <p:spPr bwMode="auto">
            <a:xfrm>
              <a:off x="7808913" y="4081463"/>
              <a:ext cx="28575" cy="34925"/>
            </a:xfrm>
            <a:custGeom>
              <a:avLst/>
              <a:gdLst>
                <a:gd name="T0" fmla="*/ 11 w 11"/>
                <a:gd name="T1" fmla="*/ 7 h 14"/>
                <a:gd name="T2" fmla="*/ 7 w 11"/>
                <a:gd name="T3" fmla="*/ 13 h 14"/>
                <a:gd name="T4" fmla="*/ 1 w 11"/>
                <a:gd name="T5" fmla="*/ 7 h 14"/>
                <a:gd name="T6" fmla="*/ 5 w 11"/>
                <a:gd name="T7" fmla="*/ 1 h 14"/>
                <a:gd name="T8" fmla="*/ 11 w 11"/>
                <a:gd name="T9" fmla="*/ 7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11" y="7"/>
                  </a:moveTo>
                  <a:cubicBezTo>
                    <a:pt x="11" y="10"/>
                    <a:pt x="9" y="13"/>
                    <a:pt x="7" y="13"/>
                  </a:cubicBezTo>
                  <a:cubicBezTo>
                    <a:pt x="4" y="14"/>
                    <a:pt x="1" y="11"/>
                    <a:pt x="1" y="7"/>
                  </a:cubicBezTo>
                  <a:cubicBezTo>
                    <a:pt x="0" y="4"/>
                    <a:pt x="2" y="1"/>
                    <a:pt x="5" y="1"/>
                  </a:cubicBezTo>
                  <a:cubicBezTo>
                    <a:pt x="8" y="0"/>
                    <a:pt x="10" y="2"/>
                    <a:pt x="11" y="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8" name="Freeform 28"/>
            <p:cNvSpPr>
              <a:spLocks/>
            </p:cNvSpPr>
            <p:nvPr/>
          </p:nvSpPr>
          <p:spPr bwMode="auto">
            <a:xfrm>
              <a:off x="7778750" y="4098925"/>
              <a:ext cx="30163" cy="30163"/>
            </a:xfrm>
            <a:custGeom>
              <a:avLst/>
              <a:gdLst>
                <a:gd name="T0" fmla="*/ 10 w 12"/>
                <a:gd name="T1" fmla="*/ 4 h 12"/>
                <a:gd name="T2" fmla="*/ 8 w 12"/>
                <a:gd name="T3" fmla="*/ 11 h 12"/>
                <a:gd name="T4" fmla="*/ 2 w 12"/>
                <a:gd name="T5" fmla="*/ 8 h 12"/>
                <a:gd name="T6" fmla="*/ 4 w 12"/>
                <a:gd name="T7" fmla="*/ 1 h 12"/>
                <a:gd name="T8" fmla="*/ 10 w 12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10" y="4"/>
                  </a:moveTo>
                  <a:cubicBezTo>
                    <a:pt x="12" y="7"/>
                    <a:pt x="11" y="10"/>
                    <a:pt x="8" y="11"/>
                  </a:cubicBezTo>
                  <a:cubicBezTo>
                    <a:pt x="6" y="12"/>
                    <a:pt x="3" y="10"/>
                    <a:pt x="2" y="8"/>
                  </a:cubicBezTo>
                  <a:cubicBezTo>
                    <a:pt x="0" y="5"/>
                    <a:pt x="1" y="2"/>
                    <a:pt x="4" y="1"/>
                  </a:cubicBezTo>
                  <a:cubicBezTo>
                    <a:pt x="6" y="0"/>
                    <a:pt x="9" y="1"/>
                    <a:pt x="10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89" name="Freeform 29"/>
            <p:cNvSpPr>
              <a:spLocks/>
            </p:cNvSpPr>
            <p:nvPr/>
          </p:nvSpPr>
          <p:spPr bwMode="auto">
            <a:xfrm>
              <a:off x="7754938" y="4119563"/>
              <a:ext cx="28575" cy="28575"/>
            </a:xfrm>
            <a:custGeom>
              <a:avLst/>
              <a:gdLst>
                <a:gd name="T0" fmla="*/ 10 w 11"/>
                <a:gd name="T1" fmla="*/ 3 h 11"/>
                <a:gd name="T2" fmla="*/ 8 w 11"/>
                <a:gd name="T3" fmla="*/ 10 h 11"/>
                <a:gd name="T4" fmla="*/ 1 w 11"/>
                <a:gd name="T5" fmla="*/ 7 h 11"/>
                <a:gd name="T6" fmla="*/ 3 w 11"/>
                <a:gd name="T7" fmla="*/ 1 h 11"/>
                <a:gd name="T8" fmla="*/ 10 w 11"/>
                <a:gd name="T9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0" y="3"/>
                  </a:moveTo>
                  <a:cubicBezTo>
                    <a:pt x="11" y="6"/>
                    <a:pt x="10" y="9"/>
                    <a:pt x="8" y="10"/>
                  </a:cubicBezTo>
                  <a:cubicBezTo>
                    <a:pt x="6" y="11"/>
                    <a:pt x="3" y="10"/>
                    <a:pt x="1" y="7"/>
                  </a:cubicBezTo>
                  <a:cubicBezTo>
                    <a:pt x="0" y="5"/>
                    <a:pt x="1" y="2"/>
                    <a:pt x="3" y="1"/>
                  </a:cubicBezTo>
                  <a:cubicBezTo>
                    <a:pt x="5" y="0"/>
                    <a:pt x="9" y="1"/>
                    <a:pt x="10" y="3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0" name="Freeform 30"/>
            <p:cNvSpPr>
              <a:spLocks/>
            </p:cNvSpPr>
            <p:nvPr/>
          </p:nvSpPr>
          <p:spPr bwMode="auto">
            <a:xfrm>
              <a:off x="7740650" y="4143375"/>
              <a:ext cx="26988" cy="22225"/>
            </a:xfrm>
            <a:custGeom>
              <a:avLst/>
              <a:gdLst>
                <a:gd name="T0" fmla="*/ 8 w 11"/>
                <a:gd name="T1" fmla="*/ 2 h 9"/>
                <a:gd name="T2" fmla="*/ 9 w 11"/>
                <a:gd name="T3" fmla="*/ 8 h 9"/>
                <a:gd name="T4" fmla="*/ 3 w 11"/>
                <a:gd name="T5" fmla="*/ 7 h 9"/>
                <a:gd name="T6" fmla="*/ 2 w 11"/>
                <a:gd name="T7" fmla="*/ 2 h 9"/>
                <a:gd name="T8" fmla="*/ 8 w 11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8" y="2"/>
                  </a:moveTo>
                  <a:cubicBezTo>
                    <a:pt x="10" y="4"/>
                    <a:pt x="11" y="6"/>
                    <a:pt x="9" y="8"/>
                  </a:cubicBezTo>
                  <a:cubicBezTo>
                    <a:pt x="8" y="9"/>
                    <a:pt x="5" y="9"/>
                    <a:pt x="3" y="7"/>
                  </a:cubicBezTo>
                  <a:cubicBezTo>
                    <a:pt x="1" y="6"/>
                    <a:pt x="0" y="3"/>
                    <a:pt x="2" y="2"/>
                  </a:cubicBezTo>
                  <a:cubicBezTo>
                    <a:pt x="3" y="0"/>
                    <a:pt x="6" y="0"/>
                    <a:pt x="8" y="2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1" name="Freeform 31"/>
            <p:cNvSpPr>
              <a:spLocks/>
            </p:cNvSpPr>
            <p:nvPr/>
          </p:nvSpPr>
          <p:spPr bwMode="auto">
            <a:xfrm>
              <a:off x="7862888" y="4206875"/>
              <a:ext cx="195263" cy="282575"/>
            </a:xfrm>
            <a:custGeom>
              <a:avLst/>
              <a:gdLst>
                <a:gd name="T0" fmla="*/ 56 w 76"/>
                <a:gd name="T1" fmla="*/ 44 h 110"/>
                <a:gd name="T2" fmla="*/ 58 w 76"/>
                <a:gd name="T3" fmla="*/ 14 h 110"/>
                <a:gd name="T4" fmla="*/ 25 w 76"/>
                <a:gd name="T5" fmla="*/ 23 h 110"/>
                <a:gd name="T6" fmla="*/ 32 w 76"/>
                <a:gd name="T7" fmla="*/ 64 h 110"/>
                <a:gd name="T8" fmla="*/ 19 w 76"/>
                <a:gd name="T9" fmla="*/ 102 h 110"/>
                <a:gd name="T10" fmla="*/ 44 w 76"/>
                <a:gd name="T11" fmla="*/ 69 h 110"/>
                <a:gd name="T12" fmla="*/ 56 w 76"/>
                <a:gd name="T13" fmla="*/ 44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6" h="110">
                  <a:moveTo>
                    <a:pt x="56" y="44"/>
                  </a:moveTo>
                  <a:cubicBezTo>
                    <a:pt x="56" y="44"/>
                    <a:pt x="76" y="28"/>
                    <a:pt x="58" y="14"/>
                  </a:cubicBezTo>
                  <a:cubicBezTo>
                    <a:pt x="41" y="0"/>
                    <a:pt x="11" y="5"/>
                    <a:pt x="25" y="23"/>
                  </a:cubicBezTo>
                  <a:cubicBezTo>
                    <a:pt x="39" y="40"/>
                    <a:pt x="43" y="54"/>
                    <a:pt x="32" y="64"/>
                  </a:cubicBezTo>
                  <a:cubicBezTo>
                    <a:pt x="21" y="74"/>
                    <a:pt x="0" y="94"/>
                    <a:pt x="19" y="102"/>
                  </a:cubicBezTo>
                  <a:cubicBezTo>
                    <a:pt x="38" y="110"/>
                    <a:pt x="41" y="80"/>
                    <a:pt x="44" y="69"/>
                  </a:cubicBezTo>
                  <a:cubicBezTo>
                    <a:pt x="46" y="58"/>
                    <a:pt x="51" y="51"/>
                    <a:pt x="56" y="4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2" name="Freeform 32"/>
            <p:cNvSpPr>
              <a:spLocks/>
            </p:cNvSpPr>
            <p:nvPr/>
          </p:nvSpPr>
          <p:spPr bwMode="auto">
            <a:xfrm>
              <a:off x="7888288" y="4149725"/>
              <a:ext cx="69850" cy="66675"/>
            </a:xfrm>
            <a:custGeom>
              <a:avLst/>
              <a:gdLst>
                <a:gd name="T0" fmla="*/ 3 w 27"/>
                <a:gd name="T1" fmla="*/ 17 h 26"/>
                <a:gd name="T2" fmla="*/ 18 w 27"/>
                <a:gd name="T3" fmla="*/ 24 h 26"/>
                <a:gd name="T4" fmla="*/ 24 w 27"/>
                <a:gd name="T5" fmla="*/ 9 h 26"/>
                <a:gd name="T6" fmla="*/ 9 w 27"/>
                <a:gd name="T7" fmla="*/ 2 h 26"/>
                <a:gd name="T8" fmla="*/ 3 w 27"/>
                <a:gd name="T9" fmla="*/ 17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6">
                  <a:moveTo>
                    <a:pt x="3" y="17"/>
                  </a:moveTo>
                  <a:cubicBezTo>
                    <a:pt x="5" y="23"/>
                    <a:pt x="12" y="26"/>
                    <a:pt x="18" y="24"/>
                  </a:cubicBezTo>
                  <a:cubicBezTo>
                    <a:pt x="24" y="22"/>
                    <a:pt x="27" y="15"/>
                    <a:pt x="24" y="9"/>
                  </a:cubicBezTo>
                  <a:cubicBezTo>
                    <a:pt x="22" y="3"/>
                    <a:pt x="15" y="0"/>
                    <a:pt x="9" y="2"/>
                  </a:cubicBezTo>
                  <a:cubicBezTo>
                    <a:pt x="3" y="4"/>
                    <a:pt x="0" y="11"/>
                    <a:pt x="3" y="17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3" name="Freeform 33"/>
            <p:cNvSpPr>
              <a:spLocks/>
            </p:cNvSpPr>
            <p:nvPr/>
          </p:nvSpPr>
          <p:spPr bwMode="auto">
            <a:xfrm>
              <a:off x="7958138" y="4176713"/>
              <a:ext cx="31750" cy="33338"/>
            </a:xfrm>
            <a:custGeom>
              <a:avLst/>
              <a:gdLst>
                <a:gd name="T0" fmla="*/ 1 w 12"/>
                <a:gd name="T1" fmla="*/ 6 h 13"/>
                <a:gd name="T2" fmla="*/ 6 w 12"/>
                <a:gd name="T3" fmla="*/ 13 h 13"/>
                <a:gd name="T4" fmla="*/ 12 w 12"/>
                <a:gd name="T5" fmla="*/ 7 h 13"/>
                <a:gd name="T6" fmla="*/ 7 w 12"/>
                <a:gd name="T7" fmla="*/ 0 h 13"/>
                <a:gd name="T8" fmla="*/ 1 w 12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3">
                  <a:moveTo>
                    <a:pt x="1" y="6"/>
                  </a:moveTo>
                  <a:cubicBezTo>
                    <a:pt x="0" y="10"/>
                    <a:pt x="3" y="13"/>
                    <a:pt x="6" y="13"/>
                  </a:cubicBezTo>
                  <a:cubicBezTo>
                    <a:pt x="9" y="13"/>
                    <a:pt x="11" y="10"/>
                    <a:pt x="12" y="7"/>
                  </a:cubicBezTo>
                  <a:cubicBezTo>
                    <a:pt x="12" y="4"/>
                    <a:pt x="10" y="0"/>
                    <a:pt x="7" y="0"/>
                  </a:cubicBezTo>
                  <a:cubicBezTo>
                    <a:pt x="4" y="0"/>
                    <a:pt x="1" y="2"/>
                    <a:pt x="1" y="6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4" name="Freeform 34"/>
            <p:cNvSpPr>
              <a:spLocks/>
            </p:cNvSpPr>
            <p:nvPr/>
          </p:nvSpPr>
          <p:spPr bwMode="auto">
            <a:xfrm>
              <a:off x="7991475" y="4191000"/>
              <a:ext cx="28575" cy="31750"/>
            </a:xfrm>
            <a:custGeom>
              <a:avLst/>
              <a:gdLst>
                <a:gd name="T0" fmla="*/ 1 w 11"/>
                <a:gd name="T1" fmla="*/ 4 h 12"/>
                <a:gd name="T2" fmla="*/ 4 w 11"/>
                <a:gd name="T3" fmla="*/ 11 h 12"/>
                <a:gd name="T4" fmla="*/ 10 w 11"/>
                <a:gd name="T5" fmla="*/ 7 h 12"/>
                <a:gd name="T6" fmla="*/ 7 w 11"/>
                <a:gd name="T7" fmla="*/ 1 h 12"/>
                <a:gd name="T8" fmla="*/ 1 w 11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" y="4"/>
                  </a:moveTo>
                  <a:cubicBezTo>
                    <a:pt x="0" y="7"/>
                    <a:pt x="1" y="10"/>
                    <a:pt x="4" y="11"/>
                  </a:cubicBezTo>
                  <a:cubicBezTo>
                    <a:pt x="6" y="12"/>
                    <a:pt x="8" y="10"/>
                    <a:pt x="10" y="7"/>
                  </a:cubicBezTo>
                  <a:cubicBezTo>
                    <a:pt x="11" y="5"/>
                    <a:pt x="10" y="2"/>
                    <a:pt x="7" y="1"/>
                  </a:cubicBezTo>
                  <a:cubicBezTo>
                    <a:pt x="5" y="0"/>
                    <a:pt x="2" y="2"/>
                    <a:pt x="1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5" name="Freeform 35"/>
            <p:cNvSpPr>
              <a:spLocks/>
            </p:cNvSpPr>
            <p:nvPr/>
          </p:nvSpPr>
          <p:spPr bwMode="auto">
            <a:xfrm>
              <a:off x="8016875" y="4210050"/>
              <a:ext cx="26988" cy="30163"/>
            </a:xfrm>
            <a:custGeom>
              <a:avLst/>
              <a:gdLst>
                <a:gd name="T0" fmla="*/ 1 w 10"/>
                <a:gd name="T1" fmla="*/ 4 h 12"/>
                <a:gd name="T2" fmla="*/ 2 w 10"/>
                <a:gd name="T3" fmla="*/ 11 h 12"/>
                <a:gd name="T4" fmla="*/ 9 w 10"/>
                <a:gd name="T5" fmla="*/ 8 h 12"/>
                <a:gd name="T6" fmla="*/ 7 w 10"/>
                <a:gd name="T7" fmla="*/ 1 h 12"/>
                <a:gd name="T8" fmla="*/ 1 w 10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2">
                  <a:moveTo>
                    <a:pt x="1" y="4"/>
                  </a:moveTo>
                  <a:cubicBezTo>
                    <a:pt x="0" y="7"/>
                    <a:pt x="1" y="10"/>
                    <a:pt x="2" y="11"/>
                  </a:cubicBezTo>
                  <a:cubicBezTo>
                    <a:pt x="5" y="12"/>
                    <a:pt x="8" y="11"/>
                    <a:pt x="9" y="8"/>
                  </a:cubicBezTo>
                  <a:cubicBezTo>
                    <a:pt x="10" y="5"/>
                    <a:pt x="9" y="2"/>
                    <a:pt x="7" y="1"/>
                  </a:cubicBezTo>
                  <a:cubicBezTo>
                    <a:pt x="4" y="0"/>
                    <a:pt x="1" y="2"/>
                    <a:pt x="1" y="4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6" name="Freeform 36"/>
            <p:cNvSpPr>
              <a:spLocks/>
            </p:cNvSpPr>
            <p:nvPr/>
          </p:nvSpPr>
          <p:spPr bwMode="auto">
            <a:xfrm>
              <a:off x="8032750" y="4235450"/>
              <a:ext cx="25400" cy="22225"/>
            </a:xfrm>
            <a:custGeom>
              <a:avLst/>
              <a:gdLst>
                <a:gd name="T0" fmla="*/ 2 w 10"/>
                <a:gd name="T1" fmla="*/ 2 h 9"/>
                <a:gd name="T2" fmla="*/ 1 w 10"/>
                <a:gd name="T3" fmla="*/ 7 h 9"/>
                <a:gd name="T4" fmla="*/ 8 w 10"/>
                <a:gd name="T5" fmla="*/ 7 h 9"/>
                <a:gd name="T6" fmla="*/ 8 w 10"/>
                <a:gd name="T7" fmla="*/ 1 h 9"/>
                <a:gd name="T8" fmla="*/ 2 w 10"/>
                <a:gd name="T9" fmla="*/ 2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2" y="2"/>
                  </a:moveTo>
                  <a:cubicBezTo>
                    <a:pt x="0" y="4"/>
                    <a:pt x="0" y="6"/>
                    <a:pt x="1" y="7"/>
                  </a:cubicBezTo>
                  <a:cubicBezTo>
                    <a:pt x="3" y="9"/>
                    <a:pt x="6" y="9"/>
                    <a:pt x="8" y="7"/>
                  </a:cubicBezTo>
                  <a:cubicBezTo>
                    <a:pt x="9" y="5"/>
                    <a:pt x="10" y="3"/>
                    <a:pt x="8" y="1"/>
                  </a:cubicBezTo>
                  <a:cubicBezTo>
                    <a:pt x="7" y="0"/>
                    <a:pt x="4" y="0"/>
                    <a:pt x="2" y="2"/>
                  </a:cubicBez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97" name="Freeform 37"/>
            <p:cNvSpPr>
              <a:spLocks noEditPoints="1"/>
            </p:cNvSpPr>
            <p:nvPr/>
          </p:nvSpPr>
          <p:spPr bwMode="auto">
            <a:xfrm>
              <a:off x="7578725" y="3941763"/>
              <a:ext cx="641350" cy="646113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3 w 250"/>
                <a:gd name="T7" fmla="*/ 247 h 251"/>
                <a:gd name="T8" fmla="*/ 93 w 250"/>
                <a:gd name="T9" fmla="*/ 247 h 251"/>
                <a:gd name="T10" fmla="*/ 191 w 250"/>
                <a:gd name="T11" fmla="*/ 228 h 251"/>
                <a:gd name="T12" fmla="*/ 174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9 h 251"/>
                <a:gd name="T26" fmla="*/ 25 w 250"/>
                <a:gd name="T27" fmla="*/ 201 h 251"/>
                <a:gd name="T28" fmla="*/ 41 w 250"/>
                <a:gd name="T29" fmla="*/ 214 h 251"/>
                <a:gd name="T30" fmla="*/ 25 w 250"/>
                <a:gd name="T31" fmla="*/ 201 h 251"/>
                <a:gd name="T32" fmla="*/ 241 w 250"/>
                <a:gd name="T33" fmla="*/ 165 h 251"/>
                <a:gd name="T34" fmla="*/ 236 w 250"/>
                <a:gd name="T35" fmla="*/ 186 h 251"/>
                <a:gd name="T36" fmla="*/ 6 w 250"/>
                <a:gd name="T37" fmla="*/ 164 h 251"/>
                <a:gd name="T38" fmla="*/ 18 w 250"/>
                <a:gd name="T39" fmla="*/ 181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1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8 w 250"/>
                <a:gd name="T65" fmla="*/ 53 h 251"/>
                <a:gd name="T66" fmla="*/ 235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6 w 250"/>
                <a:gd name="T75" fmla="*/ 27 h 251"/>
                <a:gd name="T76" fmla="*/ 214 w 250"/>
                <a:gd name="T77" fmla="*/ 37 h 251"/>
                <a:gd name="T78" fmla="*/ 196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60 w 250"/>
                <a:gd name="T85" fmla="*/ 9 h 251"/>
                <a:gd name="T86" fmla="*/ 180 w 250"/>
                <a:gd name="T87" fmla="*/ 13 h 251"/>
                <a:gd name="T88" fmla="*/ 160 w 250"/>
                <a:gd name="T89" fmla="*/ 9 h 251"/>
                <a:gd name="T90" fmla="*/ 99 w 250"/>
                <a:gd name="T91" fmla="*/ 3 h 251"/>
                <a:gd name="T92" fmla="*/ 80 w 250"/>
                <a:gd name="T93" fmla="*/ 13 h 251"/>
                <a:gd name="T94" fmla="*/ 125 w 250"/>
                <a:gd name="T95" fmla="*/ 4 h 251"/>
                <a:gd name="T96" fmla="*/ 119 w 250"/>
                <a:gd name="T97" fmla="*/ 0 h 251"/>
                <a:gd name="T98" fmla="*/ 140 w 250"/>
                <a:gd name="T99" fmla="*/ 1 h 251"/>
                <a:gd name="T100" fmla="*/ 125 w 250"/>
                <a:gd name="T101" fmla="*/ 4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7"/>
                  </a:moveTo>
                  <a:cubicBezTo>
                    <a:pt x="141" y="246"/>
                    <a:pt x="148" y="245"/>
                    <a:pt x="154" y="244"/>
                  </a:cubicBezTo>
                  <a:cubicBezTo>
                    <a:pt x="155" y="248"/>
                    <a:pt x="155" y="248"/>
                    <a:pt x="155" y="248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7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5"/>
                    <a:pt x="107" y="246"/>
                    <a:pt x="113" y="247"/>
                  </a:cubicBezTo>
                  <a:cubicBezTo>
                    <a:pt x="113" y="251"/>
                    <a:pt x="113" y="251"/>
                    <a:pt x="113" y="251"/>
                  </a:cubicBezTo>
                  <a:cubicBezTo>
                    <a:pt x="106" y="250"/>
                    <a:pt x="99" y="249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4"/>
                    <a:pt x="185" y="231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4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1" y="233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7" y="206"/>
                    <a:pt x="221" y="201"/>
                  </a:cubicBezTo>
                  <a:cubicBezTo>
                    <a:pt x="224" y="203"/>
                    <a:pt x="224" y="203"/>
                    <a:pt x="224" y="203"/>
                  </a:cubicBezTo>
                  <a:cubicBezTo>
                    <a:pt x="220" y="209"/>
                    <a:pt x="215" y="214"/>
                    <a:pt x="210" y="219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9"/>
                    <a:pt x="28" y="199"/>
                    <a:pt x="28" y="199"/>
                  </a:cubicBezTo>
                  <a:cubicBezTo>
                    <a:pt x="33" y="204"/>
                    <a:pt x="37" y="209"/>
                    <a:pt x="41" y="214"/>
                  </a:cubicBezTo>
                  <a:cubicBezTo>
                    <a:pt x="38" y="217"/>
                    <a:pt x="38" y="217"/>
                    <a:pt x="38" y="217"/>
                  </a:cubicBezTo>
                  <a:cubicBezTo>
                    <a:pt x="33" y="212"/>
                    <a:pt x="30" y="206"/>
                    <a:pt x="25" y="201"/>
                  </a:cubicBezTo>
                  <a:close/>
                  <a:moveTo>
                    <a:pt x="232" y="184"/>
                  </a:moveTo>
                  <a:cubicBezTo>
                    <a:pt x="236" y="178"/>
                    <a:pt x="238" y="172"/>
                    <a:pt x="241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2" y="173"/>
                    <a:pt x="239" y="180"/>
                    <a:pt x="236" y="186"/>
                  </a:cubicBezTo>
                  <a:lnTo>
                    <a:pt x="232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5" y="175"/>
                    <a:pt x="18" y="181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6" y="146"/>
                  </a:moveTo>
                  <a:cubicBezTo>
                    <a:pt x="246" y="139"/>
                    <a:pt x="246" y="132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6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5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0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1"/>
                    <a:pt x="246" y="111"/>
                    <a:pt x="246" y="111"/>
                  </a:cubicBezTo>
                  <a:cubicBezTo>
                    <a:pt x="246" y="105"/>
                    <a:pt x="244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4" y="95"/>
                    <a:pt x="6" y="89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10" y="90"/>
                    <a:pt x="8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8" y="53"/>
                    <a:pt x="228" y="53"/>
                    <a:pt x="228" y="53"/>
                  </a:cubicBezTo>
                  <a:cubicBezTo>
                    <a:pt x="232" y="59"/>
                    <a:pt x="236" y="65"/>
                    <a:pt x="239" y="71"/>
                  </a:cubicBezTo>
                  <a:cubicBezTo>
                    <a:pt x="235" y="73"/>
                    <a:pt x="235" y="73"/>
                    <a:pt x="235" y="73"/>
                  </a:cubicBezTo>
                  <a:cubicBezTo>
                    <a:pt x="232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1" y="57"/>
                    <a:pt x="25" y="51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3"/>
                    <a:pt x="24" y="59"/>
                    <a:pt x="21" y="65"/>
                  </a:cubicBezTo>
                  <a:lnTo>
                    <a:pt x="17" y="63"/>
                  </a:lnTo>
                  <a:close/>
                  <a:moveTo>
                    <a:pt x="196" y="27"/>
                  </a:moveTo>
                  <a:cubicBezTo>
                    <a:pt x="196" y="27"/>
                    <a:pt x="196" y="27"/>
                    <a:pt x="196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7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6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2"/>
                    <a:pt x="60" y="19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56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60" y="9"/>
                  </a:moveTo>
                  <a:cubicBezTo>
                    <a:pt x="161" y="5"/>
                    <a:pt x="161" y="5"/>
                    <a:pt x="161" y="5"/>
                  </a:cubicBezTo>
                  <a:cubicBezTo>
                    <a:pt x="168" y="7"/>
                    <a:pt x="173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7" y="11"/>
                    <a:pt x="160" y="9"/>
                  </a:cubicBezTo>
                  <a:close/>
                  <a:moveTo>
                    <a:pt x="79" y="9"/>
                  </a:moveTo>
                  <a:cubicBezTo>
                    <a:pt x="85" y="7"/>
                    <a:pt x="92" y="5"/>
                    <a:pt x="99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9"/>
                  </a:lnTo>
                  <a:close/>
                  <a:moveTo>
                    <a:pt x="125" y="4"/>
                  </a:moveTo>
                  <a:cubicBezTo>
                    <a:pt x="123" y="4"/>
                    <a:pt x="121" y="5"/>
                    <a:pt x="119" y="5"/>
                  </a:cubicBezTo>
                  <a:cubicBezTo>
                    <a:pt x="119" y="0"/>
                    <a:pt x="119" y="0"/>
                    <a:pt x="119" y="0"/>
                  </a:cubicBezTo>
                  <a:cubicBezTo>
                    <a:pt x="121" y="0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5"/>
                    <a:pt x="140" y="5"/>
                    <a:pt x="140" y="5"/>
                  </a:cubicBezTo>
                  <a:cubicBezTo>
                    <a:pt x="135" y="5"/>
                    <a:pt x="130" y="4"/>
                    <a:pt x="125" y="4"/>
                  </a:cubicBezTo>
                  <a:close/>
                </a:path>
              </a:pathLst>
            </a:custGeom>
            <a:solidFill>
              <a:srgbClr val="313A4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7116016" y="3204047"/>
            <a:ext cx="905809" cy="910293"/>
            <a:chOff x="7578725" y="2559050"/>
            <a:chExt cx="641350" cy="644525"/>
          </a:xfrm>
        </p:grpSpPr>
        <p:sp>
          <p:nvSpPr>
            <p:cNvPr id="99" name="Oval 48"/>
            <p:cNvSpPr>
              <a:spLocks noChangeArrowheads="1"/>
            </p:cNvSpPr>
            <p:nvPr/>
          </p:nvSpPr>
          <p:spPr bwMode="auto">
            <a:xfrm>
              <a:off x="7604125" y="2587625"/>
              <a:ext cx="590550" cy="590550"/>
            </a:xfrm>
            <a:prstGeom prst="ellipse">
              <a:avLst/>
            </a:prstGeom>
            <a:solidFill>
              <a:srgbClr val="5BC8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 dirty="0">
                <a:solidFill>
                  <a:schemeClr val="bg1"/>
                </a:solidFill>
              </a:endParaRPr>
            </a:p>
          </p:txBody>
        </p:sp>
        <p:sp>
          <p:nvSpPr>
            <p:cNvPr id="100" name="Freeform 49"/>
            <p:cNvSpPr>
              <a:spLocks/>
            </p:cNvSpPr>
            <p:nvPr/>
          </p:nvSpPr>
          <p:spPr bwMode="auto">
            <a:xfrm>
              <a:off x="7907338" y="3157538"/>
              <a:ext cx="96838" cy="20638"/>
            </a:xfrm>
            <a:custGeom>
              <a:avLst/>
              <a:gdLst>
                <a:gd name="T0" fmla="*/ 38 w 38"/>
                <a:gd name="T1" fmla="*/ 0 h 8"/>
                <a:gd name="T2" fmla="*/ 0 w 38"/>
                <a:gd name="T3" fmla="*/ 8 h 8"/>
                <a:gd name="T4" fmla="*/ 0 w 38"/>
                <a:gd name="T5" fmla="*/ 8 h 8"/>
                <a:gd name="T6" fmla="*/ 38 w 38"/>
                <a:gd name="T7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8" h="8">
                  <a:moveTo>
                    <a:pt x="38" y="0"/>
                  </a:moveTo>
                  <a:cubicBezTo>
                    <a:pt x="27" y="4"/>
                    <a:pt x="14" y="7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3" y="7"/>
                    <a:pt x="26" y="5"/>
                    <a:pt x="38" y="0"/>
                  </a:cubicBezTo>
                </a:path>
              </a:pathLst>
            </a:custGeom>
            <a:solidFill>
              <a:srgbClr val="313A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01" name="Freeform 51"/>
            <p:cNvSpPr>
              <a:spLocks/>
            </p:cNvSpPr>
            <p:nvPr/>
          </p:nvSpPr>
          <p:spPr bwMode="auto">
            <a:xfrm>
              <a:off x="7694613" y="2674938"/>
              <a:ext cx="409575" cy="414338"/>
            </a:xfrm>
            <a:custGeom>
              <a:avLst/>
              <a:gdLst>
                <a:gd name="T0" fmla="*/ 141 w 160"/>
                <a:gd name="T1" fmla="*/ 77 h 161"/>
                <a:gd name="T2" fmla="*/ 141 w 160"/>
                <a:gd name="T3" fmla="*/ 67 h 161"/>
                <a:gd name="T4" fmla="*/ 131 w 160"/>
                <a:gd name="T5" fmla="*/ 67 h 161"/>
                <a:gd name="T6" fmla="*/ 131 w 160"/>
                <a:gd name="T7" fmla="*/ 71 h 161"/>
                <a:gd name="T8" fmla="*/ 117 w 160"/>
                <a:gd name="T9" fmla="*/ 64 h 161"/>
                <a:gd name="T10" fmla="*/ 117 w 160"/>
                <a:gd name="T11" fmla="*/ 55 h 161"/>
                <a:gd name="T12" fmla="*/ 107 w 160"/>
                <a:gd name="T13" fmla="*/ 55 h 161"/>
                <a:gd name="T14" fmla="*/ 107 w 160"/>
                <a:gd name="T15" fmla="*/ 59 h 161"/>
                <a:gd name="T16" fmla="*/ 89 w 160"/>
                <a:gd name="T17" fmla="*/ 49 h 161"/>
                <a:gd name="T18" fmla="*/ 89 w 160"/>
                <a:gd name="T19" fmla="*/ 18 h 161"/>
                <a:gd name="T20" fmla="*/ 81 w 160"/>
                <a:gd name="T21" fmla="*/ 0 h 161"/>
                <a:gd name="T22" fmla="*/ 80 w 160"/>
                <a:gd name="T23" fmla="*/ 0 h 161"/>
                <a:gd name="T24" fmla="*/ 79 w 160"/>
                <a:gd name="T25" fmla="*/ 0 h 161"/>
                <a:gd name="T26" fmla="*/ 71 w 160"/>
                <a:gd name="T27" fmla="*/ 18 h 161"/>
                <a:gd name="T28" fmla="*/ 71 w 160"/>
                <a:gd name="T29" fmla="*/ 49 h 161"/>
                <a:gd name="T30" fmla="*/ 53 w 160"/>
                <a:gd name="T31" fmla="*/ 59 h 161"/>
                <a:gd name="T32" fmla="*/ 53 w 160"/>
                <a:gd name="T33" fmla="*/ 55 h 161"/>
                <a:gd name="T34" fmla="*/ 44 w 160"/>
                <a:gd name="T35" fmla="*/ 55 h 161"/>
                <a:gd name="T36" fmla="*/ 44 w 160"/>
                <a:gd name="T37" fmla="*/ 64 h 161"/>
                <a:gd name="T38" fmla="*/ 30 w 160"/>
                <a:gd name="T39" fmla="*/ 72 h 161"/>
                <a:gd name="T40" fmla="*/ 30 w 160"/>
                <a:gd name="T41" fmla="*/ 67 h 161"/>
                <a:gd name="T42" fmla="*/ 20 w 160"/>
                <a:gd name="T43" fmla="*/ 67 h 161"/>
                <a:gd name="T44" fmla="*/ 20 w 160"/>
                <a:gd name="T45" fmla="*/ 77 h 161"/>
                <a:gd name="T46" fmla="*/ 0 w 160"/>
                <a:gd name="T47" fmla="*/ 88 h 161"/>
                <a:gd name="T48" fmla="*/ 0 w 160"/>
                <a:gd name="T49" fmla="*/ 97 h 161"/>
                <a:gd name="T50" fmla="*/ 48 w 160"/>
                <a:gd name="T51" fmla="*/ 81 h 161"/>
                <a:gd name="T52" fmla="*/ 71 w 160"/>
                <a:gd name="T53" fmla="*/ 81 h 161"/>
                <a:gd name="T54" fmla="*/ 71 w 160"/>
                <a:gd name="T55" fmla="*/ 87 h 161"/>
                <a:gd name="T56" fmla="*/ 76 w 160"/>
                <a:gd name="T57" fmla="*/ 131 h 161"/>
                <a:gd name="T58" fmla="*/ 51 w 160"/>
                <a:gd name="T59" fmla="*/ 149 h 161"/>
                <a:gd name="T60" fmla="*/ 51 w 160"/>
                <a:gd name="T61" fmla="*/ 157 h 161"/>
                <a:gd name="T62" fmla="*/ 79 w 160"/>
                <a:gd name="T63" fmla="*/ 147 h 161"/>
                <a:gd name="T64" fmla="*/ 79 w 160"/>
                <a:gd name="T65" fmla="*/ 161 h 161"/>
                <a:gd name="T66" fmla="*/ 82 w 160"/>
                <a:gd name="T67" fmla="*/ 161 h 161"/>
                <a:gd name="T68" fmla="*/ 82 w 160"/>
                <a:gd name="T69" fmla="*/ 147 h 161"/>
                <a:gd name="T70" fmla="*/ 110 w 160"/>
                <a:gd name="T71" fmla="*/ 156 h 161"/>
                <a:gd name="T72" fmla="*/ 110 w 160"/>
                <a:gd name="T73" fmla="*/ 149 h 161"/>
                <a:gd name="T74" fmla="*/ 85 w 160"/>
                <a:gd name="T75" fmla="*/ 131 h 161"/>
                <a:gd name="T76" fmla="*/ 89 w 160"/>
                <a:gd name="T77" fmla="*/ 87 h 161"/>
                <a:gd name="T78" fmla="*/ 89 w 160"/>
                <a:gd name="T79" fmla="*/ 81 h 161"/>
                <a:gd name="T80" fmla="*/ 113 w 160"/>
                <a:gd name="T81" fmla="*/ 81 h 161"/>
                <a:gd name="T82" fmla="*/ 160 w 160"/>
                <a:gd name="T83" fmla="*/ 97 h 161"/>
                <a:gd name="T84" fmla="*/ 160 w 160"/>
                <a:gd name="T85" fmla="*/ 88 h 161"/>
                <a:gd name="T86" fmla="*/ 141 w 160"/>
                <a:gd name="T87" fmla="*/ 77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60" h="161">
                  <a:moveTo>
                    <a:pt x="141" y="77"/>
                  </a:moveTo>
                  <a:cubicBezTo>
                    <a:pt x="141" y="67"/>
                    <a:pt x="141" y="67"/>
                    <a:pt x="141" y="67"/>
                  </a:cubicBezTo>
                  <a:cubicBezTo>
                    <a:pt x="131" y="67"/>
                    <a:pt x="131" y="67"/>
                    <a:pt x="131" y="67"/>
                  </a:cubicBezTo>
                  <a:cubicBezTo>
                    <a:pt x="131" y="71"/>
                    <a:pt x="131" y="71"/>
                    <a:pt x="131" y="71"/>
                  </a:cubicBezTo>
                  <a:cubicBezTo>
                    <a:pt x="117" y="64"/>
                    <a:pt x="117" y="64"/>
                    <a:pt x="117" y="64"/>
                  </a:cubicBezTo>
                  <a:cubicBezTo>
                    <a:pt x="117" y="55"/>
                    <a:pt x="117" y="55"/>
                    <a:pt x="117" y="55"/>
                  </a:cubicBezTo>
                  <a:cubicBezTo>
                    <a:pt x="107" y="55"/>
                    <a:pt x="107" y="55"/>
                    <a:pt x="107" y="55"/>
                  </a:cubicBezTo>
                  <a:cubicBezTo>
                    <a:pt x="107" y="59"/>
                    <a:pt x="107" y="59"/>
                    <a:pt x="107" y="59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9" y="18"/>
                    <a:pt x="89" y="18"/>
                    <a:pt x="89" y="18"/>
                  </a:cubicBezTo>
                  <a:cubicBezTo>
                    <a:pt x="89" y="4"/>
                    <a:pt x="82" y="1"/>
                    <a:pt x="8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8" y="1"/>
                    <a:pt x="71" y="4"/>
                    <a:pt x="71" y="18"/>
                  </a:cubicBezTo>
                  <a:cubicBezTo>
                    <a:pt x="71" y="49"/>
                    <a:pt x="71" y="49"/>
                    <a:pt x="71" y="49"/>
                  </a:cubicBezTo>
                  <a:cubicBezTo>
                    <a:pt x="53" y="59"/>
                    <a:pt x="53" y="59"/>
                    <a:pt x="53" y="59"/>
                  </a:cubicBezTo>
                  <a:cubicBezTo>
                    <a:pt x="53" y="55"/>
                    <a:pt x="53" y="55"/>
                    <a:pt x="53" y="55"/>
                  </a:cubicBezTo>
                  <a:cubicBezTo>
                    <a:pt x="44" y="55"/>
                    <a:pt x="44" y="55"/>
                    <a:pt x="44" y="55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0" y="67"/>
                    <a:pt x="30" y="67"/>
                    <a:pt x="30" y="67"/>
                  </a:cubicBezTo>
                  <a:cubicBezTo>
                    <a:pt x="20" y="67"/>
                    <a:pt x="20" y="67"/>
                    <a:pt x="20" y="67"/>
                  </a:cubicBezTo>
                  <a:cubicBezTo>
                    <a:pt x="20" y="77"/>
                    <a:pt x="20" y="77"/>
                    <a:pt x="20" y="77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48" y="81"/>
                    <a:pt x="48" y="81"/>
                    <a:pt x="48" y="81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71" y="85"/>
                    <a:pt x="71" y="87"/>
                    <a:pt x="71" y="87"/>
                  </a:cubicBezTo>
                  <a:cubicBezTo>
                    <a:pt x="76" y="131"/>
                    <a:pt x="76" y="131"/>
                    <a:pt x="76" y="131"/>
                  </a:cubicBezTo>
                  <a:cubicBezTo>
                    <a:pt x="51" y="149"/>
                    <a:pt x="51" y="149"/>
                    <a:pt x="51" y="149"/>
                  </a:cubicBezTo>
                  <a:cubicBezTo>
                    <a:pt x="51" y="157"/>
                    <a:pt x="51" y="157"/>
                    <a:pt x="51" y="157"/>
                  </a:cubicBezTo>
                  <a:cubicBezTo>
                    <a:pt x="79" y="147"/>
                    <a:pt x="79" y="147"/>
                    <a:pt x="79" y="147"/>
                  </a:cubicBezTo>
                  <a:cubicBezTo>
                    <a:pt x="79" y="161"/>
                    <a:pt x="79" y="161"/>
                    <a:pt x="79" y="161"/>
                  </a:cubicBezTo>
                  <a:cubicBezTo>
                    <a:pt x="82" y="161"/>
                    <a:pt x="82" y="161"/>
                    <a:pt x="82" y="161"/>
                  </a:cubicBezTo>
                  <a:cubicBezTo>
                    <a:pt x="82" y="147"/>
                    <a:pt x="82" y="147"/>
                    <a:pt x="82" y="147"/>
                  </a:cubicBezTo>
                  <a:cubicBezTo>
                    <a:pt x="110" y="156"/>
                    <a:pt x="110" y="156"/>
                    <a:pt x="110" y="156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85" y="131"/>
                    <a:pt x="85" y="131"/>
                    <a:pt x="85" y="131"/>
                  </a:cubicBezTo>
                  <a:cubicBezTo>
                    <a:pt x="89" y="87"/>
                    <a:pt x="89" y="87"/>
                    <a:pt x="89" y="87"/>
                  </a:cubicBezTo>
                  <a:cubicBezTo>
                    <a:pt x="89" y="87"/>
                    <a:pt x="89" y="85"/>
                    <a:pt x="89" y="81"/>
                  </a:cubicBezTo>
                  <a:cubicBezTo>
                    <a:pt x="113" y="81"/>
                    <a:pt x="113" y="81"/>
                    <a:pt x="113" y="81"/>
                  </a:cubicBezTo>
                  <a:cubicBezTo>
                    <a:pt x="160" y="97"/>
                    <a:pt x="160" y="97"/>
                    <a:pt x="160" y="97"/>
                  </a:cubicBezTo>
                  <a:cubicBezTo>
                    <a:pt x="160" y="88"/>
                    <a:pt x="160" y="88"/>
                    <a:pt x="160" y="88"/>
                  </a:cubicBezTo>
                  <a:lnTo>
                    <a:pt x="141" y="77"/>
                  </a:lnTo>
                  <a:close/>
                </a:path>
              </a:pathLst>
            </a:custGeom>
            <a:solidFill>
              <a:srgbClr val="EFE9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  <p:sp>
          <p:nvSpPr>
            <p:cNvPr id="102" name="Freeform 52"/>
            <p:cNvSpPr>
              <a:spLocks noEditPoints="1"/>
            </p:cNvSpPr>
            <p:nvPr/>
          </p:nvSpPr>
          <p:spPr bwMode="auto">
            <a:xfrm>
              <a:off x="7578725" y="2559050"/>
              <a:ext cx="641350" cy="644525"/>
            </a:xfrm>
            <a:custGeom>
              <a:avLst/>
              <a:gdLst>
                <a:gd name="T0" fmla="*/ 154 w 250"/>
                <a:gd name="T1" fmla="*/ 244 h 251"/>
                <a:gd name="T2" fmla="*/ 134 w 250"/>
                <a:gd name="T3" fmla="*/ 251 h 251"/>
                <a:gd name="T4" fmla="*/ 93 w 250"/>
                <a:gd name="T5" fmla="*/ 247 h 251"/>
                <a:gd name="T6" fmla="*/ 114 w 250"/>
                <a:gd name="T7" fmla="*/ 246 h 251"/>
                <a:gd name="T8" fmla="*/ 93 w 250"/>
                <a:gd name="T9" fmla="*/ 247 h 251"/>
                <a:gd name="T10" fmla="*/ 191 w 250"/>
                <a:gd name="T11" fmla="*/ 228 h 251"/>
                <a:gd name="T12" fmla="*/ 175 w 250"/>
                <a:gd name="T13" fmla="*/ 241 h 251"/>
                <a:gd name="T14" fmla="*/ 55 w 250"/>
                <a:gd name="T15" fmla="*/ 230 h 251"/>
                <a:gd name="T16" fmla="*/ 75 w 250"/>
                <a:gd name="T17" fmla="*/ 236 h 251"/>
                <a:gd name="T18" fmla="*/ 55 w 250"/>
                <a:gd name="T19" fmla="*/ 230 h 251"/>
                <a:gd name="T20" fmla="*/ 191 w 250"/>
                <a:gd name="T21" fmla="*/ 228 h 251"/>
                <a:gd name="T22" fmla="*/ 221 w 250"/>
                <a:gd name="T23" fmla="*/ 201 h 251"/>
                <a:gd name="T24" fmla="*/ 210 w 250"/>
                <a:gd name="T25" fmla="*/ 218 h 251"/>
                <a:gd name="T26" fmla="*/ 25 w 250"/>
                <a:gd name="T27" fmla="*/ 201 h 251"/>
                <a:gd name="T28" fmla="*/ 42 w 250"/>
                <a:gd name="T29" fmla="*/ 213 h 251"/>
                <a:gd name="T30" fmla="*/ 25 w 250"/>
                <a:gd name="T31" fmla="*/ 201 h 251"/>
                <a:gd name="T32" fmla="*/ 240 w 250"/>
                <a:gd name="T33" fmla="*/ 165 h 251"/>
                <a:gd name="T34" fmla="*/ 235 w 250"/>
                <a:gd name="T35" fmla="*/ 186 h 251"/>
                <a:gd name="T36" fmla="*/ 6 w 250"/>
                <a:gd name="T37" fmla="*/ 164 h 251"/>
                <a:gd name="T38" fmla="*/ 18 w 250"/>
                <a:gd name="T39" fmla="*/ 182 h 251"/>
                <a:gd name="T40" fmla="*/ 6 w 250"/>
                <a:gd name="T41" fmla="*/ 164 h 251"/>
                <a:gd name="T42" fmla="*/ 246 w 250"/>
                <a:gd name="T43" fmla="*/ 126 h 251"/>
                <a:gd name="T44" fmla="*/ 249 w 250"/>
                <a:gd name="T45" fmla="*/ 147 h 251"/>
                <a:gd name="T46" fmla="*/ 0 w 250"/>
                <a:gd name="T47" fmla="*/ 126 h 251"/>
                <a:gd name="T48" fmla="*/ 4 w 250"/>
                <a:gd name="T49" fmla="*/ 123 h 251"/>
                <a:gd name="T50" fmla="*/ 5 w 250"/>
                <a:gd name="T51" fmla="*/ 143 h 251"/>
                <a:gd name="T52" fmla="*/ 0 w 250"/>
                <a:gd name="T53" fmla="*/ 126 h 251"/>
                <a:gd name="T54" fmla="*/ 246 w 250"/>
                <a:gd name="T55" fmla="*/ 90 h 251"/>
                <a:gd name="T56" fmla="*/ 246 w 250"/>
                <a:gd name="T57" fmla="*/ 112 h 251"/>
                <a:gd name="T58" fmla="*/ 2 w 250"/>
                <a:gd name="T59" fmla="*/ 102 h 251"/>
                <a:gd name="T60" fmla="*/ 12 w 250"/>
                <a:gd name="T61" fmla="*/ 84 h 251"/>
                <a:gd name="T62" fmla="*/ 2 w 250"/>
                <a:gd name="T63" fmla="*/ 102 h 251"/>
                <a:gd name="T64" fmla="*/ 227 w 250"/>
                <a:gd name="T65" fmla="*/ 53 h 251"/>
                <a:gd name="T66" fmla="*/ 234 w 250"/>
                <a:gd name="T67" fmla="*/ 73 h 251"/>
                <a:gd name="T68" fmla="*/ 17 w 250"/>
                <a:gd name="T69" fmla="*/ 63 h 251"/>
                <a:gd name="T70" fmla="*/ 32 w 250"/>
                <a:gd name="T71" fmla="*/ 49 h 251"/>
                <a:gd name="T72" fmla="*/ 17 w 250"/>
                <a:gd name="T73" fmla="*/ 63 h 251"/>
                <a:gd name="T74" fmla="*/ 195 w 250"/>
                <a:gd name="T75" fmla="*/ 27 h 251"/>
                <a:gd name="T76" fmla="*/ 214 w 250"/>
                <a:gd name="T77" fmla="*/ 37 h 251"/>
                <a:gd name="T78" fmla="*/ 195 w 250"/>
                <a:gd name="T79" fmla="*/ 27 h 251"/>
                <a:gd name="T80" fmla="*/ 60 w 250"/>
                <a:gd name="T81" fmla="*/ 19 h 251"/>
                <a:gd name="T82" fmla="*/ 46 w 250"/>
                <a:gd name="T83" fmla="*/ 34 h 251"/>
                <a:gd name="T84" fmla="*/ 159 w 250"/>
                <a:gd name="T85" fmla="*/ 10 h 251"/>
                <a:gd name="T86" fmla="*/ 180 w 250"/>
                <a:gd name="T87" fmla="*/ 13 h 251"/>
                <a:gd name="T88" fmla="*/ 159 w 250"/>
                <a:gd name="T89" fmla="*/ 10 h 251"/>
                <a:gd name="T90" fmla="*/ 98 w 250"/>
                <a:gd name="T91" fmla="*/ 3 h 251"/>
                <a:gd name="T92" fmla="*/ 80 w 250"/>
                <a:gd name="T93" fmla="*/ 13 h 251"/>
                <a:gd name="T94" fmla="*/ 125 w 250"/>
                <a:gd name="T95" fmla="*/ 5 h 251"/>
                <a:gd name="T96" fmla="*/ 119 w 250"/>
                <a:gd name="T97" fmla="*/ 1 h 251"/>
                <a:gd name="T98" fmla="*/ 140 w 250"/>
                <a:gd name="T99" fmla="*/ 1 h 251"/>
                <a:gd name="T100" fmla="*/ 125 w 250"/>
                <a:gd name="T101" fmla="*/ 5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50" h="251">
                  <a:moveTo>
                    <a:pt x="134" y="246"/>
                  </a:moveTo>
                  <a:cubicBezTo>
                    <a:pt x="141" y="246"/>
                    <a:pt x="147" y="245"/>
                    <a:pt x="154" y="244"/>
                  </a:cubicBezTo>
                  <a:cubicBezTo>
                    <a:pt x="155" y="247"/>
                    <a:pt x="155" y="247"/>
                    <a:pt x="155" y="247"/>
                  </a:cubicBezTo>
                  <a:cubicBezTo>
                    <a:pt x="148" y="249"/>
                    <a:pt x="141" y="250"/>
                    <a:pt x="134" y="251"/>
                  </a:cubicBezTo>
                  <a:lnTo>
                    <a:pt x="134" y="246"/>
                  </a:lnTo>
                  <a:close/>
                  <a:moveTo>
                    <a:pt x="93" y="247"/>
                  </a:moveTo>
                  <a:cubicBezTo>
                    <a:pt x="94" y="243"/>
                    <a:pt x="94" y="243"/>
                    <a:pt x="94" y="243"/>
                  </a:cubicBezTo>
                  <a:cubicBezTo>
                    <a:pt x="100" y="244"/>
                    <a:pt x="107" y="246"/>
                    <a:pt x="114" y="246"/>
                  </a:cubicBezTo>
                  <a:cubicBezTo>
                    <a:pt x="113" y="250"/>
                    <a:pt x="113" y="250"/>
                    <a:pt x="113" y="250"/>
                  </a:cubicBezTo>
                  <a:cubicBezTo>
                    <a:pt x="106" y="250"/>
                    <a:pt x="99" y="248"/>
                    <a:pt x="93" y="247"/>
                  </a:cubicBezTo>
                  <a:close/>
                  <a:moveTo>
                    <a:pt x="173" y="237"/>
                  </a:moveTo>
                  <a:cubicBezTo>
                    <a:pt x="179" y="235"/>
                    <a:pt x="185" y="232"/>
                    <a:pt x="191" y="228"/>
                  </a:cubicBezTo>
                  <a:cubicBezTo>
                    <a:pt x="193" y="231"/>
                    <a:pt x="193" y="231"/>
                    <a:pt x="193" y="231"/>
                  </a:cubicBezTo>
                  <a:cubicBezTo>
                    <a:pt x="187" y="235"/>
                    <a:pt x="181" y="238"/>
                    <a:pt x="175" y="241"/>
                  </a:cubicBezTo>
                  <a:lnTo>
                    <a:pt x="173" y="237"/>
                  </a:lnTo>
                  <a:close/>
                  <a:moveTo>
                    <a:pt x="55" y="230"/>
                  </a:moveTo>
                  <a:cubicBezTo>
                    <a:pt x="57" y="226"/>
                    <a:pt x="57" y="226"/>
                    <a:pt x="57" y="226"/>
                  </a:cubicBezTo>
                  <a:cubicBezTo>
                    <a:pt x="63" y="230"/>
                    <a:pt x="69" y="233"/>
                    <a:pt x="75" y="236"/>
                  </a:cubicBezTo>
                  <a:cubicBezTo>
                    <a:pt x="73" y="240"/>
                    <a:pt x="73" y="240"/>
                    <a:pt x="73" y="240"/>
                  </a:cubicBezTo>
                  <a:cubicBezTo>
                    <a:pt x="67" y="237"/>
                    <a:pt x="60" y="234"/>
                    <a:pt x="55" y="230"/>
                  </a:cubicBezTo>
                  <a:close/>
                  <a:moveTo>
                    <a:pt x="191" y="228"/>
                  </a:moveTo>
                  <a:cubicBezTo>
                    <a:pt x="191" y="228"/>
                    <a:pt x="191" y="228"/>
                    <a:pt x="191" y="228"/>
                  </a:cubicBezTo>
                  <a:moveTo>
                    <a:pt x="207" y="216"/>
                  </a:moveTo>
                  <a:cubicBezTo>
                    <a:pt x="212" y="211"/>
                    <a:pt x="216" y="206"/>
                    <a:pt x="221" y="201"/>
                  </a:cubicBezTo>
                  <a:cubicBezTo>
                    <a:pt x="223" y="203"/>
                    <a:pt x="223" y="203"/>
                    <a:pt x="223" y="203"/>
                  </a:cubicBezTo>
                  <a:cubicBezTo>
                    <a:pt x="219" y="209"/>
                    <a:pt x="215" y="214"/>
                    <a:pt x="210" y="218"/>
                  </a:cubicBezTo>
                  <a:lnTo>
                    <a:pt x="207" y="216"/>
                  </a:lnTo>
                  <a:close/>
                  <a:moveTo>
                    <a:pt x="25" y="201"/>
                  </a:moveTo>
                  <a:cubicBezTo>
                    <a:pt x="28" y="198"/>
                    <a:pt x="28" y="198"/>
                    <a:pt x="28" y="198"/>
                  </a:cubicBezTo>
                  <a:cubicBezTo>
                    <a:pt x="32" y="204"/>
                    <a:pt x="37" y="209"/>
                    <a:pt x="42" y="213"/>
                  </a:cubicBezTo>
                  <a:cubicBezTo>
                    <a:pt x="39" y="216"/>
                    <a:pt x="39" y="216"/>
                    <a:pt x="39" y="216"/>
                  </a:cubicBezTo>
                  <a:cubicBezTo>
                    <a:pt x="34" y="212"/>
                    <a:pt x="29" y="207"/>
                    <a:pt x="25" y="201"/>
                  </a:cubicBezTo>
                  <a:close/>
                  <a:moveTo>
                    <a:pt x="231" y="184"/>
                  </a:moveTo>
                  <a:cubicBezTo>
                    <a:pt x="235" y="178"/>
                    <a:pt x="238" y="172"/>
                    <a:pt x="240" y="165"/>
                  </a:cubicBezTo>
                  <a:cubicBezTo>
                    <a:pt x="244" y="167"/>
                    <a:pt x="244" y="167"/>
                    <a:pt x="244" y="167"/>
                  </a:cubicBezTo>
                  <a:cubicBezTo>
                    <a:pt x="241" y="174"/>
                    <a:pt x="239" y="180"/>
                    <a:pt x="235" y="186"/>
                  </a:cubicBezTo>
                  <a:lnTo>
                    <a:pt x="231" y="184"/>
                  </a:lnTo>
                  <a:close/>
                  <a:moveTo>
                    <a:pt x="6" y="164"/>
                  </a:moveTo>
                  <a:cubicBezTo>
                    <a:pt x="10" y="163"/>
                    <a:pt x="10" y="163"/>
                    <a:pt x="10" y="163"/>
                  </a:cubicBezTo>
                  <a:cubicBezTo>
                    <a:pt x="12" y="169"/>
                    <a:pt x="14" y="176"/>
                    <a:pt x="18" y="182"/>
                  </a:cubicBezTo>
                  <a:cubicBezTo>
                    <a:pt x="14" y="183"/>
                    <a:pt x="14" y="183"/>
                    <a:pt x="14" y="183"/>
                  </a:cubicBezTo>
                  <a:cubicBezTo>
                    <a:pt x="11" y="177"/>
                    <a:pt x="8" y="171"/>
                    <a:pt x="6" y="164"/>
                  </a:cubicBezTo>
                  <a:close/>
                  <a:moveTo>
                    <a:pt x="245" y="146"/>
                  </a:moveTo>
                  <a:cubicBezTo>
                    <a:pt x="246" y="140"/>
                    <a:pt x="246" y="133"/>
                    <a:pt x="246" y="126"/>
                  </a:cubicBezTo>
                  <a:cubicBezTo>
                    <a:pt x="250" y="126"/>
                    <a:pt x="250" y="126"/>
                    <a:pt x="250" y="126"/>
                  </a:cubicBezTo>
                  <a:cubicBezTo>
                    <a:pt x="250" y="133"/>
                    <a:pt x="250" y="140"/>
                    <a:pt x="249" y="147"/>
                  </a:cubicBezTo>
                  <a:lnTo>
                    <a:pt x="245" y="146"/>
                  </a:lnTo>
                  <a:close/>
                  <a:moveTo>
                    <a:pt x="0" y="126"/>
                  </a:moveTo>
                  <a:cubicBezTo>
                    <a:pt x="0" y="125"/>
                    <a:pt x="0" y="124"/>
                    <a:pt x="0" y="123"/>
                  </a:cubicBezTo>
                  <a:cubicBezTo>
                    <a:pt x="4" y="123"/>
                    <a:pt x="4" y="123"/>
                    <a:pt x="4" y="123"/>
                  </a:cubicBezTo>
                  <a:cubicBezTo>
                    <a:pt x="4" y="124"/>
                    <a:pt x="4" y="125"/>
                    <a:pt x="4" y="126"/>
                  </a:cubicBezTo>
                  <a:cubicBezTo>
                    <a:pt x="4" y="132"/>
                    <a:pt x="4" y="137"/>
                    <a:pt x="5" y="143"/>
                  </a:cubicBezTo>
                  <a:cubicBezTo>
                    <a:pt x="1" y="144"/>
                    <a:pt x="1" y="144"/>
                    <a:pt x="1" y="144"/>
                  </a:cubicBezTo>
                  <a:cubicBezTo>
                    <a:pt x="1" y="138"/>
                    <a:pt x="0" y="132"/>
                    <a:pt x="0" y="126"/>
                  </a:cubicBezTo>
                  <a:close/>
                  <a:moveTo>
                    <a:pt x="242" y="92"/>
                  </a:moveTo>
                  <a:cubicBezTo>
                    <a:pt x="246" y="90"/>
                    <a:pt x="246" y="90"/>
                    <a:pt x="246" y="90"/>
                  </a:cubicBezTo>
                  <a:cubicBezTo>
                    <a:pt x="247" y="97"/>
                    <a:pt x="249" y="104"/>
                    <a:pt x="250" y="111"/>
                  </a:cubicBezTo>
                  <a:cubicBezTo>
                    <a:pt x="246" y="112"/>
                    <a:pt x="246" y="112"/>
                    <a:pt x="246" y="112"/>
                  </a:cubicBezTo>
                  <a:cubicBezTo>
                    <a:pt x="245" y="105"/>
                    <a:pt x="243" y="98"/>
                    <a:pt x="242" y="92"/>
                  </a:cubicBezTo>
                  <a:close/>
                  <a:moveTo>
                    <a:pt x="2" y="102"/>
                  </a:moveTo>
                  <a:cubicBezTo>
                    <a:pt x="3" y="95"/>
                    <a:pt x="5" y="88"/>
                    <a:pt x="8" y="82"/>
                  </a:cubicBezTo>
                  <a:cubicBezTo>
                    <a:pt x="12" y="84"/>
                    <a:pt x="12" y="84"/>
                    <a:pt x="12" y="84"/>
                  </a:cubicBezTo>
                  <a:cubicBezTo>
                    <a:pt x="9" y="90"/>
                    <a:pt x="7" y="96"/>
                    <a:pt x="6" y="103"/>
                  </a:cubicBezTo>
                  <a:lnTo>
                    <a:pt x="2" y="102"/>
                  </a:lnTo>
                  <a:close/>
                  <a:moveTo>
                    <a:pt x="224" y="56"/>
                  </a:moveTo>
                  <a:cubicBezTo>
                    <a:pt x="227" y="53"/>
                    <a:pt x="227" y="53"/>
                    <a:pt x="227" y="53"/>
                  </a:cubicBezTo>
                  <a:cubicBezTo>
                    <a:pt x="231" y="59"/>
                    <a:pt x="235" y="65"/>
                    <a:pt x="238" y="71"/>
                  </a:cubicBezTo>
                  <a:cubicBezTo>
                    <a:pt x="234" y="73"/>
                    <a:pt x="234" y="73"/>
                    <a:pt x="234" y="73"/>
                  </a:cubicBezTo>
                  <a:cubicBezTo>
                    <a:pt x="231" y="67"/>
                    <a:pt x="228" y="61"/>
                    <a:pt x="224" y="56"/>
                  </a:cubicBezTo>
                  <a:close/>
                  <a:moveTo>
                    <a:pt x="17" y="63"/>
                  </a:moveTo>
                  <a:cubicBezTo>
                    <a:pt x="20" y="57"/>
                    <a:pt x="24" y="52"/>
                    <a:pt x="28" y="46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28" y="54"/>
                    <a:pt x="24" y="59"/>
                    <a:pt x="20" y="65"/>
                  </a:cubicBezTo>
                  <a:lnTo>
                    <a:pt x="17" y="63"/>
                  </a:lnTo>
                  <a:close/>
                  <a:moveTo>
                    <a:pt x="195" y="27"/>
                  </a:moveTo>
                  <a:cubicBezTo>
                    <a:pt x="195" y="27"/>
                    <a:pt x="195" y="27"/>
                    <a:pt x="195" y="27"/>
                  </a:cubicBezTo>
                  <a:cubicBezTo>
                    <a:pt x="198" y="24"/>
                    <a:pt x="198" y="24"/>
                    <a:pt x="198" y="24"/>
                  </a:cubicBezTo>
                  <a:cubicBezTo>
                    <a:pt x="204" y="28"/>
                    <a:pt x="209" y="32"/>
                    <a:pt x="214" y="37"/>
                  </a:cubicBezTo>
                  <a:cubicBezTo>
                    <a:pt x="211" y="40"/>
                    <a:pt x="211" y="40"/>
                    <a:pt x="211" y="40"/>
                  </a:cubicBezTo>
                  <a:cubicBezTo>
                    <a:pt x="206" y="35"/>
                    <a:pt x="201" y="31"/>
                    <a:pt x="195" y="27"/>
                  </a:cubicBezTo>
                  <a:close/>
                  <a:moveTo>
                    <a:pt x="43" y="31"/>
                  </a:moveTo>
                  <a:cubicBezTo>
                    <a:pt x="48" y="26"/>
                    <a:pt x="54" y="23"/>
                    <a:pt x="60" y="19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57" y="26"/>
                    <a:pt x="51" y="30"/>
                    <a:pt x="46" y="34"/>
                  </a:cubicBezTo>
                  <a:lnTo>
                    <a:pt x="43" y="31"/>
                  </a:lnTo>
                  <a:close/>
                  <a:moveTo>
                    <a:pt x="159" y="10"/>
                  </a:moveTo>
                  <a:cubicBezTo>
                    <a:pt x="160" y="6"/>
                    <a:pt x="160" y="6"/>
                    <a:pt x="160" y="6"/>
                  </a:cubicBezTo>
                  <a:cubicBezTo>
                    <a:pt x="167" y="8"/>
                    <a:pt x="174" y="10"/>
                    <a:pt x="180" y="13"/>
                  </a:cubicBezTo>
                  <a:cubicBezTo>
                    <a:pt x="178" y="17"/>
                    <a:pt x="178" y="17"/>
                    <a:pt x="178" y="17"/>
                  </a:cubicBezTo>
                  <a:cubicBezTo>
                    <a:pt x="172" y="14"/>
                    <a:pt x="166" y="12"/>
                    <a:pt x="159" y="10"/>
                  </a:cubicBezTo>
                  <a:close/>
                  <a:moveTo>
                    <a:pt x="79" y="10"/>
                  </a:moveTo>
                  <a:cubicBezTo>
                    <a:pt x="85" y="7"/>
                    <a:pt x="91" y="5"/>
                    <a:pt x="98" y="3"/>
                  </a:cubicBezTo>
                  <a:cubicBezTo>
                    <a:pt x="99" y="7"/>
                    <a:pt x="99" y="7"/>
                    <a:pt x="99" y="7"/>
                  </a:cubicBezTo>
                  <a:cubicBezTo>
                    <a:pt x="93" y="9"/>
                    <a:pt x="87" y="11"/>
                    <a:pt x="80" y="13"/>
                  </a:cubicBezTo>
                  <a:lnTo>
                    <a:pt x="79" y="10"/>
                  </a:lnTo>
                  <a:close/>
                  <a:moveTo>
                    <a:pt x="125" y="5"/>
                  </a:moveTo>
                  <a:cubicBezTo>
                    <a:pt x="124" y="5"/>
                    <a:pt x="122" y="5"/>
                    <a:pt x="120" y="5"/>
                  </a:cubicBezTo>
                  <a:cubicBezTo>
                    <a:pt x="119" y="1"/>
                    <a:pt x="119" y="1"/>
                    <a:pt x="119" y="1"/>
                  </a:cubicBezTo>
                  <a:cubicBezTo>
                    <a:pt x="121" y="1"/>
                    <a:pt x="123" y="0"/>
                    <a:pt x="125" y="0"/>
                  </a:cubicBezTo>
                  <a:cubicBezTo>
                    <a:pt x="130" y="0"/>
                    <a:pt x="135" y="1"/>
                    <a:pt x="140" y="1"/>
                  </a:cubicBezTo>
                  <a:cubicBezTo>
                    <a:pt x="140" y="6"/>
                    <a:pt x="140" y="6"/>
                    <a:pt x="140" y="6"/>
                  </a:cubicBezTo>
                  <a:cubicBezTo>
                    <a:pt x="135" y="5"/>
                    <a:pt x="130" y="5"/>
                    <a:pt x="125" y="5"/>
                  </a:cubicBezTo>
                  <a:close/>
                </a:path>
              </a:pathLst>
            </a:custGeom>
            <a:solidFill>
              <a:srgbClr val="313A42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9144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zh-CN" altLang="en-US" sz="3600">
                <a:solidFill>
                  <a:schemeClr val="bg1"/>
                </a:solidFill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8229359" y="1580756"/>
            <a:ext cx="2395097" cy="977263"/>
            <a:chOff x="1964947" y="597930"/>
            <a:chExt cx="1695828" cy="691943"/>
          </a:xfrm>
        </p:grpSpPr>
        <p:sp>
          <p:nvSpPr>
            <p:cNvPr id="104" name="文本框 103"/>
            <p:cNvSpPr txBox="1"/>
            <p:nvPr/>
          </p:nvSpPr>
          <p:spPr bwMode="auto">
            <a:xfrm>
              <a:off x="1964947" y="788660"/>
              <a:ext cx="1695828" cy="501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914400">
                <a:defRPr/>
              </a:pPr>
              <a:r>
                <a:rPr lang="en-US" altLang="zh-CN" sz="1050" dirty="0">
                  <a:solidFill>
                    <a:schemeClr val="bg1"/>
                  </a:solidFill>
                </a:rPr>
                <a:t>This is a sample text. Insert your desired text here. Again. This is a dummy text. Enter your own text here.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05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174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229359" y="3162781"/>
            <a:ext cx="2395097" cy="977263"/>
            <a:chOff x="1964947" y="597930"/>
            <a:chExt cx="1695828" cy="691943"/>
          </a:xfrm>
        </p:grpSpPr>
        <p:sp>
          <p:nvSpPr>
            <p:cNvPr id="107" name="文本框 106"/>
            <p:cNvSpPr txBox="1"/>
            <p:nvPr/>
          </p:nvSpPr>
          <p:spPr bwMode="auto">
            <a:xfrm>
              <a:off x="1964947" y="788660"/>
              <a:ext cx="1695828" cy="501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914400">
                <a:defRPr/>
              </a:pPr>
              <a:r>
                <a:rPr lang="en-US" altLang="zh-CN" sz="1050" dirty="0">
                  <a:solidFill>
                    <a:schemeClr val="bg1"/>
                  </a:solidFill>
                </a:rPr>
                <a:t>This is a sample text. Insert your desired text here. Again. This is a dummy text. Enter your own text here.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08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174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8229359" y="4656020"/>
            <a:ext cx="2395097" cy="977263"/>
            <a:chOff x="1964947" y="597930"/>
            <a:chExt cx="1695828" cy="691943"/>
          </a:xfrm>
        </p:grpSpPr>
        <p:sp>
          <p:nvSpPr>
            <p:cNvPr id="110" name="文本框 109"/>
            <p:cNvSpPr txBox="1"/>
            <p:nvPr/>
          </p:nvSpPr>
          <p:spPr bwMode="auto">
            <a:xfrm>
              <a:off x="1964947" y="788660"/>
              <a:ext cx="1695828" cy="501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ts val="1200"/>
                </a:lnSpc>
                <a:defRPr sz="900">
                  <a:solidFill>
                    <a:schemeClr val="tx1">
                      <a:lumMod val="85000"/>
                      <a:lumOff val="1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 defTabSz="914400">
                <a:defRPr/>
              </a:pPr>
              <a:r>
                <a:rPr lang="en-US" altLang="zh-CN" sz="1050" dirty="0">
                  <a:solidFill>
                    <a:schemeClr val="bg1"/>
                  </a:solidFill>
                </a:rPr>
                <a:t>This is a sample text. Insert your desired text here. Again. This is a dummy text. Enter your own text here.</a:t>
              </a:r>
              <a:endParaRPr lang="zh-CN" altLang="en-US" sz="1050" dirty="0">
                <a:solidFill>
                  <a:schemeClr val="bg1"/>
                </a:solidFill>
              </a:endParaRPr>
            </a:p>
          </p:txBody>
        </p:sp>
        <p:sp>
          <p:nvSpPr>
            <p:cNvPr id="111" name="文本框 24"/>
            <p:cNvSpPr txBox="1">
              <a:spLocks noChangeArrowheads="1"/>
            </p:cNvSpPr>
            <p:nvPr/>
          </p:nvSpPr>
          <p:spPr bwMode="auto">
            <a:xfrm>
              <a:off x="1969162" y="597930"/>
              <a:ext cx="1456289" cy="1743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defTabSz="914400" fontAlgn="base">
                <a:lnSpc>
                  <a:spcPts val="12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ADD A TITLE IN HERE</a:t>
              </a:r>
              <a:endParaRPr lang="zh-CN" altLang="en-US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kumimoji="1" lang="zh-CN" altLang="en-US" dirty="0"/>
              <a:t>总结回顾</a:t>
            </a:r>
            <a:endParaRPr lang="zh-CN" altLang="en-US" dirty="0"/>
          </a:p>
        </p:txBody>
      </p:sp>
      <p:sp>
        <p:nvSpPr>
          <p:cNvPr id="143" name="Rounded Rectangle 6"/>
          <p:cNvSpPr/>
          <p:nvPr/>
        </p:nvSpPr>
        <p:spPr>
          <a:xfrm>
            <a:off x="8234801" y="1459075"/>
            <a:ext cx="1560934" cy="1560934"/>
          </a:xfrm>
          <a:prstGeom prst="roundRect">
            <a:avLst>
              <a:gd name="adj" fmla="val 8667"/>
            </a:avLst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ounded Rectangle 7"/>
          <p:cNvSpPr/>
          <p:nvPr/>
        </p:nvSpPr>
        <p:spPr>
          <a:xfrm>
            <a:off x="10003859" y="1459075"/>
            <a:ext cx="1560934" cy="1560934"/>
          </a:xfrm>
          <a:prstGeom prst="roundRect">
            <a:avLst>
              <a:gd name="adj" fmla="val 8667"/>
            </a:avLst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ounded Rectangle 9"/>
          <p:cNvSpPr/>
          <p:nvPr/>
        </p:nvSpPr>
        <p:spPr>
          <a:xfrm>
            <a:off x="4696685" y="1459075"/>
            <a:ext cx="1560934" cy="1560934"/>
          </a:xfrm>
          <a:prstGeom prst="roundRect">
            <a:avLst>
              <a:gd name="adj" fmla="val 8667"/>
            </a:avLst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6" name="Rounded Rectangle 10"/>
          <p:cNvSpPr/>
          <p:nvPr/>
        </p:nvSpPr>
        <p:spPr>
          <a:xfrm>
            <a:off x="6465742" y="1459075"/>
            <a:ext cx="1560934" cy="1560934"/>
          </a:xfrm>
          <a:prstGeom prst="roundRect">
            <a:avLst>
              <a:gd name="adj" fmla="val 8667"/>
            </a:avLst>
          </a:prstGeom>
          <a:solidFill>
            <a:srgbClr val="5BC8B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 Box 10"/>
          <p:cNvSpPr txBox="1">
            <a:spLocks noChangeArrowheads="1"/>
          </p:cNvSpPr>
          <p:nvPr/>
        </p:nvSpPr>
        <p:spPr bwMode="auto">
          <a:xfrm>
            <a:off x="4592621" y="3228134"/>
            <a:ext cx="1769058" cy="11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en-US" sz="1200" b="1" dirty="0">
                <a:solidFill>
                  <a:srgbClr val="B8D62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Good Display</a:t>
            </a:r>
          </a:p>
          <a:p>
            <a:pPr defTabSz="1088232"/>
            <a:endParaRPr lang="en-US" sz="10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32"/>
            <a:r>
              <a:rPr lang="zh-CN" altLang="en-US" sz="105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顶部“开始”面板中可以对字体、字号、颜色、行距等进行修改。标题数字等都可以通过点击和重新输入进行更改。</a:t>
            </a:r>
            <a:endParaRPr lang="en-US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48" name="Text Box 10"/>
          <p:cNvSpPr txBox="1">
            <a:spLocks noChangeArrowheads="1"/>
          </p:cNvSpPr>
          <p:nvPr/>
        </p:nvSpPr>
        <p:spPr bwMode="auto">
          <a:xfrm>
            <a:off x="6361680" y="3228134"/>
            <a:ext cx="1769058" cy="11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en-US" sz="1200" b="1" dirty="0">
                <a:solidFill>
                  <a:srgbClr val="B8D62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Branding </a:t>
            </a:r>
          </a:p>
          <a:p>
            <a:pPr defTabSz="1088232"/>
            <a:endParaRPr lang="en-US" sz="10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32"/>
            <a:r>
              <a:rPr lang="zh-CN" altLang="en-US" sz="105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顶部“开始”面板中可以对字体、字号、颜色、行距等进行修改。标题数字等都可以通过点击和重新输入进行更改。</a:t>
            </a:r>
            <a:endParaRPr lang="en-US" altLang="zh-CN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49" name="Text Box 10"/>
          <p:cNvSpPr txBox="1">
            <a:spLocks noChangeArrowheads="1"/>
          </p:cNvSpPr>
          <p:nvPr/>
        </p:nvSpPr>
        <p:spPr bwMode="auto">
          <a:xfrm>
            <a:off x="8130738" y="3228134"/>
            <a:ext cx="1769058" cy="11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en-US" sz="1200" b="1" dirty="0">
                <a:solidFill>
                  <a:srgbClr val="B8D62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Back Up Plan</a:t>
            </a:r>
          </a:p>
          <a:p>
            <a:pPr defTabSz="1088232"/>
            <a:endParaRPr lang="en-US" sz="10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32"/>
            <a:r>
              <a:rPr lang="zh-CN" altLang="en-US" sz="105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顶部“开始”面板中可以对字体、字号、颜色、行距等进行修改。标题数字等都可以通过点击和重新输入进行更改。</a:t>
            </a:r>
            <a:endParaRPr lang="en-US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50" name="Text Box 10"/>
          <p:cNvSpPr txBox="1">
            <a:spLocks noChangeArrowheads="1"/>
          </p:cNvSpPr>
          <p:nvPr/>
        </p:nvSpPr>
        <p:spPr bwMode="auto">
          <a:xfrm>
            <a:off x="9899796" y="3228134"/>
            <a:ext cx="1769058" cy="1192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en-US" sz="1200" b="1" dirty="0">
                <a:solidFill>
                  <a:srgbClr val="B8D620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New Area</a:t>
            </a:r>
          </a:p>
          <a:p>
            <a:pPr defTabSz="1088232"/>
            <a:endParaRPr lang="en-US" sz="1000" b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  <a:p>
            <a:pPr defTabSz="1088232"/>
            <a:r>
              <a:rPr lang="zh-CN" altLang="en-US" sz="105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顶部“开始”面板中可以对字体、字号、颜色、行距等进行修改。标题数字等都可以通过点击和重新输入进行更改。</a:t>
            </a:r>
            <a:endParaRPr lang="en-US" sz="1050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cxnSp>
        <p:nvCxnSpPr>
          <p:cNvPr id="151" name="Straight Connector 15"/>
          <p:cNvCxnSpPr/>
          <p:nvPr/>
        </p:nvCxnSpPr>
        <p:spPr>
          <a:xfrm>
            <a:off x="4696684" y="5026011"/>
            <a:ext cx="6868108" cy="0"/>
          </a:xfrm>
          <a:prstGeom prst="line">
            <a:avLst/>
          </a:prstGeom>
          <a:ln w="952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2" name="Text Box 10"/>
          <p:cNvSpPr txBox="1">
            <a:spLocks noChangeArrowheads="1"/>
          </p:cNvSpPr>
          <p:nvPr/>
        </p:nvSpPr>
        <p:spPr bwMode="auto">
          <a:xfrm>
            <a:off x="4592621" y="5278204"/>
            <a:ext cx="6972170" cy="6924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5720" tIns="22860" rIns="45720" bIns="22860">
            <a:spAutoFit/>
          </a:bodyPr>
          <a:lstStyle/>
          <a:p>
            <a:pPr defTabSz="1088232"/>
            <a:r>
              <a:rPr lang="zh-CN" altLang="en-US" sz="1400" i="1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rPr>
              <a:t>顶部“开始”面板中可以对字体、字号、颜色、行距等进行修改。标题数字等都可以通过点击和重新输入进行更改。顶部“开始”面板中可以对字体、字号、颜色、行距等进行修改。标题数字等都可以通过点击和重新输入进行更改。</a:t>
            </a:r>
            <a:endParaRPr lang="en-US" altLang="zh-CN" sz="1400" i="1" dirty="0">
              <a:solidFill>
                <a:schemeClr val="bg1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grpSp>
        <p:nvGrpSpPr>
          <p:cNvPr id="156" name="Group 21"/>
          <p:cNvGrpSpPr/>
          <p:nvPr/>
        </p:nvGrpSpPr>
        <p:grpSpPr>
          <a:xfrm>
            <a:off x="6871477" y="1920787"/>
            <a:ext cx="749471" cy="685878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186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7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8" name="Freeform 54"/>
            <p:cNvSpPr>
              <a:spLocks/>
            </p:cNvSpPr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DD4418E-7433-401B-B0B8-0F4027087886}"/>
              </a:ext>
            </a:extLst>
          </p:cNvPr>
          <p:cNvGrpSpPr/>
          <p:nvPr/>
        </p:nvGrpSpPr>
        <p:grpSpPr>
          <a:xfrm>
            <a:off x="534194" y="1250954"/>
            <a:ext cx="3850303" cy="5099046"/>
            <a:chOff x="534194" y="1250954"/>
            <a:chExt cx="3850303" cy="5099046"/>
          </a:xfrm>
        </p:grpSpPr>
        <p:cxnSp>
          <p:nvCxnSpPr>
            <p:cNvPr id="153" name="Straight Connector 18"/>
            <p:cNvCxnSpPr/>
            <p:nvPr/>
          </p:nvCxnSpPr>
          <p:spPr>
            <a:xfrm>
              <a:off x="4384497" y="1459074"/>
              <a:ext cx="0" cy="489092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aphicFrame>
          <p:nvGraphicFramePr>
            <p:cNvPr id="154" name="Diagram 19"/>
            <p:cNvGraphicFramePr/>
            <p:nvPr>
              <p:extLst>
                <p:ext uri="{D42A27DB-BD31-4B8C-83A1-F6EECF244321}">
                  <p14:modId xmlns:p14="http://schemas.microsoft.com/office/powerpoint/2010/main" val="3025393763"/>
                </p:ext>
              </p:extLst>
            </p:nvPr>
          </p:nvGraphicFramePr>
          <p:xfrm>
            <a:off x="534194" y="1250954"/>
            <a:ext cx="3423492" cy="338122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55" name="Text Box 10"/>
            <p:cNvSpPr txBox="1">
              <a:spLocks noChangeArrowheads="1"/>
            </p:cNvSpPr>
            <p:nvPr/>
          </p:nvSpPr>
          <p:spPr bwMode="auto">
            <a:xfrm>
              <a:off x="534195" y="4700272"/>
              <a:ext cx="3538116" cy="11695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45720" tIns="22860" rIns="45720" bIns="22860">
              <a:spAutoFit/>
            </a:bodyPr>
            <a:lstStyle/>
            <a:p>
              <a:pPr defTabSz="1088232"/>
              <a:r>
                <a:rPr lang="en-US" sz="2000" b="1" dirty="0">
                  <a:solidFill>
                    <a:srgbClr val="B8D620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Spying Strategy</a:t>
              </a:r>
            </a:p>
            <a:p>
              <a:pPr defTabSz="1088232"/>
              <a:endParaRPr lang="en-US" sz="1100" b="1" dirty="0">
                <a:solidFill>
                  <a:srgbClr val="45C1A4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  <a:p>
              <a:pPr defTabSz="1088232"/>
              <a:r>
                <a:rPr lang="zh-CN" altLang="en-US" sz="1400" dirty="0">
                  <a:solidFill>
                    <a:schemeClr val="bg1"/>
                  </a:solidFill>
                  <a:latin typeface="Open Sans" pitchFamily="34" charset="0"/>
                  <a:ea typeface="Open Sans" pitchFamily="34" charset="0"/>
                  <a:cs typeface="Open Sans" pitchFamily="34" charset="0"/>
                </a:rPr>
                <a:t>顶部“开始”面板中可以对字体、字号、颜色、行距等进行修改。标题数字等都可以通过点击和重新输入进行更改。</a:t>
              </a:r>
              <a:endParaRPr lang="en-US" sz="1400" dirty="0">
                <a:solidFill>
                  <a:schemeClr val="bg1"/>
                </a:solidFill>
                <a:latin typeface="Open Sans" pitchFamily="34" charset="0"/>
                <a:ea typeface="Open Sans" pitchFamily="34" charset="0"/>
                <a:cs typeface="Open Sans" pitchFamily="34" charset="0"/>
              </a:endParaRPr>
            </a:p>
          </p:txBody>
        </p:sp>
        <p:grpSp>
          <p:nvGrpSpPr>
            <p:cNvPr id="157" name="Group 25"/>
            <p:cNvGrpSpPr/>
            <p:nvPr/>
          </p:nvGrpSpPr>
          <p:grpSpPr>
            <a:xfrm>
              <a:off x="1366696" y="2336168"/>
              <a:ext cx="443087" cy="555563"/>
              <a:chOff x="5106627" y="2260366"/>
              <a:chExt cx="324452" cy="406813"/>
            </a:xfrm>
            <a:solidFill>
              <a:schemeClr val="bg1"/>
            </a:solidFill>
          </p:grpSpPr>
          <p:sp>
            <p:nvSpPr>
              <p:cNvPr id="182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3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4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5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8" name="Group 30"/>
            <p:cNvGrpSpPr/>
            <p:nvPr/>
          </p:nvGrpSpPr>
          <p:grpSpPr>
            <a:xfrm>
              <a:off x="1903095" y="3415353"/>
              <a:ext cx="712347" cy="62713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77" name="Freeform 84"/>
              <p:cNvSpPr>
                <a:spLocks/>
              </p:cNvSpPr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8" name="Freeform 85"/>
              <p:cNvSpPr>
                <a:spLocks/>
              </p:cNvSpPr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9" name="Freeform 86"/>
              <p:cNvSpPr>
                <a:spLocks/>
              </p:cNvSpPr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0" name="Freeform 87"/>
              <p:cNvSpPr>
                <a:spLocks/>
              </p:cNvSpPr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81" name="Freeform 88"/>
              <p:cNvSpPr>
                <a:spLocks/>
              </p:cNvSpPr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159" name="Group 36"/>
            <p:cNvGrpSpPr/>
            <p:nvPr/>
          </p:nvGrpSpPr>
          <p:grpSpPr>
            <a:xfrm>
              <a:off x="2615440" y="2288446"/>
              <a:ext cx="589644" cy="586236"/>
              <a:chOff x="6559551" y="1588"/>
              <a:chExt cx="274637" cy="273050"/>
            </a:xfrm>
            <a:solidFill>
              <a:schemeClr val="bg1"/>
            </a:solidFill>
          </p:grpSpPr>
          <p:sp>
            <p:nvSpPr>
              <p:cNvPr id="174" name="Freeform 126"/>
              <p:cNvSpPr>
                <a:spLocks noEditPoints="1"/>
              </p:cNvSpPr>
              <p:nvPr/>
            </p:nvSpPr>
            <p:spPr bwMode="auto">
              <a:xfrm>
                <a:off x="6704013" y="65088"/>
                <a:ext cx="130175" cy="209550"/>
              </a:xfrm>
              <a:custGeom>
                <a:avLst/>
                <a:gdLst>
                  <a:gd name="T0" fmla="*/ 0 w 82"/>
                  <a:gd name="T1" fmla="*/ 34 h 132"/>
                  <a:gd name="T2" fmla="*/ 0 w 82"/>
                  <a:gd name="T3" fmla="*/ 132 h 132"/>
                  <a:gd name="T4" fmla="*/ 82 w 82"/>
                  <a:gd name="T5" fmla="*/ 99 h 132"/>
                  <a:gd name="T6" fmla="*/ 82 w 82"/>
                  <a:gd name="T7" fmla="*/ 0 h 132"/>
                  <a:gd name="T8" fmla="*/ 0 w 82"/>
                  <a:gd name="T9" fmla="*/ 34 h 132"/>
                  <a:gd name="T10" fmla="*/ 76 w 82"/>
                  <a:gd name="T11" fmla="*/ 10 h 132"/>
                  <a:gd name="T12" fmla="*/ 76 w 82"/>
                  <a:gd name="T13" fmla="*/ 94 h 132"/>
                  <a:gd name="T14" fmla="*/ 5 w 82"/>
                  <a:gd name="T15" fmla="*/ 66 h 132"/>
                  <a:gd name="T16" fmla="*/ 5 w 82"/>
                  <a:gd name="T17" fmla="*/ 38 h 132"/>
                  <a:gd name="T18" fmla="*/ 76 w 82"/>
                  <a:gd name="T19" fmla="*/ 10 h 132"/>
                  <a:gd name="T20" fmla="*/ 5 w 82"/>
                  <a:gd name="T21" fmla="*/ 70 h 132"/>
                  <a:gd name="T22" fmla="*/ 73 w 82"/>
                  <a:gd name="T23" fmla="*/ 96 h 132"/>
                  <a:gd name="T24" fmla="*/ 5 w 82"/>
                  <a:gd name="T25" fmla="*/ 124 h 132"/>
                  <a:gd name="T26" fmla="*/ 5 w 82"/>
                  <a:gd name="T27" fmla="*/ 7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82" h="132">
                    <a:moveTo>
                      <a:pt x="0" y="34"/>
                    </a:moveTo>
                    <a:lnTo>
                      <a:pt x="0" y="132"/>
                    </a:lnTo>
                    <a:lnTo>
                      <a:pt x="82" y="99"/>
                    </a:lnTo>
                    <a:lnTo>
                      <a:pt x="82" y="0"/>
                    </a:lnTo>
                    <a:lnTo>
                      <a:pt x="0" y="34"/>
                    </a:lnTo>
                    <a:close/>
                    <a:moveTo>
                      <a:pt x="76" y="10"/>
                    </a:moveTo>
                    <a:lnTo>
                      <a:pt x="76" y="94"/>
                    </a:lnTo>
                    <a:lnTo>
                      <a:pt x="5" y="66"/>
                    </a:lnTo>
                    <a:lnTo>
                      <a:pt x="5" y="38"/>
                    </a:lnTo>
                    <a:lnTo>
                      <a:pt x="76" y="10"/>
                    </a:lnTo>
                    <a:close/>
                    <a:moveTo>
                      <a:pt x="5" y="70"/>
                    </a:moveTo>
                    <a:lnTo>
                      <a:pt x="73" y="96"/>
                    </a:lnTo>
                    <a:lnTo>
                      <a:pt x="5" y="124"/>
                    </a:lnTo>
                    <a:lnTo>
                      <a:pt x="5" y="7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5" name="Freeform 127"/>
              <p:cNvSpPr>
                <a:spLocks/>
              </p:cNvSpPr>
              <p:nvPr/>
            </p:nvSpPr>
            <p:spPr bwMode="auto">
              <a:xfrm>
                <a:off x="6559551" y="65088"/>
                <a:ext cx="128588" cy="209550"/>
              </a:xfrm>
              <a:custGeom>
                <a:avLst/>
                <a:gdLst>
                  <a:gd name="T0" fmla="*/ 0 w 81"/>
                  <a:gd name="T1" fmla="*/ 99 h 132"/>
                  <a:gd name="T2" fmla="*/ 81 w 81"/>
                  <a:gd name="T3" fmla="*/ 132 h 132"/>
                  <a:gd name="T4" fmla="*/ 81 w 81"/>
                  <a:gd name="T5" fmla="*/ 34 h 132"/>
                  <a:gd name="T6" fmla="*/ 0 w 81"/>
                  <a:gd name="T7" fmla="*/ 0 h 132"/>
                  <a:gd name="T8" fmla="*/ 0 w 81"/>
                  <a:gd name="T9" fmla="*/ 99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32">
                    <a:moveTo>
                      <a:pt x="0" y="99"/>
                    </a:moveTo>
                    <a:lnTo>
                      <a:pt x="81" y="132"/>
                    </a:lnTo>
                    <a:lnTo>
                      <a:pt x="81" y="34"/>
                    </a:lnTo>
                    <a:lnTo>
                      <a:pt x="0" y="0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6" name="Freeform 128"/>
              <p:cNvSpPr>
                <a:spLocks noEditPoints="1"/>
              </p:cNvSpPr>
              <p:nvPr/>
            </p:nvSpPr>
            <p:spPr bwMode="auto">
              <a:xfrm>
                <a:off x="6567488" y="1588"/>
                <a:ext cx="263525" cy="104775"/>
              </a:xfrm>
              <a:custGeom>
                <a:avLst/>
                <a:gdLst>
                  <a:gd name="T0" fmla="*/ 82 w 166"/>
                  <a:gd name="T1" fmla="*/ 0 h 66"/>
                  <a:gd name="T2" fmla="*/ 0 w 166"/>
                  <a:gd name="T3" fmla="*/ 32 h 66"/>
                  <a:gd name="T4" fmla="*/ 80 w 166"/>
                  <a:gd name="T5" fmla="*/ 66 h 66"/>
                  <a:gd name="T6" fmla="*/ 166 w 166"/>
                  <a:gd name="T7" fmla="*/ 32 h 66"/>
                  <a:gd name="T8" fmla="*/ 82 w 166"/>
                  <a:gd name="T9" fmla="*/ 0 h 66"/>
                  <a:gd name="T10" fmla="*/ 82 w 166"/>
                  <a:gd name="T11" fmla="*/ 6 h 66"/>
                  <a:gd name="T12" fmla="*/ 151 w 166"/>
                  <a:gd name="T13" fmla="*/ 32 h 66"/>
                  <a:gd name="T14" fmla="*/ 82 w 166"/>
                  <a:gd name="T15" fmla="*/ 59 h 66"/>
                  <a:gd name="T16" fmla="*/ 82 w 166"/>
                  <a:gd name="T17" fmla="*/ 6 h 66"/>
                  <a:gd name="T18" fmla="*/ 78 w 166"/>
                  <a:gd name="T19" fmla="*/ 7 h 66"/>
                  <a:gd name="T20" fmla="*/ 78 w 166"/>
                  <a:gd name="T21" fmla="*/ 59 h 66"/>
                  <a:gd name="T22" fmla="*/ 15 w 166"/>
                  <a:gd name="T23" fmla="*/ 32 h 66"/>
                  <a:gd name="T24" fmla="*/ 78 w 166"/>
                  <a:gd name="T25" fmla="*/ 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6" h="66">
                    <a:moveTo>
                      <a:pt x="82" y="0"/>
                    </a:moveTo>
                    <a:lnTo>
                      <a:pt x="0" y="32"/>
                    </a:lnTo>
                    <a:lnTo>
                      <a:pt x="80" y="66"/>
                    </a:lnTo>
                    <a:lnTo>
                      <a:pt x="166" y="32"/>
                    </a:lnTo>
                    <a:lnTo>
                      <a:pt x="82" y="0"/>
                    </a:lnTo>
                    <a:close/>
                    <a:moveTo>
                      <a:pt x="82" y="6"/>
                    </a:moveTo>
                    <a:lnTo>
                      <a:pt x="151" y="32"/>
                    </a:lnTo>
                    <a:lnTo>
                      <a:pt x="82" y="59"/>
                    </a:lnTo>
                    <a:lnTo>
                      <a:pt x="82" y="6"/>
                    </a:lnTo>
                    <a:close/>
                    <a:moveTo>
                      <a:pt x="78" y="7"/>
                    </a:moveTo>
                    <a:lnTo>
                      <a:pt x="78" y="59"/>
                    </a:lnTo>
                    <a:lnTo>
                      <a:pt x="15" y="32"/>
                    </a:lnTo>
                    <a:lnTo>
                      <a:pt x="78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60" name="Group 40"/>
          <p:cNvGrpSpPr/>
          <p:nvPr/>
        </p:nvGrpSpPr>
        <p:grpSpPr>
          <a:xfrm>
            <a:off x="8631680" y="1877150"/>
            <a:ext cx="713681" cy="773157"/>
            <a:chOff x="6941027" y="4788593"/>
            <a:chExt cx="359392" cy="389342"/>
          </a:xfrm>
          <a:solidFill>
            <a:schemeClr val="bg1"/>
          </a:solidFill>
        </p:grpSpPr>
        <p:sp>
          <p:nvSpPr>
            <p:cNvPr id="171" name="Freeform 132"/>
            <p:cNvSpPr>
              <a:spLocks/>
            </p:cNvSpPr>
            <p:nvPr/>
          </p:nvSpPr>
          <p:spPr bwMode="auto">
            <a:xfrm>
              <a:off x="7018395" y="4880936"/>
              <a:ext cx="204654" cy="207151"/>
            </a:xfrm>
            <a:custGeom>
              <a:avLst/>
              <a:gdLst>
                <a:gd name="T0" fmla="*/ 0 w 82"/>
                <a:gd name="T1" fmla="*/ 29 h 83"/>
                <a:gd name="T2" fmla="*/ 58 w 82"/>
                <a:gd name="T3" fmla="*/ 29 h 83"/>
                <a:gd name="T4" fmla="*/ 58 w 82"/>
                <a:gd name="T5" fmla="*/ 83 h 83"/>
                <a:gd name="T6" fmla="*/ 82 w 82"/>
                <a:gd name="T7" fmla="*/ 83 h 83"/>
                <a:gd name="T8" fmla="*/ 82 w 82"/>
                <a:gd name="T9" fmla="*/ 0 h 83"/>
                <a:gd name="T10" fmla="*/ 0 w 82"/>
                <a:gd name="T11" fmla="*/ 0 h 83"/>
                <a:gd name="T12" fmla="*/ 0 w 82"/>
                <a:gd name="T13" fmla="*/ 29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" h="83">
                  <a:moveTo>
                    <a:pt x="0" y="29"/>
                  </a:moveTo>
                  <a:lnTo>
                    <a:pt x="58" y="29"/>
                  </a:lnTo>
                  <a:lnTo>
                    <a:pt x="58" y="83"/>
                  </a:lnTo>
                  <a:lnTo>
                    <a:pt x="82" y="83"/>
                  </a:lnTo>
                  <a:lnTo>
                    <a:pt x="82" y="0"/>
                  </a:lnTo>
                  <a:lnTo>
                    <a:pt x="0" y="0"/>
                  </a:lnTo>
                  <a:lnTo>
                    <a:pt x="0" y="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33"/>
            <p:cNvSpPr>
              <a:spLocks/>
            </p:cNvSpPr>
            <p:nvPr/>
          </p:nvSpPr>
          <p:spPr bwMode="auto">
            <a:xfrm>
              <a:off x="7093268" y="4788593"/>
              <a:ext cx="207151" cy="204654"/>
            </a:xfrm>
            <a:custGeom>
              <a:avLst/>
              <a:gdLst>
                <a:gd name="T0" fmla="*/ 0 w 83"/>
                <a:gd name="T1" fmla="*/ 0 h 82"/>
                <a:gd name="T2" fmla="*/ 0 w 83"/>
                <a:gd name="T3" fmla="*/ 29 h 82"/>
                <a:gd name="T4" fmla="*/ 59 w 83"/>
                <a:gd name="T5" fmla="*/ 29 h 82"/>
                <a:gd name="T6" fmla="*/ 59 w 83"/>
                <a:gd name="T7" fmla="*/ 82 h 82"/>
                <a:gd name="T8" fmla="*/ 83 w 83"/>
                <a:gd name="T9" fmla="*/ 82 h 82"/>
                <a:gd name="T10" fmla="*/ 83 w 83"/>
                <a:gd name="T11" fmla="*/ 0 h 82"/>
                <a:gd name="T12" fmla="*/ 0 w 83"/>
                <a:gd name="T13" fmla="*/ 0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3" h="82">
                  <a:moveTo>
                    <a:pt x="0" y="0"/>
                  </a:moveTo>
                  <a:lnTo>
                    <a:pt x="0" y="29"/>
                  </a:lnTo>
                  <a:lnTo>
                    <a:pt x="59" y="29"/>
                  </a:lnTo>
                  <a:lnTo>
                    <a:pt x="59" y="82"/>
                  </a:lnTo>
                  <a:lnTo>
                    <a:pt x="83" y="82"/>
                  </a:lnTo>
                  <a:lnTo>
                    <a:pt x="83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Rectangle 134"/>
            <p:cNvSpPr>
              <a:spLocks noChangeArrowheads="1"/>
            </p:cNvSpPr>
            <p:nvPr/>
          </p:nvSpPr>
          <p:spPr bwMode="auto">
            <a:xfrm>
              <a:off x="6941027" y="4970784"/>
              <a:ext cx="207151" cy="20715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1" name="Group 44"/>
          <p:cNvGrpSpPr/>
          <p:nvPr/>
        </p:nvGrpSpPr>
        <p:grpSpPr>
          <a:xfrm>
            <a:off x="10484486" y="1864951"/>
            <a:ext cx="586236" cy="797555"/>
            <a:chOff x="8248816" y="4047345"/>
            <a:chExt cx="429274" cy="584013"/>
          </a:xfrm>
          <a:solidFill>
            <a:schemeClr val="bg1"/>
          </a:solidFill>
        </p:grpSpPr>
        <p:sp>
          <p:nvSpPr>
            <p:cNvPr id="166" name="Freeform 136"/>
            <p:cNvSpPr>
              <a:spLocks/>
            </p:cNvSpPr>
            <p:nvPr/>
          </p:nvSpPr>
          <p:spPr bwMode="auto">
            <a:xfrm>
              <a:off x="8281260" y="4049842"/>
              <a:ext cx="19966" cy="529106"/>
            </a:xfrm>
            <a:custGeom>
              <a:avLst/>
              <a:gdLst>
                <a:gd name="T0" fmla="*/ 8 w 8"/>
                <a:gd name="T1" fmla="*/ 8 h 212"/>
                <a:gd name="T2" fmla="*/ 0 w 8"/>
                <a:gd name="T3" fmla="*/ 0 h 212"/>
                <a:gd name="T4" fmla="*/ 0 w 8"/>
                <a:gd name="T5" fmla="*/ 1 h 212"/>
                <a:gd name="T6" fmla="*/ 0 w 8"/>
                <a:gd name="T7" fmla="*/ 7 h 212"/>
                <a:gd name="T8" fmla="*/ 0 w 8"/>
                <a:gd name="T9" fmla="*/ 212 h 212"/>
                <a:gd name="T10" fmla="*/ 8 w 8"/>
                <a:gd name="T11" fmla="*/ 212 h 212"/>
                <a:gd name="T12" fmla="*/ 8 w 8"/>
                <a:gd name="T13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212">
                  <a:moveTo>
                    <a:pt x="8" y="8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7"/>
                  </a:lnTo>
                  <a:lnTo>
                    <a:pt x="0" y="212"/>
                  </a:lnTo>
                  <a:lnTo>
                    <a:pt x="8" y="212"/>
                  </a:lnTo>
                  <a:lnTo>
                    <a:pt x="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37"/>
            <p:cNvSpPr>
              <a:spLocks/>
            </p:cNvSpPr>
            <p:nvPr/>
          </p:nvSpPr>
          <p:spPr bwMode="auto">
            <a:xfrm>
              <a:off x="8283757" y="4047345"/>
              <a:ext cx="354401" cy="19966"/>
            </a:xfrm>
            <a:custGeom>
              <a:avLst/>
              <a:gdLst>
                <a:gd name="T0" fmla="*/ 135 w 142"/>
                <a:gd name="T1" fmla="*/ 8 h 8"/>
                <a:gd name="T2" fmla="*/ 142 w 142"/>
                <a:gd name="T3" fmla="*/ 0 h 8"/>
                <a:gd name="T4" fmla="*/ 0 w 142"/>
                <a:gd name="T5" fmla="*/ 0 h 8"/>
                <a:gd name="T6" fmla="*/ 8 w 142"/>
                <a:gd name="T7" fmla="*/ 8 h 8"/>
                <a:gd name="T8" fmla="*/ 135 w 142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2" h="8">
                  <a:moveTo>
                    <a:pt x="135" y="8"/>
                  </a:moveTo>
                  <a:lnTo>
                    <a:pt x="142" y="0"/>
                  </a:lnTo>
                  <a:lnTo>
                    <a:pt x="0" y="0"/>
                  </a:lnTo>
                  <a:lnTo>
                    <a:pt x="8" y="8"/>
                  </a:lnTo>
                  <a:lnTo>
                    <a:pt x="135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38"/>
            <p:cNvSpPr>
              <a:spLocks/>
            </p:cNvSpPr>
            <p:nvPr/>
          </p:nvSpPr>
          <p:spPr bwMode="auto">
            <a:xfrm>
              <a:off x="8620686" y="4049842"/>
              <a:ext cx="22463" cy="529106"/>
            </a:xfrm>
            <a:custGeom>
              <a:avLst/>
              <a:gdLst>
                <a:gd name="T0" fmla="*/ 0 w 9"/>
                <a:gd name="T1" fmla="*/ 8 h 212"/>
                <a:gd name="T2" fmla="*/ 0 w 9"/>
                <a:gd name="T3" fmla="*/ 212 h 212"/>
                <a:gd name="T4" fmla="*/ 9 w 9"/>
                <a:gd name="T5" fmla="*/ 212 h 212"/>
                <a:gd name="T6" fmla="*/ 9 w 9"/>
                <a:gd name="T7" fmla="*/ 7 h 212"/>
                <a:gd name="T8" fmla="*/ 9 w 9"/>
                <a:gd name="T9" fmla="*/ 1 h 212"/>
                <a:gd name="T10" fmla="*/ 9 w 9"/>
                <a:gd name="T11" fmla="*/ 0 h 212"/>
                <a:gd name="T12" fmla="*/ 0 w 9"/>
                <a:gd name="T13" fmla="*/ 9 h 212"/>
                <a:gd name="T14" fmla="*/ 0 w 9"/>
                <a:gd name="T15" fmla="*/ 8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212">
                  <a:moveTo>
                    <a:pt x="0" y="8"/>
                  </a:moveTo>
                  <a:lnTo>
                    <a:pt x="0" y="212"/>
                  </a:lnTo>
                  <a:lnTo>
                    <a:pt x="9" y="212"/>
                  </a:lnTo>
                  <a:lnTo>
                    <a:pt x="9" y="7"/>
                  </a:lnTo>
                  <a:lnTo>
                    <a:pt x="9" y="1"/>
                  </a:lnTo>
                  <a:lnTo>
                    <a:pt x="9" y="0"/>
                  </a:lnTo>
                  <a:lnTo>
                    <a:pt x="0" y="9"/>
                  </a:lnTo>
                  <a:lnTo>
                    <a:pt x="0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Rectangle 139"/>
            <p:cNvSpPr>
              <a:spLocks noChangeArrowheads="1"/>
            </p:cNvSpPr>
            <p:nvPr/>
          </p:nvSpPr>
          <p:spPr bwMode="auto">
            <a:xfrm>
              <a:off x="8248816" y="4596417"/>
              <a:ext cx="429274" cy="349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40"/>
            <p:cNvSpPr>
              <a:spLocks noEditPoints="1"/>
            </p:cNvSpPr>
            <p:nvPr/>
          </p:nvSpPr>
          <p:spPr bwMode="auto">
            <a:xfrm>
              <a:off x="8323689" y="4089774"/>
              <a:ext cx="159730" cy="476695"/>
            </a:xfrm>
            <a:custGeom>
              <a:avLst/>
              <a:gdLst>
                <a:gd name="T0" fmla="*/ 0 w 48"/>
                <a:gd name="T1" fmla="*/ 0 h 143"/>
                <a:gd name="T2" fmla="*/ 0 w 48"/>
                <a:gd name="T3" fmla="*/ 143 h 143"/>
                <a:gd name="T4" fmla="*/ 48 w 48"/>
                <a:gd name="T5" fmla="*/ 134 h 143"/>
                <a:gd name="T6" fmla="*/ 48 w 48"/>
                <a:gd name="T7" fmla="*/ 9 h 143"/>
                <a:gd name="T8" fmla="*/ 0 w 48"/>
                <a:gd name="T9" fmla="*/ 0 h 143"/>
                <a:gd name="T10" fmla="*/ 6 w 48"/>
                <a:gd name="T11" fmla="*/ 12 h 143"/>
                <a:gd name="T12" fmla="*/ 42 w 48"/>
                <a:gd name="T13" fmla="*/ 19 h 143"/>
                <a:gd name="T14" fmla="*/ 42 w 48"/>
                <a:gd name="T15" fmla="*/ 65 h 143"/>
                <a:gd name="T16" fmla="*/ 6 w 48"/>
                <a:gd name="T17" fmla="*/ 62 h 143"/>
                <a:gd name="T18" fmla="*/ 6 w 48"/>
                <a:gd name="T19" fmla="*/ 12 h 143"/>
                <a:gd name="T20" fmla="*/ 42 w 48"/>
                <a:gd name="T21" fmla="*/ 127 h 143"/>
                <a:gd name="T22" fmla="*/ 6 w 48"/>
                <a:gd name="T23" fmla="*/ 132 h 143"/>
                <a:gd name="T24" fmla="*/ 6 w 48"/>
                <a:gd name="T25" fmla="*/ 72 h 143"/>
                <a:gd name="T26" fmla="*/ 42 w 48"/>
                <a:gd name="T27" fmla="*/ 74 h 143"/>
                <a:gd name="T28" fmla="*/ 42 w 48"/>
                <a:gd name="T29" fmla="*/ 127 h 143"/>
                <a:gd name="T30" fmla="*/ 44 w 48"/>
                <a:gd name="T31" fmla="*/ 69 h 143"/>
                <a:gd name="T32" fmla="*/ 43 w 48"/>
                <a:gd name="T33" fmla="*/ 71 h 143"/>
                <a:gd name="T34" fmla="*/ 36 w 48"/>
                <a:gd name="T35" fmla="*/ 70 h 143"/>
                <a:gd name="T36" fmla="*/ 35 w 48"/>
                <a:gd name="T37" fmla="*/ 69 h 143"/>
                <a:gd name="T38" fmla="*/ 35 w 48"/>
                <a:gd name="T39" fmla="*/ 69 h 143"/>
                <a:gd name="T40" fmla="*/ 36 w 48"/>
                <a:gd name="T41" fmla="*/ 68 h 143"/>
                <a:gd name="T42" fmla="*/ 43 w 48"/>
                <a:gd name="T43" fmla="*/ 68 h 143"/>
                <a:gd name="T44" fmla="*/ 44 w 48"/>
                <a:gd name="T45" fmla="*/ 69 h 143"/>
                <a:gd name="T46" fmla="*/ 45 w 48"/>
                <a:gd name="T47" fmla="*/ 70 h 143"/>
                <a:gd name="T48" fmla="*/ 43 w 48"/>
                <a:gd name="T49" fmla="*/ 72 h 143"/>
                <a:gd name="T50" fmla="*/ 40 w 48"/>
                <a:gd name="T51" fmla="*/ 70 h 143"/>
                <a:gd name="T52" fmla="*/ 43 w 48"/>
                <a:gd name="T53" fmla="*/ 67 h 143"/>
                <a:gd name="T54" fmla="*/ 45 w 48"/>
                <a:gd name="T55" fmla="*/ 70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143">
                  <a:moveTo>
                    <a:pt x="0" y="0"/>
                  </a:moveTo>
                  <a:cubicBezTo>
                    <a:pt x="0" y="143"/>
                    <a:pt x="0" y="143"/>
                    <a:pt x="0" y="143"/>
                  </a:cubicBezTo>
                  <a:cubicBezTo>
                    <a:pt x="48" y="134"/>
                    <a:pt x="48" y="134"/>
                    <a:pt x="48" y="134"/>
                  </a:cubicBezTo>
                  <a:cubicBezTo>
                    <a:pt x="48" y="9"/>
                    <a:pt x="48" y="9"/>
                    <a:pt x="48" y="9"/>
                  </a:cubicBezTo>
                  <a:lnTo>
                    <a:pt x="0" y="0"/>
                  </a:lnTo>
                  <a:close/>
                  <a:moveTo>
                    <a:pt x="6" y="12"/>
                  </a:moveTo>
                  <a:cubicBezTo>
                    <a:pt x="42" y="19"/>
                    <a:pt x="42" y="19"/>
                    <a:pt x="42" y="19"/>
                  </a:cubicBezTo>
                  <a:cubicBezTo>
                    <a:pt x="42" y="65"/>
                    <a:pt x="42" y="65"/>
                    <a:pt x="42" y="65"/>
                  </a:cubicBezTo>
                  <a:cubicBezTo>
                    <a:pt x="6" y="62"/>
                    <a:pt x="6" y="62"/>
                    <a:pt x="6" y="62"/>
                  </a:cubicBezTo>
                  <a:lnTo>
                    <a:pt x="6" y="12"/>
                  </a:lnTo>
                  <a:close/>
                  <a:moveTo>
                    <a:pt x="42" y="127"/>
                  </a:moveTo>
                  <a:cubicBezTo>
                    <a:pt x="6" y="132"/>
                    <a:pt x="6" y="132"/>
                    <a:pt x="6" y="13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2" y="74"/>
                    <a:pt x="42" y="74"/>
                    <a:pt x="42" y="74"/>
                  </a:cubicBezTo>
                  <a:lnTo>
                    <a:pt x="42" y="127"/>
                  </a:lnTo>
                  <a:close/>
                  <a:moveTo>
                    <a:pt x="44" y="69"/>
                  </a:moveTo>
                  <a:cubicBezTo>
                    <a:pt x="44" y="70"/>
                    <a:pt x="44" y="71"/>
                    <a:pt x="43" y="71"/>
                  </a:cubicBezTo>
                  <a:cubicBezTo>
                    <a:pt x="36" y="70"/>
                    <a:pt x="36" y="70"/>
                    <a:pt x="36" y="70"/>
                  </a:cubicBezTo>
                  <a:cubicBezTo>
                    <a:pt x="35" y="70"/>
                    <a:pt x="35" y="70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8"/>
                    <a:pt x="35" y="68"/>
                    <a:pt x="36" y="68"/>
                  </a:cubicBezTo>
                  <a:cubicBezTo>
                    <a:pt x="43" y="68"/>
                    <a:pt x="43" y="68"/>
                    <a:pt x="43" y="68"/>
                  </a:cubicBezTo>
                  <a:cubicBezTo>
                    <a:pt x="44" y="68"/>
                    <a:pt x="44" y="69"/>
                    <a:pt x="44" y="69"/>
                  </a:cubicBezTo>
                  <a:close/>
                  <a:moveTo>
                    <a:pt x="45" y="70"/>
                  </a:moveTo>
                  <a:cubicBezTo>
                    <a:pt x="45" y="71"/>
                    <a:pt x="44" y="72"/>
                    <a:pt x="43" y="72"/>
                  </a:cubicBezTo>
                  <a:cubicBezTo>
                    <a:pt x="41" y="72"/>
                    <a:pt x="40" y="71"/>
                    <a:pt x="40" y="70"/>
                  </a:cubicBezTo>
                  <a:cubicBezTo>
                    <a:pt x="40" y="68"/>
                    <a:pt x="41" y="67"/>
                    <a:pt x="43" y="67"/>
                  </a:cubicBezTo>
                  <a:cubicBezTo>
                    <a:pt x="44" y="67"/>
                    <a:pt x="45" y="68"/>
                    <a:pt x="45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2" name="Group 50"/>
          <p:cNvGrpSpPr/>
          <p:nvPr/>
        </p:nvGrpSpPr>
        <p:grpSpPr>
          <a:xfrm>
            <a:off x="5096452" y="1834333"/>
            <a:ext cx="761398" cy="858789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163" name="Freeform 147"/>
            <p:cNvSpPr>
              <a:spLocks/>
            </p:cNvSpPr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49"/>
            <p:cNvSpPr>
              <a:spLocks/>
            </p:cNvSpPr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321115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" grpId="0" animBg="1"/>
      <p:bldP spid="144" grpId="0" animBg="1"/>
      <p:bldP spid="145" grpId="0" animBg="1"/>
      <p:bldP spid="146" grpId="0" animBg="1"/>
      <p:bldP spid="147" grpId="0"/>
      <p:bldP spid="148" grpId="0"/>
      <p:bldP spid="149" grpId="0"/>
      <p:bldP spid="150" grpId="0"/>
      <p:bldP spid="15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8"/>
          <p:cNvSpPr txBox="1"/>
          <p:nvPr/>
        </p:nvSpPr>
        <p:spPr>
          <a:xfrm>
            <a:off x="4157811" y="4038209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sz="7200" b="1" dirty="0">
                <a:gradFill>
                  <a:gsLst>
                    <a:gs pos="32000">
                      <a:schemeClr val="accent2"/>
                    </a:gs>
                    <a:gs pos="0">
                      <a:schemeClr val="accent2">
                        <a:lumMod val="75000"/>
                      </a:schemeClr>
                    </a:gs>
                    <a:gs pos="69000">
                      <a:schemeClr val="accent3"/>
                    </a:gs>
                    <a:gs pos="97000">
                      <a:schemeClr val="accent4"/>
                    </a:gs>
                  </a:gsLst>
                  <a:path path="circle">
                    <a:fillToRect t="100000" r="100000"/>
                  </a:path>
                </a:gradFill>
                <a:latin typeface="Microsoft YaHei" charset="0"/>
                <a:ea typeface="Microsoft YaHei" charset="0"/>
                <a:cs typeface="Microsoft YaHei" charset="0"/>
              </a:rPr>
              <a:t>感谢聆听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3532499" y="3536585"/>
            <a:ext cx="5128590" cy="108000"/>
            <a:chOff x="3260035" y="4306956"/>
            <a:chExt cx="5128590" cy="108000"/>
          </a:xfrm>
        </p:grpSpPr>
        <p:sp>
          <p:nvSpPr>
            <p:cNvPr id="16" name="矩形 15"/>
            <p:cNvSpPr/>
            <p:nvPr/>
          </p:nvSpPr>
          <p:spPr>
            <a:xfrm>
              <a:off x="3260035" y="4306956"/>
              <a:ext cx="1709530" cy="10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969565" y="4306956"/>
              <a:ext cx="1709530" cy="10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79095" y="4306956"/>
              <a:ext cx="1709530" cy="10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D537615D-125A-4515-8B73-ABE0091633A3}"/>
              </a:ext>
            </a:extLst>
          </p:cNvPr>
          <p:cNvSpPr/>
          <p:nvPr/>
        </p:nvSpPr>
        <p:spPr>
          <a:xfrm>
            <a:off x="1544906" y="3235342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3A144248-40C3-4F59-A550-3F8F1D40675B}"/>
              </a:ext>
            </a:extLst>
          </p:cNvPr>
          <p:cNvSpPr/>
          <p:nvPr/>
        </p:nvSpPr>
        <p:spPr>
          <a:xfrm>
            <a:off x="2075445" y="2760949"/>
            <a:ext cx="243441" cy="24344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3" name="矩形 4">
            <a:extLst>
              <a:ext uri="{FF2B5EF4-FFF2-40B4-BE49-F238E27FC236}">
                <a16:creationId xmlns:a16="http://schemas.microsoft.com/office/drawing/2014/main" xmlns="" id="{03E4E0C8-A233-4DF1-AC2E-353EA2C146B3}"/>
              </a:ext>
            </a:extLst>
          </p:cNvPr>
          <p:cNvSpPr/>
          <p:nvPr/>
        </p:nvSpPr>
        <p:spPr>
          <a:xfrm>
            <a:off x="984124" y="1727126"/>
            <a:ext cx="486883" cy="492324"/>
          </a:xfrm>
          <a:custGeom>
            <a:avLst/>
            <a:gdLst/>
            <a:ahLst/>
            <a:cxnLst/>
            <a:rect l="l" t="t" r="r" b="b"/>
            <a:pathLst>
              <a:path w="365162" h="369243">
                <a:moveTo>
                  <a:pt x="0" y="0"/>
                </a:moveTo>
                <a:lnTo>
                  <a:pt x="365162" y="0"/>
                </a:lnTo>
                <a:lnTo>
                  <a:pt x="365162" y="223706"/>
                </a:lnTo>
                <a:lnTo>
                  <a:pt x="223706" y="223706"/>
                </a:lnTo>
                <a:lnTo>
                  <a:pt x="223706" y="369243"/>
                </a:lnTo>
                <a:lnTo>
                  <a:pt x="0" y="369243"/>
                </a:lnTo>
                <a:lnTo>
                  <a:pt x="0" y="223706"/>
                </a:lnTo>
                <a:lnTo>
                  <a:pt x="0" y="4081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4" name="矩形 9">
            <a:extLst>
              <a:ext uri="{FF2B5EF4-FFF2-40B4-BE49-F238E27FC236}">
                <a16:creationId xmlns:a16="http://schemas.microsoft.com/office/drawing/2014/main" xmlns="" id="{8D4FBA41-A152-49E9-A720-218DFBC28F2C}"/>
              </a:ext>
            </a:extLst>
          </p:cNvPr>
          <p:cNvSpPr/>
          <p:nvPr/>
        </p:nvSpPr>
        <p:spPr>
          <a:xfrm>
            <a:off x="1286950" y="2025400"/>
            <a:ext cx="352259" cy="377823"/>
          </a:xfrm>
          <a:custGeom>
            <a:avLst/>
            <a:gdLst/>
            <a:ahLst/>
            <a:cxnLst/>
            <a:rect l="l" t="t" r="r" b="b"/>
            <a:pathLst>
              <a:path w="264194" h="283367">
                <a:moveTo>
                  <a:pt x="138042" y="0"/>
                </a:moveTo>
                <a:lnTo>
                  <a:pt x="264194" y="0"/>
                </a:lnTo>
                <a:lnTo>
                  <a:pt x="264194" y="282911"/>
                </a:lnTo>
                <a:lnTo>
                  <a:pt x="264194" y="282911"/>
                </a:lnTo>
                <a:lnTo>
                  <a:pt x="264194" y="283367"/>
                </a:lnTo>
                <a:lnTo>
                  <a:pt x="0" y="283367"/>
                </a:lnTo>
                <a:lnTo>
                  <a:pt x="0" y="141457"/>
                </a:lnTo>
                <a:lnTo>
                  <a:pt x="138042" y="141457"/>
                </a:lnTo>
                <a:close/>
              </a:path>
            </a:pathLst>
          </a:cu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EC6CD6F1-4887-4E9A-9BD0-7AA02FCC61F4}"/>
              </a:ext>
            </a:extLst>
          </p:cNvPr>
          <p:cNvGrpSpPr/>
          <p:nvPr/>
        </p:nvGrpSpPr>
        <p:grpSpPr>
          <a:xfrm>
            <a:off x="9182332" y="2875002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26" name="矩形 4">
              <a:extLst>
                <a:ext uri="{FF2B5EF4-FFF2-40B4-BE49-F238E27FC236}">
                  <a16:creationId xmlns:a16="http://schemas.microsoft.com/office/drawing/2014/main" xmlns="" id="{49F7298E-7D4B-4A2F-A892-0391B904FECA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27" name="矩形 9">
              <a:extLst>
                <a:ext uri="{FF2B5EF4-FFF2-40B4-BE49-F238E27FC236}">
                  <a16:creationId xmlns:a16="http://schemas.microsoft.com/office/drawing/2014/main" xmlns="" id="{FA56C22B-DF6D-4D2E-BFB4-672DAF50C5CC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EA1AD6A5-EF9C-4A89-848A-F4E2B98D32A5}"/>
              </a:ext>
            </a:extLst>
          </p:cNvPr>
          <p:cNvSpPr/>
          <p:nvPr/>
        </p:nvSpPr>
        <p:spPr>
          <a:xfrm>
            <a:off x="10142439" y="2136605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BD6B76C4-993F-4F08-92FF-23BBA18F3B5C}"/>
              </a:ext>
            </a:extLst>
          </p:cNvPr>
          <p:cNvGrpSpPr/>
          <p:nvPr/>
        </p:nvGrpSpPr>
        <p:grpSpPr>
          <a:xfrm>
            <a:off x="2003129" y="5088214"/>
            <a:ext cx="421615" cy="429936"/>
            <a:chOff x="7175384" y="1715010"/>
            <a:chExt cx="497259" cy="507073"/>
          </a:xfrm>
          <a:solidFill>
            <a:schemeClr val="bg1"/>
          </a:solidFill>
        </p:grpSpPr>
        <p:sp>
          <p:nvSpPr>
            <p:cNvPr id="30" name="矩形 4">
              <a:extLst>
                <a:ext uri="{FF2B5EF4-FFF2-40B4-BE49-F238E27FC236}">
                  <a16:creationId xmlns:a16="http://schemas.microsoft.com/office/drawing/2014/main" xmlns="" id="{2BA6861E-B159-4E35-AD91-20FB34441A28}"/>
                </a:ext>
              </a:extLst>
            </p:cNvPr>
            <p:cNvSpPr/>
            <p:nvPr/>
          </p:nvSpPr>
          <p:spPr>
            <a:xfrm flipH="1">
              <a:off x="7307481" y="1715010"/>
              <a:ext cx="365162" cy="369243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1" name="矩形 9">
              <a:extLst>
                <a:ext uri="{FF2B5EF4-FFF2-40B4-BE49-F238E27FC236}">
                  <a16:creationId xmlns:a16="http://schemas.microsoft.com/office/drawing/2014/main" xmlns="" id="{AC55DA7F-CD1E-45FC-997C-9DB34FB91CAF}"/>
                </a:ext>
              </a:extLst>
            </p:cNvPr>
            <p:cNvSpPr/>
            <p:nvPr/>
          </p:nvSpPr>
          <p:spPr>
            <a:xfrm flipH="1">
              <a:off x="7175384" y="1938716"/>
              <a:ext cx="264194" cy="283367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62AB4122-6B62-4253-AC6E-83B2C657E8BF}"/>
              </a:ext>
            </a:extLst>
          </p:cNvPr>
          <p:cNvSpPr/>
          <p:nvPr/>
        </p:nvSpPr>
        <p:spPr>
          <a:xfrm>
            <a:off x="2963236" y="4349817"/>
            <a:ext cx="188607" cy="188607"/>
          </a:xfrm>
          <a:prstGeom prst="rect">
            <a:avLst/>
          </a:prstGeom>
          <a:solidFill>
            <a:srgbClr val="52CD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58B6B3DC-E7F7-4F85-AE59-F5F5F3BF681E}"/>
              </a:ext>
            </a:extLst>
          </p:cNvPr>
          <p:cNvGrpSpPr/>
          <p:nvPr/>
        </p:nvGrpSpPr>
        <p:grpSpPr>
          <a:xfrm>
            <a:off x="9569361" y="4429477"/>
            <a:ext cx="1334762" cy="1696823"/>
            <a:chOff x="1136524" y="1879526"/>
            <a:chExt cx="1334762" cy="1696823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F64723FC-8FAA-409F-896C-1F0378C5CF65}"/>
                </a:ext>
              </a:extLst>
            </p:cNvPr>
            <p:cNvSpPr/>
            <p:nvPr/>
          </p:nvSpPr>
          <p:spPr>
            <a:xfrm>
              <a:off x="1697306" y="3387742"/>
              <a:ext cx="188607" cy="188607"/>
            </a:xfrm>
            <a:prstGeom prst="rect">
              <a:avLst/>
            </a:pr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B34532DC-38D8-4195-8F46-7D1B25C84E31}"/>
                </a:ext>
              </a:extLst>
            </p:cNvPr>
            <p:cNvSpPr/>
            <p:nvPr/>
          </p:nvSpPr>
          <p:spPr>
            <a:xfrm>
              <a:off x="2227845" y="2913349"/>
              <a:ext cx="243441" cy="2434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矩形 4">
              <a:extLst>
                <a:ext uri="{FF2B5EF4-FFF2-40B4-BE49-F238E27FC236}">
                  <a16:creationId xmlns:a16="http://schemas.microsoft.com/office/drawing/2014/main" xmlns="" id="{C86F97C0-B5A7-4C7C-A115-6DC6EA52F994}"/>
                </a:ext>
              </a:extLst>
            </p:cNvPr>
            <p:cNvSpPr/>
            <p:nvPr/>
          </p:nvSpPr>
          <p:spPr>
            <a:xfrm>
              <a:off x="1136524" y="1879526"/>
              <a:ext cx="486883" cy="492324"/>
            </a:xfrm>
            <a:custGeom>
              <a:avLst/>
              <a:gdLst/>
              <a:ahLst/>
              <a:cxnLst/>
              <a:rect l="l" t="t" r="r" b="b"/>
              <a:pathLst>
                <a:path w="365162" h="369243">
                  <a:moveTo>
                    <a:pt x="0" y="0"/>
                  </a:moveTo>
                  <a:lnTo>
                    <a:pt x="365162" y="0"/>
                  </a:lnTo>
                  <a:lnTo>
                    <a:pt x="365162" y="223706"/>
                  </a:lnTo>
                  <a:lnTo>
                    <a:pt x="223706" y="223706"/>
                  </a:lnTo>
                  <a:lnTo>
                    <a:pt x="223706" y="369243"/>
                  </a:lnTo>
                  <a:lnTo>
                    <a:pt x="0" y="369243"/>
                  </a:lnTo>
                  <a:lnTo>
                    <a:pt x="0" y="223706"/>
                  </a:lnTo>
                  <a:lnTo>
                    <a:pt x="0" y="4081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矩形 9">
              <a:extLst>
                <a:ext uri="{FF2B5EF4-FFF2-40B4-BE49-F238E27FC236}">
                  <a16:creationId xmlns:a16="http://schemas.microsoft.com/office/drawing/2014/main" xmlns="" id="{5470C651-C0A8-45E0-9B89-B271190342C0}"/>
                </a:ext>
              </a:extLst>
            </p:cNvPr>
            <p:cNvSpPr/>
            <p:nvPr/>
          </p:nvSpPr>
          <p:spPr>
            <a:xfrm>
              <a:off x="1439350" y="2177800"/>
              <a:ext cx="352259" cy="377823"/>
            </a:xfrm>
            <a:custGeom>
              <a:avLst/>
              <a:gdLst/>
              <a:ahLst/>
              <a:cxnLst/>
              <a:rect l="l" t="t" r="r" b="b"/>
              <a:pathLst>
                <a:path w="264194" h="283367">
                  <a:moveTo>
                    <a:pt x="138042" y="0"/>
                  </a:moveTo>
                  <a:lnTo>
                    <a:pt x="264194" y="0"/>
                  </a:lnTo>
                  <a:lnTo>
                    <a:pt x="264194" y="282911"/>
                  </a:lnTo>
                  <a:lnTo>
                    <a:pt x="264194" y="282911"/>
                  </a:lnTo>
                  <a:lnTo>
                    <a:pt x="264194" y="283367"/>
                  </a:lnTo>
                  <a:lnTo>
                    <a:pt x="0" y="283367"/>
                  </a:lnTo>
                  <a:lnTo>
                    <a:pt x="0" y="141457"/>
                  </a:lnTo>
                  <a:lnTo>
                    <a:pt x="138042" y="141457"/>
                  </a:lnTo>
                  <a:close/>
                </a:path>
              </a:pathLst>
            </a:custGeom>
            <a:solidFill>
              <a:srgbClr val="52CD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A98E219E-CAC8-425B-810C-FD9704A994F3}"/>
              </a:ext>
            </a:extLst>
          </p:cNvPr>
          <p:cNvGrpSpPr/>
          <p:nvPr/>
        </p:nvGrpSpPr>
        <p:grpSpPr>
          <a:xfrm>
            <a:off x="5409120" y="1801370"/>
            <a:ext cx="1337405" cy="1317040"/>
            <a:chOff x="5428327" y="1269816"/>
            <a:chExt cx="1337405" cy="1317040"/>
          </a:xfrm>
        </p:grpSpPr>
        <p:sp>
          <p:nvSpPr>
            <p:cNvPr id="39" name="椭圆 38">
              <a:extLst>
                <a:ext uri="{FF2B5EF4-FFF2-40B4-BE49-F238E27FC236}">
                  <a16:creationId xmlns:a16="http://schemas.microsoft.com/office/drawing/2014/main" xmlns="" id="{10AA138E-A707-4AF5-8EB0-E98D44350C14}"/>
                </a:ext>
              </a:extLst>
            </p:cNvPr>
            <p:cNvSpPr/>
            <p:nvPr/>
          </p:nvSpPr>
          <p:spPr>
            <a:xfrm>
              <a:off x="5428327" y="1269816"/>
              <a:ext cx="1317042" cy="131704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A94B8709-C2AD-4CC3-80F5-194D7BA30027}"/>
                </a:ext>
              </a:extLst>
            </p:cNvPr>
            <p:cNvSpPr txBox="1"/>
            <p:nvPr/>
          </p:nvSpPr>
          <p:spPr>
            <a:xfrm>
              <a:off x="5450275" y="1683352"/>
              <a:ext cx="131545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kumimoji="1" sz="7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Microsoft YaHei" charset="0"/>
                  <a:ea typeface="Microsoft YaHei" charset="0"/>
                  <a:cs typeface="Microsoft YaHei" charset="0"/>
                </a:defRPr>
              </a:lvl1pPr>
            </a:lstStyle>
            <a:p>
              <a:pPr algn="l"/>
              <a:r>
                <a:rPr lang="en-US" altLang="zh-CN" sz="2800" dirty="0"/>
                <a:t>LOGO</a:t>
              </a:r>
              <a:endParaRPr lang="zh-CN" altLang="en-US" sz="2800" dirty="0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6F8D7083-4697-4ED2-ABB3-D653635FB951}"/>
              </a:ext>
            </a:extLst>
          </p:cNvPr>
          <p:cNvSpPr txBox="1"/>
          <p:nvPr/>
        </p:nvSpPr>
        <p:spPr>
          <a:xfrm>
            <a:off x="0" y="7014765"/>
            <a:ext cx="1960793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PPT</a:t>
            </a: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定制</a:t>
            </a: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: </a:t>
            </a: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静水流深工作室</a:t>
            </a:r>
            <a:endParaRPr lang="en-US" altLang="zh-CN" sz="12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QQ:    276060523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电话</a:t>
            </a: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:  18928897164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微信</a:t>
            </a: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:  </a:t>
            </a:r>
            <a:r>
              <a:rPr lang="en-US" altLang="zh-CN" sz="1200" dirty="0" err="1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whishile</a:t>
            </a:r>
            <a:endParaRPr lang="zh-CN" altLang="en-US" sz="12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0AEEB165-482A-4965-A1BF-25D3F938BA0A}"/>
              </a:ext>
            </a:extLst>
          </p:cNvPr>
          <p:cNvSpPr txBox="1"/>
          <p:nvPr/>
        </p:nvSpPr>
        <p:spPr>
          <a:xfrm>
            <a:off x="10331046" y="6901034"/>
            <a:ext cx="1960793" cy="9787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PPT</a:t>
            </a: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定制</a:t>
            </a: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: </a:t>
            </a: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静水流深工作室</a:t>
            </a:r>
            <a:endParaRPr lang="en-US" altLang="zh-CN" sz="12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  <a:p>
            <a:pPr>
              <a:lnSpc>
                <a:spcPct val="120000"/>
              </a:lnSpc>
            </a:pP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QQ:    276060523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电话</a:t>
            </a: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:  18928897164</a:t>
            </a:r>
          </a:p>
          <a:p>
            <a:pPr>
              <a:lnSpc>
                <a:spcPct val="120000"/>
              </a:lnSpc>
            </a:pPr>
            <a:r>
              <a:rPr lang="zh-CN" altLang="en-US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微信</a:t>
            </a:r>
            <a:r>
              <a:rPr lang="en-US" altLang="zh-CN" sz="1200" dirty="0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:  </a:t>
            </a:r>
            <a:r>
              <a:rPr lang="en-US" altLang="zh-CN" sz="1200" dirty="0" err="1">
                <a:latin typeface="方正粗宋简体" panose="03000509000000000000" pitchFamily="65" charset="-122"/>
                <a:ea typeface="方正粗宋简体" panose="03000509000000000000" pitchFamily="65" charset="-122"/>
              </a:rPr>
              <a:t>whishile</a:t>
            </a:r>
            <a:endParaRPr lang="zh-CN" altLang="en-US" sz="1200" dirty="0">
              <a:latin typeface="方正粗宋简体" panose="03000509000000000000" pitchFamily="65" charset="-122"/>
              <a:ea typeface="方正粗宋简体" panose="03000509000000000000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Content="1"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8" grpId="0" animBg="1"/>
      <p:bldP spid="32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42BA665-0341-47A5-A67A-A8430143D7FB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Fg90Uo3jRRghAQAAAwRAAAdAAAAdW5pdmVyc2FsL2NvbW1vbl9tZXNzYWdlcy5sbmetWM1u20YQvgfIOywIBGiB1kkKJAgKW8aKXEuEqaVCriy7PyDW5FpahOS6/FHinnztoUUvPeXeY9+g6LsUCNq+RWeXkm3lByRtAxagXfr7ZjjzzcyudvffZClaiaKUKt+znu48sZDIY5XIfLFnzdjBly8sVFY8T3iqcrFn5cpC+4OHD3ZTni9qvhDw/eEDhHYzUZawLAd6db1GMtmzpsPI9idTTE8izx/50dAdWQNbZec8v0CeWqjvis++ev7izdNnzz/ffbxGdiEKJ9jztqmQYXr2pAMRZYHvRcBGvIiSY2YN3v30879/ve2H9GfMcymxBusv/dDTgByB3V9/+e/yshU5CwJCWRR6rkMiN4yoz0w8PMKIYw1OVI2WfCVQpdBKiteoWgrIZiULgcpUJuZBrGAjr0WbMcefYJdGAQlZ4NrM9ak1CFVRXHxhaHldLVUB5kqUyJKfpiIxNkE35vl5IUowzSvQFYK/ainhP1XGZb7TajrAc5eOIub7XhgR6mx2rAHJE+QUXJvpyRLgkARAUPBSFLfARkZpBo5wmvZjGLujsQcfpl0Yy8UyhU/V148pgRxMRd6GAo2QAPQVhnM/cHTQwBTi6JyX5WtVJFv6uJmoNmKX2j5I0GY3yJnm2BBDjiV0j6IQcdVGNiFhiEckGvrHIGRrQP0+CP8QCu6wD+KEhFAiJGzDUHzkjrAWvC6xjf439RVzLef0AvE4BpwO30qquoQdHVKoAlNp5U4/MyF5OYO0udj7RBk3rBBds1rIlQA/ikQUrYagw9jE0Sp6OXO/iQ6w6xEnAlk5/jxipu1pixm/QLmqEE9WPI8FOhUxr0HrF/AskYl5pvNs7P9Qyx8Rr9Zd5dG6IVGHHD/q689WD/uIW3UJPlWVyM6rNtM6YGv3b+OF1vQnXejy6rezH9qE4sD17yczpczqtOm6d87PlWd9c9TqxB0j1T1b9+1J2PTWoQsNayhVdwSBaarnBwzAtDvKpQdgaNq0aOjhbn7Wwyb11wRUodtyHEGotlw4ghD2wM/JMHQZnI7m4rSUVeuxw1Rjk6CPpzaGs14qKnFdjKfiTMEJJxV81Zw+YAqZTLcm9MbhZmtUMJd54DIFwkUjHqBMZQb+Jx04ZxOyiUDT4LfeZK7qNDHFm8pXpslDbOtMfHhsOitUZnZTXm7E2wyZ/bt40bxc0Bid9hj/V/XXOT83yu/2WQoJDuxxZGNqE33Y17WadgRBCehQeCyMPDzUcKiFjFfxEobpmarzpCNRc1p3yAEGsvU7h4IX8fLvy987crznSbOL1rtf9yKBwtZdkFyRfUtVJcrv20gYHm7jzKILan272eD+efsHQu/+/K0V6oIM7+USwZvZkqkMtnba7YLK11nDjGF7PIFCCI3uVV3A2a0PwwQHh9DMzDHcGkx48Qo6IVMq7cViYq0VWPWzfn3DrKtU5qIP9m6zRL8wc6cRdhxz4YbqS2X8qhmaCVwp4vXNO4Wbd1cye4wpNNr3+EQiq56EZjZt2hBUerO+rvPVh6PqalWa3y12H9/4GeN/UEsDBBQAAgAIAFg90UoGWUJxJAQAAKARAAAnAAAAdW5pdmVyc2FsL2ZsYXNoX3B1Ymxpc2hpbmdfc2V0dGluZ3MueG1s1VjNbttGEL7rKRYscowoO7brCpQMVZZgIbKkiAwSoyiEFbkSt17ustylFOXkaw8peukp9x77BkXfpUDQ9i06y9VvLNtUUhUuBEPm7Mw3/zNLOWdvIoYmJJFU8Ip1UCxZiHBfBJSPK9ZLr/n01EJSYR5gJjipWFxY6KxacOJ0yKgMXaIUsEoEMFyWY1WxQqXism1Pp9MilXGiTwVLFeDLoi8iO06IJFyRxI4ZnsGXmsVEWnOEHADwFwk+F6sWCgg5BulSBCkjiAZgOafaKcyaDMvQsg3bEPvX40SkPKgLJhKUjIcV64vTmv4seAzUOY0I1zGRVSBqsirjIKDaCsxc+pagkNBxCOYeHB5ZaEoDFVasZ6VDjQP89m2cDN04jzVOXUAUuJoriIjCAVbYPBqNirxRckEwpGDGcUR9D06QjkDFOvcGbrt13hh0ul7DHVx4l21jww5CXuO1t4OQ1/LajV3488LXu5e9Wudq8Krxtdvy8qm4uOo1+u1W5/nA63bbXqu3koIsbATRsTej7EA2RJr4ZBlkB4orxnzWFmPxUeQlUdAaDCdj4okmhcyPMJPEQt/FZPwixYyqGVRDCTrompC4JmPiq77OdMVSSUqsFZwBBLsg/as6Oj5Z1tHhyemG77bRv/Jrm5kOVgr7IRQc+JvZ5tjrpAXbSPCNqtLPaChYsPSIREMSdHBE1hrJvaa8CZwHFhpBEhj4WksoZhaiCnz3l8IyHUpFVdawzXVOBFgwWQi6dG/Fwg9xAg7Kdfo87LpZ/Oo3HaGI/NZEwpDuYn0lUhagmUgRo9cEKYEgzWkE/4UErTcgGiUiyqgwJBSSjIJxE0qmJDjLo+gKVEQpSOpsMKKMhu9T+hYNyUgkgEvwBOYX0Kk0+MWdgGMs5QoUL2x8Ytqq1TlvvH6iHcTBBHN/R3CoDRLFai/4eIa4UAs5CIePU0mypAQ0yM7y+Fb89DRIGqXMpPnfTsYa9B5Tsh8tuyTmQQtyqw3xJGtE3VwZNLQghZQYTDjwYbJQnpK8gD7mSHA2Q9iH6S11W0+oSCVQTAMbaPnpFhp5RHn2NIYpCBqTgCS5IEsHh8+Ojk++PP2qXLT/uPnl6b1C873WY1irM4utfueyzSf10cp9QOiexfuA5D3r95ZsUySRLvHglrnbryHzzXd7OTi2Xlrbd1i2ax/jCnMbtX79AvUb7su255bzlFFHQMcqP4RCHOlrax6ZP9//itCH337Oha/Dnofxw08//n1zk4vzh3d//f4+V9vlU93p5uHqPs/D1TcXgd7aJSCXCbA4xmYQwupgNKJQw/+LMXBXX33+BPlPevmz7qNmEOyplwlO/BAyurcqePSzcp/hfUwRM0/LN8iNV0bH3vpCr08iymkEcdTXiOWvANXjoxK8hG49KhQAbfNXlWrhH1BLAwQUAAIACABYPdFKPwyEurYCAABWCgAAIQAAAHVuaXZlcnNhbC9mbGFzaF9za2luX3NldHRpbmdzLnhtbJVW227bMAx931cE2XvcXdMBboA2zYAC2VqsRd9lm7GFyJIhyeny9xMtqZYTO/YiFIgOz6EoimQaqz3lqw+zWZwKJuQzaE15rhDx2IxmN/Ok1lrwRSq4Bq4XXMiSsPnq48/mE0cNc0wlDiCnanYkhfaYZfOZInFnfFviGhKkoqwIP25FLhYJSfe5FDXPRkMrjhVIRvneMK9+LNebwQMYVfpBQ9mJaXONa5qkkqAUYEjfN7hGVYwkwPxJV81noqY96vLtT2QHqqhuZLefcA3JKpJDN8nXt7iG+dx4777KEtdlgYa/2lC/fMY1SGXkCLLr/P4rrkGFqOrqf2qkkiLHhHY1lx/xXcMEyUz7YVRXuEYFeCE8aPQVXHqau94HJPc17PsY21UK9oR5PRkI+OgJg5WWNcSR31mbKsTbY61Nf8BqR5gyhBBqSU8m6CdSK++mi7W8P/BGeRb6ckhLeRWsLmFtAw7cdfGWv17fNbMidPqOBRFKODgwCLEFW+Zvk9czZgC2zGdGM3jk7HgewanJivwj3xH3nJfzb6zAidlmzup33oonbbF1VRCqAzynFBmsFIbzQkvAd4ujBrMhRWcxxZwcaE40FfwX8pJjcxkVRycGV2v9lRVrqhn0FVwToxnTYci4HS9H+6PQXs3uZ9rM8Js50ZqkRWl+lNR85nQ38+ZJ5lG/BMek4YN84DsxVVQSuQf5IgSbfA4XGiaThW2uIXocBVmIo/4sx85JX/p5XSYgN+bVKChfsl3QEguaF8z86VcKb5CdKAasVqoL448Tyt7pAeKqAIhMC18DdmMtZc00ZXAA3/0B0Nx56HKxMmU6VHG3egs7HdScA05qMmjhoCjdrGiLJeR1DT2CVxNWv8Jaxgtfk0Q1F+t0vh/D7Z06g9mPMyy+8HQLuGLqeDb28wwaEP+f/AdQSwMEFAACAAgAWD3RSi3Zc+X3AwAAsRAAACYAAAB1bml2ZXJzYWwvaHRtbF9wdWJsaXNoaW5nX3NldHRpbmdzLnhtbNVYzW4bNxC+6ymILXKM1nYS1xVWMlRZhoXIkiptkBhFIVBLSsuaS26WXCnKydceWvTSU+499g2KvkuBoO1bdCjqN/IPldppC0HQcjjzzT+Hq+D4TcLRmGaKSVH29ot7HqIikoSJUdl7EZ4+PvKQ0lgQzKWgZU9IDx1XCkGaDzhTcY9qDawKAYxQpVSXvVjrtOT7k8mkyFSamV3Jcw34qhjJxE8zqqjQNPNTjqfwo6cpVd4cwQEAvokUc7FKoYBQYJHOJck5RYyA5YIZpzA/0wn3fMs1wNHlKJO5IDXJZYay0aDsfXZUNZ8Fj0U6YQkVJiSqAkRD1iVMCDNGYN5jbymKKRvFYO3+wVMPTRjRcdl7sndgcIDf38aZoVvfscGpSQiC0HMFCdWYYI3t0mrU9I1WC4IlkanACYtC2EEmAGXvJOz3mo2Ter/VDuu9/ll43rQ27CAU1l+FOwiFjbBZ34XfFb7WPu9UWxf9l/Uve43QTcXZRafebTZaz/thu90MG52VFGRhI4iBvxnlALIh8yyiyyAHUFspFtOmHMkPIq+ohs7gOBvRUJ4yyPwQc0U99G1KR1/lmDM9hWrYgwa6pDStqpRGumsyXfZ0llNvBWcBwS5I/6qOnh0u6+jg8GjDd9/qX/l1nZkB1hpHMRQc+DuzLfDXSQu2oRQbVWXWaCA5WXo0hChzcKaaMcw9xDQ4Fy13tQmBPmUc4m9k94tDobe8i2KcgclqnT4PpCn/qPJ1S2qqvrG+WdJNrC9lzgmayhxxdkmRlggSlyfwFFO03lJomMlkRuVYaaQ4IxSNGZ1Qcuyi6AJUJDlImvhyqq2G1zl7iwZ0KDPApXgMBxLQmbL4xZ2AU6zUChQvbHxkG6XROqm/emQcxGSMRbQjOGSbJql+EHw8RULqhRyEI8K5orOkEEZmey6+FT8+DYolObdpvu9krEE/YEoeRssuibnTAme1MR7PGtE01wwaWpBBSiwmbERwMjCRU1fACAskBZ8iHMF5rExbj5nMFVBsA1to9fEWWnnExGw1gvsBaMwIzZwg9/YPnjx9dvj50Relov/71c+PbxWaT6oOx0adHVW1G8enm9QHQ/QOoVtG6R2StwzULdlTmSWmxMmWuddfLOazbHs4BL4ZJddPpdn0/DRDqVevdmtnqFvvvWiGvZJLYbQk9KCOYiitoblausj88e4XhN7/+pMTvgmkC+P7H3/46+rKifO77//87Z1TI7mpbrVduNrPXbi6drR31sa6kwkwCkb2aINhwFnCoCr/F419U6f88zPhk3Tn7XdG27v31Z0UZ1EMOXqwvP7759m9Buy/FAO7Wr6Jbbx6Bf61L8YFoG/+zVAp/A1QSwMEFAACAAgAWD3RSo1yq4qEAQAAAQYAAB8AAAB1bml2ZXJzYWwvaHRtbF9za2luX3NldHRpbmdzLmpzjZTLbsIwEEX3fEXkbitEn6HdoUKlSiwqtbuqCycMIcKxLdtJSRH/Xsa8YseB+m7wcOaOZyJ73Yu2i6Qkeo7W9rfdv7t7GwOMGVXCtRtnHfEC40SzfAafeQEs50A8pDqkHsObExEyJtyaJvUH2uqGHxH4z5wy3cRlwEIFYjqUXAXAn0BsFUr+PQZ7jb52PTUGnZTGCN5PBTfATZ8LVVDLkKtXu5oterCoQF1A5zQFxzS2q4s8OT7EqCaXikJSXk9FJvoJTZeZEiWfddVf1BLU9pMvd8DgKX6ZOHYs1+bNQOEXngxR3aRUoDXs6z5OUEGY0QRYw3dg1xnUMW435NFVrnNzoEc3qCYtaQatKQ1HKBfjW6/WNGNUmzOwMjvi7hblEIzWoFpW43uUAwpZyn98QKlEhhNpoe2ZH1Em6Czn2b70ABXk8LBo2zW9U6P2+GPiXCHhXaFF6PoVXW+HD+oAaMJ3V3uFp4FUFqoRLCwC2fLsM+QcxvgPCe6/ou8L76dn1tv8AVBLAwQUAAIACABYPdFKPTwv0cEAAADlAQAAGgAAAHVuaXZlcnNhbC9pMThuX3ByZXNldHMueG1snZGxCsIwEIb3PkW43cRupSR1E9wcdJaaphppLyWXWh/flIp0kYBDIP/xfT8kJ3evvmNP48k6VJDzLTCD2jUWbwrOp/2mAEahxqbuHBoF6IDtqkzavMCjN2QCsViBpOAewlAKMU0TtzT42ECuG0MsJq5dL+LpHYrZFMOiwuKW9i/7M4MqyxiT19F24YBVvMe0IIy8VjA7F43cYutA/AIakwBMqsFQAmh9AngMCcCPK0CK75vnpEcK8aNikGK1nip7A1BLAwQUAAIACABYPdFKS5yGgHIAAAB8AAAAHAAAAHVuaXZlcnNhbC9sb2NhbF9zZXR0aW5ncy54bWwNzLsKwzAMheE9TyG0p5etQ5wMhW7pUvcBRKwWgy0F2ZT27avt/PBxpuVbC3zYWlYJeD6cEFg2TVneAZ/xNl4QWidJVFQ4oCjCMg9T0Y3Kg3t32GAv9GOLXH10vlN1eVXb1TwhGmVxByOs/vzKnPA4D39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D3RSkB8N5V2AQAAAQMAACkAAAB1bml2ZXJzYWwvc2tpbl9jdXN0b21pemF0aW9uX3NldHRpbmdzLnhtbI1S22rcMBB971eI/MBKGt0M7oJuDn5JwnYhj8VZq8U0kYul0FL08ZXTLptttzSap5lz5gwzOm36MkX7nPL8NP0Y8jTHDyHnKX5O23cItYf5cV7ulpBCTptT5X6K4/ytj5/mtVarKQ9xHJbRrmjaYtS9PKSkVk7VjBlGkWSeeoWc57ZiDbgGbMUcJbbd/CHxS3cJhxDzZdV2c4b+3dDHFJbcxzF838I5+zV0vsH1MoxT5aWtYGuU49Ti2BqIES65L1QDgECWO+JwkbKRmiCPGcdQjKJAARHOSSMKkZRDzbpGVBXmG4GYZIy6Qj2t3Uhr46gtEhpCdJ3mVWNL1xmJMSKEAHOFC+gMRpUNVUODWg8IDgyIoo0mClBnO9Ox4p0XliNFvcC4MGMA49NxT9u9Ptep+uZ1juf8j+DFL7iIrt7aXDBXe3helkreh6evj0MO6GFIoR/fX9nb3d3tTu/9x/1O9zf9zfXVb4e+uPnIX21b9/+ny38CUEsDBBQAAgAIAFk90UrqScxFASAAAMNDAAAXAAAAdW5pdmVyc2FsL3VuaXZlcnNhbC5wbmfte3lUU9e+P6232laE9va1CmLS1lq1KAhcVDAktV6nWsEBDEpI1Bi5lZIIMUhCBm+10iqYqmDwMaStWpQIKVoMgQxWaiKDxIkEDSRiCJFEEpJ4OElOhl+C4O297/fWe+ut9Xtr/dbij6zk7PPZ32l/p52193ebktfOeDP8zaCgoBnr1/11S1DQa/CgoCm5r0/1j+RYujr9X6+Qt6z9LKi+K2LI//CnrJUbVwYFNbCnu3e95n9+Y/+67eSgoJDWwOcVOeninqCgVenr/7oytQA73Ic7vnhwu9cq+hh3KPrTWyffX404Wfnd73MX1+323L/3XmnPh6Vrjr97/t1fH3yS/jkvYfPWlRenNqTOLtw0r1H2Xk7F0gYKU5rd+Q73cm/2cHyhNnv0GYMlGdk1Wg0c3Guhvo9WdjKf7DNNQzl+687mi/MBI4+PhcwHpdB7KUjnwOZTg2lVr22gHPWLGcTmNM7bi+6UNIEyR/l03mx47dSjq++Jaq/uvNT1lv/9Y+uZqlxKEpLpg7TR/PTt577+aE6H43X/m6sE0hcpboXPnUL9Bl/MPmUus77tH75ldvwu1BLFs+Dz+iJ1c/0j3/dZv7MwLIX6b+T/PGj8eus/5n07m80+dYDYHfaq/6FzF730QENt3J/8v8tbHQuGdqdlBXguKbJuvnezdkyynSfW7qO7lQIJBbiUwjAa51gK5I0KhpnMx304FLWt6gM/5noE+3eHw21X4JLsnXEk9/TmFesPCozBr/jfDTZd1elUktFGHpvxDI9OSQJSExKjsJ4FfX3jjHVdJeywd+yLu7vvpLdR5vXdnhhPLmZHSxxPAEGadDiHFDlNVtjG+0il+LqTNy9up2TkxnS+tuV8UdoLC5MRv1pzPbqYFJTnQMIC2FXvj2d7mWLLwyyuGLYENC0O+wu5orgi7OO4z/deLj3gnOChlMu3+go6Y5xCdlhI6NpWCkqI6DMZVsHaR4TSHfcWLAQmVBTEIqshtjyivam8wZYu/CpzmbQrciGo1qZi551Fb9KcF70ax/8ZY4PkYjdV89x+YMhGT/ZkCutGpdM7EvrKDNrMcUkxdLpoiBdh3/d78beGEwXZd+hgi5aRdGyORrtRn9GkGO4R0LSNu+pbgtsODsNdbfbtXLC4AFKE3taeZPyp0671ifL6PBZ1v/ahm4GowbN826gh1GqTh1qZBkOxQLjA2py4ys/pUEJUIhI22xBCcLe9RUady5TdoKDCWLbh+1TcmmrGoUT00UvkdvLtixTHvkagiRrFzj6YQ+/k/hZeYqcqDCwfuW1JFYr369QbjE2dAKi24AmaQZfBTa2/a08XahGc+CWD5CZ2HyS3NqWOm2kmS6+79MoS3QbZjWlflqzfPKMojBb7PuGrxKxSRMQ77MbQbYVUkUfXbrH3UIkNLBHV7GTUnxYIEZbjRpdz+YeK3MxrRy93Ny8KwTVwwGFQzLpsuiJGKL0OHgbE6nSugg8Vugf2Tgoof8jFD1Ar98H/HvcmHCnAnEGpS6GOyGDQVpDt6NIXCRQ59oi8KoyEtUhoAaj1xJb2HDIKyiG3AKJtTk8/t/Uc5h8r0vkpZyWhbVPpyZ/JO7f7do/SKOoEwp/afyh95W++per4z6r2zVjfveRgOnbo2tF2ei/1RPbldp0BNMElbepbgN0LCDN0GURpFA5sZHVScVEd8tM4A9Lu4AExg0tNzdm/duSEyB9gLEyZPL52TiGMimNyBSY8BuSgOEBuXYcdwfYIn7U+aciDO0UXEMRqNJEDsYGEddRKgNpmSOIYQCr2JNQ2DJrqFZvNK2wFzoLdnod6cp4joYNQpEgCuXI6ZiJmj7PZYWFxv/x+YU1ZMcoUo+whnx5Vc++Hl4yiG9II13e0dn8iyLRkgFePNgLCHbo97TsbkSRqxWaiVIqRyK4G46B1B5cT9SrI7wttW8xzQfEjrmGXkN36QU6ZyZCbB6VpOFA7pNwp0JKqwWapJ6EuOQkbldG6u9u1XPlpOdQG2MuFOTCSL+6W3R8x4GpiC6srTyxCcfkUFI/uVQIqchclj2sCC4tYyEsuB1w/EZJPdPj28lMnCfB9iRmH0ZfRF/rOB68SDiMlVftKjoC14ZVbiBX9l8K5SgKvFwmetuV7aGXarF926IWEv3VAqm+vJYosmCwW0+kAPyBLteJW9XAafOsOuLwBHVQP1pmG57QoStnWHi0v/hMLa36er2gKMQrHGhXyg7812X+BFXqQdeh8mCalvkX60zKOXpLnMZK3MTBCItH+0s392cDMX9QrP9ulvPMe9P6B5LBv8lpac5+mhn0bC0sjfNpOkK9pRmyL4stqKA8/EeDwGA0shAzhL/d/MmWHRortFvil9FxbqFIYckt4cu/lEJIAzfjiS0ZEdw65ApBQxGI8eLbWVAMcJIqf5JaZ0GypGUUKtURzOYxvM1UoEbcWcNuyyI43bxt1iUAD8th47pbXFbOhyHd4P148J4rNSVpztLqidPPTn/1ZJdKs3M8xnO43jXSXQr+gZ2x0MjTSR/JGUR/uJscGBeNNTJDUgp3SaxyRkFnQoTNQOv/BivjLczREkme7QTJqo96ytxn0I+RTIB/KmPIUC1AxdT9SolUKeQMralv2D31qC4qjBwupySZnHTpukOEsvApbASfVkx3lJh2WpYQMF1yIQVqRwrK5fjxFEQn0L8JKYyURs0/Cfi3+XOhbvrR4Tnaf+eNz+nBjLJOwZMcod0oTSz3sYiBD/WRX7ouWKiC00BzeZFsKCqIUajdSQfBtP/JlUr6Gg6tpheplfITPHTas3UtPJ3JMA8PEknyhgl5pylU95mj5hrIOO0a5qYmVbIMAhL1heK52l9DiwaezokxLWzw2v1mpHRYVGXfuCc1M9Xmpt/F18gyuHcDYE9q4DNhcfUye1iTJczYP02BFcDQTV/KIvW+8ouZm6/BT/z04vuFo9bTFU5JlNcWJJolu/52E7vDvd5esM5xR7/0iEegRJssuY840LGy9F35OOQzaIBGrLOYrhiRPK+RTWH5j2oXpFoXhI/Cq7O6BAq0wx8yKtnTkpJSZBiQhdVC7nCPPVMzjDLMrUAJMNWjIIXJw/NjnenIj8kSrockfm8Bow/4k7ipevLvOIGCFbEUqTFcwpBlsagW0nV1mS1DIv7fFmFlLnRRYNqWACuTqba0G+wL0hH8vRf4c/2fzqjsbO0ZO5+6FC84ELws7TNwy9QIFYixoPk74t8LvFX0JhLc6Ikej0pDyoik5MPKMAnBrtUW3pEdPJvP7wc28iSWm0DtvHZCuwmHFAkkJpW/tAOi3a3tzxa/S9uH6g23WGK7W7RywU++jD2nOF8tNikXsq1i9433dLnNcq/0cFjl/2RyFhTZhY57fxvL452naPFoPrayXdnMgai5GzuuLdVyGWkyEyy0PIt15UmdEpd1g+4GwAKvN7wMM5XeJjMLn59K99QbLE9228czfa3SUxy4lPOvg9dUqBWl803DsZ3uLMfx/7+wp/e1jVSY/vGWIN6rUIW4JPJ/X8sbTawYcHreoPiaXdVMd/mcVoUXEEtcubsWvkRm7v2/BVO+KwROILVM7WpUAOWm9+GVgstlUgq7/0/QZ35ng7DYAVApgWYsw2ubCAvVWJe8jMsR4Ri+VEtDNvD9MGeqJjIAP+PGRs+O+2JvaqViMWLoPRn5WdvKUWTreYxUs0OGPSoJLsh0dm3qs7BMRJiz/DL3X+82uofqJjBXqjzNT2TFs7oIkyQT5VbPh85K8/5emL0R37vzxtPGZsrXrZ04spb+TjHppuwI63dY2n7/+XoMyYfM/wMNhcL9Uh5YgP9+nGOthj1g3bymUrfX/et8//1EcMrCMuVod/o8t8BjPabWJ089MKPXE4vNa+AFWQc1jJIMOHV8yNjdo5i56oFgERd0YYxCEOTLW3QY1vT7W9gbtf3uMXdDjD4vZge/rq2f9JwSeSGTyaJazA611yJbVSzzDJNz6LV1fV76RMLs2bkqgIA3JdDqUuxWFEbv8HX5KyKnnLP1Xt8I2V80JEEYsg8F9dpTPDpxdeUqzo+tb47MA3UGh1bFgPVibuCLAlRpQm9cVElAT5ldztPbqGGm5Y8El8fiEGL+5+JPw/3X4l3PguMLhRh6Jaa944QTeYa13RkHnQPYKnM65A5VGyQ8A7b+eYPv90ccEqix0g7EbjWN4kk7BamyNVXwrvY47sdQ75HJR7Of3dFqxRMl7yW5I9iIoyIG92fIxJ90fcPjZWWN+2BXYienGfPV6IMaIlWP+vNwfk+FKUAKKeTOxBf3GFO9AimbkrII+aNyAc90zqZoOjvn544iDeXS3iuVRLUN02hxh+87LL/hcfF+z6+laFA14dlVxxjsS6hsBsqu7xgKmUtdVzA5zeo18r5EW1Lb81Nsfkexv1hVtXvPvCI6oDFZkiz/D57nF3gqps2LZDJOzsBqNGrxiqC40AyBM8QcaYXHMZ4T322bZlmBfcZbx6XqauxTGUaruN+TmwudbgPhxBXOzZHJ3r1Bks/4iYvm2HwhbHfvT7/2Kix08gZLQELpAuEiFE+A4hP1tI9QClpMBg/QcXJQlhfbA1SNH5iddtPALEItYcgUVOPfCNvIqmh6/hi1KWnpiT2XnoSuy6xiU7vEn/EfHMNfqW9o9eze1OU5tjsHvOXrGjbTgQA4a8TNmPtgIi5aGDm1ezJIqnCvoXcC40c0PUMuv+jrlrW/HntsZpWZNxddLJWkr+DsQ7mvDwUWm7mNhs+wQBeo9CMsqKVkINmAZZzuU/Pu01eXPL+4d05GorgqH33ctfRr8DVXfTyPovJ/8Pm9KG/LUnvd7oxXfXpHJe5m+a0Z3ooXX/ulZtZlf2+mZ0yJ5vqBUKnUWMozqetUtaaglbWJJd9M7fxFIf8ptlMxLJLy1XQsTq3EPy3PnWToOXZGUrCB8lRCRmefBT9lA5P5Ijp5rEE8NG4ri8EsASmoZnx2/ydxaWDZhqlnwuPw9ixCLVt0K/zxEujpx1XpZafGZ7vTyDiXvw7hNg6OF/gXYrmfaJBRp0ZSN1Tqv4965nvCZKi2QJpPRZ+iv3AJGO0JfpG5D0zuBelN82LnNr2sDVtiEfVjONTRNPdlT1IZZJsDxle3q3vyS49BbwnbeLNVO4VE5hVXUOtAsZRS3kevMZGlmPdfUa0rbcy+nTHrauWPHXN3CmqnrXsTFiRUxyL2P06cMIOkRknu58I2jJ6P1o6YrxYfCPlLxFpL7PIakn+OD69UDEtWdUzj+3Tg99fKuvDIIQceZSawu/zbl71uap+stX3qJUc6WSv5JT/aSEzO+n7CrGV558vlIO+8A+Eoea7W1+mWo3avYMWWgoT/mfxqq90rG7eMvfc254+zqdLplEmsJz580VvB9yfd06RKZvZFZ+y/ph8/ymFT8Y6/CUpzhCpXr0nimqqHQS8+njpeaQG1Ny5oWKNbsQEntfhioaZ14eukD7HiS8svciP5fgQ/rdJF8UR6QxRrNQks9aikDyJaOZqOlI9OlQYgntsZK/hA9x5Dtxo4TTTE5HLaOaJzYX2OlNNdQzd/lqf9qCpYFZPIjIg/JN0iUKWnjnOp059BJN4L/ORV3r3sFUZ2c9lL2x5LKfxTb64yEtJci/x3Km+AgBKxWuM8K1z4R+lOZ7kqrSdsR+P/O5pEPNGh8XhDnc/Xo9DibeEjaW8U6hO+zMCGc6wKuOd/BLHhQNcGByPDvWYIPZv/aMvT9rEs0X0xYhEoXUShCee6jxNsy8zuZFYz9vXAL0zzTXLt1XH/FqjA4D5QjNfp3v5YCGVJKUm8d+t16a5RUAeRVpc6gCZOjFAQhF/C2xuwXo9hnQQv7alQHlPeQFmXybCBWQJmguNCp5/CRPqcChzOMMEHTMDiN/fVLDlUFel348y2aQUbY8IeHsUdbAk6nas2U5CRKu6DYN3/GsFjFtx6DB1ngQZXAaURLXT+ThrGqFGqFHDd31/n4PzOfvMNtYop6mX0q2oXBU2q+2jwXz6wyGZB5VYC392PFYrbQv8tCt37cm1ZT+6KyVhfFIuvRb0Rld26gVuQuqYuJ0mXKminw7p3UBYf7m7XxqYOqbke5leTbXhz2tmpd+eaRkSvpUpzy2wKHyWNVQnb6Fk29Go4M6aW8pLkCyFH5Q54SNqyEVJHT4xYMeqB1AiJ5gXZfFXpOPfov9T/yw+EgeBMJ2zasqGu+7TV5JCrIDtVSZhf820tfgH1nzeV0xH5S/0pe32B58Qmqfs+aW25JODwu2YyamQcPVVHMBKl/Ml6na2CHwt59KcBaf/pdXv5brgep/bpqZYw0Obs3QymI56+M0eZVoTcGVGqS1BWKE2NX6cNDVYoSjHawytDAZA5Eqbbzf8HMxWu4ch5zEF+toDGFi4anLPiDdv4NRIr4CSnzTMN+uCO2i/A8Q0/LDu5c3uRjtkXORYe5lJHzyFJIwcKoFJCKEvdhvcnAtM/i7SsoDi4SSoNLhMPNDJlMhOJYLApyOvy+1/14c+4f3PztAsR/Ix5ikK+C+tTxQL+fiIR5z0Vf1y3EmV4KqrTelfYExw1ke/4Ak7htHVjP62whvcTwTy9+5jMBHhrufjyt4+6rBb/qAx3Uyx74kXzt+tr/Z52ePyTpXqeBr/GYD+LEujmWplF/2yNhtrWabs7Eie7ae/hcgZORhpRUjN6YHo2RJtGT5ZrovpvjdA1KubyGy3TREB3l7zkpsltF26vlG4/e8LjCpkiBOlKmz/XLfC7dBuCqVEypUBG/z2yRDpHLYGvG1SfzXvzPbVoZRQJHYxafy5h6bTl99S7iwWdXAK9HghptYItzKwBTt3d57ld3OnQD1xrWyDwuLtRr0ByQmrx5fQx6LxdiesRZ1dRB46WaapoOaR8d8UD4GrIZ3Tw8IemPIluMbrvE4/olOD/sYR5VJvGknTRdCc4VPsshFapnT9nNFGu4JrpxK7dZslEmRWA1XKiNwEOsIZ6W3xoGV5LKYqI5dQZ/6WwgZaJIdqjUVCfvwNdZY6bsZYqr8cSr1TqshqM2uCB8RKFPCEb25U9oafLvvVvj7xGWd6wTyFpEV0jw1+Oe6xOpFerL6Fd/LuaEaWNFwxYFg/DRF4H//8q0NZj5ggz9aPYddcf3AtaGAqJgqoLiEWUqpDTzQjbFUQBR0JCn2m4iW/6go381Wm3HbhQfCOuOXTKoKlI+PiMoSrMockYFPABCJF8eXUmKXoWXiYH2W/F5ZhWOjeuT00QilBR5oIcJN7hdvVAZsWUiILqtMbpMgN1xmZSGjHgNjP2VUJChV5nePQ4J9mct6cU5mwRMLvove59jhg9rGvKqEArEYH9QudZQdkJIJyVp+skoJVP6H6nmzjhsevfIwtZ+1/ZjzqVGunq/Boa9JnktUZocpolNhUlQ/FRM65MGa25SV/NGonSqWNyrQi4YpFFF+Ck7q03hn9ljzHiDN8LuDilqL4XaILt7VL581PvPxpAOJ67aPvVKMPmk9auSki9nnBB+Bf9wq+w6pcVTdhyCyCyTAQELOQZZ4kIGvSrGMCho9zxTxAsUkK1SCdjzk+SiTPCsoQGFPXqvFUpYxK3AXEPON8WcEKOqyNJ7ORM1PdSThfyc5q6d3BxOwifhk/BJ+CR8Ej4Jn4RPwifhk/BJ+CR8Ej4Jn4RPwifhk/BJ+CR8Ej4Jn4RPwifhk/D/r+AGmU4nkHqGVYbX1tOyE+b+YZgjdet5FpYP4iuC/+NxX13g7GV3JF9kc/W+vx6tyvqs66gxcFUxaG8z/8U55MfY/+rc8f/44LL194NSqC8y8PsQ8b97yvm/5GbOprsHl0mpwFAKy2VcBXfd6S7UQhpewEAHk6vR1bjqrGoSkBtAf8phxPFGa7fmVTgG5qOo5xZHqm7nKId5EHKeQDjAzNdZrRc42GaaqkWThnzY8olimaLFVTDGZyVDH4n7svAk9trlXhywvAVTk13TQUYZYkhGv9nlKK/V9oaGQtV0y+0/IK3fpWB4USueB05Xo32BO5BnQJ8e59V3k7yDJCz0dC3KdaZDWBk4Glui8GQh7WeXZV7zCQdoEKHFfbbOxPCYcKz7BJPH4BXCoBX3rLPAZg2kASWn4YbDj3yWFPmuZ923/XL1vku9m6EaaXJ3WdzJznS/WM3Dnnb5Hc+rktlsNvsRD8ZBWIw66lthucynRcyntDuXolDPH2xNEesZYVF2b3CmdS7KNldFCuXLCQNk7t0Yrp3rPMul4g91Xhd4Fz2RM5/JT4TIhZmawWtCTfMiVnTsU/0VwOS5Vma0rJPjK5uxSGUvyxtlsHnyM6M8x4Z6Behlfn8cWTLwWowCYf/CqeWF1tJEmZSKaWXsC/bVSL8j8uYDFy8iq6Gyho/nbtLs7bxUf7Vjf9qMVdQLaqRjQNIlRMEwSAv0PQftIezv5IdOaw6+7bzazo+bxUddjcfWm/SWVtq8r2QiT9qxsRPuIeUdDdK5IDTLOUvJT8mMhttdEP2S1boUG8O4NCbP9YXOEyKjdOuKVLaAR7z/AXwrUAC2Ogq4SkFN9Yr39ooeTTuPF9msowOKgRFF1NxMDezEDSdAS9s99Ua8l/B7huo7APygVdPPm2WHtrKuyb0nei34AZWzkMY31b2dx8IJ1AU3n8/D9gX716VmIOujbb6SRxdonX7FQ5ykZ/Vc39/o9E+zX6+NUuvLCFCk4pMwkZJnahIZFcQSdtEqDJOx/PHNZu8V89Vmr1gmxrPWwp7HdIk14mrt4YsSWPSPtK8CEXCEnp0HKqiI1CRzffNGDh2iAOXLCBOk55xAtQQnC3tHClpqUS1FCchtIFwmt6exZ/jncu542OLUWnlfmmDoeVsK8wq9t2IJEvlD/J/SOIud2x7hVW0j5dxGtOcyKipSmygOlUAKeiekEmyTe+PgB4Ve1zV9OoodY8kAGytdZ9k13hOIp/jKwqSxoKw0OA3caF/LrxlAT4txaZ9k5JvoUjajvmgpEpZvJoT+5CqAPUjQ4Y/eBOI+DCXc2eG7I89b/mZumBORdSSDtdR5NX0KXiZ2C/dEYKdYw+fa80sOQDl5KOgi5zeS9HZ/UFOLSnsSoha7xaI2sjBbp8tCQQ9tnpquI8YGf/b44f6GaPGBSN+1lalsqX+JF8OzkYNGq2KX3zZhecqL5M5+gSjKpK4L7TN5n55WUCR1CcqepqiOx4KoDt4MFQSy9u+dcdpEg7h94W/avaKk+Gd6hZjGCqwzUvUDtYucEH8IedFospZH7Atc8L3L9+At7BfMtzLf2w1oz3M2JXnrm2/PQ9xSsP6CfHUmmpG0DenuD8WJbe2RfJZeCmB6tNtq5VP9yS7KGfZtN4uN/RyIyO/OidIzWd5z1rebmoym3ITufmBUUPaCdOtMqeOmTbo6+hIN5jcsp1SxEkAkx7ygHlWzg4MmRXbj/T7+aZHaoaoLTVPg0X2Dp2wJF6vlC2VrHz+p5cv1qSabMefCmAs93eQ5+PTCC9S9WkPuMav1CMtVw2qmjT7M4vs+OJGp4XTUqoNIaf9K3ihdFV33QohtSeytxexvgo+HhXGZriEeKPV50HDH9WmagSQLVdGd4nmQkomTv/4GuO1fqQSuBehZx7FbAERA74Xcw0Zq5W46YiRwwhWNgq6iCpOWeM0Wr3kz3HlrbT3/tGlwaTfjFR/PRcMkUwrEnglFRnrJijLfYtr6bntPmkB4nh7yQp1PsQ8dXQclVyMiIoVE4ta+mSNSvw3aA/6ikhp9As8VAAKubUla6idywHmnCJnqBZ9eSFXs8ltki60Brej3l8GKQHp2qS/xTlpLuY7vuE2ucyjXOV7gxLD+bfs01sg0lRaryJVaZ0s3M8W9fwWAgs4ilLufh8ZS9U9V3gZwLdDjZ3BHX6F1D3a3aIB6m3S9P4xDAvb7np0ALwQizDcdTW2oj05zrQXLowa701nWmazcxVKkyI1mAWg+08lhCSMETVDtbyXLeBIs8ScXDTGv6NHxaEk6Nt/4xUXYbD+HRIb1OG6Rr+L5n2vlWr8djkTT+6frdVzdjyXs0FWA9RnTv7ouVxoa+sUhZ7nlpDCeTeJJpD4cYvscbKmehgivbXhJXzQeTuoalGfIJt3QksYW+8NpWAf3FTh7DLFIYjXNeGlZybHNJWm5BWK45y58MV/ehy7JEW0HgLx3ulW6eakv8s1IZ5yi1Jfz6BKt158Gk52qOguorpup08kcy7fGX7Pu7VZ1bEzFsf1RE1gKzI1ABFu5vvSx3FbDp+sj9TrNEWvuVoaawpTp+tMpDjKcoQbO1YWrC64aTfqPiboi62DMi4Da0Kb47LJ3duMGoNxv4sxqltdpiyG1O5qc16chN3kPx7G8BpZXtqkMB8dWs/YPBu7DVExdDJvT3SOrSMNFLzvJDd3M2JhPu8NdGWhHQN0p3+2MJI1flqIun0xidRTM5u9sPkLGvgs4FSwv7W8JETMt+vks23w+0weypBHXmtReF9/nWrxqNmmUjALJer+CGNeFp0ILYs2YN+z/0lnfY5Si4X9lanYDLyr24VvyLUlKT/NL+jPVOPdNnIimKNRsPVFchlkmuGSe7kA5E97mLC8mc+egDge6JLNqHvYAuetMt/h+5pObSf66StIVfZnf0jbf7O81cPWsUR3f3c4vxetsJ9n0AVfii1gI9DNxA9/EZFY8FGZsMyRzIOHvxwuJCKTsAva3A2+A9tqLxd85nWxn/n1RUgSM5VGxPC71ZvLZ/kALduhpTyexmZBULBd9B4XDawrMQkO9vzMBM5OAB1tJp0D9FePSsZ7OF/uf9HK/v+Nv0MD26WMX5MzofPl8bOFwo+2zsc4QKuuzfhc4iKv/Zuw9GNmiewftQ/GZY0Sa95C+UOnwrsANO9uxMYShvauJhqd/ofV5QT6WAXTb1oyNy/egOyUOVmamB+W+f/Zt2rs/ZQSG169O/mv9Zzu//j9QSwMEFAACAAgAWT3RSmhI0J1QAAAAbAAAABsAAAB1bml2ZXJzYWwvdW5pdmVyc2FsLnBuZy54bWyzsa/IzVEoSy0qzszPs1Uy1DNQsrfj5bIpKEoty0wtV6iwVTKyNNAzgAAlhUpbJTMjBLc8M6UkA6jNwMASIZiRmpmeUWKrZG5qDhfUBxoKAFBLAQIAABQAAgAIAFg90Uo3jRRghAQAAAwRAAAdAAAAAAAAAAEAAAAAAAAAAAB1bml2ZXJzYWwvY29tbW9uX21lc3NhZ2VzLmxuZ1BLAQIAABQAAgAIAFg90UoGWUJxJAQAAKARAAAnAAAAAAAAAAEAAAAAAL8EAAB1bml2ZXJzYWwvZmxhc2hfcHVibGlzaGluZ19zZXR0aW5ncy54bWxQSwECAAAUAAIACABYPdFKPwyEurYCAABWCgAAIQAAAAAAAAABAAAAAAAoCQAAdW5pdmVyc2FsL2ZsYXNoX3NraW5fc2V0dGluZ3MueG1sUEsBAgAAFAACAAgAWD3RSi3Zc+X3AwAAsRAAACYAAAAAAAAAAQAAAAAAHQwAAHVuaXZlcnNhbC9odG1sX3B1Ymxpc2hpbmdfc2V0dGluZ3MueG1sUEsBAgAAFAACAAgAWD3RSo1yq4qEAQAAAQYAAB8AAAAAAAAAAQAAAAAAWBAAAHVuaXZlcnNhbC9odG1sX3NraW5fc2V0dGluZ3MuanNQSwECAAAUAAIACABYPdFKPTwv0cEAAADlAQAAGgAAAAAAAAABAAAAAAAZEgAAdW5pdmVyc2FsL2kxOG5fcHJlc2V0cy54bWxQSwECAAAUAAIACABYPdFKS5yGgHIAAAB8AAAAHAAAAAAAAAABAAAAAAASEwAAdW5pdmVyc2FsL2xvY2FsX3NldHRpbmdzLnhtbFBLAQIAABQAAgAIAESUV0cjtE77+wIAALAIAAAUAAAAAAAAAAEAAAAAAL4TAAB1bml2ZXJzYWwvcGxheWVyLnhtbFBLAQIAABQAAgAIAFg90UpAfDeVdgEAAAEDAAApAAAAAAAAAAEAAAAAAOsWAAB1bml2ZXJzYWwvc2tpbl9jdXN0b21pemF0aW9uX3NldHRpbmdzLnhtbFBLAQIAABQAAgAIAFk90UrqScxFASAAAMNDAAAXAAAAAAAAAAAAAAAAAKgYAAB1bml2ZXJzYWwvdW5pdmVyc2FsLnBuZ1BLAQIAABQAAgAIAFk90UpoSNCdUAAAAGwAAAAbAAAAAAAAAAEAAAAAAN44AAB1bml2ZXJzYWwvdW5pdmVyc2FsLnBuZy54bWxQSwUGAAAAAAsACwBJAwAAZzkAAAAA"/>
  <p:tag name="ISPRING_OUTPUT_FOLDER" val="C:\Users\Administrator\Desktop\170618答辩类"/>
  <p:tag name="ISPRING_PRESENTATION_TITLE" val="170618答辩类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主题1：蓝绿色">
  <a:themeElements>
    <a:clrScheme name="自定义 89">
      <a:dk1>
        <a:srgbClr val="000000"/>
      </a:dk1>
      <a:lt1>
        <a:srgbClr val="FFFFFF"/>
      </a:lt1>
      <a:dk2>
        <a:srgbClr val="000000"/>
      </a:dk2>
      <a:lt2>
        <a:srgbClr val="FFFDFD"/>
      </a:lt2>
      <a:accent1>
        <a:srgbClr val="B8D620"/>
      </a:accent1>
      <a:accent2>
        <a:srgbClr val="0A7DB6"/>
      </a:accent2>
      <a:accent3>
        <a:srgbClr val="48A9C3"/>
      </a:accent3>
      <a:accent4>
        <a:srgbClr val="5DCAB3"/>
      </a:accent4>
      <a:accent5>
        <a:srgbClr val="EBEBEB"/>
      </a:accent5>
      <a:accent6>
        <a:srgbClr val="515151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主题1：蓝绿色" id="{9B472E2E-ECE5-4143-90CA-7299B4D70939}" vid="{866472A8-E67A-4FE8-B3C5-C7B076BB1800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主题1：蓝绿色</Template>
  <TotalTime>508</TotalTime>
  <Words>2749</Words>
  <Application>Microsoft Office PowerPoint</Application>
  <PresentationFormat>自定义</PresentationFormat>
  <Paragraphs>275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6" baseType="lpstr">
      <vt:lpstr>Open Sans</vt:lpstr>
      <vt:lpstr>等线</vt:lpstr>
      <vt:lpstr>方正粗宋简体</vt:lpstr>
      <vt:lpstr>方正兰亭黑_GBK</vt:lpstr>
      <vt:lpstr>宋体</vt:lpstr>
      <vt:lpstr>微软雅黑</vt:lpstr>
      <vt:lpstr>微软雅黑</vt:lpstr>
      <vt:lpstr>微软雅黑 Light</vt:lpstr>
      <vt:lpstr>Arial</vt:lpstr>
      <vt:lpstr>Calibri</vt:lpstr>
      <vt:lpstr>主题1：蓝绿色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170618答辩类</dc:title>
  <dc:creator>让PPT飞</dc:creator>
  <dc:description>PPT模板订制_x000d_
QQ：463698326</dc:description>
  <cp:lastModifiedBy>Administrator</cp:lastModifiedBy>
  <cp:revision>53</cp:revision>
  <dcterms:created xsi:type="dcterms:W3CDTF">2015-08-18T02:51:00Z</dcterms:created>
  <dcterms:modified xsi:type="dcterms:W3CDTF">2017-10-06T08:38:26Z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2052-10.1.0.5511</vt:lpwstr>
  </property>
</Properties>
</file>