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82" r:id="rId2"/>
    <p:sldId id="283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4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039620-EECA-412D-8ADE-084D31741761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A2B1B-2E59-4D89-8860-0AB65EAAAA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514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805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451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582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208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019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910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77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733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968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458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274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953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4236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7831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1150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891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152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625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7551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4103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9785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1044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0804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A2B1B-2E59-4D89-8860-0AB65EAAAA6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25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76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6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82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10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08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06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50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64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84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60F08-30E2-4E9F-8FBA-763B1B4E26B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CAAB0-7EB4-4636-BAE8-6D43F569E5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-76346" y="-21970"/>
            <a:ext cx="9224920" cy="5165470"/>
            <a:chOff x="-76346" y="-21970"/>
            <a:chExt cx="9224920" cy="516547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815" b="45127"/>
            <a:stretch/>
          </p:blipFill>
          <p:spPr>
            <a:xfrm flipH="1">
              <a:off x="5200284" y="-21970"/>
              <a:ext cx="3943716" cy="157399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797" r="67446"/>
            <a:stretch/>
          </p:blipFill>
          <p:spPr>
            <a:xfrm>
              <a:off x="-76346" y="4427984"/>
              <a:ext cx="1905146" cy="71551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815" b="45127"/>
            <a:stretch/>
          </p:blipFill>
          <p:spPr>
            <a:xfrm>
              <a:off x="0" y="-1"/>
              <a:ext cx="4122526" cy="1645365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41" t="2708" r="-92" b="1"/>
            <a:stretch/>
          </p:blipFill>
          <p:spPr>
            <a:xfrm>
              <a:off x="6512054" y="3272307"/>
              <a:ext cx="2636520" cy="1871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7021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4.xml"/><Relationship Id="rId7" Type="http://schemas.openxmlformats.org/officeDocument/2006/relationships/image" Target="../media/image20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31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19.pn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image" Target="../media/image36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49.png"/><Relationship Id="rId5" Type="http://schemas.openxmlformats.org/officeDocument/2006/relationships/tags" Target="../tags/tag9.xml"/><Relationship Id="rId15" Type="http://schemas.openxmlformats.org/officeDocument/2006/relationships/image" Target="../media/image50.png"/><Relationship Id="rId10" Type="http://schemas.openxmlformats.org/officeDocument/2006/relationships/notesSlide" Target="../notesSlides/notesSlide15.xml"/><Relationship Id="rId4" Type="http://schemas.openxmlformats.org/officeDocument/2006/relationships/tags" Target="../tags/tag8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1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1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1.pn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59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67" t="45500" r="4250"/>
          <a:stretch/>
        </p:blipFill>
        <p:spPr>
          <a:xfrm>
            <a:off x="3790230" y="3075311"/>
            <a:ext cx="526858" cy="94921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15704" r="18222" b="9778"/>
          <a:stretch/>
        </p:blipFill>
        <p:spPr>
          <a:xfrm>
            <a:off x="900917" y="1698545"/>
            <a:ext cx="2621630" cy="2419596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381955" y="1438523"/>
            <a:ext cx="6119492" cy="1488332"/>
            <a:chOff x="1949886" y="2648319"/>
            <a:chExt cx="7097172" cy="1984444"/>
          </a:xfrm>
        </p:grpSpPr>
        <p:sp>
          <p:nvSpPr>
            <p:cNvPr id="16" name="文本框 15"/>
            <p:cNvSpPr txBox="1"/>
            <p:nvPr/>
          </p:nvSpPr>
          <p:spPr>
            <a:xfrm>
              <a:off x="1949886" y="3668895"/>
              <a:ext cx="6885073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小学生成长记录册</a:t>
              </a:r>
              <a:r>
                <a:rPr lang="en-US" altLang="zh-CN" sz="36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ppt</a:t>
              </a:r>
              <a:r>
                <a:rPr lang="zh-CN" altLang="en-US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模板</a:t>
              </a:r>
              <a:endParaRPr lang="zh-CN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361156" y="2990410"/>
              <a:ext cx="1303528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 </a:t>
              </a:r>
              <a:endParaRPr lang="zh-CN" altLang="en-US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 rot="1242896">
              <a:off x="4091410" y="2824342"/>
              <a:ext cx="1374713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405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054356" y="2648319"/>
              <a:ext cx="1303528" cy="1892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625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098478" y="3032325"/>
              <a:ext cx="130352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945134" y="2800825"/>
              <a:ext cx="1303528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743530" y="2934090"/>
              <a:ext cx="130352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6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8" t="54646" r="46530" b="187"/>
          <a:stretch/>
        </p:blipFill>
        <p:spPr>
          <a:xfrm>
            <a:off x="4976361" y="590020"/>
            <a:ext cx="1102122" cy="86868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77" y="199383"/>
            <a:ext cx="857291" cy="781273"/>
          </a:xfrm>
          <a:prstGeom prst="rect">
            <a:avLst/>
          </a:prstGeom>
        </p:spPr>
      </p:pic>
      <p:pic>
        <p:nvPicPr>
          <p:cNvPr id="39" name="艾索 - 晚安喵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1317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5195079" y="1953900"/>
            <a:ext cx="219344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你的到来点亮了我们的生命，为我们的生活赋予了全新的意义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" t="42095" r="69792" b="6655"/>
          <a:stretch/>
        </p:blipFill>
        <p:spPr>
          <a:xfrm>
            <a:off x="5619334" y="1048588"/>
            <a:ext cx="1344932" cy="864975"/>
          </a:xfrm>
          <a:prstGeom prst="rect">
            <a:avLst/>
          </a:prstGeom>
        </p:spPr>
      </p:pic>
      <p:pic>
        <p:nvPicPr>
          <p:cNvPr id="4" name="图片 3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78" y="358140"/>
            <a:ext cx="4191001" cy="414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40491" y="2936283"/>
            <a:ext cx="4023349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愿你像那小小的溪流，</a:t>
            </a:r>
            <a:endParaRPr lang="en-US" altLang="zh-CN" sz="2100" dirty="0">
              <a:solidFill>
                <a:prstClr val="black">
                  <a:lumMod val="85000"/>
                  <a:lumOff val="15000"/>
                </a:prst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将那高高的山峰作为生命的起点。</a:t>
            </a:r>
          </a:p>
        </p:txBody>
      </p:sp>
      <p:pic>
        <p:nvPicPr>
          <p:cNvPr id="14" name="图片占位符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73" y="1484871"/>
            <a:ext cx="2974702" cy="2354183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5" name="图片占位符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51" y="422447"/>
            <a:ext cx="3765695" cy="2354183"/>
          </a:xfrm>
          <a:prstGeom prst="roundRect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40" t="38888" r="16586" b="31479"/>
          <a:stretch/>
        </p:blipFill>
        <p:spPr>
          <a:xfrm>
            <a:off x="2553912" y="228599"/>
            <a:ext cx="1112521" cy="149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1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80056" y="3333852"/>
            <a:ext cx="495190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愿你快快脱去幼稚和娇嫩，扬起创造的风帆，驶向成熟，驶向金色的海岸。</a:t>
            </a:r>
          </a:p>
        </p:txBody>
      </p:sp>
      <p:pic>
        <p:nvPicPr>
          <p:cNvPr id="28" name="图片占位符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5" r="19945"/>
          <a:stretch>
            <a:fillRect/>
          </a:stretch>
        </p:blipFill>
        <p:spPr>
          <a:xfrm>
            <a:off x="1215323" y="1008116"/>
            <a:ext cx="1729466" cy="2070238"/>
          </a:xfrm>
          <a:custGeom>
            <a:avLst/>
            <a:gdLst>
              <a:gd name="connsiteX0" fmla="*/ 1833084 w 2305954"/>
              <a:gd name="connsiteY0" fmla="*/ 0 h 2760317"/>
              <a:gd name="connsiteX1" fmla="*/ 2305954 w 2305954"/>
              <a:gd name="connsiteY1" fmla="*/ 2398994 h 2760317"/>
              <a:gd name="connsiteX2" fmla="*/ 472870 w 2305954"/>
              <a:gd name="connsiteY2" fmla="*/ 2760317 h 2760317"/>
              <a:gd name="connsiteX3" fmla="*/ 0 w 2305954"/>
              <a:gd name="connsiteY3" fmla="*/ 361322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1833084" y="0"/>
                </a:moveTo>
                <a:lnTo>
                  <a:pt x="2305954" y="2398994"/>
                </a:lnTo>
                <a:lnTo>
                  <a:pt x="472870" y="2760317"/>
                </a:lnTo>
                <a:lnTo>
                  <a:pt x="0" y="361322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29" name="图片占位符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" r="3074"/>
          <a:stretch>
            <a:fillRect/>
          </a:stretch>
        </p:blipFill>
        <p:spPr>
          <a:xfrm>
            <a:off x="3040763" y="576758"/>
            <a:ext cx="1401266" cy="1833866"/>
          </a:xfrm>
          <a:custGeom>
            <a:avLst/>
            <a:gdLst>
              <a:gd name="connsiteX0" fmla="*/ 0 w 1868355"/>
              <a:gd name="connsiteY0" fmla="*/ 0 h 2445154"/>
              <a:gd name="connsiteX1" fmla="*/ 1868355 w 1868355"/>
              <a:gd name="connsiteY1" fmla="*/ 0 h 2445154"/>
              <a:gd name="connsiteX2" fmla="*/ 1868355 w 1868355"/>
              <a:gd name="connsiteY2" fmla="*/ 2445154 h 2445154"/>
              <a:gd name="connsiteX3" fmla="*/ 0 w 1868355"/>
              <a:gd name="connsiteY3" fmla="*/ 2445154 h 244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8355" h="2445154">
                <a:moveTo>
                  <a:pt x="0" y="0"/>
                </a:moveTo>
                <a:lnTo>
                  <a:pt x="1868355" y="0"/>
                </a:lnTo>
                <a:lnTo>
                  <a:pt x="1868355" y="2445154"/>
                </a:lnTo>
                <a:lnTo>
                  <a:pt x="0" y="2445154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30" name="图片占位符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9" r="8199"/>
          <a:stretch>
            <a:fillRect/>
          </a:stretch>
        </p:blipFill>
        <p:spPr>
          <a:xfrm>
            <a:off x="4477090" y="1008116"/>
            <a:ext cx="1729466" cy="2070238"/>
          </a:xfrm>
          <a:custGeom>
            <a:avLst/>
            <a:gdLst>
              <a:gd name="connsiteX0" fmla="*/ 472870 w 2305954"/>
              <a:gd name="connsiteY0" fmla="*/ 0 h 2760317"/>
              <a:gd name="connsiteX1" fmla="*/ 2305954 w 2305954"/>
              <a:gd name="connsiteY1" fmla="*/ 361322 h 2760317"/>
              <a:gd name="connsiteX2" fmla="*/ 1833083 w 2305954"/>
              <a:gd name="connsiteY2" fmla="*/ 2760317 h 2760317"/>
              <a:gd name="connsiteX3" fmla="*/ 0 w 2305954"/>
              <a:gd name="connsiteY3" fmla="*/ 2398994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472870" y="0"/>
                </a:moveTo>
                <a:lnTo>
                  <a:pt x="2305954" y="361322"/>
                </a:lnTo>
                <a:lnTo>
                  <a:pt x="1833083" y="2760317"/>
                </a:lnTo>
                <a:lnTo>
                  <a:pt x="0" y="2398994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31" name="图片占位符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5" b="4775"/>
          <a:stretch>
            <a:fillRect/>
          </a:stretch>
        </p:blipFill>
        <p:spPr>
          <a:xfrm>
            <a:off x="5939269" y="1008116"/>
            <a:ext cx="2066879" cy="2264083"/>
          </a:xfrm>
          <a:custGeom>
            <a:avLst/>
            <a:gdLst>
              <a:gd name="connsiteX0" fmla="*/ 1079376 w 2755839"/>
              <a:gd name="connsiteY0" fmla="*/ 0 h 3018777"/>
              <a:gd name="connsiteX1" fmla="*/ 2755839 w 2755839"/>
              <a:gd name="connsiteY1" fmla="*/ 824756 h 3018777"/>
              <a:gd name="connsiteX2" fmla="*/ 1676463 w 2755839"/>
              <a:gd name="connsiteY2" fmla="*/ 3018777 h 3018777"/>
              <a:gd name="connsiteX3" fmla="*/ 0 w 2755839"/>
              <a:gd name="connsiteY3" fmla="*/ 2194020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079376" y="0"/>
                </a:moveTo>
                <a:lnTo>
                  <a:pt x="2755839" y="824756"/>
                </a:lnTo>
                <a:lnTo>
                  <a:pt x="1676463" y="3018777"/>
                </a:lnTo>
                <a:lnTo>
                  <a:pt x="0" y="2194020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7" t="72603" r="55594" b="6079"/>
          <a:stretch/>
        </p:blipFill>
        <p:spPr>
          <a:xfrm>
            <a:off x="861059" y="3321261"/>
            <a:ext cx="1463041" cy="107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7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6218" y="997991"/>
            <a:ext cx="4323873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生活正在你的前方微笑，</a:t>
            </a:r>
            <a:endParaRPr lang="en-US" altLang="zh-CN" sz="2100" dirty="0">
              <a:solidFill>
                <a:prstClr val="black">
                  <a:lumMod val="85000"/>
                  <a:lumOff val="15000"/>
                </a:prst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勇敢的走上前去，</a:t>
            </a:r>
            <a:endParaRPr lang="en-US" altLang="zh-CN" sz="2100" dirty="0">
              <a:solidFill>
                <a:prstClr val="black">
                  <a:lumMod val="85000"/>
                  <a:lumOff val="15000"/>
                </a:prst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将彩色的人生拥抱。</a:t>
            </a:r>
          </a:p>
        </p:txBody>
      </p:sp>
      <p:pic>
        <p:nvPicPr>
          <p:cNvPr id="23" name="图片占位符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87" y="2697744"/>
            <a:ext cx="3479387" cy="2146950"/>
          </a:xfrm>
          <a:prstGeom prst="cloud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24" name="图片占位符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165" y="1210283"/>
            <a:ext cx="2600550" cy="1709499"/>
          </a:xfrm>
          <a:custGeom>
            <a:avLst/>
            <a:gdLst>
              <a:gd name="connsiteX0" fmla="*/ 2503448 w 4061740"/>
              <a:gd name="connsiteY0" fmla="*/ 567 h 2279332"/>
              <a:gd name="connsiteX1" fmla="*/ 2727499 w 4061740"/>
              <a:gd name="connsiteY1" fmla="*/ 64304 h 2279332"/>
              <a:gd name="connsiteX2" fmla="*/ 2800220 w 4061740"/>
              <a:gd name="connsiteY2" fmla="*/ 119968 h 2279332"/>
              <a:gd name="connsiteX3" fmla="*/ 2804715 w 4061740"/>
              <a:gd name="connsiteY3" fmla="*/ 123409 h 2279332"/>
              <a:gd name="connsiteX4" fmla="*/ 3119353 w 4061740"/>
              <a:gd name="connsiteY4" fmla="*/ 1400 h 2279332"/>
              <a:gd name="connsiteX5" fmla="*/ 3333365 w 4061740"/>
              <a:gd name="connsiteY5" fmla="*/ 28954 h 2279332"/>
              <a:gd name="connsiteX6" fmla="*/ 3601446 w 4061740"/>
              <a:gd name="connsiteY6" fmla="*/ 286635 h 2279332"/>
              <a:gd name="connsiteX7" fmla="*/ 3602905 w 4061740"/>
              <a:gd name="connsiteY7" fmla="*/ 287095 h 2279332"/>
              <a:gd name="connsiteX8" fmla="*/ 3716260 w 4061740"/>
              <a:gd name="connsiteY8" fmla="*/ 322789 h 2279332"/>
              <a:gd name="connsiteX9" fmla="*/ 3945491 w 4061740"/>
              <a:gd name="connsiteY9" fmla="*/ 536722 h 2279332"/>
              <a:gd name="connsiteX10" fmla="*/ 3930091 w 4061740"/>
              <a:gd name="connsiteY10" fmla="*/ 807904 h 2279332"/>
              <a:gd name="connsiteX11" fmla="*/ 4042582 w 4061740"/>
              <a:gd name="connsiteY11" fmla="*/ 1222536 h 2279332"/>
              <a:gd name="connsiteX12" fmla="*/ 3515622 w 4061740"/>
              <a:gd name="connsiteY12" fmla="*/ 1585484 h 2279332"/>
              <a:gd name="connsiteX13" fmla="*/ 3326980 w 4061740"/>
              <a:gd name="connsiteY13" fmla="*/ 1896484 h 2279332"/>
              <a:gd name="connsiteX14" fmla="*/ 2684713 w 4061740"/>
              <a:gd name="connsiteY14" fmla="*/ 1934140 h 2279332"/>
              <a:gd name="connsiteX15" fmla="*/ 2225736 w 4061740"/>
              <a:gd name="connsiteY15" fmla="*/ 2265919 h 2279332"/>
              <a:gd name="connsiteX16" fmla="*/ 1550886 w 4061740"/>
              <a:gd name="connsiteY16" fmla="*/ 2063402 h 2279332"/>
              <a:gd name="connsiteX17" fmla="*/ 548424 w 4061740"/>
              <a:gd name="connsiteY17" fmla="*/ 1863311 h 2279332"/>
              <a:gd name="connsiteX18" fmla="*/ 107664 w 4061740"/>
              <a:gd name="connsiteY18" fmla="*/ 1640649 h 2279332"/>
              <a:gd name="connsiteX19" fmla="*/ 201844 w 4061740"/>
              <a:gd name="connsiteY19" fmla="*/ 1340091 h 2279332"/>
              <a:gd name="connsiteX20" fmla="*/ 2967 w 4061740"/>
              <a:gd name="connsiteY20" fmla="*/ 1031728 h 2279332"/>
              <a:gd name="connsiteX21" fmla="*/ 366167 w 4061740"/>
              <a:gd name="connsiteY21" fmla="*/ 757644 h 2279332"/>
              <a:gd name="connsiteX22" fmla="*/ 369641 w 4061740"/>
              <a:gd name="connsiteY22" fmla="*/ 750419 h 2279332"/>
              <a:gd name="connsiteX23" fmla="*/ 531429 w 4061740"/>
              <a:gd name="connsiteY23" fmla="*/ 356830 h 2279332"/>
              <a:gd name="connsiteX24" fmla="*/ 1318487 w 4061740"/>
              <a:gd name="connsiteY24" fmla="*/ 266911 h 2279332"/>
              <a:gd name="connsiteX25" fmla="*/ 1318638 w 4061740"/>
              <a:gd name="connsiteY25" fmla="*/ 266745 h 2279332"/>
              <a:gd name="connsiteX26" fmla="*/ 1387897 w 4061740"/>
              <a:gd name="connsiteY26" fmla="*/ 190520 h 2279332"/>
              <a:gd name="connsiteX27" fmla="*/ 2112025 w 4061740"/>
              <a:gd name="connsiteY27" fmla="*/ 173563 h 2279332"/>
              <a:gd name="connsiteX28" fmla="*/ 2115564 w 4061740"/>
              <a:gd name="connsiteY28" fmla="*/ 169472 h 2279332"/>
              <a:gd name="connsiteX29" fmla="*/ 2166967 w 4061740"/>
              <a:gd name="connsiteY29" fmla="*/ 110049 h 2279332"/>
              <a:gd name="connsiteX30" fmla="*/ 2421233 w 4061740"/>
              <a:gd name="connsiteY30" fmla="*/ 3112 h 2279332"/>
              <a:gd name="connsiteX31" fmla="*/ 2503448 w 4061740"/>
              <a:gd name="connsiteY31" fmla="*/ 567 h 227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061740" h="2279332">
                <a:moveTo>
                  <a:pt x="2503448" y="567"/>
                </a:moveTo>
                <a:cubicBezTo>
                  <a:pt x="2584898" y="4318"/>
                  <a:pt x="2662935" y="26613"/>
                  <a:pt x="2727499" y="64304"/>
                </a:cubicBezTo>
                <a:lnTo>
                  <a:pt x="2800220" y="119968"/>
                </a:lnTo>
                <a:lnTo>
                  <a:pt x="2804715" y="123409"/>
                </a:lnTo>
                <a:cubicBezTo>
                  <a:pt x="2885820" y="50432"/>
                  <a:pt x="3000083" y="8088"/>
                  <a:pt x="3119353" y="1400"/>
                </a:cubicBezTo>
                <a:cubicBezTo>
                  <a:pt x="3190915" y="-2613"/>
                  <a:pt x="3264279" y="6210"/>
                  <a:pt x="3333365" y="28954"/>
                </a:cubicBezTo>
                <a:cubicBezTo>
                  <a:pt x="3473743" y="75153"/>
                  <a:pt x="3574403" y="171876"/>
                  <a:pt x="3601446" y="286635"/>
                </a:cubicBezTo>
                <a:lnTo>
                  <a:pt x="3602905" y="287095"/>
                </a:lnTo>
                <a:lnTo>
                  <a:pt x="3716260" y="322789"/>
                </a:lnTo>
                <a:cubicBezTo>
                  <a:pt x="3823516" y="369211"/>
                  <a:pt x="3906053" y="444957"/>
                  <a:pt x="3945491" y="536722"/>
                </a:cubicBezTo>
                <a:cubicBezTo>
                  <a:pt x="3983707" y="625534"/>
                  <a:pt x="3978261" y="721993"/>
                  <a:pt x="3930091" y="807904"/>
                </a:cubicBezTo>
                <a:cubicBezTo>
                  <a:pt x="4048497" y="925723"/>
                  <a:pt x="4089907" y="1078454"/>
                  <a:pt x="4042582" y="1222536"/>
                </a:cubicBezTo>
                <a:cubicBezTo>
                  <a:pt x="3979669" y="1414083"/>
                  <a:pt x="3771402" y="1557532"/>
                  <a:pt x="3515622" y="1585484"/>
                </a:cubicBezTo>
                <a:cubicBezTo>
                  <a:pt x="3514401" y="1705043"/>
                  <a:pt x="3445574" y="1818431"/>
                  <a:pt x="3326980" y="1896484"/>
                </a:cubicBezTo>
                <a:cubicBezTo>
                  <a:pt x="3146788" y="2015093"/>
                  <a:pt x="2886501" y="2030335"/>
                  <a:pt x="2684713" y="1934140"/>
                </a:cubicBezTo>
                <a:cubicBezTo>
                  <a:pt x="2619453" y="2099370"/>
                  <a:pt x="2444708" y="2225679"/>
                  <a:pt x="2225736" y="2265919"/>
                </a:cubicBezTo>
                <a:cubicBezTo>
                  <a:pt x="1967703" y="2313331"/>
                  <a:pt x="1698401" y="2232535"/>
                  <a:pt x="1550886" y="2063402"/>
                </a:cubicBezTo>
                <a:cubicBezTo>
                  <a:pt x="1202710" y="2223939"/>
                  <a:pt x="750494" y="2133703"/>
                  <a:pt x="548424" y="1863311"/>
                </a:cubicBezTo>
                <a:cubicBezTo>
                  <a:pt x="349922" y="1881084"/>
                  <a:pt x="163534" y="1786946"/>
                  <a:pt x="107664" y="1640649"/>
                </a:cubicBezTo>
                <a:cubicBezTo>
                  <a:pt x="67194" y="1534802"/>
                  <a:pt x="102969" y="1420570"/>
                  <a:pt x="201844" y="1340091"/>
                </a:cubicBezTo>
                <a:cubicBezTo>
                  <a:pt x="61560" y="1276962"/>
                  <a:pt x="-16564" y="1155822"/>
                  <a:pt x="2967" y="1031728"/>
                </a:cubicBezTo>
                <a:cubicBezTo>
                  <a:pt x="25878" y="886432"/>
                  <a:pt x="176679" y="772622"/>
                  <a:pt x="366167" y="757644"/>
                </a:cubicBezTo>
                <a:cubicBezTo>
                  <a:pt x="367294" y="755218"/>
                  <a:pt x="368514" y="752845"/>
                  <a:pt x="369641" y="750419"/>
                </a:cubicBezTo>
                <a:cubicBezTo>
                  <a:pt x="344195" y="607339"/>
                  <a:pt x="403539" y="463046"/>
                  <a:pt x="531429" y="356830"/>
                </a:cubicBezTo>
                <a:cubicBezTo>
                  <a:pt x="733499" y="189069"/>
                  <a:pt x="1061111" y="151677"/>
                  <a:pt x="1318487" y="266911"/>
                </a:cubicBezTo>
                <a:lnTo>
                  <a:pt x="1318638" y="266745"/>
                </a:lnTo>
                <a:lnTo>
                  <a:pt x="1387897" y="190520"/>
                </a:lnTo>
                <a:cubicBezTo>
                  <a:pt x="1572533" y="32350"/>
                  <a:pt x="1903171" y="16204"/>
                  <a:pt x="2112025" y="173563"/>
                </a:cubicBezTo>
                <a:lnTo>
                  <a:pt x="2115564" y="169472"/>
                </a:lnTo>
                <a:lnTo>
                  <a:pt x="2166967" y="110049"/>
                </a:lnTo>
                <a:cubicBezTo>
                  <a:pt x="2231123" y="52525"/>
                  <a:pt x="2321161" y="13950"/>
                  <a:pt x="2421233" y="3112"/>
                </a:cubicBezTo>
                <a:cubicBezTo>
                  <a:pt x="2448769" y="126"/>
                  <a:pt x="2476298" y="-684"/>
                  <a:pt x="2503448" y="567"/>
                </a:cubicBez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47" t="24595" r="3645" b="31655"/>
          <a:stretch/>
        </p:blipFill>
        <p:spPr>
          <a:xfrm>
            <a:off x="4015294" y="1585496"/>
            <a:ext cx="1493411" cy="95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4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SO_Img1"/>
          <p:cNvSpPr/>
          <p:nvPr>
            <p:custDataLst>
              <p:tags r:id="rId1"/>
            </p:custDataLst>
          </p:nvPr>
        </p:nvSpPr>
        <p:spPr>
          <a:xfrm rot="21060000">
            <a:off x="1428738" y="1155563"/>
            <a:ext cx="1906305" cy="276455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14" name="KSO_Img3"/>
          <p:cNvSpPr/>
          <p:nvPr>
            <p:custDataLst>
              <p:tags r:id="rId2"/>
            </p:custDataLst>
          </p:nvPr>
        </p:nvSpPr>
        <p:spPr>
          <a:xfrm rot="480000">
            <a:off x="5426634" y="1048249"/>
            <a:ext cx="1910800" cy="2879846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15" name="KSO_Img2"/>
          <p:cNvSpPr/>
          <p:nvPr>
            <p:custDataLst>
              <p:tags r:id="rId3"/>
            </p:custDataLst>
          </p:nvPr>
        </p:nvSpPr>
        <p:spPr>
          <a:xfrm>
            <a:off x="3327839" y="1023475"/>
            <a:ext cx="2000697" cy="2895945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2" t="39795" r="62095" b="28152"/>
          <a:stretch/>
        </p:blipFill>
        <p:spPr>
          <a:xfrm rot="20632844" flipH="1">
            <a:off x="515576" y="2636444"/>
            <a:ext cx="1417321" cy="161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2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21"/>
          <p:cNvSpPr/>
          <p:nvPr/>
        </p:nvSpPr>
        <p:spPr>
          <a:xfrm>
            <a:off x="0" y="1327235"/>
            <a:ext cx="8817428" cy="986612"/>
          </a:xfrm>
          <a:custGeom>
            <a:avLst/>
            <a:gdLst>
              <a:gd name="connsiteX0" fmla="*/ 0 w 7852229"/>
              <a:gd name="connsiteY0" fmla="*/ 0 h 987007"/>
              <a:gd name="connsiteX1" fmla="*/ 3556000 w 7852229"/>
              <a:gd name="connsiteY1" fmla="*/ 986971 h 987007"/>
              <a:gd name="connsiteX2" fmla="*/ 7852229 w 7852229"/>
              <a:gd name="connsiteY2" fmla="*/ 29028 h 98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52229" h="987007">
                <a:moveTo>
                  <a:pt x="0" y="0"/>
                </a:moveTo>
                <a:cubicBezTo>
                  <a:pt x="1123647" y="491066"/>
                  <a:pt x="2247295" y="982133"/>
                  <a:pt x="3556000" y="986971"/>
                </a:cubicBezTo>
                <a:cubicBezTo>
                  <a:pt x="4864705" y="991809"/>
                  <a:pt x="6358467" y="510418"/>
                  <a:pt x="7852229" y="29028"/>
                </a:cubicBez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178774" y="2022443"/>
            <a:ext cx="2457881" cy="2107121"/>
            <a:chOff x="2937440" y="1387460"/>
            <a:chExt cx="2781294" cy="2384379"/>
          </a:xfrm>
        </p:grpSpPr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937440" y="2098690"/>
              <a:ext cx="2781294" cy="167314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2531" y="1387460"/>
              <a:ext cx="554654" cy="737045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 rot="20739430">
            <a:off x="6019295" y="1659129"/>
            <a:ext cx="2298435" cy="1983683"/>
            <a:chOff x="5989536" y="946927"/>
            <a:chExt cx="2600868" cy="2244699"/>
          </a:xfrm>
        </p:grpSpPr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89536" y="1599803"/>
              <a:ext cx="2600868" cy="159182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3335" y="946927"/>
              <a:ext cx="518286" cy="688719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 rot="923513">
            <a:off x="563692" y="1790170"/>
            <a:ext cx="2171810" cy="2112938"/>
            <a:chOff x="305769" y="1146324"/>
            <a:chExt cx="2457579" cy="2390960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5769" y="1847888"/>
              <a:ext cx="2457579" cy="1689396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018" y="1146324"/>
              <a:ext cx="558040" cy="741542"/>
            </a:xfrm>
            <a:prstGeom prst="rect">
              <a:avLst/>
            </a:prstGeom>
          </p:spPr>
        </p:pic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312" y="-1195647"/>
            <a:ext cx="3029750" cy="2662907"/>
          </a:xfrm>
          <a:prstGeom prst="rect">
            <a:avLst/>
          </a:prstGeom>
          <a:effectLst>
            <a:outerShdw blurRad="228600" dist="38100" dir="2700000" algn="tl" rotWithShape="0">
              <a:prstClr val="black"/>
            </a:outerShdw>
          </a:effectLst>
        </p:spPr>
      </p:pic>
      <p:sp>
        <p:nvSpPr>
          <p:cNvPr id="35" name="矩形 34"/>
          <p:cNvSpPr/>
          <p:nvPr/>
        </p:nvSpPr>
        <p:spPr>
          <a:xfrm>
            <a:off x="2245777" y="707936"/>
            <a:ext cx="432387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感谢你，宝贝。因为你，花朵开放，果实芳香，随你而来的满天希望！</a:t>
            </a:r>
          </a:p>
        </p:txBody>
      </p:sp>
    </p:spTree>
    <p:extLst>
      <p:ext uri="{BB962C8B-B14F-4D97-AF65-F5344CB8AC3E}">
        <p14:creationId xmlns:p14="http://schemas.microsoft.com/office/powerpoint/2010/main" val="304021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14023 -0.03842 C -1.13502 -0.02824 -1.172 -0.16736 -1.08007 -0.12638 C -0.98698 -0.08587 -0.76211 0.20625 -0.58177 0.20394 C -0.38476 0.20116 -0.06875 0.04885 -3.33333E-6 0.00024 " pathEditMode="relative" rAng="0" ptsTypes="AAAA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862" y="736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5073946" y="2672671"/>
            <a:ext cx="347229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我们的生活融合而又快乐，这是因为有了你！</a:t>
            </a:r>
          </a:p>
        </p:txBody>
      </p:sp>
      <p:pic>
        <p:nvPicPr>
          <p:cNvPr id="36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072">
            <a:off x="1080994" y="944093"/>
            <a:ext cx="2968656" cy="182354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16">
            <a:off x="5117000" y="928208"/>
            <a:ext cx="2516201" cy="148030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0848">
            <a:off x="2146964" y="2459052"/>
            <a:ext cx="2490578" cy="198301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006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2782745" y="3429306"/>
            <a:ext cx="3712789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我的孩子，你像一朵月夜的百合，给我们带来恬适与宁静</a:t>
            </a:r>
          </a:p>
        </p:txBody>
      </p:sp>
      <p:pic>
        <p:nvPicPr>
          <p:cNvPr id="22" name="图片占位符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95" y="1518697"/>
            <a:ext cx="2362806" cy="1900090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23" name="图片占位符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762" y="1518697"/>
            <a:ext cx="2381438" cy="1815416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24" name="图片占位符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701" y="885117"/>
            <a:ext cx="2605821" cy="2092929"/>
          </a:xfrm>
          <a:prstGeom prst="ellipse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32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21651"/>
            <a:ext cx="6360625" cy="4984967"/>
            <a:chOff x="0" y="-21651"/>
            <a:chExt cx="6360625" cy="4984967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70" t="57630"/>
            <a:stretch/>
          </p:blipFill>
          <p:spPr>
            <a:xfrm>
              <a:off x="0" y="-21651"/>
              <a:ext cx="6360625" cy="4984967"/>
            </a:xfrm>
            <a:prstGeom prst="rect">
              <a:avLst/>
            </a:prstGeom>
          </p:spPr>
        </p:pic>
        <p:sp>
          <p:nvSpPr>
            <p:cNvPr id="35" name="矩形 34"/>
            <p:cNvSpPr/>
            <p:nvPr/>
          </p:nvSpPr>
          <p:spPr>
            <a:xfrm>
              <a:off x="1705914" y="1967229"/>
              <a:ext cx="2652726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一千朵玫瑰给你，要好好爱自己，一千只纸鹤给你，让烦恼远离你，一千颗幸运星给你，让好运围绕着你</a:t>
              </a:r>
              <a:r>
                <a:rPr lang="zh-CN" altLang="en-US" sz="16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。</a:t>
              </a:r>
              <a:endPara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pic>
        <p:nvPicPr>
          <p:cNvPr id="14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672">
            <a:off x="5197150" y="345284"/>
            <a:ext cx="2005500" cy="133802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804">
            <a:off x="5423611" y="1693946"/>
            <a:ext cx="2119856" cy="128794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4741">
            <a:off x="4995188" y="3070725"/>
            <a:ext cx="2174392" cy="130805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151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75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7" t="17868" r="10742" b="17137"/>
          <a:stretch/>
        </p:blipFill>
        <p:spPr>
          <a:xfrm>
            <a:off x="1341119" y="830580"/>
            <a:ext cx="5401995" cy="341376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9" t="2903" r="66026" b="61718"/>
          <a:stretch/>
        </p:blipFill>
        <p:spPr>
          <a:xfrm>
            <a:off x="944879" y="2392679"/>
            <a:ext cx="1242061" cy="178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23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1224214" y="1545407"/>
            <a:ext cx="27458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在青翠的草地上，盛开的那一朵玫瑰是我的宝贝，看着你，心中是明媚如春日阳光。</a:t>
            </a:r>
          </a:p>
        </p:txBody>
      </p:sp>
      <p:sp>
        <p:nvSpPr>
          <p:cNvPr id="2" name="六角星 1"/>
          <p:cNvSpPr/>
          <p:nvPr/>
        </p:nvSpPr>
        <p:spPr>
          <a:xfrm>
            <a:off x="4566824" y="1083251"/>
            <a:ext cx="2656578" cy="2955638"/>
          </a:xfrm>
          <a:prstGeom prst="star6">
            <a:avLst>
              <a:gd name="adj" fmla="val 49367"/>
              <a:gd name="hf" fmla="val 115470"/>
            </a:avLst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07" t="40249" r="38056" b="29362"/>
          <a:stretch/>
        </p:blipFill>
        <p:spPr>
          <a:xfrm>
            <a:off x="3970020" y="2644139"/>
            <a:ext cx="1196341" cy="153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1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947154" y="-91441"/>
            <a:ext cx="3575566" cy="5869715"/>
            <a:chOff x="2947154" y="-91441"/>
            <a:chExt cx="3575566" cy="586971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13" t="58667" r="66155" b="-741"/>
            <a:stretch/>
          </p:blipFill>
          <p:spPr>
            <a:xfrm>
              <a:off x="2947154" y="-91441"/>
              <a:ext cx="3575566" cy="5869715"/>
            </a:xfrm>
            <a:prstGeom prst="rect">
              <a:avLst/>
            </a:prstGeom>
          </p:spPr>
        </p:pic>
        <p:sp>
          <p:nvSpPr>
            <p:cNvPr id="3" name="心形 2"/>
            <p:cNvSpPr/>
            <p:nvPr/>
          </p:nvSpPr>
          <p:spPr>
            <a:xfrm>
              <a:off x="3542408" y="1577987"/>
              <a:ext cx="2075341" cy="2075341"/>
            </a:xfrm>
            <a:prstGeom prst="heart">
              <a:avLst/>
            </a:prstGeom>
            <a:blipFill>
              <a:blip r:embed="rId4"/>
              <a:stretch>
                <a:fillRect/>
              </a:stretch>
            </a:blip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心形 12"/>
          <p:cNvSpPr/>
          <p:nvPr/>
        </p:nvSpPr>
        <p:spPr>
          <a:xfrm>
            <a:off x="932721" y="1828799"/>
            <a:ext cx="1904105" cy="1904105"/>
          </a:xfrm>
          <a:prstGeom prst="heart">
            <a:avLst/>
          </a:prstGeom>
          <a:blipFill>
            <a:blip r:embed="rId5"/>
            <a:stretch>
              <a:fillRect/>
            </a:stretch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心形 13"/>
          <p:cNvSpPr/>
          <p:nvPr/>
        </p:nvSpPr>
        <p:spPr>
          <a:xfrm>
            <a:off x="6213002" y="1922048"/>
            <a:ext cx="1879438" cy="1879438"/>
          </a:xfrm>
          <a:prstGeom prst="heart">
            <a:avLst/>
          </a:prstGeom>
          <a:blipFill>
            <a:blip r:embed="rId6"/>
            <a:stretch>
              <a:fillRect/>
            </a:stretch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1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 rot="18896990">
            <a:off x="4539993" y="3345489"/>
            <a:ext cx="2339219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用相机记录成长的点点滴滴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407289" y="1748752"/>
            <a:ext cx="4606245" cy="3085649"/>
            <a:chOff x="3228975" y="912813"/>
            <a:chExt cx="1644651" cy="1101725"/>
          </a:xfrm>
          <a:blipFill>
            <a:blip r:embed="rId3"/>
            <a:stretch>
              <a:fillRect/>
            </a:stretch>
          </a:blipFill>
        </p:grpSpPr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3475038" y="1243013"/>
              <a:ext cx="576263" cy="771525"/>
            </a:xfrm>
            <a:custGeom>
              <a:avLst/>
              <a:gdLst>
                <a:gd name="T0" fmla="*/ 0 w 363"/>
                <a:gd name="T1" fmla="*/ 0 h 486"/>
                <a:gd name="T2" fmla="*/ 363 w 363"/>
                <a:gd name="T3" fmla="*/ 486 h 486"/>
                <a:gd name="T4" fmla="*/ 363 w 363"/>
                <a:gd name="T5" fmla="*/ 0 h 486"/>
                <a:gd name="T6" fmla="*/ 0 w 363"/>
                <a:gd name="T7" fmla="*/ 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3" h="486">
                  <a:moveTo>
                    <a:pt x="0" y="0"/>
                  </a:moveTo>
                  <a:lnTo>
                    <a:pt x="363" y="486"/>
                  </a:lnTo>
                  <a:lnTo>
                    <a:pt x="363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3228975" y="1243013"/>
              <a:ext cx="822325" cy="771525"/>
            </a:xfrm>
            <a:custGeom>
              <a:avLst/>
              <a:gdLst>
                <a:gd name="T0" fmla="*/ 518 w 518"/>
                <a:gd name="T1" fmla="*/ 486 h 486"/>
                <a:gd name="T2" fmla="*/ 0 w 518"/>
                <a:gd name="T3" fmla="*/ 0 h 486"/>
                <a:gd name="T4" fmla="*/ 155 w 518"/>
                <a:gd name="T5" fmla="*/ 0 h 486"/>
                <a:gd name="T6" fmla="*/ 518 w 518"/>
                <a:gd name="T7" fmla="*/ 486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8" h="486">
                  <a:moveTo>
                    <a:pt x="518" y="486"/>
                  </a:moveTo>
                  <a:lnTo>
                    <a:pt x="0" y="0"/>
                  </a:lnTo>
                  <a:lnTo>
                    <a:pt x="155" y="0"/>
                  </a:lnTo>
                  <a:lnTo>
                    <a:pt x="518" y="486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3228975" y="1027113"/>
              <a:ext cx="257175" cy="215900"/>
            </a:xfrm>
            <a:custGeom>
              <a:avLst/>
              <a:gdLst>
                <a:gd name="T0" fmla="*/ 155 w 162"/>
                <a:gd name="T1" fmla="*/ 136 h 136"/>
                <a:gd name="T2" fmla="*/ 0 w 162"/>
                <a:gd name="T3" fmla="*/ 136 h 136"/>
                <a:gd name="T4" fmla="*/ 162 w 162"/>
                <a:gd name="T5" fmla="*/ 0 h 136"/>
                <a:gd name="T6" fmla="*/ 155 w 162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136">
                  <a:moveTo>
                    <a:pt x="155" y="136"/>
                  </a:moveTo>
                  <a:lnTo>
                    <a:pt x="0" y="136"/>
                  </a:lnTo>
                  <a:lnTo>
                    <a:pt x="162" y="0"/>
                  </a:lnTo>
                  <a:lnTo>
                    <a:pt x="155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3475038" y="912813"/>
              <a:ext cx="301625" cy="330200"/>
            </a:xfrm>
            <a:custGeom>
              <a:avLst/>
              <a:gdLst>
                <a:gd name="T0" fmla="*/ 0 w 190"/>
                <a:gd name="T1" fmla="*/ 208 h 208"/>
                <a:gd name="T2" fmla="*/ 7 w 190"/>
                <a:gd name="T3" fmla="*/ 72 h 208"/>
                <a:gd name="T4" fmla="*/ 135 w 190"/>
                <a:gd name="T5" fmla="*/ 0 h 208"/>
                <a:gd name="T6" fmla="*/ 190 w 190"/>
                <a:gd name="T7" fmla="*/ 67 h 208"/>
                <a:gd name="T8" fmla="*/ 0 w 190"/>
                <a:gd name="T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08">
                  <a:moveTo>
                    <a:pt x="0" y="208"/>
                  </a:moveTo>
                  <a:lnTo>
                    <a:pt x="7" y="72"/>
                  </a:lnTo>
                  <a:lnTo>
                    <a:pt x="135" y="0"/>
                  </a:lnTo>
                  <a:lnTo>
                    <a:pt x="190" y="67"/>
                  </a:lnTo>
                  <a:lnTo>
                    <a:pt x="0" y="2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3486150" y="912813"/>
              <a:ext cx="203200" cy="114300"/>
            </a:xfrm>
            <a:custGeom>
              <a:avLst/>
              <a:gdLst>
                <a:gd name="T0" fmla="*/ 0 w 128"/>
                <a:gd name="T1" fmla="*/ 72 h 72"/>
                <a:gd name="T2" fmla="*/ 80 w 128"/>
                <a:gd name="T3" fmla="*/ 3 h 72"/>
                <a:gd name="T4" fmla="*/ 128 w 128"/>
                <a:gd name="T5" fmla="*/ 0 h 72"/>
                <a:gd name="T6" fmla="*/ 0 w 128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72">
                  <a:moveTo>
                    <a:pt x="0" y="72"/>
                  </a:moveTo>
                  <a:lnTo>
                    <a:pt x="80" y="3"/>
                  </a:lnTo>
                  <a:lnTo>
                    <a:pt x="128" y="0"/>
                  </a:lnTo>
                  <a:lnTo>
                    <a:pt x="0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3689350" y="912813"/>
              <a:ext cx="361950" cy="106363"/>
            </a:xfrm>
            <a:custGeom>
              <a:avLst/>
              <a:gdLst>
                <a:gd name="T0" fmla="*/ 55 w 228"/>
                <a:gd name="T1" fmla="*/ 67 h 67"/>
                <a:gd name="T2" fmla="*/ 0 w 228"/>
                <a:gd name="T3" fmla="*/ 0 h 67"/>
                <a:gd name="T4" fmla="*/ 228 w 228"/>
                <a:gd name="T5" fmla="*/ 0 h 67"/>
                <a:gd name="T6" fmla="*/ 55 w 228"/>
                <a:gd name="T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" h="67">
                  <a:moveTo>
                    <a:pt x="55" y="67"/>
                  </a:moveTo>
                  <a:lnTo>
                    <a:pt x="0" y="0"/>
                  </a:lnTo>
                  <a:lnTo>
                    <a:pt x="228" y="0"/>
                  </a:lnTo>
                  <a:lnTo>
                    <a:pt x="5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3475038" y="1019176"/>
              <a:ext cx="576263" cy="223838"/>
            </a:xfrm>
            <a:custGeom>
              <a:avLst/>
              <a:gdLst>
                <a:gd name="T0" fmla="*/ 190 w 363"/>
                <a:gd name="T1" fmla="*/ 0 h 141"/>
                <a:gd name="T2" fmla="*/ 0 w 363"/>
                <a:gd name="T3" fmla="*/ 141 h 141"/>
                <a:gd name="T4" fmla="*/ 363 w 363"/>
                <a:gd name="T5" fmla="*/ 141 h 141"/>
                <a:gd name="T6" fmla="*/ 190 w 363"/>
                <a:gd name="T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3" h="141">
                  <a:moveTo>
                    <a:pt x="190" y="0"/>
                  </a:moveTo>
                  <a:lnTo>
                    <a:pt x="0" y="141"/>
                  </a:lnTo>
                  <a:lnTo>
                    <a:pt x="363" y="141"/>
                  </a:lnTo>
                  <a:lnTo>
                    <a:pt x="19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4051300" y="1243013"/>
              <a:ext cx="577850" cy="771525"/>
            </a:xfrm>
            <a:custGeom>
              <a:avLst/>
              <a:gdLst>
                <a:gd name="T0" fmla="*/ 0 w 364"/>
                <a:gd name="T1" fmla="*/ 0 h 486"/>
                <a:gd name="T2" fmla="*/ 0 w 364"/>
                <a:gd name="T3" fmla="*/ 486 h 486"/>
                <a:gd name="T4" fmla="*/ 364 w 364"/>
                <a:gd name="T5" fmla="*/ 0 h 486"/>
                <a:gd name="T6" fmla="*/ 0 w 364"/>
                <a:gd name="T7" fmla="*/ 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4" h="486">
                  <a:moveTo>
                    <a:pt x="0" y="0"/>
                  </a:moveTo>
                  <a:lnTo>
                    <a:pt x="0" y="486"/>
                  </a:lnTo>
                  <a:lnTo>
                    <a:pt x="364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4051300" y="1243013"/>
              <a:ext cx="822325" cy="771525"/>
            </a:xfrm>
            <a:custGeom>
              <a:avLst/>
              <a:gdLst>
                <a:gd name="T0" fmla="*/ 0 w 518"/>
                <a:gd name="T1" fmla="*/ 486 h 486"/>
                <a:gd name="T2" fmla="*/ 518 w 518"/>
                <a:gd name="T3" fmla="*/ 0 h 486"/>
                <a:gd name="T4" fmla="*/ 364 w 518"/>
                <a:gd name="T5" fmla="*/ 0 h 486"/>
                <a:gd name="T6" fmla="*/ 0 w 518"/>
                <a:gd name="T7" fmla="*/ 486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8" h="486">
                  <a:moveTo>
                    <a:pt x="0" y="486"/>
                  </a:moveTo>
                  <a:lnTo>
                    <a:pt x="518" y="0"/>
                  </a:lnTo>
                  <a:lnTo>
                    <a:pt x="364" y="0"/>
                  </a:lnTo>
                  <a:lnTo>
                    <a:pt x="0" y="486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4618038" y="1027113"/>
              <a:ext cx="255588" cy="215900"/>
            </a:xfrm>
            <a:custGeom>
              <a:avLst/>
              <a:gdLst>
                <a:gd name="T0" fmla="*/ 7 w 161"/>
                <a:gd name="T1" fmla="*/ 136 h 136"/>
                <a:gd name="T2" fmla="*/ 161 w 161"/>
                <a:gd name="T3" fmla="*/ 136 h 136"/>
                <a:gd name="T4" fmla="*/ 0 w 161"/>
                <a:gd name="T5" fmla="*/ 0 h 136"/>
                <a:gd name="T6" fmla="*/ 7 w 161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36">
                  <a:moveTo>
                    <a:pt x="7" y="136"/>
                  </a:moveTo>
                  <a:lnTo>
                    <a:pt x="161" y="136"/>
                  </a:lnTo>
                  <a:lnTo>
                    <a:pt x="0" y="0"/>
                  </a:lnTo>
                  <a:lnTo>
                    <a:pt x="7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4327525" y="912813"/>
              <a:ext cx="301625" cy="330200"/>
            </a:xfrm>
            <a:custGeom>
              <a:avLst/>
              <a:gdLst>
                <a:gd name="T0" fmla="*/ 190 w 190"/>
                <a:gd name="T1" fmla="*/ 208 h 208"/>
                <a:gd name="T2" fmla="*/ 183 w 190"/>
                <a:gd name="T3" fmla="*/ 72 h 208"/>
                <a:gd name="T4" fmla="*/ 54 w 190"/>
                <a:gd name="T5" fmla="*/ 0 h 208"/>
                <a:gd name="T6" fmla="*/ 0 w 190"/>
                <a:gd name="T7" fmla="*/ 67 h 208"/>
                <a:gd name="T8" fmla="*/ 190 w 190"/>
                <a:gd name="T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08">
                  <a:moveTo>
                    <a:pt x="190" y="208"/>
                  </a:moveTo>
                  <a:lnTo>
                    <a:pt x="183" y="72"/>
                  </a:lnTo>
                  <a:lnTo>
                    <a:pt x="54" y="0"/>
                  </a:lnTo>
                  <a:lnTo>
                    <a:pt x="0" y="67"/>
                  </a:lnTo>
                  <a:lnTo>
                    <a:pt x="190" y="2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4413250" y="912813"/>
              <a:ext cx="204788" cy="114300"/>
            </a:xfrm>
            <a:custGeom>
              <a:avLst/>
              <a:gdLst>
                <a:gd name="T0" fmla="*/ 129 w 129"/>
                <a:gd name="T1" fmla="*/ 72 h 72"/>
                <a:gd name="T2" fmla="*/ 48 w 129"/>
                <a:gd name="T3" fmla="*/ 3 h 72"/>
                <a:gd name="T4" fmla="*/ 0 w 129"/>
                <a:gd name="T5" fmla="*/ 0 h 72"/>
                <a:gd name="T6" fmla="*/ 129 w 129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72">
                  <a:moveTo>
                    <a:pt x="129" y="72"/>
                  </a:moveTo>
                  <a:lnTo>
                    <a:pt x="48" y="3"/>
                  </a:lnTo>
                  <a:lnTo>
                    <a:pt x="0" y="0"/>
                  </a:lnTo>
                  <a:lnTo>
                    <a:pt x="1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4051300" y="912813"/>
              <a:ext cx="361950" cy="106363"/>
            </a:xfrm>
            <a:custGeom>
              <a:avLst/>
              <a:gdLst>
                <a:gd name="T0" fmla="*/ 174 w 228"/>
                <a:gd name="T1" fmla="*/ 67 h 67"/>
                <a:gd name="T2" fmla="*/ 228 w 228"/>
                <a:gd name="T3" fmla="*/ 0 h 67"/>
                <a:gd name="T4" fmla="*/ 0 w 228"/>
                <a:gd name="T5" fmla="*/ 0 h 67"/>
                <a:gd name="T6" fmla="*/ 174 w 228"/>
                <a:gd name="T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" h="67">
                  <a:moveTo>
                    <a:pt x="174" y="67"/>
                  </a:moveTo>
                  <a:lnTo>
                    <a:pt x="228" y="0"/>
                  </a:lnTo>
                  <a:lnTo>
                    <a:pt x="0" y="0"/>
                  </a:lnTo>
                  <a:lnTo>
                    <a:pt x="17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4051300" y="1019176"/>
              <a:ext cx="577850" cy="223838"/>
            </a:xfrm>
            <a:custGeom>
              <a:avLst/>
              <a:gdLst>
                <a:gd name="T0" fmla="*/ 174 w 364"/>
                <a:gd name="T1" fmla="*/ 0 h 141"/>
                <a:gd name="T2" fmla="*/ 0 w 364"/>
                <a:gd name="T3" fmla="*/ 141 h 141"/>
                <a:gd name="T4" fmla="*/ 364 w 364"/>
                <a:gd name="T5" fmla="*/ 141 h 141"/>
                <a:gd name="T6" fmla="*/ 174 w 364"/>
                <a:gd name="T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4" h="141">
                  <a:moveTo>
                    <a:pt x="174" y="0"/>
                  </a:moveTo>
                  <a:lnTo>
                    <a:pt x="0" y="141"/>
                  </a:lnTo>
                  <a:lnTo>
                    <a:pt x="364" y="141"/>
                  </a:lnTo>
                  <a:lnTo>
                    <a:pt x="174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auto">
            <a:xfrm>
              <a:off x="3776663" y="912813"/>
              <a:ext cx="550863" cy="330200"/>
            </a:xfrm>
            <a:custGeom>
              <a:avLst/>
              <a:gdLst>
                <a:gd name="T0" fmla="*/ 173 w 347"/>
                <a:gd name="T1" fmla="*/ 0 h 208"/>
                <a:gd name="T2" fmla="*/ 0 w 347"/>
                <a:gd name="T3" fmla="*/ 67 h 208"/>
                <a:gd name="T4" fmla="*/ 173 w 347"/>
                <a:gd name="T5" fmla="*/ 208 h 208"/>
                <a:gd name="T6" fmla="*/ 347 w 347"/>
                <a:gd name="T7" fmla="*/ 67 h 208"/>
                <a:gd name="T8" fmla="*/ 173 w 347"/>
                <a:gd name="T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208">
                  <a:moveTo>
                    <a:pt x="173" y="0"/>
                  </a:moveTo>
                  <a:lnTo>
                    <a:pt x="0" y="67"/>
                  </a:lnTo>
                  <a:lnTo>
                    <a:pt x="173" y="208"/>
                  </a:lnTo>
                  <a:lnTo>
                    <a:pt x="347" y="67"/>
                  </a:lnTo>
                  <a:lnTo>
                    <a:pt x="173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8" r="-2224" b="73778"/>
          <a:stretch/>
        </p:blipFill>
        <p:spPr>
          <a:xfrm>
            <a:off x="1908280" y="251065"/>
            <a:ext cx="3604260" cy="134874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1" t="5020" r="41231" b="62473"/>
          <a:stretch/>
        </p:blipFill>
        <p:spPr>
          <a:xfrm>
            <a:off x="6521950" y="1854404"/>
            <a:ext cx="1074421" cy="163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6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" t="2776" r="58993" b="82410"/>
          <a:stretch/>
        </p:blipFill>
        <p:spPr>
          <a:xfrm>
            <a:off x="2895852" y="3439411"/>
            <a:ext cx="3901486" cy="1354682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3232928" y="3549241"/>
            <a:ext cx="213177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用相机记录成长的点点滴滴</a:t>
            </a:r>
          </a:p>
        </p:txBody>
      </p:sp>
      <p:sp>
        <p:nvSpPr>
          <p:cNvPr id="36" name="矩形 35"/>
          <p:cNvSpPr/>
          <p:nvPr>
            <p:custDataLst>
              <p:tags r:id="rId1"/>
            </p:custDataLst>
          </p:nvPr>
        </p:nvSpPr>
        <p:spPr>
          <a:xfrm rot="19081365">
            <a:off x="967250" y="1133646"/>
            <a:ext cx="2118235" cy="25580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KSO_Img3"/>
          <p:cNvSpPr/>
          <p:nvPr>
            <p:custDataLst>
              <p:tags r:id="rId2"/>
            </p:custDataLst>
          </p:nvPr>
        </p:nvSpPr>
        <p:spPr>
          <a:xfrm rot="19081365">
            <a:off x="920316" y="1230931"/>
            <a:ext cx="2027225" cy="2166682"/>
          </a:xfrm>
          <a:prstGeom prst="rect">
            <a:avLst/>
          </a:prstGeom>
          <a:blipFill dpi="0" rotWithShape="1">
            <a:blip r:embed="rId12"/>
            <a:srcRect/>
            <a:stretch>
              <a:fillRect b="2698"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>
            <p:custDataLst>
              <p:tags r:id="rId3"/>
            </p:custDataLst>
          </p:nvPr>
        </p:nvSpPr>
        <p:spPr>
          <a:xfrm>
            <a:off x="4447349" y="493852"/>
            <a:ext cx="2118234" cy="25580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KSO_Img4"/>
          <p:cNvSpPr/>
          <p:nvPr>
            <p:custDataLst>
              <p:tags r:id="rId4"/>
            </p:custDataLst>
          </p:nvPr>
        </p:nvSpPr>
        <p:spPr>
          <a:xfrm>
            <a:off x="4547900" y="549673"/>
            <a:ext cx="1926562" cy="2237473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 rot="1087523">
            <a:off x="6100952" y="1110018"/>
            <a:ext cx="2118234" cy="25580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KSO_Img2"/>
          <p:cNvSpPr/>
          <p:nvPr>
            <p:custDataLst>
              <p:tags r:id="rId6"/>
            </p:custDataLst>
          </p:nvPr>
        </p:nvSpPr>
        <p:spPr>
          <a:xfrm rot="1087523">
            <a:off x="6206204" y="1197371"/>
            <a:ext cx="2001474" cy="2221949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>
            <p:custDataLst>
              <p:tags r:id="rId7"/>
            </p:custDataLst>
          </p:nvPr>
        </p:nvSpPr>
        <p:spPr>
          <a:xfrm rot="20281589">
            <a:off x="2453917" y="577943"/>
            <a:ext cx="2118234" cy="25580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KSO_Img1"/>
          <p:cNvSpPr/>
          <p:nvPr>
            <p:custDataLst>
              <p:tags r:id="rId8"/>
            </p:custDataLst>
          </p:nvPr>
        </p:nvSpPr>
        <p:spPr>
          <a:xfrm rot="20281589">
            <a:off x="2478433" y="642489"/>
            <a:ext cx="2026262" cy="2220849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5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4700283" y="2812516"/>
            <a:ext cx="306980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亲爱的宝贝：因为有了你，一切变得更美好</a:t>
            </a:r>
          </a:p>
        </p:txBody>
      </p:sp>
      <p:pic>
        <p:nvPicPr>
          <p:cNvPr id="21" name="照片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672">
            <a:off x="4720729" y="421577"/>
            <a:ext cx="2962727" cy="197666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804">
            <a:off x="1115049" y="547033"/>
            <a:ext cx="3330973" cy="202377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4741">
            <a:off x="1693339" y="2689404"/>
            <a:ext cx="2174392" cy="130805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642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4770318" y="2892210"/>
            <a:ext cx="306980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亲爱的宝贝：因为有了你，一切变得更美好</a:t>
            </a:r>
          </a:p>
        </p:txBody>
      </p:sp>
      <p:pic>
        <p:nvPicPr>
          <p:cNvPr id="14" name="图片占位符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19" y="1662043"/>
            <a:ext cx="3987261" cy="2460333"/>
          </a:xfrm>
          <a:prstGeom prst="cloud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5" name="图片占位符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318" y="367340"/>
            <a:ext cx="3119350" cy="2460333"/>
          </a:xfrm>
          <a:prstGeom prst="cloud">
            <a:avLst/>
          </a:prstGeom>
          <a:blipFill>
            <a:blip r:embed="rId5"/>
            <a:stretch>
              <a:fillRect b="2698"/>
            </a:stretch>
          </a:blip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86" t="39189" r="10085" b="31328"/>
          <a:stretch/>
        </p:blipFill>
        <p:spPr>
          <a:xfrm>
            <a:off x="3672841" y="367340"/>
            <a:ext cx="1463040" cy="148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6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84" y="1279328"/>
            <a:ext cx="3207758" cy="25763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384" y="2567523"/>
            <a:ext cx="2584802" cy="15620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384" y="740278"/>
            <a:ext cx="2584802" cy="15549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7" t="40399" r="63305" b="28153"/>
          <a:stretch/>
        </p:blipFill>
        <p:spPr>
          <a:xfrm>
            <a:off x="6688277" y="2173071"/>
            <a:ext cx="1333501" cy="158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07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" y="1251413"/>
            <a:ext cx="3741723" cy="2261220"/>
          </a:xfrm>
          <a:prstGeom prst="roundRect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23" name="图片占位符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20" y="2621292"/>
            <a:ext cx="1739339" cy="1639384"/>
          </a:xfrm>
          <a:custGeom>
            <a:avLst/>
            <a:gdLst>
              <a:gd name="connsiteX0" fmla="*/ 763551 w 1527102"/>
              <a:gd name="connsiteY0" fmla="*/ 0 h 1527102"/>
              <a:gd name="connsiteX1" fmla="*/ 1527102 w 1527102"/>
              <a:gd name="connsiteY1" fmla="*/ 763551 h 1527102"/>
              <a:gd name="connsiteX2" fmla="*/ 763551 w 1527102"/>
              <a:gd name="connsiteY2" fmla="*/ 1527102 h 1527102"/>
              <a:gd name="connsiteX3" fmla="*/ 0 w 1527102"/>
              <a:gd name="connsiteY3" fmla="*/ 763551 h 1527102"/>
              <a:gd name="connsiteX4" fmla="*/ 763551 w 1527102"/>
              <a:gd name="connsiteY4" fmla="*/ 0 h 152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02" h="1527102">
                <a:moveTo>
                  <a:pt x="763551" y="0"/>
                </a:moveTo>
                <a:cubicBezTo>
                  <a:pt x="1185249" y="0"/>
                  <a:pt x="1527102" y="341853"/>
                  <a:pt x="1527102" y="763551"/>
                </a:cubicBezTo>
                <a:cubicBezTo>
                  <a:pt x="1527102" y="1185249"/>
                  <a:pt x="1185249" y="1527102"/>
                  <a:pt x="763551" y="1527102"/>
                </a:cubicBezTo>
                <a:cubicBezTo>
                  <a:pt x="341853" y="1527102"/>
                  <a:pt x="0" y="1185249"/>
                  <a:pt x="0" y="763551"/>
                </a:cubicBezTo>
                <a:cubicBezTo>
                  <a:pt x="0" y="341853"/>
                  <a:pt x="341853" y="0"/>
                  <a:pt x="763551" y="0"/>
                </a:cubicBez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sp>
        <p:nvSpPr>
          <p:cNvPr id="24" name="矩形 23"/>
          <p:cNvSpPr/>
          <p:nvPr/>
        </p:nvSpPr>
        <p:spPr>
          <a:xfrm>
            <a:off x="5197857" y="1481308"/>
            <a:ext cx="3210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可爱的小宝宝，欢迎你来到这个美丽的世界，在这漫长的人生道路上，愿你健康成长，幸福快乐！</a:t>
            </a:r>
          </a:p>
        </p:txBody>
      </p:sp>
    </p:spTree>
    <p:extLst>
      <p:ext uri="{BB962C8B-B14F-4D97-AF65-F5344CB8AC3E}">
        <p14:creationId xmlns:p14="http://schemas.microsoft.com/office/powerpoint/2010/main" val="390877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495" y="1289468"/>
            <a:ext cx="1909023" cy="2746953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928" y="1338968"/>
            <a:ext cx="1909023" cy="2697453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361" y="1338968"/>
            <a:ext cx="1772828" cy="2697453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3" t="10463" r="11143" b="62625"/>
          <a:stretch/>
        </p:blipFill>
        <p:spPr>
          <a:xfrm>
            <a:off x="612107" y="2947471"/>
            <a:ext cx="1493520" cy="135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819" y="993007"/>
            <a:ext cx="3911781" cy="2441651"/>
          </a:xfrm>
          <a:prstGeom prst="roundRect">
            <a:avLst>
              <a:gd name="adj" fmla="val 5721"/>
            </a:avLst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4" name="图片占位符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312" y="779647"/>
            <a:ext cx="2108144" cy="1668388"/>
          </a:xfrm>
          <a:prstGeom prst="roundRect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5" name="图片占位符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58" y="2677170"/>
            <a:ext cx="2691852" cy="1668388"/>
          </a:xfrm>
          <a:prstGeom prst="roundRect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83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36" y="2093026"/>
            <a:ext cx="2702977" cy="1776830"/>
          </a:xfrm>
          <a:prstGeom prst="snip2DiagRect">
            <a:avLst/>
          </a:prstGeom>
          <a:blipFill>
            <a:blip r:embed="rId4"/>
            <a:stretch>
              <a:fillRect b="2698"/>
            </a:stretch>
          </a:blip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5602">
            <a:off x="2385631" y="381433"/>
            <a:ext cx="2702977" cy="16422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4060">
            <a:off x="3344776" y="2315985"/>
            <a:ext cx="2385695" cy="18880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矩形 22"/>
          <p:cNvSpPr/>
          <p:nvPr/>
        </p:nvSpPr>
        <p:spPr>
          <a:xfrm>
            <a:off x="5732340" y="1202547"/>
            <a:ext cx="2968376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爸爸妈妈的两颗心乘起来等于翅膀，我们会用全部的爱为你护航！</a:t>
            </a:r>
          </a:p>
        </p:txBody>
      </p:sp>
    </p:spTree>
    <p:extLst>
      <p:ext uri="{BB962C8B-B14F-4D97-AF65-F5344CB8AC3E}">
        <p14:creationId xmlns:p14="http://schemas.microsoft.com/office/powerpoint/2010/main" val="121425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6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6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xit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7" presetClass="exit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7618" y="675946"/>
            <a:ext cx="3048808" cy="1872781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36721">
            <a:off x="3014643" y="2401907"/>
            <a:ext cx="2514759" cy="1479458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759922">
            <a:off x="5753058" y="679267"/>
            <a:ext cx="2727775" cy="1640954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58421">
            <a:off x="5559880" y="2213665"/>
            <a:ext cx="2276221" cy="1812346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/>
        </p:nvSpPr>
        <p:spPr>
          <a:xfrm>
            <a:off x="475888" y="2018228"/>
            <a:ext cx="2240321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不管世界有多少漫长的路，愿你放梦想到处飞扬！</a:t>
            </a:r>
          </a:p>
        </p:txBody>
      </p:sp>
    </p:spTree>
    <p:extLst>
      <p:ext uri="{BB962C8B-B14F-4D97-AF65-F5344CB8AC3E}">
        <p14:creationId xmlns:p14="http://schemas.microsoft.com/office/powerpoint/2010/main" val="249515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67" t="45500" r="4250"/>
          <a:stretch/>
        </p:blipFill>
        <p:spPr>
          <a:xfrm>
            <a:off x="3790230" y="3075311"/>
            <a:ext cx="526858" cy="94921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15704" r="18222" b="9778"/>
          <a:stretch/>
        </p:blipFill>
        <p:spPr>
          <a:xfrm>
            <a:off x="900917" y="1698545"/>
            <a:ext cx="2621630" cy="2419596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053659" y="1499704"/>
            <a:ext cx="3930016" cy="1575608"/>
            <a:chOff x="2161985" y="2531953"/>
            <a:chExt cx="5240021" cy="2100810"/>
          </a:xfrm>
        </p:grpSpPr>
        <p:sp>
          <p:nvSpPr>
            <p:cNvPr id="16" name="文本框 15"/>
            <p:cNvSpPr txBox="1"/>
            <p:nvPr/>
          </p:nvSpPr>
          <p:spPr>
            <a:xfrm>
              <a:off x="2161985" y="2636882"/>
              <a:ext cx="1303528" cy="1892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625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感</a:t>
              </a:r>
              <a:r>
                <a:rPr lang="en-US" altLang="zh-CN" sz="8625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 </a:t>
              </a:r>
              <a:endParaRPr lang="zh-CN" altLang="en-US" sz="8625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654088" y="3032325"/>
              <a:ext cx="1303528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谢</a:t>
              </a:r>
              <a:r>
                <a:rPr lang="en-US" altLang="zh-CN" sz="54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 </a:t>
              </a:r>
              <a:endParaRPr lang="zh-CN" altLang="en-US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620868" y="2531953"/>
              <a:ext cx="1303528" cy="1892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625" b="1" dirty="0" smtClean="0">
                  <a:solidFill>
                    <a:srgbClr val="4472C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观</a:t>
              </a:r>
              <a:r>
                <a:rPr lang="en-US" altLang="zh-CN" sz="8625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 </a:t>
              </a:r>
              <a:endParaRPr lang="zh-CN" altLang="en-US" sz="8625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098478" y="3032325"/>
              <a:ext cx="130352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看</a:t>
              </a:r>
              <a:r>
                <a:rPr lang="en-US" altLang="zh-CN" sz="7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 </a:t>
              </a:r>
              <a:endParaRPr lang="zh-CN" altLang="en-US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8" t="54646" r="46530" b="187"/>
          <a:stretch/>
        </p:blipFill>
        <p:spPr>
          <a:xfrm>
            <a:off x="4976361" y="590020"/>
            <a:ext cx="1102122" cy="86868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77" y="199383"/>
            <a:ext cx="857291" cy="78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75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快乐成长的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4112407"/>
  <p:tag name="MH_LIBRARY" val="GRAPHIC"/>
  <p:tag name="MH_ORDER" val="Img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4112407"/>
  <p:tag name="MH_LIBRARY" val="GRAPHIC"/>
  <p:tag name="MH_ORDER" val="Img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4112407"/>
  <p:tag name="MH_LIBRARY" val="GRAPHIC"/>
  <p:tag name="MH_ORDER" val="Img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1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329</Words>
  <Application>Microsoft Office PowerPoint</Application>
  <PresentationFormat>全屏显示(16:9)</PresentationFormat>
  <Paragraphs>49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汉仪小麦体简</vt:lpstr>
      <vt:lpstr>宋体</vt:lpstr>
      <vt:lpstr>Arial</vt:lpstr>
      <vt:lpstr>Calibri</vt:lpstr>
      <vt:lpstr>Calibri Light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快乐成长的</dc:title>
  <dc:creator>孙俣</dc:creator>
  <cp:lastModifiedBy>faith123</cp:lastModifiedBy>
  <cp:revision>16</cp:revision>
  <dcterms:created xsi:type="dcterms:W3CDTF">2018-01-04T08:34:05Z</dcterms:created>
  <dcterms:modified xsi:type="dcterms:W3CDTF">2018-11-21T05:35:01Z</dcterms:modified>
</cp:coreProperties>
</file>