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.xml" ContentType="application/vnd.openxmlformats-officedocument.presentationml.notesSlide+xml"/>
  <Override PartName="/ppt/tags/tag24.xml" ContentType="application/vnd.openxmlformats-officedocument.presentationml.tags+xml"/>
  <Override PartName="/ppt/notesSlides/notesSlide2.xml" ContentType="application/vnd.openxmlformats-officedocument.presentationml.notesSlide+xml"/>
  <Override PartName="/ppt/tags/tag25.xml" ContentType="application/vnd.openxmlformats-officedocument.presentationml.tags+xml"/>
  <Override PartName="/ppt/notesSlides/notesSlide3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315" r:id="rId6"/>
    <p:sldId id="316" r:id="rId7"/>
    <p:sldId id="317" r:id="rId8"/>
    <p:sldId id="319" r:id="rId9"/>
    <p:sldId id="318" r:id="rId10"/>
    <p:sldId id="320" r:id="rId11"/>
    <p:sldId id="338" r:id="rId12"/>
    <p:sldId id="324" r:id="rId13"/>
    <p:sldId id="339" r:id="rId14"/>
    <p:sldId id="340" r:id="rId15"/>
    <p:sldId id="298" r:id="rId16"/>
    <p:sldId id="327" r:id="rId17"/>
    <p:sldId id="328" r:id="rId18"/>
    <p:sldId id="341" r:id="rId19"/>
    <p:sldId id="295" r:id="rId20"/>
    <p:sldId id="330" r:id="rId21"/>
    <p:sldId id="331" r:id="rId22"/>
    <p:sldId id="332" r:id="rId23"/>
    <p:sldId id="278" r:id="rId24"/>
    <p:sldId id="334" r:id="rId25"/>
    <p:sldId id="335" r:id="rId26"/>
    <p:sldId id="314" r:id="rId27"/>
    <p:sldId id="342" r:id="rId28"/>
  </p:sldIdLst>
  <p:sldSz cx="12192000" cy="6858000"/>
  <p:notesSz cx="6858000" cy="9144000"/>
  <p:embeddedFontLst>
    <p:embeddedFont>
      <p:font typeface="等线" panose="02010600030101010101" pitchFamily="2" charset="-122"/>
      <p:regular r:id="rId30"/>
      <p:bold r:id="rId31"/>
    </p:embeddedFont>
    <p:embeddedFont>
      <p:font typeface="汉仪综艺体简" panose="02010600000101010101" pitchFamily="2" charset="-122"/>
      <p:regular r:id="rId32"/>
    </p:embeddedFont>
    <p:embeddedFont>
      <p:font typeface="黑体" panose="02010609060101010101" pitchFamily="49" charset="-122"/>
      <p:regular r:id="rId33"/>
    </p:embeddedFont>
    <p:embeddedFont>
      <p:font typeface="站酷快乐体2016修订版" panose="02010600030101010101" pitchFamily="2" charset="-122"/>
      <p:regular r:id="rId34"/>
    </p:embeddedFont>
    <p:embeddedFont>
      <p:font typeface="等线 Light" panose="02010600030101010101" pitchFamily="2" charset="-122"/>
      <p:regular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9" autoAdjust="0"/>
    <p:restoredTop sz="94660"/>
  </p:normalViewPr>
  <p:slideViewPr>
    <p:cSldViewPr snapToGrid="0">
      <p:cViewPr>
        <p:scale>
          <a:sx n="66" d="100"/>
          <a:sy n="66" d="100"/>
        </p:scale>
        <p:origin x="912" y="5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9" d="100"/>
        <a:sy n="7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AC7E298-8E72-43E8-A3FB-7D549FE4B0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DAE2F39-49A2-486E-B5FC-2C482913F33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94ECF-55E0-4EA6-B23A-A867D6F64451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19D450B0-0670-4C96-A5F8-BF7D322890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25FA3736-2D5E-47C3-BB90-E45791D51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3700F17-248B-4B3B-BD37-5688572D7BE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E980EF3-6754-4F00-B6DB-1C642D5499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B8A399-D4CA-4F8A-8F65-B04F6684FC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867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0719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6705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D7A084-7EEA-4738-8093-9EBF4AC9C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4B25E47-6723-4E6C-B280-801A5E650B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DACF55-0CE9-4797-93F0-8C3C0540B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5D88C-FBB6-4F7D-8262-D2B4AB9C1A80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89855E-93A6-41DE-AA10-FC5452C9B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4BD0F1-2C78-48B2-8F48-A817093D2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B620-2950-4132-B30F-0B469A77C9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72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1A926C-20FB-4337-B618-6815158D2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0F6278-6560-4EBB-B25C-432BBCEA8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CA7795-9589-4844-AB68-65405C1F2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5D88C-FBB6-4F7D-8262-D2B4AB9C1A80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486E18-D0E4-4B77-BE0F-40DF5FC90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9C8AF8-006C-4564-A8C6-2017FC353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B620-2950-4132-B30F-0B469A77C9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820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A40A9D-42AA-4B04-8132-0DC36A4C4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A30CD99-AD2A-4486-99E7-D15E7AC84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5D95115-2D10-4886-A6D9-671CBA6E1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5D88C-FBB6-4F7D-8262-D2B4AB9C1A80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4698FF-8990-4318-8B0A-702DF31E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AC4936-EE43-4933-A319-09B09A66E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B620-2950-4132-B30F-0B469A77C9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630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E5BB24-21E4-4DAB-B062-EE063C126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25C96D-2435-4C69-A5D7-D7CC5421E9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9F35C91-BF9F-4F29-A431-4DEAF4D21E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2D7CD8-856F-40CA-A479-889BC5DE0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5D88C-FBB6-4F7D-8262-D2B4AB9C1A80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B363CE-D713-4059-8922-D9FFE2B6B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7BF07CF-2F37-454B-A1F6-1EBD4F8D2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B620-2950-4132-B30F-0B469A77C9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698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EF8EF4-F95B-4D05-99D0-6B8502B53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60DFA5E-B0C2-4B26-81E0-2775DFC7C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79D41C3-B27C-47F3-9B85-DD7A455B75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7C15DEB-B7E1-4C77-9C10-92C57ADB0F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09292B6-937C-41C6-A274-0F3D701815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2C711D0-EFE3-4D64-934B-2DA22D87A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5D88C-FBB6-4F7D-8262-D2B4AB9C1A80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2BE7A39-C682-4D0F-8994-EE00B2A3D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14BA21E-FD38-47BE-ADB1-842A3FC63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B620-2950-4132-B30F-0B469A77C9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29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B3A9E5-5896-4C4D-A842-C2606086F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2BA07D6-D1B2-4D22-BD75-6520BB6CC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5D88C-FBB6-4F7D-8262-D2B4AB9C1A80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65F8610-436B-4B23-A341-ADACAF26E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C21F519-D7FC-4345-B65F-EC1B0C319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B620-2950-4132-B30F-0B469A77C9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234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3B0AE6E-D281-46C6-BB74-C66AF185C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5D88C-FBB6-4F7D-8262-D2B4AB9C1A80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A324E8B-C87C-42A3-9E37-4B3CC0949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D8B7F7-F6D2-4ADA-BDC5-15245DB04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B620-2950-4132-B30F-0B469A77C9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783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5F3EB0-2301-4EE7-B329-D4F2D7EEC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2E4AE8-D68C-4368-B62F-32933F261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1F55114-8FF4-4EF7-BE2C-2EDD28E2D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4AF5A25-73AB-40D5-9060-3D8C0A4CB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5D88C-FBB6-4F7D-8262-D2B4AB9C1A80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B8978FA-79D7-4F00-9950-5CB04DC1C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64552D2-6584-4E5B-9270-7B8151FD5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B620-2950-4132-B30F-0B469A77C9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093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44C01B-E22D-48F8-B245-3AF7A4F41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5CB59E1-EA16-4630-91FA-F768DF0CAB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C9F1263-CFBF-4FA1-8EED-191F3FA818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8B874EE-5A14-428B-9226-3F690D40B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5D88C-FBB6-4F7D-8262-D2B4AB9C1A80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2BD2854-391E-4F72-9B1F-185940AA5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98EA213-8E83-4523-A1B1-553B6D8FD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B620-2950-4132-B30F-0B469A77C9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528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5DA16D-F4E9-4008-B128-C1639E8E4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7B5A017-75DB-4D74-9CB9-8A991B95D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2AF5A4-6F2C-4A0B-BD7B-F3AB2C3C4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5D88C-FBB6-4F7D-8262-D2B4AB9C1A80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302F277-EAE6-4287-B6C0-5288AF15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90B479-6D2D-44A0-AFAA-0A4ABE33A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B620-2950-4132-B30F-0B469A77C9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807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CAF90CF-9A21-464F-831A-A59C524410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81347AA-BF5E-4A94-AAB8-7D2C1E6A96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7A0E6C-55E9-470B-A369-3DB805BD5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5D88C-FBB6-4F7D-8262-D2B4AB9C1A80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72D339-6196-4EB6-B3FC-A7D63A1E8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442C3F-79CE-4173-A2AF-F325ED93B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B620-2950-4132-B30F-0B469A77C9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179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ECC49AA-AC61-43DB-AED1-584DF1333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1B46457-D2CE-41DB-A9DD-F6D619904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CA74F88-2114-49DF-9C85-1D257EC98C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5D88C-FBB6-4F7D-8262-D2B4AB9C1A80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0A8D67-181B-480F-B078-3F61396E54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C19566-3CA6-4352-9094-DB28136C64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4B620-2950-4132-B30F-0B469A77C99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357E9E2-D03D-4420-AC9C-5B85370DC1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921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8.png"/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1.png"/><Relationship Id="rId2" Type="http://schemas.microsoft.com/office/2007/relationships/media" Target="../media/media1.mp3"/><Relationship Id="rId16" Type="http://schemas.openxmlformats.org/officeDocument/2006/relationships/image" Target="../media/image10.png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6.emf"/><Relationship Id="rId5" Type="http://schemas.openxmlformats.org/officeDocument/2006/relationships/image" Target="../media/image2.png"/><Relationship Id="rId1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Relationship Id="rId14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6.emf"/><Relationship Id="rId11" Type="http://schemas.openxmlformats.org/officeDocument/2006/relationships/image" Target="../media/image9.png"/><Relationship Id="rId5" Type="http://schemas.microsoft.com/office/2007/relationships/hdphoto" Target="../media/hdphoto2.wdp"/><Relationship Id="rId10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4.png"/><Relationship Id="rId7" Type="http://schemas.microsoft.com/office/2007/relationships/hdphoto" Target="../media/hdphoto3.wdp"/><Relationship Id="rId12" Type="http://schemas.openxmlformats.org/officeDocument/2006/relationships/image" Target="../media/image6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11" Type="http://schemas.openxmlformats.org/officeDocument/2006/relationships/image" Target="../media/image15.png"/><Relationship Id="rId5" Type="http://schemas.openxmlformats.org/officeDocument/2006/relationships/image" Target="../media/image13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6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10" Type="http://schemas.openxmlformats.org/officeDocument/2006/relationships/image" Target="../media/image6.emf"/><Relationship Id="rId4" Type="http://schemas.openxmlformats.org/officeDocument/2006/relationships/image" Target="../media/image5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17.png"/><Relationship Id="rId10" Type="http://schemas.openxmlformats.org/officeDocument/2006/relationships/image" Target="../media/image19.png"/><Relationship Id="rId4" Type="http://schemas.microsoft.com/office/2007/relationships/hdphoto" Target="../media/hdphoto2.wdp"/><Relationship Id="rId9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microsoft.com/office/2007/relationships/hdphoto" Target="../media/hdphoto2.wdp"/><Relationship Id="rId9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11" Type="http://schemas.microsoft.com/office/2007/relationships/hdphoto" Target="../media/hdphoto5.wdp"/><Relationship Id="rId5" Type="http://schemas.openxmlformats.org/officeDocument/2006/relationships/image" Target="../media/image17.png"/><Relationship Id="rId10" Type="http://schemas.openxmlformats.org/officeDocument/2006/relationships/image" Target="../media/image23.png"/><Relationship Id="rId4" Type="http://schemas.microsoft.com/office/2007/relationships/hdphoto" Target="../media/hdphoto2.wdp"/><Relationship Id="rId9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7.png"/><Relationship Id="rId7" Type="http://schemas.microsoft.com/office/2007/relationships/hdphoto" Target="../media/hdphoto6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5" Type="http://schemas.microsoft.com/office/2007/relationships/hdphoto" Target="../media/hdphoto3.wdp"/><Relationship Id="rId10" Type="http://schemas.openxmlformats.org/officeDocument/2006/relationships/image" Target="../media/image25.png"/><Relationship Id="rId4" Type="http://schemas.openxmlformats.org/officeDocument/2006/relationships/image" Target="../media/image8.pn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26.png"/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microsoft.com/office/2007/relationships/hdphoto" Target="../media/hdphoto3.wdp"/><Relationship Id="rId11" Type="http://schemas.openxmlformats.org/officeDocument/2006/relationships/image" Target="../media/image29.png"/><Relationship Id="rId5" Type="http://schemas.openxmlformats.org/officeDocument/2006/relationships/image" Target="../media/image8.png"/><Relationship Id="rId10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0.png"/><Relationship Id="rId7" Type="http://schemas.microsoft.com/office/2007/relationships/hdphoto" Target="../media/hdphoto3.wdp"/><Relationship Id="rId12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8.png"/><Relationship Id="rId11" Type="http://schemas.openxmlformats.org/officeDocument/2006/relationships/image" Target="../media/image19.png"/><Relationship Id="rId5" Type="http://schemas.openxmlformats.org/officeDocument/2006/relationships/image" Target="../media/image17.png"/><Relationship Id="rId10" Type="http://schemas.openxmlformats.org/officeDocument/2006/relationships/image" Target="../media/image29.png"/><Relationship Id="rId4" Type="http://schemas.microsoft.com/office/2007/relationships/hdphoto" Target="../media/hdphoto8.wdp"/><Relationship Id="rId9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12" Type="http://schemas.microsoft.com/office/2007/relationships/hdphoto" Target="../media/hdphoto3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microsoft.com/office/2007/relationships/hdphoto" Target="../media/hdphoto2.wdp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12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32.jpeg"/><Relationship Id="rId11" Type="http://schemas.openxmlformats.org/officeDocument/2006/relationships/image" Target="../media/image33.png"/><Relationship Id="rId5" Type="http://schemas.openxmlformats.org/officeDocument/2006/relationships/image" Target="../media/image31.png"/><Relationship Id="rId10" Type="http://schemas.openxmlformats.org/officeDocument/2006/relationships/image" Target="../media/image12.png"/><Relationship Id="rId4" Type="http://schemas.microsoft.com/office/2007/relationships/hdphoto" Target="../media/hdphoto2.wdp"/><Relationship Id="rId9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37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4.png"/><Relationship Id="rId1" Type="http://schemas.openxmlformats.org/officeDocument/2006/relationships/tags" Target="../tags/tag13.xml"/><Relationship Id="rId6" Type="http://schemas.openxmlformats.org/officeDocument/2006/relationships/image" Target="../media/image36.png"/><Relationship Id="rId11" Type="http://schemas.openxmlformats.org/officeDocument/2006/relationships/image" Target="../media/image13.png"/><Relationship Id="rId5" Type="http://schemas.openxmlformats.org/officeDocument/2006/relationships/image" Target="../media/image35.png"/><Relationship Id="rId15" Type="http://schemas.openxmlformats.org/officeDocument/2006/relationships/image" Target="../media/image33.png"/><Relationship Id="rId10" Type="http://schemas.openxmlformats.org/officeDocument/2006/relationships/image" Target="../media/image40.jpg"/><Relationship Id="rId4" Type="http://schemas.microsoft.com/office/2007/relationships/hdphoto" Target="../media/hdphoto2.wdp"/><Relationship Id="rId9" Type="http://schemas.openxmlformats.org/officeDocument/2006/relationships/image" Target="../media/image39.png"/><Relationship Id="rId1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image" Target="../media/image34.png"/><Relationship Id="rId4" Type="http://schemas.microsoft.com/office/2007/relationships/hdphoto" Target="../media/hdphoto2.wdp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13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12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9.png"/><Relationship Id="rId11" Type="http://schemas.openxmlformats.org/officeDocument/2006/relationships/image" Target="../media/image44.png"/><Relationship Id="rId5" Type="http://schemas.openxmlformats.org/officeDocument/2006/relationships/image" Target="../media/image13.png"/><Relationship Id="rId10" Type="http://schemas.openxmlformats.org/officeDocument/2006/relationships/image" Target="../media/image43.emf"/><Relationship Id="rId4" Type="http://schemas.microsoft.com/office/2007/relationships/hdphoto" Target="../media/hdphoto2.wdp"/><Relationship Id="rId9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image" Target="../media/image13.png"/><Relationship Id="rId10" Type="http://schemas.microsoft.com/office/2007/relationships/hdphoto" Target="../media/hdphoto9.wdp"/><Relationship Id="rId4" Type="http://schemas.microsoft.com/office/2007/relationships/hdphoto" Target="../media/hdphoto2.wdp"/><Relationship Id="rId9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image" Target="../media/image13.png"/><Relationship Id="rId10" Type="http://schemas.openxmlformats.org/officeDocument/2006/relationships/image" Target="../media/image50.png"/><Relationship Id="rId4" Type="http://schemas.microsoft.com/office/2007/relationships/hdphoto" Target="../media/hdphoto2.wdp"/><Relationship Id="rId9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12" Type="http://schemas.microsoft.com/office/2007/relationships/hdphoto" Target="../media/hdphoto3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microsoft.com/office/2007/relationships/hdphoto" Target="../media/hdphoto2.wdp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6" Type="http://schemas.openxmlformats.org/officeDocument/2006/relationships/image" Target="../media/image13.png"/><Relationship Id="rId5" Type="http://schemas.openxmlformats.org/officeDocument/2006/relationships/image" Target="../media/image51.png"/><Relationship Id="rId4" Type="http://schemas.microsoft.com/office/2007/relationships/hdphoto" Target="../media/hdphoto2.wdp"/><Relationship Id="rId9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microsoft.com/office/2007/relationships/hdphoto" Target="../media/hdphoto2.wdp"/><Relationship Id="rId9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4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microsoft.com/office/2007/relationships/hdphoto" Target="../media/hdphoto10.wdp"/><Relationship Id="rId9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microsoft.com/office/2007/relationships/hdphoto" Target="../media/hdphoto12.wdp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12" Type="http://schemas.openxmlformats.org/officeDocument/2006/relationships/image" Target="../media/image5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6" Type="http://schemas.openxmlformats.org/officeDocument/2006/relationships/image" Target="../media/image9.png"/><Relationship Id="rId11" Type="http://schemas.microsoft.com/office/2007/relationships/hdphoto" Target="../media/hdphoto11.wdp"/><Relationship Id="rId5" Type="http://schemas.openxmlformats.org/officeDocument/2006/relationships/image" Target="../media/image13.png"/><Relationship Id="rId10" Type="http://schemas.openxmlformats.org/officeDocument/2006/relationships/image" Target="../media/image57.png"/><Relationship Id="rId4" Type="http://schemas.microsoft.com/office/2007/relationships/hdphoto" Target="../media/hdphoto2.wdp"/><Relationship Id="rId9" Type="http://schemas.openxmlformats.org/officeDocument/2006/relationships/image" Target="../media/image56.png"/><Relationship Id="rId1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openxmlformats.org/officeDocument/2006/relationships/image" Target="../media/image59.png"/><Relationship Id="rId9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3.png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6" Type="http://schemas.openxmlformats.org/officeDocument/2006/relationships/image" Target="../media/image60.png"/><Relationship Id="rId11" Type="http://schemas.openxmlformats.org/officeDocument/2006/relationships/image" Target="../media/image26.png"/><Relationship Id="rId5" Type="http://schemas.microsoft.com/office/2007/relationships/hdphoto" Target="../media/hdphoto2.wdp"/><Relationship Id="rId10" Type="http://schemas.openxmlformats.org/officeDocument/2006/relationships/image" Target="../media/image61.png"/><Relationship Id="rId4" Type="http://schemas.openxmlformats.org/officeDocument/2006/relationships/image" Target="../media/image5.png"/><Relationship Id="rId9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3.xml"/><Relationship Id="rId7" Type="http://schemas.microsoft.com/office/2007/relationships/hdphoto" Target="../media/hdphoto2.wdp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microsoft.com/office/2007/relationships/hdphoto" Target="../media/hdphoto13.wdp"/><Relationship Id="rId10" Type="http://schemas.microsoft.com/office/2007/relationships/hdphoto" Target="../media/hdphoto3.wdp"/><Relationship Id="rId4" Type="http://schemas.openxmlformats.org/officeDocument/2006/relationships/image" Target="../media/image62.png"/><Relationship Id="rId9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3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990DEDE2-DFC8-4C6C-AD7D-DD8350DBC3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7" t="16207" r="34841" b="10521"/>
          <a:stretch/>
        </p:blipFill>
        <p:spPr>
          <a:xfrm>
            <a:off x="9695356" y="1968062"/>
            <a:ext cx="2108168" cy="345090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901BE197-3765-449B-88E5-6D6982629E8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69"/>
          <a:stretch/>
        </p:blipFill>
        <p:spPr>
          <a:xfrm>
            <a:off x="0" y="3900112"/>
            <a:ext cx="12192000" cy="295788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A2F57E3B-1837-4A36-AF33-CC943456B25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471" b="96100" l="9897" r="89897">
                        <a14:foregroundMark x1="24200" y1="43491" x2="36082" y2="81616"/>
                        <a14:foregroundMark x1="23539" y1="41369" x2="23825" y2="42286"/>
                        <a14:foregroundMark x1="36082" y1="81616" x2="36289" y2="81616"/>
                        <a14:foregroundMark x1="21443" y1="54875" x2="34227" y2="75487"/>
                        <a14:foregroundMark x1="34227" y1="75487" x2="43093" y2="83565"/>
                        <a14:foregroundMark x1="43093" y1="83565" x2="44742" y2="86072"/>
                        <a14:foregroundMark x1="34649" y1="88661" x2="41856" y2="92479"/>
                        <a14:foregroundMark x1="41856" y1="92479" x2="48660" y2="93593"/>
                        <a14:foregroundMark x1="68161" y1="84230" x2="63806" y2="94431"/>
                        <a14:foregroundMark x1="70626" y1="78458" x2="69646" y2="80754"/>
                        <a14:foregroundMark x1="84742" y1="45404" x2="71523" y2="76359"/>
                        <a14:foregroundMark x1="58557" y1="68245" x2="72371" y2="73538"/>
                        <a14:foregroundMark x1="72371" y1="73538" x2="72990" y2="73538"/>
                        <a14:foregroundMark x1="72324" y1="54159" x2="78969" y2="50418"/>
                        <a14:foregroundMark x1="69072" y1="55989" x2="70592" y2="55133"/>
                        <a14:foregroundMark x1="78969" y1="50418" x2="79794" y2="49304"/>
                        <a14:foregroundMark x1="22062" y1="47354" x2="47216" y2="81616"/>
                        <a14:foregroundMark x1="17526" y1="44011" x2="19588" y2="50139"/>
                        <a14:foregroundMark x1="32371" y1="55432" x2="41237" y2="63510"/>
                        <a14:foregroundMark x1="41237" y1="63510" x2="41237" y2="63510"/>
                        <a14:foregroundMark x1="72804" y1="54318" x2="72371" y2="56267"/>
                        <a14:foregroundMark x1="72866" y1="54039" x2="72804" y2="54318"/>
                        <a14:foregroundMark x1="72990" y1="53482" x2="72866" y2="54039"/>
                        <a14:backgroundMark x1="41237" y1="7242" x2="47010" y2="39833"/>
                        <a14:backgroundMark x1="47010" y1="39833" x2="56082" y2="30084"/>
                        <a14:backgroundMark x1="22680" y1="39276" x2="23711" y2="41226"/>
                        <a14:backgroundMark x1="24124" y1="41783" x2="24742" y2="42061"/>
                        <a14:backgroundMark x1="23711" y1="42340" x2="24742" y2="42340"/>
                        <a14:backgroundMark x1="69278" y1="83287" x2="68866" y2="83565"/>
                        <a14:backgroundMark x1="72165" y1="52925" x2="72408" y2="53253"/>
                        <a14:backgroundMark x1="31546" y1="86908" x2="33814" y2="88301"/>
                        <a14:backgroundMark x1="30103" y1="86908" x2="34845" y2="88301"/>
                        <a14:backgroundMark x1="63711" y1="96657" x2="62887" y2="96100"/>
                        <a14:backgroundMark x1="63711" y1="96100" x2="63711" y2="95822"/>
                        <a14:backgroundMark x1="64330" y1="95543" x2="62062" y2="95543"/>
                        <a14:backgroundMark x1="69691" y1="80780" x2="68454" y2="84401"/>
                        <a14:backgroundMark x1="69897" y1="80780" x2="70309" y2="80223"/>
                        <a14:backgroundMark x1="68247" y1="84123" x2="68247" y2="84958"/>
                        <a14:backgroundMark x1="72165" y1="54318" x2="72165" y2="54318"/>
                        <a14:backgroundMark x1="72371" y1="54039" x2="72371" y2="54039"/>
                      </a14:backgroundRemoval>
                    </a14:imgEffect>
                  </a14:imgLayer>
                </a14:imgProps>
              </a:ext>
            </a:extLst>
          </a:blip>
          <a:srcRect b="10822"/>
          <a:stretch/>
        </p:blipFill>
        <p:spPr>
          <a:xfrm>
            <a:off x="2942061" y="3012262"/>
            <a:ext cx="5835967" cy="3852321"/>
          </a:xfrm>
          <a:prstGeom prst="rect">
            <a:avLst/>
          </a:prstGeom>
        </p:spPr>
      </p:pic>
      <p:sp>
        <p:nvSpPr>
          <p:cNvPr id="9" name="副标题 2">
            <a:extLst>
              <a:ext uri="{FF2B5EF4-FFF2-40B4-BE49-F238E27FC236}">
                <a16:creationId xmlns:a16="http://schemas.microsoft.com/office/drawing/2014/main" id="{886B7BC4-CDBD-4AD8-B443-D452F51D46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0882" y="3198046"/>
            <a:ext cx="4160161" cy="69373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XXX</a:t>
            </a:r>
            <a:r>
              <a:rPr lang="zh-CN" altLang="en-US" dirty="0" smtClean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小学</a:t>
            </a:r>
            <a:r>
              <a:rPr lang="zh-CN" altLang="en-US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光盘行动主题班会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94E1615B-5A5F-4606-ABAD-479E27673476}"/>
              </a:ext>
            </a:extLst>
          </p:cNvPr>
          <p:cNvCxnSpPr>
            <a:cxnSpLocks/>
          </p:cNvCxnSpPr>
          <p:nvPr/>
        </p:nvCxnSpPr>
        <p:spPr>
          <a:xfrm>
            <a:off x="2483171" y="3449731"/>
            <a:ext cx="1424353" cy="0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D30248D2-4422-4B21-B9E3-4A4ED5E06820}"/>
              </a:ext>
            </a:extLst>
          </p:cNvPr>
          <p:cNvCxnSpPr>
            <a:cxnSpLocks/>
          </p:cNvCxnSpPr>
          <p:nvPr/>
        </p:nvCxnSpPr>
        <p:spPr>
          <a:xfrm>
            <a:off x="7934401" y="3449731"/>
            <a:ext cx="1424353" cy="0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A_图片 6">
            <a:extLst>
              <a:ext uri="{FF2B5EF4-FFF2-40B4-BE49-F238E27FC236}">
                <a16:creationId xmlns:a16="http://schemas.microsoft.com/office/drawing/2014/main" id="{88E642B4-854A-4A66-943F-FB85528A254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1079" y="539796"/>
            <a:ext cx="1669061" cy="161075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50A1A5B0-B321-4DE1-B8E5-D850D6BF34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03716" flipH="1">
            <a:off x="5076179" y="1412282"/>
            <a:ext cx="1483669" cy="726583"/>
          </a:xfrm>
          <a:prstGeom prst="rect">
            <a:avLst/>
          </a:prstGeom>
        </p:spPr>
      </p:pic>
      <p:pic>
        <p:nvPicPr>
          <p:cNvPr id="33" name="图片 20">
            <a:extLst>
              <a:ext uri="{FF2B5EF4-FFF2-40B4-BE49-F238E27FC236}">
                <a16:creationId xmlns:a16="http://schemas.microsoft.com/office/drawing/2014/main" id="{EF31F933-99D5-4D8D-ABAF-71F9AC4F1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20" y="771760"/>
            <a:ext cx="1767351" cy="161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E8703B6C-4AEF-4F47-B00B-61B8B4EB7FD9}"/>
              </a:ext>
            </a:extLst>
          </p:cNvPr>
          <p:cNvGrpSpPr/>
          <p:nvPr/>
        </p:nvGrpSpPr>
        <p:grpSpPr>
          <a:xfrm>
            <a:off x="2335995" y="1365543"/>
            <a:ext cx="7554669" cy="1633808"/>
            <a:chOff x="2301333" y="1727443"/>
            <a:chExt cx="7554669" cy="1633808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F82AFA75-55CB-4B2A-AD08-D64BE787D4D4}"/>
                </a:ext>
              </a:extLst>
            </p:cNvPr>
            <p:cNvSpPr txBox="1"/>
            <p:nvPr/>
          </p:nvSpPr>
          <p:spPr>
            <a:xfrm>
              <a:off x="2335995" y="1914701"/>
              <a:ext cx="7520007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我光盘 我光荣</a:t>
              </a: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A29F6FB9-E312-4B72-950A-6C62D612DC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3469" y1="78074" x2="39728" y2="74180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</a14:backgroundRemoval>
                      </a14:imgEffect>
                    </a14:imgLayer>
                  </a14:imgProps>
                </a:ext>
              </a:extLst>
            </a:blip>
            <a:srcRect l="41542" r="34266"/>
            <a:stretch/>
          </p:blipFill>
          <p:spPr>
            <a:xfrm>
              <a:off x="9156563" y="1727443"/>
              <a:ext cx="315681" cy="866395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8EAEF213-6798-427E-A087-F23C5EF15D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3469" y1="78074" x2="39728" y2="74180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</a14:backgroundRemoval>
                      </a14:imgEffect>
                    </a14:imgLayer>
                  </a14:imgProps>
                </a:ext>
              </a:extLst>
            </a:blip>
            <a:srcRect l="41542" r="34266"/>
            <a:stretch/>
          </p:blipFill>
          <p:spPr>
            <a:xfrm flipH="1">
              <a:off x="8760067" y="1727443"/>
              <a:ext cx="315681" cy="866395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5F207414-C67F-4421-AFE8-84FB0F7590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5444" y1="76846" x2="39728" y2="74180"/>
                          <a14:foregroundMark x1="33469" y1="78074" x2="34757" y2="77273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foregroundMark x1="30476" y1="90984" x2="32789" y2="89549"/>
                          <a14:foregroundMark x1="15510" y1="85041" x2="17415" y2="85041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  <a14:backgroundMark x1="34966" y1="77049" x2="34966" y2="77049"/>
                          <a14:backgroundMark x1="34694" y1="77459" x2="35374" y2="77049"/>
                          <a14:backgroundMark x1="35782" y1="76844" x2="35782" y2="76844"/>
                        </a14:backgroundRemoval>
                      </a14:imgEffect>
                    </a14:imgLayer>
                  </a14:imgProps>
                </a:ext>
              </a:extLst>
            </a:blip>
            <a:srcRect l="14137" t="56859" r="57309" b="-5630"/>
            <a:stretch/>
          </p:blipFill>
          <p:spPr>
            <a:xfrm rot="20704208">
              <a:off x="7901032" y="2626184"/>
              <a:ext cx="634957" cy="720078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792771D6-90BF-456F-9799-60205705F7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3469" y1="78074" x2="39728" y2="74180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</a14:backgroundRemoval>
                      </a14:imgEffect>
                    </a14:imgLayer>
                  </a14:imgProps>
                </a:ext>
              </a:extLst>
            </a:blip>
            <a:srcRect l="21584" r="58457" b="43320"/>
            <a:stretch/>
          </p:blipFill>
          <p:spPr>
            <a:xfrm rot="3099438">
              <a:off x="2497841" y="1834231"/>
              <a:ext cx="443829" cy="836845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E1D66996-AD27-42C6-8984-D83C52571B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5444" y1="76846" x2="39728" y2="74180"/>
                          <a14:foregroundMark x1="33469" y1="78074" x2="34757" y2="77273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foregroundMark x1="30476" y1="90984" x2="32789" y2="89549"/>
                          <a14:foregroundMark x1="15510" y1="85041" x2="17415" y2="85041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  <a14:backgroundMark x1="34966" y1="77049" x2="34966" y2="77049"/>
                          <a14:backgroundMark x1="34694" y1="77459" x2="35374" y2="77049"/>
                          <a14:backgroundMark x1="35782" y1="76844" x2="35782" y2="76844"/>
                        </a14:backgroundRemoval>
                      </a14:imgEffect>
                    </a14:imgLayer>
                  </a14:imgProps>
                </a:ext>
              </a:extLst>
            </a:blip>
            <a:srcRect l="66403" t="12015" r="357" b="46917"/>
            <a:stretch/>
          </p:blipFill>
          <p:spPr>
            <a:xfrm rot="160841">
              <a:off x="4971631" y="2306942"/>
              <a:ext cx="676054" cy="554589"/>
            </a:xfrm>
            <a:prstGeom prst="rect">
              <a:avLst/>
            </a:prstGeom>
          </p:spPr>
        </p:pic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727FF547-0B9F-4520-832A-74C102D89A1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658" y="3498128"/>
            <a:ext cx="2483840" cy="2483840"/>
          </a:xfrm>
          <a:prstGeom prst="rect">
            <a:avLst/>
          </a:prstGeom>
        </p:spPr>
      </p:pic>
      <p:pic>
        <p:nvPicPr>
          <p:cNvPr id="5" name="群星 - 种太阳">
            <a:hlinkClick r:id="" action="ppaction://media"/>
            <a:extLst>
              <a:ext uri="{FF2B5EF4-FFF2-40B4-BE49-F238E27FC236}">
                <a16:creationId xmlns:a16="http://schemas.microsoft.com/office/drawing/2014/main" id="{30885031-7943-4EA6-8E89-BA9CA108AAC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252924" y="74539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22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000">
        <p:circle/>
      </p:transition>
    </mc:Choice>
    <mc:Fallback xmlns="">
      <p:transition spd="slow" advClick="0" advTm="5000">
        <p:circl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nodeType="after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" presetClass="entr" presetSubtype="9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0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1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1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6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9" grpId="0" build="p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1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6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9" grpId="0" build="p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32B8BEA0-F082-4CBC-83EF-4AB5FA8301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31" b="6569"/>
          <a:stretch/>
        </p:blipFill>
        <p:spPr>
          <a:xfrm>
            <a:off x="0" y="3445024"/>
            <a:ext cx="12192000" cy="344268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8159E201-E040-48DA-B4E6-994726512EC8}"/>
              </a:ext>
            </a:extLst>
          </p:cNvPr>
          <p:cNvSpPr/>
          <p:nvPr/>
        </p:nvSpPr>
        <p:spPr>
          <a:xfrm>
            <a:off x="4939887" y="944622"/>
            <a:ext cx="2133918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76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目录</a:t>
            </a:r>
          </a:p>
        </p:txBody>
      </p:sp>
      <p:pic>
        <p:nvPicPr>
          <p:cNvPr id="13" name="PA_图片 6">
            <a:extLst>
              <a:ext uri="{FF2B5EF4-FFF2-40B4-BE49-F238E27FC236}">
                <a16:creationId xmlns:a16="http://schemas.microsoft.com/office/drawing/2014/main" id="{B2B9A0C3-F63E-4FC9-A85F-03889AFBDA0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9035" y="450501"/>
            <a:ext cx="1801176" cy="173824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44FC347-E8D3-4828-9230-319517339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03716" flipH="1">
            <a:off x="4070427" y="914801"/>
            <a:ext cx="1191373" cy="583440"/>
          </a:xfrm>
          <a:prstGeom prst="rect">
            <a:avLst/>
          </a:prstGeom>
        </p:spPr>
      </p:pic>
      <p:pic>
        <p:nvPicPr>
          <p:cNvPr id="15" name="图片 20">
            <a:extLst>
              <a:ext uri="{FF2B5EF4-FFF2-40B4-BE49-F238E27FC236}">
                <a16:creationId xmlns:a16="http://schemas.microsoft.com/office/drawing/2014/main" id="{9FCE25B2-04AE-4639-9833-4FFD8DFB9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280" y="652269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E2A4A0E8-BF53-4C1C-BE6D-2D75FBBCE085}"/>
              </a:ext>
            </a:extLst>
          </p:cNvPr>
          <p:cNvGrpSpPr/>
          <p:nvPr/>
        </p:nvGrpSpPr>
        <p:grpSpPr>
          <a:xfrm>
            <a:off x="921190" y="2495141"/>
            <a:ext cx="3262432" cy="1937222"/>
            <a:chOff x="921190" y="2495141"/>
            <a:chExt cx="3262432" cy="1937222"/>
          </a:xfrm>
        </p:grpSpPr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E6B5CC3D-0E7B-42CC-8057-0081E34658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1472904" y="2909317"/>
              <a:ext cx="1885908" cy="109012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F7B5C5B-F07B-4B48-B1CB-3EBC9D82D063}"/>
                </a:ext>
              </a:extLst>
            </p:cNvPr>
            <p:cNvSpPr/>
            <p:nvPr/>
          </p:nvSpPr>
          <p:spPr>
            <a:xfrm>
              <a:off x="921190" y="3878365"/>
              <a:ext cx="3262432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什么是光盘行动？</a:t>
              </a:r>
              <a:endParaRPr lang="en-US" altLang="zh-CN" sz="3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D952F132-6D57-4A3E-8A80-AE7A2C15FA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3469" y1="78074" x2="39728" y2="74180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</a14:backgroundRemoval>
                      </a14:imgEffect>
                    </a14:imgLayer>
                  </a14:imgProps>
                </a:ext>
              </a:extLst>
            </a:blip>
            <a:srcRect l="21584" r="58457" b="43320"/>
            <a:stretch/>
          </p:blipFill>
          <p:spPr>
            <a:xfrm>
              <a:off x="1897505" y="2495141"/>
              <a:ext cx="717657" cy="1353151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DB2B94A3-9CBA-4D49-ABA6-F7E8817EAB99}"/>
              </a:ext>
            </a:extLst>
          </p:cNvPr>
          <p:cNvGrpSpPr/>
          <p:nvPr/>
        </p:nvGrpSpPr>
        <p:grpSpPr>
          <a:xfrm>
            <a:off x="4939887" y="2719405"/>
            <a:ext cx="2492990" cy="1712958"/>
            <a:chOff x="4939887" y="2719405"/>
            <a:chExt cx="2492990" cy="1712958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DFB10E99-F07A-49BF-9C56-A4D6D5BCAB92}"/>
                </a:ext>
              </a:extLst>
            </p:cNvPr>
            <p:cNvSpPr/>
            <p:nvPr/>
          </p:nvSpPr>
          <p:spPr>
            <a:xfrm>
              <a:off x="4939887" y="3878365"/>
              <a:ext cx="2492990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浪费粮食可耻</a:t>
              </a:r>
              <a:endParaRPr lang="en-US" altLang="zh-CN" sz="3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FC559617-D80D-4DA9-82C5-1C85FA2A3DA7}"/>
                </a:ext>
              </a:extLst>
            </p:cNvPr>
            <p:cNvGrpSpPr/>
            <p:nvPr/>
          </p:nvGrpSpPr>
          <p:grpSpPr>
            <a:xfrm>
              <a:off x="5313926" y="2719405"/>
              <a:ext cx="1885908" cy="1280034"/>
              <a:chOff x="5313926" y="2719405"/>
              <a:chExt cx="1885908" cy="1280034"/>
            </a:xfrm>
          </p:grpSpPr>
          <p:pic>
            <p:nvPicPr>
              <p:cNvPr id="37" name="图片 36">
                <a:extLst>
                  <a:ext uri="{FF2B5EF4-FFF2-40B4-BE49-F238E27FC236}">
                    <a16:creationId xmlns:a16="http://schemas.microsoft.com/office/drawing/2014/main" id="{51AE355C-4B65-474C-BFD8-C27560CAAB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6575" b="25622"/>
              <a:stretch/>
            </p:blipFill>
            <p:spPr>
              <a:xfrm>
                <a:off x="5313926" y="2909317"/>
                <a:ext cx="1885908" cy="1090122"/>
              </a:xfrm>
              <a:prstGeom prst="rect">
                <a:avLst/>
              </a:prstGeom>
            </p:spPr>
          </p:pic>
          <p:pic>
            <p:nvPicPr>
              <p:cNvPr id="25" name="图片 24">
                <a:extLst>
                  <a:ext uri="{FF2B5EF4-FFF2-40B4-BE49-F238E27FC236}">
                    <a16:creationId xmlns:a16="http://schemas.microsoft.com/office/drawing/2014/main" id="{FA3A9674-9604-4324-A7AB-686E4D1AE3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631" b="95082" l="9932" r="89932">
                            <a14:foregroundMark x1="38503" y1="15984" x2="31701" y2="54098"/>
                            <a14:foregroundMark x1="29796" y1="59016" x2="29116" y2="81352"/>
                            <a14:foregroundMark x1="29116" y1="81352" x2="26667" y2="89754"/>
                            <a14:foregroundMark x1="61361" y1="18648" x2="45850" y2="90779"/>
                            <a14:foregroundMark x1="74185" y1="94928" x2="77959" y2="95082"/>
                            <a14:foregroundMark x1="73121" y1="94885" x2="73880" y2="94916"/>
                            <a14:foregroundMark x1="71227" y1="94808" x2="72327" y2="94853"/>
                            <a14:foregroundMark x1="67891" y1="94672" x2="70005" y2="94758"/>
                            <a14:foregroundMark x1="52109" y1="81762" x2="51837" y2="86270"/>
                            <a14:foregroundMark x1="35444" y1="76846" x2="39728" y2="74180"/>
                            <a14:foregroundMark x1="33469" y1="78074" x2="34757" y2="77273"/>
                            <a14:foregroundMark x1="18912" y1="71926" x2="20952" y2="76025"/>
                            <a14:foregroundMark x1="34286" y1="89754" x2="34286" y2="89754"/>
                            <a14:foregroundMark x1="34966" y1="87500" x2="34966" y2="92418"/>
                            <a14:foregroundMark x1="31701" y1="30738" x2="33061" y2="35246"/>
                            <a14:foregroundMark x1="61361" y1="15574" x2="60952" y2="21311"/>
                            <a14:foregroundMark x1="46259" y1="51434" x2="44082" y2="68852"/>
                            <a14:foregroundMark x1="60272" y1="21721" x2="54830" y2="29918"/>
                            <a14:foregroundMark x1="54830" y1="29918" x2="52653" y2="30738"/>
                            <a14:foregroundMark x1="30476" y1="90984" x2="32789" y2="89549"/>
                            <a14:foregroundMark x1="15510" y1="85041" x2="17415" y2="85041"/>
                            <a14:backgroundMark x1="73741" y1="94262" x2="73741" y2="92828"/>
                            <a14:backgroundMark x1="71701" y1="92418" x2="72381" y2="93443"/>
                            <a14:backgroundMark x1="72245" y1="95082" x2="73197" y2="94672"/>
                            <a14:backgroundMark x1="63810" y1="75615" x2="65986" y2="86270"/>
                            <a14:backgroundMark x1="65986" y1="86270" x2="65986" y2="86270"/>
                            <a14:backgroundMark x1="64898" y1="73156" x2="66803" y2="87500"/>
                            <a14:backgroundMark x1="34966" y1="77049" x2="34966" y2="77049"/>
                            <a14:backgroundMark x1="34694" y1="77459" x2="35374" y2="77049"/>
                            <a14:backgroundMark x1="35782" y1="76844" x2="35782" y2="76844"/>
                          </a14:backgroundRemoval>
                        </a14:imgEffect>
                      </a14:imgLayer>
                    </a14:imgProps>
                  </a:ext>
                </a:extLst>
              </a:blip>
              <a:srcRect l="66403" t="12015" r="357" b="46917"/>
              <a:stretch/>
            </p:blipFill>
            <p:spPr>
              <a:xfrm rot="160841">
                <a:off x="5850603" y="2719405"/>
                <a:ext cx="1338704" cy="1098182"/>
              </a:xfrm>
              <a:prstGeom prst="rect">
                <a:avLst/>
              </a:prstGeom>
            </p:spPr>
          </p:pic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4F4DFF53-6D06-40E3-A75F-3F7B0911A352}"/>
              </a:ext>
            </a:extLst>
          </p:cNvPr>
          <p:cNvGrpSpPr/>
          <p:nvPr/>
        </p:nvGrpSpPr>
        <p:grpSpPr>
          <a:xfrm>
            <a:off x="8627221" y="2817201"/>
            <a:ext cx="2492990" cy="1615162"/>
            <a:chOff x="8627221" y="2817201"/>
            <a:chExt cx="2492990" cy="161516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610AF83-64D0-4184-8969-5E7A7ECFE698}"/>
                </a:ext>
              </a:extLst>
            </p:cNvPr>
            <p:cNvSpPr/>
            <p:nvPr/>
          </p:nvSpPr>
          <p:spPr>
            <a:xfrm>
              <a:off x="8627221" y="3878365"/>
              <a:ext cx="2492990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我们怎样做？</a:t>
              </a:r>
            </a:p>
          </p:txBody>
        </p:sp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37AB5161-F05C-4526-94AC-28CACBBCAB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8757461" y="2909317"/>
              <a:ext cx="1885908" cy="1090122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D3EEB5A9-CA3C-40D4-B321-E9CB011BB2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5444" y1="76846" x2="39728" y2="74180"/>
                          <a14:foregroundMark x1="33469" y1="78074" x2="34757" y2="77273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foregroundMark x1="30476" y1="90984" x2="32789" y2="89549"/>
                          <a14:foregroundMark x1="15510" y1="85041" x2="17415" y2="85041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  <a14:backgroundMark x1="34966" y1="77049" x2="34966" y2="77049"/>
                          <a14:backgroundMark x1="34694" y1="77459" x2="35374" y2="77049"/>
                          <a14:backgroundMark x1="35782" y1="76844" x2="35782" y2="76844"/>
                        </a14:backgroundRemoval>
                      </a14:imgEffect>
                    </a14:imgLayer>
                  </a14:imgProps>
                </a:ext>
              </a:extLst>
            </a:blip>
            <a:srcRect l="14137" t="56859" r="57309" b="-5630"/>
            <a:stretch/>
          </p:blipFill>
          <p:spPr>
            <a:xfrm rot="20704208">
              <a:off x="9287894" y="2817201"/>
              <a:ext cx="1171644" cy="13287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3273800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9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27C4017-B535-4465-98E5-F8DC24CFF192}"/>
              </a:ext>
            </a:extLst>
          </p:cNvPr>
          <p:cNvGrpSpPr/>
          <p:nvPr/>
        </p:nvGrpSpPr>
        <p:grpSpPr>
          <a:xfrm>
            <a:off x="4249585" y="1252316"/>
            <a:ext cx="6323450" cy="3904193"/>
            <a:chOff x="4249585" y="1252316"/>
            <a:chExt cx="6323450" cy="3904193"/>
          </a:xfrm>
        </p:grpSpPr>
        <p:pic>
          <p:nvPicPr>
            <p:cNvPr id="13" name="图片 12" descr="8c028dabe04d64ea3c3aa11767f6d819">
              <a:extLst>
                <a:ext uri="{FF2B5EF4-FFF2-40B4-BE49-F238E27FC236}">
                  <a16:creationId xmlns:a16="http://schemas.microsoft.com/office/drawing/2014/main" id="{3040E21F-7579-4BEF-A56F-A0C419C8E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49585" y="1252316"/>
              <a:ext cx="6323450" cy="3904193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44BDF87-AD6C-45C3-B773-71139BEE55DC}"/>
                </a:ext>
              </a:extLst>
            </p:cNvPr>
            <p:cNvSpPr/>
            <p:nvPr/>
          </p:nvSpPr>
          <p:spPr>
            <a:xfrm>
              <a:off x="6531992" y="1633388"/>
              <a:ext cx="203132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第一部分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C2D22DC9-DE4C-4435-9170-0BBD321CF5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31" b="6569"/>
          <a:stretch/>
        </p:blipFill>
        <p:spPr>
          <a:xfrm>
            <a:off x="0" y="3445024"/>
            <a:ext cx="12192000" cy="3442681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E7B7EDAB-86B8-4914-A450-858ADBC26928}"/>
              </a:ext>
            </a:extLst>
          </p:cNvPr>
          <p:cNvGrpSpPr/>
          <p:nvPr/>
        </p:nvGrpSpPr>
        <p:grpSpPr>
          <a:xfrm>
            <a:off x="819196" y="1141479"/>
            <a:ext cx="3950978" cy="3890933"/>
            <a:chOff x="1112686" y="1371600"/>
            <a:chExt cx="3950978" cy="389093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243E34C1-6198-48CB-BC5E-15B8F15F63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1112686" y="2978727"/>
              <a:ext cx="3950978" cy="2283806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258F6D7-2AB4-4D81-9EF2-8D167BBFE7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3469" y1="78074" x2="39728" y2="74180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</a14:backgroundRemoval>
                      </a14:imgEffect>
                    </a14:imgLayer>
                  </a14:imgProps>
                </a:ext>
              </a:extLst>
            </a:blip>
            <a:srcRect l="21584" r="58457" b="43320"/>
            <a:stretch/>
          </p:blipFill>
          <p:spPr>
            <a:xfrm>
              <a:off x="1831852" y="1371600"/>
              <a:ext cx="1857282" cy="3501928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688076CC-3260-492A-8753-6DED7D1F08BD}"/>
              </a:ext>
            </a:extLst>
          </p:cNvPr>
          <p:cNvGrpSpPr/>
          <p:nvPr/>
        </p:nvGrpSpPr>
        <p:grpSpPr>
          <a:xfrm>
            <a:off x="4794776" y="2856498"/>
            <a:ext cx="5724644" cy="1155706"/>
            <a:chOff x="4794776" y="2856498"/>
            <a:chExt cx="5724644" cy="115570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5B46033-D42C-45B9-B07C-99F32421428B}"/>
                </a:ext>
              </a:extLst>
            </p:cNvPr>
            <p:cNvSpPr/>
            <p:nvPr/>
          </p:nvSpPr>
          <p:spPr>
            <a:xfrm>
              <a:off x="4794776" y="2856498"/>
              <a:ext cx="572464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2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什么是光盘行动？</a:t>
              </a:r>
              <a:endParaRPr lang="en-US" altLang="zh-CN" sz="52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29A19DF-0245-4BB6-BD6D-D1371DC1585E}"/>
                </a:ext>
              </a:extLst>
            </p:cNvPr>
            <p:cNvSpPr/>
            <p:nvPr/>
          </p:nvSpPr>
          <p:spPr>
            <a:xfrm>
              <a:off x="4892998" y="3642872"/>
              <a:ext cx="488402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What is </a:t>
              </a:r>
              <a:r>
                <a:rPr lang="en-US" altLang="zh-CN" dirty="0" err="1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the"clear</a:t>
              </a:r>
              <a:r>
                <a:rPr lang="en-US" altLang="zh-CN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 your </a:t>
              </a:r>
              <a:r>
                <a:rPr lang="en-US" altLang="zh-CN" dirty="0" err="1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plate"campaign</a:t>
              </a:r>
              <a:endParaRPr lang="en-US" altLang="zh-CN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</p:grpSp>
      <p:pic>
        <p:nvPicPr>
          <p:cNvPr id="9" name="PA_图片 6">
            <a:extLst>
              <a:ext uri="{FF2B5EF4-FFF2-40B4-BE49-F238E27FC236}">
                <a16:creationId xmlns:a16="http://schemas.microsoft.com/office/drawing/2014/main" id="{1AE0F9FD-1B59-4527-AC5E-6BA927C881B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2447" y="450501"/>
            <a:ext cx="1801176" cy="1738249"/>
          </a:xfrm>
          <a:prstGeom prst="rect">
            <a:avLst/>
          </a:prstGeom>
        </p:spPr>
      </p:pic>
      <p:pic>
        <p:nvPicPr>
          <p:cNvPr id="10" name="图片 20">
            <a:extLst>
              <a:ext uri="{FF2B5EF4-FFF2-40B4-BE49-F238E27FC236}">
                <a16:creationId xmlns:a16="http://schemas.microsoft.com/office/drawing/2014/main" id="{FC57B283-2A96-4C89-83B6-38D2ADEDF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280" y="652269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0B3D5CAD-E598-43CD-A2ED-9B65C5A9986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432" y="3962087"/>
            <a:ext cx="1822882" cy="182288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DA9B4BA1-1C10-41E5-B29B-6F6736E3C6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03716" flipH="1">
            <a:off x="6804069" y="2421958"/>
            <a:ext cx="1061879" cy="52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59246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6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49" dur="1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6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49" dur="1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1BB75826-55F4-494D-8474-BEE78798B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565" y="1432565"/>
            <a:ext cx="5425436" cy="542543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0FE2ABE-9620-4E9C-B3E8-751B7DEEA945}"/>
              </a:ext>
            </a:extLst>
          </p:cNvPr>
          <p:cNvSpPr/>
          <p:nvPr/>
        </p:nvSpPr>
        <p:spPr>
          <a:xfrm>
            <a:off x="1319760" y="558666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什么是光盘行动？</a:t>
            </a:r>
            <a:endParaRPr lang="en-US" altLang="zh-CN" sz="2400" dirty="0">
              <a:solidFill>
                <a:srgbClr val="663300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17" name="PA_图片 6">
            <a:extLst>
              <a:ext uri="{FF2B5EF4-FFF2-40B4-BE49-F238E27FC236}">
                <a16:creationId xmlns:a16="http://schemas.microsoft.com/office/drawing/2014/main" id="{FF4BDB9F-8D81-44CD-A3EB-772D6B29E35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2919" y="656469"/>
            <a:ext cx="1559321" cy="1504844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1D4301B4-F417-451C-B0E4-3C193AD88817}"/>
              </a:ext>
            </a:extLst>
          </p:cNvPr>
          <p:cNvGrpSpPr/>
          <p:nvPr/>
        </p:nvGrpSpPr>
        <p:grpSpPr>
          <a:xfrm>
            <a:off x="483539" y="124833"/>
            <a:ext cx="1005996" cy="990707"/>
            <a:chOff x="1112686" y="1371600"/>
            <a:chExt cx="3950978" cy="389093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854C4EA-1911-4C05-9791-96C15FE33D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1112686" y="2978727"/>
              <a:ext cx="3950978" cy="228380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78C0478-404C-45B9-B203-4703603759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3469" y1="78074" x2="39728" y2="74180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</a14:backgroundRemoval>
                      </a14:imgEffect>
                    </a14:imgLayer>
                  </a14:imgProps>
                </a:ext>
              </a:extLst>
            </a:blip>
            <a:srcRect l="21584" r="58457" b="43320"/>
            <a:stretch/>
          </p:blipFill>
          <p:spPr>
            <a:xfrm>
              <a:off x="1831852" y="1371600"/>
              <a:ext cx="1857282" cy="3501928"/>
            </a:xfrm>
            <a:prstGeom prst="rect">
              <a:avLst/>
            </a:prstGeom>
          </p:spPr>
        </p:pic>
      </p:grpSp>
      <p:pic>
        <p:nvPicPr>
          <p:cNvPr id="18" name="图片 20">
            <a:extLst>
              <a:ext uri="{FF2B5EF4-FFF2-40B4-BE49-F238E27FC236}">
                <a16:creationId xmlns:a16="http://schemas.microsoft.com/office/drawing/2014/main" id="{FF1C63E4-E065-488E-B33B-276575466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135" y="1432565"/>
            <a:ext cx="1320128" cy="120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7B88991-3642-4DD4-992B-19CFF4285399}"/>
              </a:ext>
            </a:extLst>
          </p:cNvPr>
          <p:cNvGrpSpPr/>
          <p:nvPr/>
        </p:nvGrpSpPr>
        <p:grpSpPr>
          <a:xfrm>
            <a:off x="1319760" y="3183840"/>
            <a:ext cx="5582653" cy="2261937"/>
            <a:chOff x="1559321" y="2620211"/>
            <a:chExt cx="5582653" cy="2261937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B3C54FCC-3479-4770-AB88-2A66CBE9DF95}"/>
                </a:ext>
              </a:extLst>
            </p:cNvPr>
            <p:cNvSpPr txBox="1">
              <a:spLocks/>
            </p:cNvSpPr>
            <p:nvPr/>
          </p:nvSpPr>
          <p:spPr>
            <a:xfrm>
              <a:off x="1631619" y="2813021"/>
              <a:ext cx="5259984" cy="148412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36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光盘行动</a:t>
              </a:r>
              <a:endParaRPr lang="en-US" altLang="zh-CN" sz="36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  <a:p>
              <a:pPr marL="0" indent="0">
                <a:buNone/>
              </a:pPr>
              <a:endParaRPr lang="en-US" altLang="zh-CN" sz="36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D725BD39-F63A-443F-B605-77739F030821}"/>
                </a:ext>
              </a:extLst>
            </p:cNvPr>
            <p:cNvSpPr/>
            <p:nvPr/>
          </p:nvSpPr>
          <p:spPr>
            <a:xfrm>
              <a:off x="1631619" y="3437289"/>
              <a:ext cx="491356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指就餐时倡导人们不浪费粮食，吃光盘子里的东西，吃不完的饭菜打包带走。 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D75E3C67-0E8C-477B-982B-D83478DD5E9D}"/>
                </a:ext>
              </a:extLst>
            </p:cNvPr>
            <p:cNvCxnSpPr>
              <a:cxnSpLocks/>
            </p:cNvCxnSpPr>
            <p:nvPr/>
          </p:nvCxnSpPr>
          <p:spPr>
            <a:xfrm>
              <a:off x="1559321" y="4882148"/>
              <a:ext cx="5582653" cy="0"/>
            </a:xfrm>
            <a:prstGeom prst="line">
              <a:avLst/>
            </a:prstGeom>
            <a:ln>
              <a:solidFill>
                <a:srgbClr val="6633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991565FA-A484-4406-A5C5-50077A03131F}"/>
                </a:ext>
              </a:extLst>
            </p:cNvPr>
            <p:cNvCxnSpPr>
              <a:cxnSpLocks/>
            </p:cNvCxnSpPr>
            <p:nvPr/>
          </p:nvCxnSpPr>
          <p:spPr>
            <a:xfrm>
              <a:off x="1559321" y="2620211"/>
              <a:ext cx="5582653" cy="0"/>
            </a:xfrm>
            <a:prstGeom prst="line">
              <a:avLst/>
            </a:prstGeom>
            <a:ln>
              <a:solidFill>
                <a:srgbClr val="6633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C16F002D-063D-4BC1-9E0F-6AAE0B67D3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03716" flipH="1">
            <a:off x="6195891" y="1846803"/>
            <a:ext cx="1971129" cy="96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156128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7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8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云形 22">
            <a:extLst>
              <a:ext uri="{FF2B5EF4-FFF2-40B4-BE49-F238E27FC236}">
                <a16:creationId xmlns:a16="http://schemas.microsoft.com/office/drawing/2014/main" id="{086CB3A2-39F2-4F78-9E22-9C33FDA12591}"/>
              </a:ext>
            </a:extLst>
          </p:cNvPr>
          <p:cNvSpPr/>
          <p:nvPr/>
        </p:nvSpPr>
        <p:spPr>
          <a:xfrm>
            <a:off x="1139553" y="1926174"/>
            <a:ext cx="6643074" cy="3910298"/>
          </a:xfrm>
          <a:prstGeom prst="cloud">
            <a:avLst/>
          </a:prstGeom>
          <a:solidFill>
            <a:schemeClr val="bg1"/>
          </a:solidFill>
          <a:ln w="381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0FE2ABE-9620-4E9C-B3E8-751B7DEEA945}"/>
              </a:ext>
            </a:extLst>
          </p:cNvPr>
          <p:cNvSpPr/>
          <p:nvPr/>
        </p:nvSpPr>
        <p:spPr>
          <a:xfrm>
            <a:off x="1319760" y="558666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什么是光盘行动？</a:t>
            </a:r>
            <a:endParaRPr lang="en-US" altLang="zh-CN" sz="2400" dirty="0">
              <a:solidFill>
                <a:srgbClr val="663300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17" name="PA_图片 6">
            <a:extLst>
              <a:ext uri="{FF2B5EF4-FFF2-40B4-BE49-F238E27FC236}">
                <a16:creationId xmlns:a16="http://schemas.microsoft.com/office/drawing/2014/main" id="{FF4BDB9F-8D81-44CD-A3EB-772D6B29E35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1731" y="367157"/>
            <a:ext cx="1615456" cy="1559017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1D4301B4-F417-451C-B0E4-3C193AD88817}"/>
              </a:ext>
            </a:extLst>
          </p:cNvPr>
          <p:cNvGrpSpPr/>
          <p:nvPr/>
        </p:nvGrpSpPr>
        <p:grpSpPr>
          <a:xfrm>
            <a:off x="483539" y="124833"/>
            <a:ext cx="1005996" cy="990707"/>
            <a:chOff x="1112686" y="1371600"/>
            <a:chExt cx="3950978" cy="389093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854C4EA-1911-4C05-9791-96C15FE33D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1112686" y="2978727"/>
              <a:ext cx="3950978" cy="228380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78C0478-404C-45B9-B203-4703603759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3469" y1="78074" x2="39728" y2="74180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</a14:backgroundRemoval>
                      </a14:imgEffect>
                    </a14:imgLayer>
                  </a14:imgProps>
                </a:ext>
              </a:extLst>
            </a:blip>
            <a:srcRect l="21584" r="58457" b="43320"/>
            <a:stretch/>
          </p:blipFill>
          <p:spPr>
            <a:xfrm>
              <a:off x="1831852" y="1371600"/>
              <a:ext cx="1857282" cy="3501928"/>
            </a:xfrm>
            <a:prstGeom prst="rect">
              <a:avLst/>
            </a:prstGeom>
          </p:spPr>
        </p:pic>
      </p:grpSp>
      <p:pic>
        <p:nvPicPr>
          <p:cNvPr id="18" name="图片 20">
            <a:extLst>
              <a:ext uri="{FF2B5EF4-FFF2-40B4-BE49-F238E27FC236}">
                <a16:creationId xmlns:a16="http://schemas.microsoft.com/office/drawing/2014/main" id="{FF1C63E4-E065-488E-B33B-276575466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749" y="1095658"/>
            <a:ext cx="1320128" cy="120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C16F002D-063D-4BC1-9E0F-6AAE0B67D3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03716" flipH="1">
            <a:off x="9757712" y="2256793"/>
            <a:ext cx="1971129" cy="965302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7906B139-5F25-43DE-9AA5-3370CE67645C}"/>
              </a:ext>
            </a:extLst>
          </p:cNvPr>
          <p:cNvGrpSpPr/>
          <p:nvPr/>
        </p:nvGrpSpPr>
        <p:grpSpPr>
          <a:xfrm>
            <a:off x="1726054" y="3004824"/>
            <a:ext cx="5783365" cy="1663824"/>
            <a:chOff x="1726054" y="3004824"/>
            <a:chExt cx="5783365" cy="1663824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5CEC0E53-018D-425B-AC3F-27B05EBAE880}"/>
                </a:ext>
              </a:extLst>
            </p:cNvPr>
            <p:cNvSpPr/>
            <p:nvPr/>
          </p:nvSpPr>
          <p:spPr>
            <a:xfrm>
              <a:off x="3757238" y="3070811"/>
              <a:ext cx="1415772" cy="142192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96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叫</a:t>
              </a:r>
            </a:p>
          </p:txBody>
        </p: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277DEBD1-5FBD-4794-AB98-31A98FBD3364}"/>
                </a:ext>
              </a:extLst>
            </p:cNvPr>
            <p:cNvGrpSpPr/>
            <p:nvPr/>
          </p:nvGrpSpPr>
          <p:grpSpPr>
            <a:xfrm>
              <a:off x="1726054" y="3004824"/>
              <a:ext cx="5783365" cy="1663824"/>
              <a:chOff x="1726054" y="3004824"/>
              <a:chExt cx="5783365" cy="1663824"/>
            </a:xfrm>
          </p:grpSpPr>
          <p:sp>
            <p:nvSpPr>
              <p:cNvPr id="5" name="Rectangle 3">
                <a:extLst>
                  <a:ext uri="{FF2B5EF4-FFF2-40B4-BE49-F238E27FC236}">
                    <a16:creationId xmlns:a16="http://schemas.microsoft.com/office/drawing/2014/main" id="{B3C54FCC-3479-4770-AB88-2A66CBE9DF9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26054" y="3184525"/>
                <a:ext cx="5259984" cy="148412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zh-CN" altLang="en-US" sz="32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有一种节约</a:t>
                </a:r>
              </a:p>
              <a:p>
                <a:pPr marL="0" indent="0">
                  <a:buNone/>
                </a:pPr>
                <a:r>
                  <a:rPr lang="zh-CN" altLang="en-US" sz="32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有一种公益</a:t>
                </a:r>
              </a:p>
            </p:txBody>
          </p:sp>
          <p:sp>
            <p:nvSpPr>
              <p:cNvPr id="20" name="Rectangle 3">
                <a:extLst>
                  <a:ext uri="{FF2B5EF4-FFF2-40B4-BE49-F238E27FC236}">
                    <a16:creationId xmlns:a16="http://schemas.microsoft.com/office/drawing/2014/main" id="{D60E41BE-2B7D-4BFA-92E5-C73D33FE40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51780" y="3004824"/>
                <a:ext cx="2757639" cy="148412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zh-CN" altLang="en-US" sz="9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光盘</a:t>
                </a:r>
              </a:p>
            </p:txBody>
          </p:sp>
        </p:grp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D0C48036-15A3-4760-BDA9-858E0900FC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468" y="1750858"/>
            <a:ext cx="2856264" cy="285626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EAFCBD5-B036-4724-8688-B1282E2CF9C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31" b="95082" l="9932" r="89932">
                        <a14:foregroundMark x1="38503" y1="15984" x2="31701" y2="54098"/>
                        <a14:foregroundMark x1="29796" y1="59016" x2="29116" y2="81352"/>
                        <a14:foregroundMark x1="29116" y1="81352" x2="26667" y2="89754"/>
                        <a14:foregroundMark x1="61361" y1="18648" x2="45850" y2="90779"/>
                        <a14:foregroundMark x1="74185" y1="94928" x2="77959" y2="95082"/>
                        <a14:foregroundMark x1="73121" y1="94885" x2="73880" y2="94916"/>
                        <a14:foregroundMark x1="71227" y1="94808" x2="72327" y2="94853"/>
                        <a14:foregroundMark x1="67891" y1="94672" x2="70005" y2="94758"/>
                        <a14:foregroundMark x1="52109" y1="81762" x2="51837" y2="86270"/>
                        <a14:foregroundMark x1="33469" y1="78074" x2="39728" y2="74180"/>
                        <a14:foregroundMark x1="18912" y1="71926" x2="20952" y2="76025"/>
                        <a14:foregroundMark x1="34286" y1="89754" x2="34286" y2="89754"/>
                        <a14:foregroundMark x1="34966" y1="87500" x2="34966" y2="92418"/>
                        <a14:foregroundMark x1="31701" y1="30738" x2="33061" y2="35246"/>
                        <a14:foregroundMark x1="61361" y1="15574" x2="60952" y2="21311"/>
                        <a14:foregroundMark x1="46259" y1="51434" x2="44082" y2="68852"/>
                        <a14:foregroundMark x1="60272" y1="21721" x2="54830" y2="29918"/>
                        <a14:foregroundMark x1="54830" y1="29918" x2="52653" y2="30738"/>
                        <a14:backgroundMark x1="73741" y1="94262" x2="73741" y2="92828"/>
                        <a14:backgroundMark x1="71701" y1="92418" x2="72381" y2="93443"/>
                        <a14:backgroundMark x1="72245" y1="95082" x2="73197" y2="94672"/>
                        <a14:backgroundMark x1="63810" y1="75615" x2="65986" y2="86270"/>
                        <a14:backgroundMark x1="65986" y1="86270" x2="65986" y2="86270"/>
                        <a14:backgroundMark x1="64898" y1="73156" x2="66803" y2="87500"/>
                      </a14:backgroundRemoval>
                    </a14:imgEffect>
                  </a14:imgLayer>
                </a14:imgProps>
              </a:ext>
            </a:extLst>
          </a:blip>
          <a:srcRect l="21584" r="58457" b="43320"/>
          <a:stretch/>
        </p:blipFill>
        <p:spPr>
          <a:xfrm>
            <a:off x="8882422" y="1750858"/>
            <a:ext cx="2559789" cy="482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305389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7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8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3" presetClass="entr" presetSubtype="32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3" presetClass="entr" presetSubtype="32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40FE2ABE-9620-4E9C-B3E8-751B7DEEA945}"/>
              </a:ext>
            </a:extLst>
          </p:cNvPr>
          <p:cNvSpPr/>
          <p:nvPr/>
        </p:nvSpPr>
        <p:spPr>
          <a:xfrm>
            <a:off x="1319760" y="558666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什么是光盘行动？</a:t>
            </a:r>
            <a:endParaRPr lang="en-US" altLang="zh-CN" sz="2400" dirty="0">
              <a:solidFill>
                <a:srgbClr val="663300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17" name="PA_图片 6">
            <a:extLst>
              <a:ext uri="{FF2B5EF4-FFF2-40B4-BE49-F238E27FC236}">
                <a16:creationId xmlns:a16="http://schemas.microsoft.com/office/drawing/2014/main" id="{FF4BDB9F-8D81-44CD-A3EB-772D6B29E35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1731" y="367157"/>
            <a:ext cx="1615456" cy="1559017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1D4301B4-F417-451C-B0E4-3C193AD88817}"/>
              </a:ext>
            </a:extLst>
          </p:cNvPr>
          <p:cNvGrpSpPr/>
          <p:nvPr/>
        </p:nvGrpSpPr>
        <p:grpSpPr>
          <a:xfrm>
            <a:off x="483539" y="124833"/>
            <a:ext cx="1005996" cy="990707"/>
            <a:chOff x="1112686" y="1371600"/>
            <a:chExt cx="3950978" cy="389093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854C4EA-1911-4C05-9791-96C15FE33D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1112686" y="2978727"/>
              <a:ext cx="3950978" cy="228380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78C0478-404C-45B9-B203-4703603759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3469" y1="78074" x2="39728" y2="74180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</a14:backgroundRemoval>
                      </a14:imgEffect>
                    </a14:imgLayer>
                  </a14:imgProps>
                </a:ext>
              </a:extLst>
            </a:blip>
            <a:srcRect l="21584" r="58457" b="43320"/>
            <a:stretch/>
          </p:blipFill>
          <p:spPr>
            <a:xfrm>
              <a:off x="1831852" y="1371600"/>
              <a:ext cx="1857282" cy="3501928"/>
            </a:xfrm>
            <a:prstGeom prst="rect">
              <a:avLst/>
            </a:prstGeom>
          </p:spPr>
        </p:pic>
      </p:grpSp>
      <p:pic>
        <p:nvPicPr>
          <p:cNvPr id="18" name="图片 20">
            <a:extLst>
              <a:ext uri="{FF2B5EF4-FFF2-40B4-BE49-F238E27FC236}">
                <a16:creationId xmlns:a16="http://schemas.microsoft.com/office/drawing/2014/main" id="{FF1C63E4-E065-488E-B33B-276575466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749" y="1095658"/>
            <a:ext cx="1320128" cy="120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C16F002D-063D-4BC1-9E0F-6AAE0B67D3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03716" flipH="1">
            <a:off x="9757712" y="2256793"/>
            <a:ext cx="1971129" cy="965302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2A673174-56A9-485F-8250-03937B70140C}"/>
              </a:ext>
            </a:extLst>
          </p:cNvPr>
          <p:cNvGrpSpPr/>
          <p:nvPr/>
        </p:nvGrpSpPr>
        <p:grpSpPr>
          <a:xfrm>
            <a:off x="2652716" y="1517241"/>
            <a:ext cx="6858000" cy="4062448"/>
            <a:chOff x="2652716" y="1517241"/>
            <a:chExt cx="6858000" cy="4062448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36A5733A-BD2A-46B0-BC15-F58165DD9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050492" y="119465"/>
              <a:ext cx="4062448" cy="6858000"/>
            </a:xfrm>
            <a:prstGeom prst="rect">
              <a:avLst/>
            </a:prstGeom>
          </p:spPr>
        </p:pic>
        <p:sp>
          <p:nvSpPr>
            <p:cNvPr id="21" name="TextBox 3">
              <a:extLst>
                <a:ext uri="{FF2B5EF4-FFF2-40B4-BE49-F238E27FC236}">
                  <a16:creationId xmlns:a16="http://schemas.microsoft.com/office/drawing/2014/main" id="{0683DDB6-DA49-4A88-B1AD-B131469C38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25638" y="2500013"/>
              <a:ext cx="4540722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今天不剩饭，从我做起！饥饿已成为人类第</a:t>
              </a:r>
              <a:r>
                <a:rPr lang="en-US" altLang="zh-CN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1</a:t>
              </a:r>
              <a:r>
                <a:rPr lang="zh-CN" altLang="en-US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号杀手，平均每年夺去</a:t>
              </a:r>
              <a:r>
                <a:rPr lang="en-US" altLang="zh-CN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1</a:t>
              </a:r>
              <a:r>
                <a:rPr lang="zh-CN" altLang="en-US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千万人的生命。如果每天浪费的粮食回收</a:t>
              </a:r>
              <a:r>
                <a:rPr lang="en-US" altLang="zh-CN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5%</a:t>
              </a:r>
              <a:r>
                <a:rPr lang="zh-CN" altLang="en-US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，就可以多救活</a:t>
              </a:r>
              <a:r>
                <a:rPr lang="en-US" altLang="zh-CN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400</a:t>
              </a:r>
              <a:r>
                <a:rPr lang="zh-CN" altLang="en-US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万饥民！节约是一种美德，节约是一种智慧，节约是我的行动，也是我的习惯！</a:t>
              </a: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3402EF28-5CF0-496E-B184-BF58601708E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0" r="25078"/>
          <a:stretch/>
        </p:blipFill>
        <p:spPr>
          <a:xfrm>
            <a:off x="483539" y="1951329"/>
            <a:ext cx="3342099" cy="490667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9A70CFF-0EC8-4E99-800D-0FCE9A90CE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226" b="89813" l="9919" r="89919">
                        <a14:foregroundMark x1="36098" y1="9677" x2="66504" y2="11545"/>
                        <a14:foregroundMark x1="43740" y1="3226" x2="47480" y2="79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89402" y="2542317"/>
            <a:ext cx="4989977" cy="477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194330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7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8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40FE2ABE-9620-4E9C-B3E8-751B7DEEA945}"/>
              </a:ext>
            </a:extLst>
          </p:cNvPr>
          <p:cNvSpPr/>
          <p:nvPr/>
        </p:nvSpPr>
        <p:spPr>
          <a:xfrm>
            <a:off x="1319760" y="558666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什么是光盘行动？</a:t>
            </a:r>
            <a:endParaRPr lang="en-US" altLang="zh-CN" sz="2400" dirty="0">
              <a:solidFill>
                <a:srgbClr val="663300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17" name="PA_图片 6">
            <a:extLst>
              <a:ext uri="{FF2B5EF4-FFF2-40B4-BE49-F238E27FC236}">
                <a16:creationId xmlns:a16="http://schemas.microsoft.com/office/drawing/2014/main" id="{FF4BDB9F-8D81-44CD-A3EB-772D6B29E35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1731" y="367157"/>
            <a:ext cx="1615456" cy="1559017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1D4301B4-F417-451C-B0E4-3C193AD88817}"/>
              </a:ext>
            </a:extLst>
          </p:cNvPr>
          <p:cNvGrpSpPr/>
          <p:nvPr/>
        </p:nvGrpSpPr>
        <p:grpSpPr>
          <a:xfrm>
            <a:off x="483539" y="124833"/>
            <a:ext cx="1005996" cy="990707"/>
            <a:chOff x="1112686" y="1371600"/>
            <a:chExt cx="3950978" cy="389093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854C4EA-1911-4C05-9791-96C15FE33D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1112686" y="2978727"/>
              <a:ext cx="3950978" cy="228380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78C0478-404C-45B9-B203-4703603759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3469" y1="78074" x2="39728" y2="74180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</a14:backgroundRemoval>
                      </a14:imgEffect>
                    </a14:imgLayer>
                  </a14:imgProps>
                </a:ext>
              </a:extLst>
            </a:blip>
            <a:srcRect l="21584" r="58457" b="43320"/>
            <a:stretch/>
          </p:blipFill>
          <p:spPr>
            <a:xfrm>
              <a:off x="1831852" y="1371600"/>
              <a:ext cx="1857282" cy="3501928"/>
            </a:xfrm>
            <a:prstGeom prst="rect">
              <a:avLst/>
            </a:prstGeom>
          </p:spPr>
        </p:pic>
      </p:grpSp>
      <p:pic>
        <p:nvPicPr>
          <p:cNvPr id="18" name="图片 20">
            <a:extLst>
              <a:ext uri="{FF2B5EF4-FFF2-40B4-BE49-F238E27FC236}">
                <a16:creationId xmlns:a16="http://schemas.microsoft.com/office/drawing/2014/main" id="{FF1C63E4-E065-488E-B33B-276575466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749" y="1095658"/>
            <a:ext cx="1320128" cy="120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C16F002D-063D-4BC1-9E0F-6AAE0B67D3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03716" flipH="1">
            <a:off x="9757712" y="2256793"/>
            <a:ext cx="1971129" cy="965302"/>
          </a:xfrm>
          <a:prstGeom prst="rect">
            <a:avLst/>
          </a:prstGeom>
        </p:spPr>
      </p:pic>
      <p:sp>
        <p:nvSpPr>
          <p:cNvPr id="15" name="标题 1">
            <a:extLst>
              <a:ext uri="{FF2B5EF4-FFF2-40B4-BE49-F238E27FC236}">
                <a16:creationId xmlns:a16="http://schemas.microsoft.com/office/drawing/2014/main" id="{0739252B-7EE6-4036-BABF-EB3DE87A3191}"/>
              </a:ext>
            </a:extLst>
          </p:cNvPr>
          <p:cNvSpPr txBox="1">
            <a:spLocks/>
          </p:cNvSpPr>
          <p:nvPr/>
        </p:nvSpPr>
        <p:spPr>
          <a:xfrm>
            <a:off x="6682432" y="3896648"/>
            <a:ext cx="4606465" cy="2000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2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从发起人的微博开始，网友迅速响应，</a:t>
            </a:r>
            <a:r>
              <a:rPr lang="en-US" altLang="zh-CN" sz="2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/>
            </a:r>
            <a:br>
              <a:rPr lang="en-US" altLang="zh-CN" sz="2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</a:br>
            <a:r>
              <a:rPr lang="zh-CN" altLang="en-US" sz="2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人民日报在腾讯微博也随之发起“光盘行动”，</a:t>
            </a:r>
            <a:r>
              <a:rPr lang="en-US" altLang="zh-CN" sz="2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/>
            </a:r>
            <a:br>
              <a:rPr lang="en-US" altLang="zh-CN" sz="2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</a:br>
            <a:r>
              <a:rPr lang="zh-CN" altLang="en-US" sz="2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加上新浪网、新华网、光明网等媒体以及公众人物的关注和转载，这一活动急速升温。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27D5D8A-06B0-4DE7-8A23-F3D51516418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977" b="10422"/>
          <a:stretch/>
        </p:blipFill>
        <p:spPr>
          <a:xfrm>
            <a:off x="903103" y="2416695"/>
            <a:ext cx="4933950" cy="27431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9" name="TextBox 4">
            <a:extLst>
              <a:ext uri="{FF2B5EF4-FFF2-40B4-BE49-F238E27FC236}">
                <a16:creationId xmlns:a16="http://schemas.microsoft.com/office/drawing/2014/main" id="{FA92862C-7D55-467D-8EFF-E110C3FEE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9750" y="3137215"/>
            <a:ext cx="44935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48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汉仪综艺体简"/>
              </a:rPr>
              <a:t>“光盘”在行动</a:t>
            </a:r>
          </a:p>
        </p:txBody>
      </p:sp>
    </p:spTree>
    <p:extLst>
      <p:ext uri="{BB962C8B-B14F-4D97-AF65-F5344CB8AC3E}">
        <p14:creationId xmlns:p14="http://schemas.microsoft.com/office/powerpoint/2010/main" val="1661706922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7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8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9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D6E7D32-85FF-483A-950F-B68CFE5B5A7C}"/>
              </a:ext>
            </a:extLst>
          </p:cNvPr>
          <p:cNvSpPr/>
          <p:nvPr/>
        </p:nvSpPr>
        <p:spPr>
          <a:xfrm>
            <a:off x="1319760" y="558666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什么是光盘行动？</a:t>
            </a:r>
            <a:endParaRPr lang="en-US" altLang="zh-CN" sz="2400" dirty="0">
              <a:solidFill>
                <a:srgbClr val="663300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9D4E9E3-EEE6-4646-B644-46E8903843E0}"/>
              </a:ext>
            </a:extLst>
          </p:cNvPr>
          <p:cNvGrpSpPr/>
          <p:nvPr/>
        </p:nvGrpSpPr>
        <p:grpSpPr>
          <a:xfrm>
            <a:off x="483539" y="124833"/>
            <a:ext cx="1005996" cy="990707"/>
            <a:chOff x="1112686" y="1371600"/>
            <a:chExt cx="3950978" cy="3890933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F029C45-5BB5-49B1-823A-1B79CC0233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1112686" y="2978727"/>
              <a:ext cx="3950978" cy="228380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90FBBF99-8D1E-4172-BCD4-E776DE6A8B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3469" y1="78074" x2="39728" y2="74180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</a14:backgroundRemoval>
                      </a14:imgEffect>
                    </a14:imgLayer>
                  </a14:imgProps>
                </a:ext>
              </a:extLst>
            </a:blip>
            <a:srcRect l="21584" r="58457" b="43320"/>
            <a:stretch/>
          </p:blipFill>
          <p:spPr>
            <a:xfrm>
              <a:off x="1831852" y="1371600"/>
              <a:ext cx="1857282" cy="3501928"/>
            </a:xfrm>
            <a:prstGeom prst="rect">
              <a:avLst/>
            </a:prstGeom>
          </p:spPr>
        </p:pic>
      </p:grpSp>
      <p:sp>
        <p:nvSpPr>
          <p:cNvPr id="15" name="TextBox 4">
            <a:extLst>
              <a:ext uri="{FF2B5EF4-FFF2-40B4-BE49-F238E27FC236}">
                <a16:creationId xmlns:a16="http://schemas.microsoft.com/office/drawing/2014/main" id="{7D70C68B-C650-467C-ACF6-5497DC9AF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4943" y="2778371"/>
            <a:ext cx="641714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5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汉仪综艺体简"/>
              </a:rPr>
              <a:t>今天，你光盘了吗？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465015AE-2D0D-44CE-B715-924060781C4F}"/>
              </a:ext>
            </a:extLst>
          </p:cNvPr>
          <p:cNvGrpSpPr/>
          <p:nvPr/>
        </p:nvGrpSpPr>
        <p:grpSpPr>
          <a:xfrm>
            <a:off x="7652084" y="1454819"/>
            <a:ext cx="3764973" cy="4939976"/>
            <a:chOff x="7652084" y="1454819"/>
            <a:chExt cx="3764973" cy="4939976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3996E3D0-DD36-482D-BEE1-214A51E66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508" b="96315" l="9451" r="89451">
                          <a14:foregroundMark x1="44615" y1="1675" x2="44615" y2="12395"/>
                          <a14:foregroundMark x1="54286" y1="89280" x2="63516" y2="93802"/>
                          <a14:foregroundMark x1="63516" y1="93802" x2="64835" y2="93802"/>
                          <a14:foregroundMark x1="28571" y1="91457" x2="27473" y2="9631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652084" y="1454819"/>
              <a:ext cx="3764973" cy="4939976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EDAE0775-B440-4036-88C0-04FB210054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3469" y1="78074" x2="39728" y2="74180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</a14:backgroundRemoval>
                      </a14:imgEffect>
                    </a14:imgLayer>
                  </a14:imgProps>
                </a:ext>
              </a:extLst>
            </a:blip>
            <a:srcRect l="21584" r="58457" b="43320"/>
            <a:stretch/>
          </p:blipFill>
          <p:spPr>
            <a:xfrm>
              <a:off x="10042854" y="3644710"/>
              <a:ext cx="1374203" cy="2591076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7A309B2F-32CA-4A84-B9BF-F2DEA948A1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3469" y1="78074" x2="39728" y2="74180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</a14:backgroundRemoval>
                      </a14:imgEffect>
                    </a14:imgLayer>
                  </a14:imgProps>
                </a:ext>
              </a:extLst>
            </a:blip>
            <a:srcRect l="41542" r="34266"/>
            <a:stretch/>
          </p:blipFill>
          <p:spPr>
            <a:xfrm flipH="1">
              <a:off x="7652084" y="3924807"/>
              <a:ext cx="902722" cy="2363079"/>
            </a:xfrm>
            <a:prstGeom prst="rect">
              <a:avLst/>
            </a:prstGeom>
          </p:spPr>
        </p:pic>
      </p:grpSp>
      <p:pic>
        <p:nvPicPr>
          <p:cNvPr id="13" name="PA_图片 6">
            <a:extLst>
              <a:ext uri="{FF2B5EF4-FFF2-40B4-BE49-F238E27FC236}">
                <a16:creationId xmlns:a16="http://schemas.microsoft.com/office/drawing/2014/main" id="{BEC8E0C2-6304-4FE9-BE41-638D25A1C85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3822" y="686311"/>
            <a:ext cx="1371467" cy="1323552"/>
          </a:xfrm>
          <a:prstGeom prst="rect">
            <a:avLst/>
          </a:prstGeom>
        </p:spPr>
      </p:pic>
      <p:pic>
        <p:nvPicPr>
          <p:cNvPr id="14" name="图片 20">
            <a:extLst>
              <a:ext uri="{FF2B5EF4-FFF2-40B4-BE49-F238E27FC236}">
                <a16:creationId xmlns:a16="http://schemas.microsoft.com/office/drawing/2014/main" id="{71113740-C92D-47B2-8E2B-B76BBDE50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775" y="1171155"/>
            <a:ext cx="1120744" cy="102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E496B16-0A9B-471C-9916-B678AA76C80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89"/>
          <a:stretch/>
        </p:blipFill>
        <p:spPr>
          <a:xfrm rot="10800000">
            <a:off x="0" y="5534448"/>
            <a:ext cx="12192000" cy="132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08101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边框">
            <a:extLst>
              <a:ext uri="{FF2B5EF4-FFF2-40B4-BE49-F238E27FC236}">
                <a16:creationId xmlns:a16="http://schemas.microsoft.com/office/drawing/2014/main" id="{8C726BFC-DD7A-4012-82CF-3D6FB0798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6534" y="-11369"/>
            <a:ext cx="5836801" cy="497550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D6E7D32-85FF-483A-950F-B68CFE5B5A7C}"/>
              </a:ext>
            </a:extLst>
          </p:cNvPr>
          <p:cNvSpPr/>
          <p:nvPr/>
        </p:nvSpPr>
        <p:spPr>
          <a:xfrm>
            <a:off x="1319760" y="558666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什么是光盘行动？</a:t>
            </a:r>
            <a:endParaRPr lang="en-US" altLang="zh-CN" sz="2400" dirty="0">
              <a:solidFill>
                <a:srgbClr val="663300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9D4E9E3-EEE6-4646-B644-46E8903843E0}"/>
              </a:ext>
            </a:extLst>
          </p:cNvPr>
          <p:cNvGrpSpPr/>
          <p:nvPr/>
        </p:nvGrpSpPr>
        <p:grpSpPr>
          <a:xfrm>
            <a:off x="483539" y="124833"/>
            <a:ext cx="1005996" cy="990707"/>
            <a:chOff x="1112686" y="1371600"/>
            <a:chExt cx="3950978" cy="3890933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F029C45-5BB5-49B1-823A-1B79CC0233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1112686" y="2978727"/>
              <a:ext cx="3950978" cy="228380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90FBBF99-8D1E-4172-BCD4-E776DE6A8B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3469" y1="78074" x2="39728" y2="74180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</a14:backgroundRemoval>
                      </a14:imgEffect>
                    </a14:imgLayer>
                  </a14:imgProps>
                </a:ext>
              </a:extLst>
            </a:blip>
            <a:srcRect l="21584" r="58457" b="43320"/>
            <a:stretch/>
          </p:blipFill>
          <p:spPr>
            <a:xfrm>
              <a:off x="1831852" y="1371600"/>
              <a:ext cx="1857282" cy="3501928"/>
            </a:xfrm>
            <a:prstGeom prst="rect">
              <a:avLst/>
            </a:prstGeom>
          </p:spPr>
        </p:pic>
      </p:grpSp>
      <p:sp>
        <p:nvSpPr>
          <p:cNvPr id="15" name="TextBox 4">
            <a:extLst>
              <a:ext uri="{FF2B5EF4-FFF2-40B4-BE49-F238E27FC236}">
                <a16:creationId xmlns:a16="http://schemas.microsoft.com/office/drawing/2014/main" id="{7D70C68B-C650-467C-ACF6-5497DC9AF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8860" y="1980199"/>
            <a:ext cx="503214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66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汉仪综艺体简"/>
              </a:rPr>
              <a:t>吃</a:t>
            </a:r>
            <a:r>
              <a:rPr lang="zh-CN" altLang="en-US" sz="9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汉仪综艺体简"/>
              </a:rPr>
              <a:t>光盘</a:t>
            </a:r>
            <a:r>
              <a:rPr lang="zh-CN" altLang="en-US" sz="66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汉仪综艺体简"/>
              </a:rPr>
              <a:t>中餐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470CEF64-132E-480F-BDDA-C6CB1572CD5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71387" y1="41214" x2="73121" y2="42173"/>
                        <a14:foregroundMark x1="60116" y1="53674" x2="57514" y2="66134"/>
                        <a14:foregroundMark x1="22543" y1="41214" x2="23121" y2="41853"/>
                        <a14:foregroundMark x1="30636" y1="36741" x2="31214" y2="36102"/>
                        <a14:foregroundMark x1="37572" y1="33227" x2="37283" y2="34824"/>
                        <a14:foregroundMark x1="37283" y1="41853" x2="37283" y2="41853"/>
                      </a14:backgroundRemoval>
                    </a14:imgEffect>
                  </a14:imgLayer>
                </a14:imgProps>
              </a:ext>
            </a:extLst>
          </a:blip>
          <a:srcRect l="18460" t="17199" r="16928" b="13462"/>
          <a:stretch/>
        </p:blipFill>
        <p:spPr>
          <a:xfrm>
            <a:off x="157869" y="3438674"/>
            <a:ext cx="3193402" cy="3100184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E634D3EA-E8BB-49DB-907A-3B0DC7DE9EE1}"/>
              </a:ext>
            </a:extLst>
          </p:cNvPr>
          <p:cNvGrpSpPr/>
          <p:nvPr/>
        </p:nvGrpSpPr>
        <p:grpSpPr>
          <a:xfrm>
            <a:off x="945102" y="1863260"/>
            <a:ext cx="1524202" cy="1631216"/>
            <a:chOff x="945102" y="1863260"/>
            <a:chExt cx="1524202" cy="1631216"/>
          </a:xfrm>
        </p:grpSpPr>
        <p:sp>
          <p:nvSpPr>
            <p:cNvPr id="26" name="TextBox 15">
              <a:extLst>
                <a:ext uri="{FF2B5EF4-FFF2-40B4-BE49-F238E27FC236}">
                  <a16:creationId xmlns:a16="http://schemas.microsoft.com/office/drawing/2014/main" id="{BBF8F4A0-86EA-45F1-B8FB-91AD90D0C3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62512">
              <a:off x="973669" y="1863260"/>
              <a:ext cx="1467068" cy="163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5000" b="1" dirty="0">
                  <a:solidFill>
                    <a:srgbClr val="663300"/>
                  </a:solidFill>
                  <a:latin typeface="汉仪综艺体简"/>
                  <a:ea typeface="汉仪综艺体简"/>
                  <a:cs typeface="汉仪综艺体简"/>
                </a:rPr>
                <a:t>抵制</a:t>
              </a:r>
              <a:endParaRPr lang="en-US" altLang="zh-CN" sz="5000" b="1" dirty="0">
                <a:solidFill>
                  <a:srgbClr val="663300"/>
                </a:solidFill>
                <a:latin typeface="汉仪综艺体简"/>
                <a:ea typeface="汉仪综艺体简"/>
                <a:cs typeface="汉仪综艺体简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5000" b="1" dirty="0">
                  <a:solidFill>
                    <a:srgbClr val="663300"/>
                  </a:solidFill>
                  <a:latin typeface="汉仪综艺体简"/>
                  <a:ea typeface="汉仪综艺体简"/>
                  <a:cs typeface="汉仪综艺体简"/>
                </a:rPr>
                <a:t>浪费</a:t>
              </a:r>
              <a:endParaRPr lang="en-US" altLang="zh-CN" sz="5000" b="1" dirty="0">
                <a:solidFill>
                  <a:srgbClr val="663300"/>
                </a:solidFill>
                <a:latin typeface="汉仪综艺体简"/>
                <a:ea typeface="汉仪综艺体简"/>
                <a:cs typeface="汉仪综艺体简"/>
              </a:endParaRP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218ECC77-97C4-4B0D-B9B5-3FA45380CD77}"/>
                </a:ext>
              </a:extLst>
            </p:cNvPr>
            <p:cNvGrpSpPr/>
            <p:nvPr/>
          </p:nvGrpSpPr>
          <p:grpSpPr>
            <a:xfrm>
              <a:off x="945102" y="2120652"/>
              <a:ext cx="1524202" cy="941980"/>
              <a:chOff x="7714968" y="3344270"/>
              <a:chExt cx="1524202" cy="941980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50467FD7-FD95-48E2-90C6-4CD3201C22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10338" y="3344270"/>
                <a:ext cx="1295222" cy="941980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DE8DA981-036E-44A4-B29F-E2C81FF993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14968" y="3645689"/>
                <a:ext cx="1524202" cy="312656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5" name="PA_图片 6">
            <a:extLst>
              <a:ext uri="{FF2B5EF4-FFF2-40B4-BE49-F238E27FC236}">
                <a16:creationId xmlns:a16="http://schemas.microsoft.com/office/drawing/2014/main" id="{B66B0DA9-49C6-486A-8565-4FC69AAA668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3010" y="2226885"/>
            <a:ext cx="1559288" cy="1504811"/>
          </a:xfrm>
          <a:prstGeom prst="rect">
            <a:avLst/>
          </a:prstGeom>
        </p:spPr>
      </p:pic>
      <p:pic>
        <p:nvPicPr>
          <p:cNvPr id="36" name="图片 20">
            <a:extLst>
              <a:ext uri="{FF2B5EF4-FFF2-40B4-BE49-F238E27FC236}">
                <a16:creationId xmlns:a16="http://schemas.microsoft.com/office/drawing/2014/main" id="{FA208D1D-6CF2-4E93-86E2-BC69AD8F2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45570" y="324420"/>
            <a:ext cx="1198165" cy="102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8F6BFE7-F553-4CF0-BEC0-538979B08D7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362" y="3457527"/>
            <a:ext cx="2859882" cy="285988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75B434A1-BB9A-4E5A-BB8A-AA21B4ED7A4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89"/>
          <a:stretch/>
        </p:blipFill>
        <p:spPr>
          <a:xfrm rot="10800000">
            <a:off x="0" y="5534448"/>
            <a:ext cx="12192000" cy="132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194142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4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4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A842DE9-9753-4EF2-B673-35338C9A9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99" b="89967" l="9545" r="90000">
                        <a14:foregroundMark x1="9545" y1="15719" x2="9773" y2="21739"/>
                        <a14:foregroundMark x1="53409" y1="34114" x2="51591" y2="81271"/>
                        <a14:foregroundMark x1="45682" y1="42140" x2="55000" y2="51839"/>
                        <a14:foregroundMark x1="55000" y1="51839" x2="55000" y2="51839"/>
                        <a14:foregroundMark x1="43864" y1="43478" x2="49545" y2="56187"/>
                        <a14:foregroundMark x1="74318" y1="25084" x2="75000" y2="76923"/>
                        <a14:foregroundMark x1="84318" y1="25753" x2="78409" y2="44482"/>
                        <a14:foregroundMark x1="67273" y1="42475" x2="73864" y2="61873"/>
                        <a14:foregroundMark x1="73864" y1="61873" x2="74091" y2="66890"/>
                        <a14:foregroundMark x1="77045" y1="46488" x2="77045" y2="46488"/>
                        <a14:foregroundMark x1="71136" y1="60535" x2="78182" y2="68227"/>
                        <a14:foregroundMark x1="78182" y1="53846" x2="68409" y2="68896"/>
                        <a14:foregroundMark x1="67955" y1="42809" x2="70455" y2="62207"/>
                        <a14:foregroundMark x1="77273" y1="47826" x2="79318" y2="632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1105" y="3477614"/>
            <a:ext cx="5229344" cy="355357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D6E7D32-85FF-483A-950F-B68CFE5B5A7C}"/>
              </a:ext>
            </a:extLst>
          </p:cNvPr>
          <p:cNvSpPr/>
          <p:nvPr/>
        </p:nvSpPr>
        <p:spPr>
          <a:xfrm>
            <a:off x="1319760" y="558666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什么是光盘行动？</a:t>
            </a:r>
            <a:endParaRPr lang="en-US" altLang="zh-CN" sz="2400" dirty="0">
              <a:solidFill>
                <a:srgbClr val="663300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9D4E9E3-EEE6-4646-B644-46E8903843E0}"/>
              </a:ext>
            </a:extLst>
          </p:cNvPr>
          <p:cNvGrpSpPr/>
          <p:nvPr/>
        </p:nvGrpSpPr>
        <p:grpSpPr>
          <a:xfrm>
            <a:off x="483539" y="124833"/>
            <a:ext cx="1005996" cy="990707"/>
            <a:chOff x="1112686" y="1371600"/>
            <a:chExt cx="3950978" cy="3890933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F029C45-5BB5-49B1-823A-1B79CC0233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1112686" y="2978727"/>
              <a:ext cx="3950978" cy="228380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90FBBF99-8D1E-4172-BCD4-E776DE6A8B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3469" y1="78074" x2="39728" y2="74180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</a14:backgroundRemoval>
                      </a14:imgEffect>
                    </a14:imgLayer>
                  </a14:imgProps>
                </a:ext>
              </a:extLst>
            </a:blip>
            <a:srcRect l="21584" r="58457" b="43320"/>
            <a:stretch/>
          </p:blipFill>
          <p:spPr>
            <a:xfrm>
              <a:off x="1831852" y="1371600"/>
              <a:ext cx="1857282" cy="3501928"/>
            </a:xfrm>
            <a:prstGeom prst="rect">
              <a:avLst/>
            </a:prstGeom>
          </p:spPr>
        </p:pic>
      </p:grpSp>
      <p:pic>
        <p:nvPicPr>
          <p:cNvPr id="35" name="PA_图片 6">
            <a:extLst>
              <a:ext uri="{FF2B5EF4-FFF2-40B4-BE49-F238E27FC236}">
                <a16:creationId xmlns:a16="http://schemas.microsoft.com/office/drawing/2014/main" id="{B66B0DA9-49C6-486A-8565-4FC69AAA668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0348" y="574899"/>
            <a:ext cx="1711791" cy="1651986"/>
          </a:xfrm>
          <a:prstGeom prst="rect">
            <a:avLst/>
          </a:prstGeom>
        </p:spPr>
      </p:pic>
      <p:pic>
        <p:nvPicPr>
          <p:cNvPr id="36" name="图片 20">
            <a:extLst>
              <a:ext uri="{FF2B5EF4-FFF2-40B4-BE49-F238E27FC236}">
                <a16:creationId xmlns:a16="http://schemas.microsoft.com/office/drawing/2014/main" id="{FA208D1D-6CF2-4E93-86E2-BC69AD8F2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99408" y="1103583"/>
            <a:ext cx="1198165" cy="102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F3F4063A-4490-4474-820B-AF095750B47E}"/>
              </a:ext>
            </a:extLst>
          </p:cNvPr>
          <p:cNvGrpSpPr/>
          <p:nvPr/>
        </p:nvGrpSpPr>
        <p:grpSpPr>
          <a:xfrm>
            <a:off x="3802655" y="1928440"/>
            <a:ext cx="5357794" cy="1715108"/>
            <a:chOff x="3802655" y="1928440"/>
            <a:chExt cx="5357794" cy="1715108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C005354B-3F99-4F6D-BADF-24A4776648C7}"/>
                </a:ext>
              </a:extLst>
            </p:cNvPr>
            <p:cNvGrpSpPr/>
            <p:nvPr/>
          </p:nvGrpSpPr>
          <p:grpSpPr>
            <a:xfrm>
              <a:off x="4076160" y="1928440"/>
              <a:ext cx="4810784" cy="1206373"/>
              <a:chOff x="3134565" y="2334597"/>
              <a:chExt cx="4810784" cy="1206373"/>
            </a:xfrm>
          </p:grpSpPr>
          <p:sp>
            <p:nvSpPr>
              <p:cNvPr id="19" name="TextBox 9">
                <a:extLst>
                  <a:ext uri="{FF2B5EF4-FFF2-40B4-BE49-F238E27FC236}">
                    <a16:creationId xmlns:a16="http://schemas.microsoft.com/office/drawing/2014/main" id="{2E9E467D-9B08-4308-B75D-488DC892AC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34565" y="2709973"/>
                <a:ext cx="4810784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48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  <a:cs typeface="汉仪综艺体简"/>
                  </a:rPr>
                  <a:t>下一个，是你吗</a:t>
                </a:r>
                <a:r>
                  <a:rPr lang="en-US" altLang="zh-CN" sz="48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  <a:cs typeface="汉仪综艺体简"/>
                  </a:rPr>
                  <a:t>?</a:t>
                </a:r>
                <a:endParaRPr lang="zh-CN" altLang="en-US" sz="48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汉仪综艺体简"/>
                </a:endParaRPr>
              </a:p>
            </p:txBody>
          </p:sp>
          <p:sp>
            <p:nvSpPr>
              <p:cNvPr id="20" name="TextBox 10">
                <a:extLst>
                  <a:ext uri="{FF2B5EF4-FFF2-40B4-BE49-F238E27FC236}">
                    <a16:creationId xmlns:a16="http://schemas.microsoft.com/office/drawing/2014/main" id="{A896363A-67AC-4FB5-961D-599F30C2E8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87650" y="2334597"/>
                <a:ext cx="3958218" cy="5232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dist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CN" altLang="en-US" sz="2800" b="1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需要公众的广泛参与</a:t>
                </a:r>
              </a:p>
            </p:txBody>
          </p:sp>
        </p:grpSp>
        <p:sp>
          <p:nvSpPr>
            <p:cNvPr id="39" name="TextBox 7">
              <a:extLst>
                <a:ext uri="{FF2B5EF4-FFF2-40B4-BE49-F238E27FC236}">
                  <a16:creationId xmlns:a16="http://schemas.microsoft.com/office/drawing/2014/main" id="{FFCA4BF6-4C22-4DB4-9E0E-5E51D6D237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2655" y="3120328"/>
              <a:ext cx="535779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8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一个传播正能量的‘光盘族’</a:t>
              </a: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59437A65-975E-4A75-A906-3FF23C957A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33" y="2239142"/>
            <a:ext cx="2859882" cy="285988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660A4ED-714E-4AFE-BD75-2AAAF401BB6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89"/>
          <a:stretch/>
        </p:blipFill>
        <p:spPr>
          <a:xfrm rot="10800000">
            <a:off x="0" y="5534448"/>
            <a:ext cx="12192000" cy="132355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A0C71CE8-7093-42C3-83A5-46BDE559924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31" b="95082" l="9932" r="89932">
                        <a14:foregroundMark x1="38503" y1="15984" x2="31701" y2="54098"/>
                        <a14:foregroundMark x1="29796" y1="59016" x2="29116" y2="81352"/>
                        <a14:foregroundMark x1="29116" y1="81352" x2="26667" y2="89754"/>
                        <a14:foregroundMark x1="61361" y1="18648" x2="45850" y2="90779"/>
                        <a14:foregroundMark x1="74185" y1="94928" x2="77959" y2="95082"/>
                        <a14:foregroundMark x1="73121" y1="94885" x2="73880" y2="94916"/>
                        <a14:foregroundMark x1="71227" y1="94808" x2="72327" y2="94853"/>
                        <a14:foregroundMark x1="67891" y1="94672" x2="70005" y2="94758"/>
                        <a14:foregroundMark x1="52109" y1="81762" x2="51837" y2="86270"/>
                        <a14:foregroundMark x1="33469" y1="78074" x2="39728" y2="74180"/>
                        <a14:foregroundMark x1="18912" y1="71926" x2="20952" y2="76025"/>
                        <a14:foregroundMark x1="34286" y1="89754" x2="34286" y2="89754"/>
                        <a14:foregroundMark x1="34966" y1="87500" x2="34966" y2="92418"/>
                        <a14:foregroundMark x1="31701" y1="30738" x2="33061" y2="35246"/>
                        <a14:foregroundMark x1="61361" y1="15574" x2="60952" y2="21311"/>
                        <a14:foregroundMark x1="46259" y1="51434" x2="44082" y2="68852"/>
                        <a14:foregroundMark x1="60272" y1="21721" x2="54830" y2="29918"/>
                        <a14:foregroundMark x1="54830" y1="29918" x2="52653" y2="30738"/>
                        <a14:backgroundMark x1="73741" y1="94262" x2="73741" y2="92828"/>
                        <a14:backgroundMark x1="71701" y1="92418" x2="72381" y2="93443"/>
                        <a14:backgroundMark x1="72245" y1="95082" x2="73197" y2="94672"/>
                        <a14:backgroundMark x1="63810" y1="75615" x2="65986" y2="86270"/>
                        <a14:backgroundMark x1="65986" y1="86270" x2="65986" y2="86270"/>
                        <a14:backgroundMark x1="64898" y1="73156" x2="66803" y2="87500"/>
                      </a14:backgroundRemoval>
                    </a14:imgEffect>
                  </a14:imgLayer>
                </a14:imgProps>
              </a:ext>
            </a:extLst>
          </a:blip>
          <a:srcRect l="21584" r="58457" b="43320"/>
          <a:stretch/>
        </p:blipFill>
        <p:spPr>
          <a:xfrm>
            <a:off x="9213534" y="2460239"/>
            <a:ext cx="2248883" cy="424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83883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27C4017-B535-4465-98E5-F8DC24CFF192}"/>
              </a:ext>
            </a:extLst>
          </p:cNvPr>
          <p:cNvGrpSpPr/>
          <p:nvPr/>
        </p:nvGrpSpPr>
        <p:grpSpPr>
          <a:xfrm>
            <a:off x="4249585" y="1252316"/>
            <a:ext cx="6323450" cy="3904193"/>
            <a:chOff x="4249585" y="1252316"/>
            <a:chExt cx="6323450" cy="3904193"/>
          </a:xfrm>
        </p:grpSpPr>
        <p:pic>
          <p:nvPicPr>
            <p:cNvPr id="13" name="图片 12" descr="8c028dabe04d64ea3c3aa11767f6d819">
              <a:extLst>
                <a:ext uri="{FF2B5EF4-FFF2-40B4-BE49-F238E27FC236}">
                  <a16:creationId xmlns:a16="http://schemas.microsoft.com/office/drawing/2014/main" id="{3040E21F-7579-4BEF-A56F-A0C419C8E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49585" y="1252316"/>
              <a:ext cx="6323450" cy="3904193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44BDF87-AD6C-45C3-B773-71139BEE55DC}"/>
                </a:ext>
              </a:extLst>
            </p:cNvPr>
            <p:cNvSpPr/>
            <p:nvPr/>
          </p:nvSpPr>
          <p:spPr>
            <a:xfrm>
              <a:off x="6445376" y="1633388"/>
              <a:ext cx="203132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第二部分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C2D22DC9-DE4C-4435-9170-0BBD321CF5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31" b="6569"/>
          <a:stretch/>
        </p:blipFill>
        <p:spPr>
          <a:xfrm>
            <a:off x="0" y="3445024"/>
            <a:ext cx="12192000" cy="3442681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688076CC-3260-492A-8753-6DED7D1F08BD}"/>
              </a:ext>
            </a:extLst>
          </p:cNvPr>
          <p:cNvGrpSpPr/>
          <p:nvPr/>
        </p:nvGrpSpPr>
        <p:grpSpPr>
          <a:xfrm>
            <a:off x="5262775" y="2856498"/>
            <a:ext cx="4185761" cy="1094151"/>
            <a:chOff x="5262775" y="2856498"/>
            <a:chExt cx="4185761" cy="1094151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5B46033-D42C-45B9-B07C-99F32421428B}"/>
                </a:ext>
              </a:extLst>
            </p:cNvPr>
            <p:cNvSpPr/>
            <p:nvPr/>
          </p:nvSpPr>
          <p:spPr>
            <a:xfrm>
              <a:off x="5262775" y="2856498"/>
              <a:ext cx="4185761" cy="8925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2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浪费粮食可耻</a:t>
              </a:r>
              <a:endParaRPr lang="en-US" altLang="zh-CN" sz="52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29A19DF-0245-4BB6-BD6D-D1371DC1585E}"/>
                </a:ext>
              </a:extLst>
            </p:cNvPr>
            <p:cNvSpPr/>
            <p:nvPr/>
          </p:nvSpPr>
          <p:spPr>
            <a:xfrm>
              <a:off x="5306319" y="3642872"/>
              <a:ext cx="39501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What is </a:t>
              </a:r>
              <a:r>
                <a:rPr lang="en-US" altLang="zh-CN" sz="1400" dirty="0" err="1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the"clear</a:t>
              </a:r>
              <a:r>
                <a:rPr lang="en-US" altLang="zh-CN" sz="14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 your </a:t>
              </a:r>
              <a:r>
                <a:rPr lang="en-US" altLang="zh-CN" sz="1400" dirty="0" err="1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plate"campaign</a:t>
              </a:r>
              <a:endParaRPr lang="en-US" altLang="zh-CN" sz="1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</p:grpSp>
      <p:pic>
        <p:nvPicPr>
          <p:cNvPr id="9" name="PA_图片 6">
            <a:extLst>
              <a:ext uri="{FF2B5EF4-FFF2-40B4-BE49-F238E27FC236}">
                <a16:creationId xmlns:a16="http://schemas.microsoft.com/office/drawing/2014/main" id="{1AE0F9FD-1B59-4527-AC5E-6BA927C881B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2447" y="450501"/>
            <a:ext cx="1801176" cy="1738249"/>
          </a:xfrm>
          <a:prstGeom prst="rect">
            <a:avLst/>
          </a:prstGeom>
        </p:spPr>
      </p:pic>
      <p:pic>
        <p:nvPicPr>
          <p:cNvPr id="10" name="图片 20">
            <a:extLst>
              <a:ext uri="{FF2B5EF4-FFF2-40B4-BE49-F238E27FC236}">
                <a16:creationId xmlns:a16="http://schemas.microsoft.com/office/drawing/2014/main" id="{FC57B283-2A96-4C89-83B6-38D2ADEDF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280" y="652269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0B3D5CAD-E598-43CD-A2ED-9B65C5A9986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432" y="3962087"/>
            <a:ext cx="1822882" cy="182288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DA9B4BA1-1C10-41E5-B29B-6F6736E3C6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03716" flipH="1">
            <a:off x="6804069" y="2421958"/>
            <a:ext cx="1061879" cy="520024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1E393D2D-E04B-489A-AB04-A41B9CC54B36}"/>
              </a:ext>
            </a:extLst>
          </p:cNvPr>
          <p:cNvGrpSpPr/>
          <p:nvPr/>
        </p:nvGrpSpPr>
        <p:grpSpPr>
          <a:xfrm>
            <a:off x="819196" y="2023629"/>
            <a:ext cx="4423868" cy="3008783"/>
            <a:chOff x="819196" y="2023629"/>
            <a:chExt cx="4423868" cy="3008783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8772E15-D87E-4F12-AF1F-3EF5FFA37D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819196" y="2748606"/>
              <a:ext cx="3950978" cy="2283806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72563BFA-F04B-491F-966F-9985CA0385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5444" y1="76846" x2="39728" y2="74180"/>
                          <a14:foregroundMark x1="33469" y1="78074" x2="34757" y2="77273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foregroundMark x1="30476" y1="90984" x2="32789" y2="89549"/>
                          <a14:foregroundMark x1="15510" y1="85041" x2="17415" y2="85041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  <a14:backgroundMark x1="34966" y1="77049" x2="34966" y2="77049"/>
                          <a14:backgroundMark x1="34694" y1="77459" x2="35374" y2="77049"/>
                          <a14:backgroundMark x1="35782" y1="76844" x2="35782" y2="76844"/>
                        </a14:backgroundRemoval>
                      </a14:imgEffect>
                    </a14:imgLayer>
                  </a14:imgProps>
                </a:ext>
              </a:extLst>
            </a:blip>
            <a:srcRect l="66403" t="12015" r="357" b="46917"/>
            <a:stretch/>
          </p:blipFill>
          <p:spPr>
            <a:xfrm rot="160841">
              <a:off x="1848967" y="2023629"/>
              <a:ext cx="3394097" cy="27842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9320602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6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49" dur="1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6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49" dur="1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D6E7D32-85FF-483A-950F-B68CFE5B5A7C}"/>
              </a:ext>
            </a:extLst>
          </p:cNvPr>
          <p:cNvSpPr/>
          <p:nvPr/>
        </p:nvSpPr>
        <p:spPr>
          <a:xfrm>
            <a:off x="1319760" y="55866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浪费粮食可耻</a:t>
            </a:r>
          </a:p>
        </p:txBody>
      </p:sp>
      <p:pic>
        <p:nvPicPr>
          <p:cNvPr id="35" name="PA_图片 6">
            <a:extLst>
              <a:ext uri="{FF2B5EF4-FFF2-40B4-BE49-F238E27FC236}">
                <a16:creationId xmlns:a16="http://schemas.microsoft.com/office/drawing/2014/main" id="{B66B0DA9-49C6-486A-8565-4FC69AAA668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4860" y="484992"/>
            <a:ext cx="1711791" cy="165198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E96F7E6D-5B20-49B2-BAF7-552B837B2EE7}"/>
              </a:ext>
            </a:extLst>
          </p:cNvPr>
          <p:cNvGrpSpPr/>
          <p:nvPr/>
        </p:nvGrpSpPr>
        <p:grpSpPr>
          <a:xfrm>
            <a:off x="4034664" y="1840544"/>
            <a:ext cx="6264039" cy="3151182"/>
            <a:chOff x="4034664" y="1840544"/>
            <a:chExt cx="6264039" cy="3151182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9F7B802A-1822-4E4B-A4AA-7C763F3B4EE9}"/>
                </a:ext>
              </a:extLst>
            </p:cNvPr>
            <p:cNvSpPr/>
            <p:nvPr/>
          </p:nvSpPr>
          <p:spPr>
            <a:xfrm>
              <a:off x="4034664" y="1840544"/>
              <a:ext cx="5836092" cy="3151182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20579BB2-DC68-4269-B5F9-C1825AB7E8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2240" y="3992552"/>
              <a:ext cx="568646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zh-CN" altLang="en-US" sz="22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汉仪综艺体简"/>
                </a:rPr>
                <a:t>每</a:t>
              </a:r>
              <a:r>
                <a:rPr lang="en-US" altLang="zh-CN" sz="22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汉仪综艺体简"/>
                </a:rPr>
                <a:t>6</a:t>
              </a:r>
              <a:r>
                <a:rPr lang="zh-CN" altLang="en-US" sz="22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汉仪综艺体简"/>
                </a:rPr>
                <a:t>秒就有</a:t>
              </a:r>
              <a:r>
                <a:rPr lang="en-US" altLang="zh-CN" sz="22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汉仪综艺体简"/>
                </a:rPr>
                <a:t>1</a:t>
              </a:r>
              <a:r>
                <a:rPr lang="zh-CN" altLang="en-US" sz="22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汉仪综艺体简"/>
                </a:rPr>
                <a:t>名儿童因饥饿而死亡！</a:t>
              </a:r>
            </a:p>
          </p:txBody>
        </p:sp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054AB51A-ADFE-4484-BB8C-B9185CEED9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0"/>
            <a:stretch/>
          </p:blipFill>
          <p:spPr bwMode="auto">
            <a:xfrm>
              <a:off x="4342111" y="2150943"/>
              <a:ext cx="2583020" cy="1762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 descr="http://pic13.nipic.com/20110410/859389_191621904000_2.jpg">
              <a:extLst>
                <a:ext uri="{FF2B5EF4-FFF2-40B4-BE49-F238E27FC236}">
                  <a16:creationId xmlns:a16="http://schemas.microsoft.com/office/drawing/2014/main" id="{B80F63E7-BCD5-4A5F-AEDD-0ECCB986EB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52"/>
            <a:stretch/>
          </p:blipFill>
          <p:spPr bwMode="auto">
            <a:xfrm>
              <a:off x="7182296" y="2150943"/>
              <a:ext cx="2431295" cy="1762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A30829E-3D1E-48B5-9247-996B8165F01B}"/>
              </a:ext>
            </a:extLst>
          </p:cNvPr>
          <p:cNvGrpSpPr/>
          <p:nvPr/>
        </p:nvGrpSpPr>
        <p:grpSpPr>
          <a:xfrm>
            <a:off x="221938" y="267497"/>
            <a:ext cx="1243411" cy="843948"/>
            <a:chOff x="5313926" y="2719405"/>
            <a:chExt cx="1885908" cy="1280034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A06DAE43-1232-4C7E-A405-025F2A6CD8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5313926" y="2909317"/>
              <a:ext cx="1885908" cy="1090122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20BDF7B8-5B5D-4BFA-83C1-5F4AD34D92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5444" y1="76846" x2="39728" y2="74180"/>
                          <a14:foregroundMark x1="33469" y1="78074" x2="34757" y2="77273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foregroundMark x1="30476" y1="90984" x2="32789" y2="89549"/>
                          <a14:foregroundMark x1="15510" y1="85041" x2="17415" y2="85041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  <a14:backgroundMark x1="34966" y1="77049" x2="34966" y2="77049"/>
                          <a14:backgroundMark x1="34694" y1="77459" x2="35374" y2="77049"/>
                          <a14:backgroundMark x1="35782" y1="76844" x2="35782" y2="76844"/>
                        </a14:backgroundRemoval>
                      </a14:imgEffect>
                    </a14:imgLayer>
                  </a14:imgProps>
                </a:ext>
              </a:extLst>
            </a:blip>
            <a:srcRect l="66403" t="12015" r="357" b="46917"/>
            <a:stretch/>
          </p:blipFill>
          <p:spPr>
            <a:xfrm rot="160841">
              <a:off x="5850603" y="2719405"/>
              <a:ext cx="1338704" cy="1098182"/>
            </a:xfrm>
            <a:prstGeom prst="rect">
              <a:avLst/>
            </a:prstGeom>
          </p:spPr>
        </p:pic>
      </p:grpSp>
      <p:pic>
        <p:nvPicPr>
          <p:cNvPr id="22" name="图片 20">
            <a:extLst>
              <a:ext uri="{FF2B5EF4-FFF2-40B4-BE49-F238E27FC236}">
                <a16:creationId xmlns:a16="http://schemas.microsoft.com/office/drawing/2014/main" id="{4128395B-3C58-421C-BFCA-6F426888E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382" y="1259366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8D75FDF-6DDF-46DF-8B30-03F91037B30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873" y="2084063"/>
            <a:ext cx="2798535" cy="467875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7A8CBDA-CC21-412E-B150-DCD82A98324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57" b="27784"/>
          <a:stretch/>
        </p:blipFill>
        <p:spPr>
          <a:xfrm>
            <a:off x="7924686" y="3384556"/>
            <a:ext cx="3909970" cy="274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04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A_图片 6">
            <a:extLst>
              <a:ext uri="{FF2B5EF4-FFF2-40B4-BE49-F238E27FC236}">
                <a16:creationId xmlns:a16="http://schemas.microsoft.com/office/drawing/2014/main" id="{B66B0DA9-49C6-486A-8565-4FC69AAA668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4860" y="484992"/>
            <a:ext cx="1711791" cy="1651986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5426447C-2E09-4B62-A068-324DBD1D7C80}"/>
              </a:ext>
            </a:extLst>
          </p:cNvPr>
          <p:cNvGrpSpPr/>
          <p:nvPr/>
        </p:nvGrpSpPr>
        <p:grpSpPr>
          <a:xfrm>
            <a:off x="4034664" y="1840544"/>
            <a:ext cx="7036509" cy="3151182"/>
            <a:chOff x="4034664" y="1840544"/>
            <a:chExt cx="7036509" cy="3151182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9F7B802A-1822-4E4B-A4AA-7C763F3B4EE9}"/>
                </a:ext>
              </a:extLst>
            </p:cNvPr>
            <p:cNvSpPr/>
            <p:nvPr/>
          </p:nvSpPr>
          <p:spPr>
            <a:xfrm>
              <a:off x="4034664" y="1840544"/>
              <a:ext cx="5836092" cy="3151182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TextBox 11">
              <a:extLst>
                <a:ext uri="{FF2B5EF4-FFF2-40B4-BE49-F238E27FC236}">
                  <a16:creationId xmlns:a16="http://schemas.microsoft.com/office/drawing/2014/main" id="{2FA8589C-9841-4CE5-A11C-2BEABDDB55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84710" y="1929292"/>
              <a:ext cx="56864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zh-CN" altLang="en-US" sz="24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汉仪综艺体简"/>
                </a:rPr>
                <a:t>我们校园内的浪费现象</a:t>
              </a: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3EC59ECE-F222-434E-AAFE-78FA54EBDB85}"/>
                </a:ext>
              </a:extLst>
            </p:cNvPr>
            <p:cNvGrpSpPr/>
            <p:nvPr/>
          </p:nvGrpSpPr>
          <p:grpSpPr>
            <a:xfrm>
              <a:off x="4548932" y="2437283"/>
              <a:ext cx="4846126" cy="2283740"/>
              <a:chOff x="4260482" y="2373913"/>
              <a:chExt cx="5254497" cy="2476185"/>
            </a:xfrm>
          </p:grpSpPr>
          <p:pic>
            <p:nvPicPr>
              <p:cNvPr id="25" name="图片 24">
                <a:extLst>
                  <a:ext uri="{FF2B5EF4-FFF2-40B4-BE49-F238E27FC236}">
                    <a16:creationId xmlns:a16="http://schemas.microsoft.com/office/drawing/2014/main" id="{B78F2945-3E11-4119-92AC-2E5C9CE555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3140"/>
              <a:stretch/>
            </p:blipFill>
            <p:spPr>
              <a:xfrm>
                <a:off x="7816221" y="3711786"/>
                <a:ext cx="1698758" cy="1138311"/>
              </a:xfrm>
              <a:prstGeom prst="rect">
                <a:avLst/>
              </a:prstGeom>
            </p:spPr>
          </p:pic>
          <p:pic>
            <p:nvPicPr>
              <p:cNvPr id="26" name="Picture 2">
                <a:extLst>
                  <a:ext uri="{FF2B5EF4-FFF2-40B4-BE49-F238E27FC236}">
                    <a16:creationId xmlns:a16="http://schemas.microsoft.com/office/drawing/2014/main" id="{C301F8CB-4652-4EA4-9DC7-0EACE52158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63884" y="2373913"/>
                <a:ext cx="1516671" cy="11795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3">
                <a:extLst>
                  <a:ext uri="{FF2B5EF4-FFF2-40B4-BE49-F238E27FC236}">
                    <a16:creationId xmlns:a16="http://schemas.microsoft.com/office/drawing/2014/main" id="{947AB909-00FE-42C1-B6E2-573E50F83D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522"/>
              <a:stretch/>
            </p:blipFill>
            <p:spPr bwMode="auto">
              <a:xfrm>
                <a:off x="4260482" y="3701097"/>
                <a:ext cx="1520073" cy="1149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6" descr="640">
                <a:extLst>
                  <a:ext uri="{FF2B5EF4-FFF2-40B4-BE49-F238E27FC236}">
                    <a16:creationId xmlns:a16="http://schemas.microsoft.com/office/drawing/2014/main" id="{74E53D8B-081E-48E7-9F17-1C1EDA7BCF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709"/>
              <a:stretch/>
            </p:blipFill>
            <p:spPr bwMode="auto">
              <a:xfrm>
                <a:off x="7826417" y="2373913"/>
                <a:ext cx="1688562" cy="1179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8">
                <a:extLst>
                  <a:ext uri="{FF2B5EF4-FFF2-40B4-BE49-F238E27FC236}">
                    <a16:creationId xmlns:a16="http://schemas.microsoft.com/office/drawing/2014/main" id="{7CD22FF6-77BF-4F67-8701-C38A39BF38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00799" y="2383215"/>
                <a:ext cx="1817385" cy="11806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图片 29">
                <a:extLst>
                  <a:ext uri="{FF2B5EF4-FFF2-40B4-BE49-F238E27FC236}">
                    <a16:creationId xmlns:a16="http://schemas.microsoft.com/office/drawing/2014/main" id="{59310C30-F006-4741-AED6-B37BE9DCDB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5259"/>
              <a:stretch/>
            </p:blipFill>
            <p:spPr>
              <a:xfrm>
                <a:off x="5927154" y="3711786"/>
                <a:ext cx="1791030" cy="1138312"/>
              </a:xfrm>
              <a:prstGeom prst="rect">
                <a:avLst/>
              </a:prstGeom>
            </p:spPr>
          </p:pic>
        </p:grp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BD6E7D32-85FF-483A-950F-B68CFE5B5A7C}"/>
              </a:ext>
            </a:extLst>
          </p:cNvPr>
          <p:cNvSpPr/>
          <p:nvPr/>
        </p:nvSpPr>
        <p:spPr>
          <a:xfrm>
            <a:off x="1319760" y="55866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浪费粮食可耻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A30829E-3D1E-48B5-9247-996B8165F01B}"/>
              </a:ext>
            </a:extLst>
          </p:cNvPr>
          <p:cNvGrpSpPr/>
          <p:nvPr/>
        </p:nvGrpSpPr>
        <p:grpSpPr>
          <a:xfrm>
            <a:off x="221938" y="267497"/>
            <a:ext cx="1243411" cy="843948"/>
            <a:chOff x="5313926" y="2719405"/>
            <a:chExt cx="1885908" cy="1280034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A06DAE43-1232-4C7E-A405-025F2A6CD8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5313926" y="2909317"/>
              <a:ext cx="1885908" cy="1090122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20BDF7B8-5B5D-4BFA-83C1-5F4AD34D92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5444" y1="76846" x2="39728" y2="74180"/>
                          <a14:foregroundMark x1="33469" y1="78074" x2="34757" y2="77273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foregroundMark x1="30476" y1="90984" x2="32789" y2="89549"/>
                          <a14:foregroundMark x1="15510" y1="85041" x2="17415" y2="85041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  <a14:backgroundMark x1="34966" y1="77049" x2="34966" y2="77049"/>
                          <a14:backgroundMark x1="34694" y1="77459" x2="35374" y2="77049"/>
                          <a14:backgroundMark x1="35782" y1="76844" x2="35782" y2="76844"/>
                        </a14:backgroundRemoval>
                      </a14:imgEffect>
                    </a14:imgLayer>
                  </a14:imgProps>
                </a:ext>
              </a:extLst>
            </a:blip>
            <a:srcRect l="66403" t="12015" r="357" b="46917"/>
            <a:stretch/>
          </p:blipFill>
          <p:spPr>
            <a:xfrm rot="160841">
              <a:off x="5850603" y="2719405"/>
              <a:ext cx="1338704" cy="1098182"/>
            </a:xfrm>
            <a:prstGeom prst="rect">
              <a:avLst/>
            </a:prstGeom>
          </p:spPr>
        </p:pic>
      </p:grpSp>
      <p:pic>
        <p:nvPicPr>
          <p:cNvPr id="22" name="图片 20">
            <a:extLst>
              <a:ext uri="{FF2B5EF4-FFF2-40B4-BE49-F238E27FC236}">
                <a16:creationId xmlns:a16="http://schemas.microsoft.com/office/drawing/2014/main" id="{4128395B-3C58-421C-BFCA-6F426888E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382" y="1259366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8D75FDF-6DDF-46DF-8B30-03F91037B30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588" y="2158109"/>
            <a:ext cx="2789027" cy="466285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7A8CBDA-CC21-412E-B150-DCD82A98324E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57" b="27784"/>
          <a:stretch/>
        </p:blipFill>
        <p:spPr>
          <a:xfrm>
            <a:off x="7924686" y="3384556"/>
            <a:ext cx="3909970" cy="274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49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A_图片 6">
            <a:extLst>
              <a:ext uri="{FF2B5EF4-FFF2-40B4-BE49-F238E27FC236}">
                <a16:creationId xmlns:a16="http://schemas.microsoft.com/office/drawing/2014/main" id="{B66B0DA9-49C6-486A-8565-4FC69AAA668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4860" y="484992"/>
            <a:ext cx="1711791" cy="1651986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D6E7D32-85FF-483A-950F-B68CFE5B5A7C}"/>
              </a:ext>
            </a:extLst>
          </p:cNvPr>
          <p:cNvSpPr/>
          <p:nvPr/>
        </p:nvSpPr>
        <p:spPr>
          <a:xfrm>
            <a:off x="1319760" y="55866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浪费粮食可耻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A30829E-3D1E-48B5-9247-996B8165F01B}"/>
              </a:ext>
            </a:extLst>
          </p:cNvPr>
          <p:cNvGrpSpPr/>
          <p:nvPr/>
        </p:nvGrpSpPr>
        <p:grpSpPr>
          <a:xfrm>
            <a:off x="221938" y="267497"/>
            <a:ext cx="1243411" cy="843948"/>
            <a:chOff x="5313926" y="2719405"/>
            <a:chExt cx="1885908" cy="1280034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A06DAE43-1232-4C7E-A405-025F2A6CD8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5313926" y="2909317"/>
              <a:ext cx="1885908" cy="1090122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20BDF7B8-5B5D-4BFA-83C1-5F4AD34D92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5444" y1="76846" x2="39728" y2="74180"/>
                          <a14:foregroundMark x1="33469" y1="78074" x2="34757" y2="77273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foregroundMark x1="30476" y1="90984" x2="32789" y2="89549"/>
                          <a14:foregroundMark x1="15510" y1="85041" x2="17415" y2="85041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  <a14:backgroundMark x1="34966" y1="77049" x2="34966" y2="77049"/>
                          <a14:backgroundMark x1="34694" y1="77459" x2="35374" y2="77049"/>
                          <a14:backgroundMark x1="35782" y1="76844" x2="35782" y2="76844"/>
                        </a14:backgroundRemoval>
                      </a14:imgEffect>
                    </a14:imgLayer>
                  </a14:imgProps>
                </a:ext>
              </a:extLst>
            </a:blip>
            <a:srcRect l="66403" t="12015" r="357" b="46917"/>
            <a:stretch/>
          </p:blipFill>
          <p:spPr>
            <a:xfrm rot="160841">
              <a:off x="5850603" y="2719405"/>
              <a:ext cx="1338704" cy="1098182"/>
            </a:xfrm>
            <a:prstGeom prst="rect">
              <a:avLst/>
            </a:prstGeom>
          </p:spPr>
        </p:pic>
      </p:grpSp>
      <p:pic>
        <p:nvPicPr>
          <p:cNvPr id="22" name="图片 20">
            <a:extLst>
              <a:ext uri="{FF2B5EF4-FFF2-40B4-BE49-F238E27FC236}">
                <a16:creationId xmlns:a16="http://schemas.microsoft.com/office/drawing/2014/main" id="{4128395B-3C58-421C-BFCA-6F426888E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382" y="1259366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6B90C17C-55E1-4608-B51A-DF13EECF8716}"/>
              </a:ext>
            </a:extLst>
          </p:cNvPr>
          <p:cNvGrpSpPr/>
          <p:nvPr/>
        </p:nvGrpSpPr>
        <p:grpSpPr>
          <a:xfrm>
            <a:off x="4034663" y="1908379"/>
            <a:ext cx="7411264" cy="3151182"/>
            <a:chOff x="4034663" y="1908379"/>
            <a:chExt cx="7411264" cy="3151182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9F7B802A-1822-4E4B-A4AA-7C763F3B4EE9}"/>
                </a:ext>
              </a:extLst>
            </p:cNvPr>
            <p:cNvSpPr/>
            <p:nvPr/>
          </p:nvSpPr>
          <p:spPr>
            <a:xfrm>
              <a:off x="4034663" y="1908379"/>
              <a:ext cx="5836092" cy="3151182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2A5EEE8E-0595-4A71-8849-A37D161DF892}"/>
                </a:ext>
              </a:extLst>
            </p:cNvPr>
            <p:cNvGrpSpPr/>
            <p:nvPr/>
          </p:nvGrpSpPr>
          <p:grpSpPr>
            <a:xfrm>
              <a:off x="4422622" y="1929292"/>
              <a:ext cx="7023305" cy="2968503"/>
              <a:chOff x="4422622" y="1929292"/>
              <a:chExt cx="7023305" cy="2968503"/>
            </a:xfrm>
          </p:grpSpPr>
          <p:sp>
            <p:nvSpPr>
              <p:cNvPr id="32" name="TextBox 11">
                <a:extLst>
                  <a:ext uri="{FF2B5EF4-FFF2-40B4-BE49-F238E27FC236}">
                    <a16:creationId xmlns:a16="http://schemas.microsoft.com/office/drawing/2014/main" id="{953B10E8-75A6-4C05-85A2-365AA7F23A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59464" y="1929292"/>
                <a:ext cx="568646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zh-CN" altLang="en-US" sz="32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  <a:cs typeface="汉仪综艺体简"/>
                  </a:rPr>
                  <a:t>请你算一算</a:t>
                </a: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A5D73240-E63A-4466-8289-19A9DC667DEC}"/>
                  </a:ext>
                </a:extLst>
              </p:cNvPr>
              <p:cNvSpPr/>
              <p:nvPr/>
            </p:nvSpPr>
            <p:spPr>
              <a:xfrm>
                <a:off x="4422622" y="2395766"/>
                <a:ext cx="5060471" cy="24184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 500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克大米能烧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5-6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碗米饭，每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10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粒米大约重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1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克，每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100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克米大约烧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1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碗饭。也就是说大约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1000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个同学，每天每人节约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1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颗米，就能烧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1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碗米饭。全校近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1000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人，一天就能节约（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      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）碗米饭。我国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13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亿人口，每人每天节约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1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颗米，可以做（                 ）碗米饭！按一天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3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顿，每顿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1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碗米饭计算，大约可以够（               ）人吃！我们学校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1000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人，可以吃（              ）天，约（</a:t>
                </a:r>
                <a:r>
                  <a:rPr lang="en-US" altLang="zh-CN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         </a:t>
                </a:r>
                <a:r>
                  <a:rPr lang="zh-CN" altLang="en-US" sz="1600" dirty="0">
                    <a:solidFill>
                      <a:srgbClr val="6633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</a:rPr>
                  <a:t>）年！</a:t>
                </a:r>
              </a:p>
            </p:txBody>
          </p:sp>
          <p:sp>
            <p:nvSpPr>
              <p:cNvPr id="34" name="TextBox 6">
                <a:extLst>
                  <a:ext uri="{FF2B5EF4-FFF2-40B4-BE49-F238E27FC236}">
                    <a16:creationId xmlns:a16="http://schemas.microsoft.com/office/drawing/2014/main" id="{2DB9C3BD-EFEE-415F-B145-1DB9412AA0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95939" y="3091640"/>
                <a:ext cx="500063" cy="6309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35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1</a:t>
                </a:r>
                <a:endParaRPr lang="zh-CN" altLang="en-US" sz="3500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6" name="TextBox 7">
                <a:extLst>
                  <a:ext uri="{FF2B5EF4-FFF2-40B4-BE49-F238E27FC236}">
                    <a16:creationId xmlns:a16="http://schemas.microsoft.com/office/drawing/2014/main" id="{AA375A47-9681-4C11-87E7-C45B327578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88385" y="3431128"/>
                <a:ext cx="2000250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30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130</a:t>
                </a:r>
                <a:r>
                  <a:rPr lang="zh-CN" altLang="en-US" sz="30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万</a:t>
                </a:r>
              </a:p>
            </p:txBody>
          </p:sp>
          <p:sp>
            <p:nvSpPr>
              <p:cNvPr id="37" name="TextBox 8">
                <a:extLst>
                  <a:ext uri="{FF2B5EF4-FFF2-40B4-BE49-F238E27FC236}">
                    <a16:creationId xmlns:a16="http://schemas.microsoft.com/office/drawing/2014/main" id="{118A3D43-95ED-4510-B930-A696664AE6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54754" y="4002572"/>
                <a:ext cx="1571625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30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43</a:t>
                </a:r>
                <a:r>
                  <a:rPr lang="zh-CN" altLang="en-US" sz="30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万</a:t>
                </a:r>
              </a:p>
            </p:txBody>
          </p:sp>
          <p:sp>
            <p:nvSpPr>
              <p:cNvPr id="38" name="TextBox 9">
                <a:extLst>
                  <a:ext uri="{FF2B5EF4-FFF2-40B4-BE49-F238E27FC236}">
                    <a16:creationId xmlns:a16="http://schemas.microsoft.com/office/drawing/2014/main" id="{FD577156-539C-493A-94BD-9533E7849E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98226" y="4343797"/>
                <a:ext cx="892969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30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430</a:t>
                </a:r>
                <a:endParaRPr lang="zh-CN" altLang="en-US" sz="3000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9" name="TextBox 10">
                <a:extLst>
                  <a:ext uri="{FF2B5EF4-FFF2-40B4-BE49-F238E27FC236}">
                    <a16:creationId xmlns:a16="http://schemas.microsoft.com/office/drawing/2014/main" id="{B821F4B0-8EE2-47EC-A5B5-B059BBD3D2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52021" y="4323439"/>
                <a:ext cx="121443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457200" fontAlgn="base">
                  <a:lnSpc>
                    <a:spcPct val="120000"/>
                  </a:lnSpc>
                  <a:spcBef>
                    <a:spcPts val="5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30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1.5</a:t>
                </a:r>
                <a:endParaRPr lang="zh-CN" altLang="en-US" sz="3000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B8D75FDF-6DDF-46DF-8B30-03F91037B3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972" y="2044757"/>
            <a:ext cx="2878980" cy="481324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7A8CBDA-CC21-412E-B150-DCD82A98324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57" b="27784"/>
          <a:stretch/>
        </p:blipFill>
        <p:spPr>
          <a:xfrm>
            <a:off x="8501237" y="3407111"/>
            <a:ext cx="3909970" cy="274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5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6">
            <a:extLst>
              <a:ext uri="{FF2B5EF4-FFF2-40B4-BE49-F238E27FC236}">
                <a16:creationId xmlns:a16="http://schemas.microsoft.com/office/drawing/2014/main" id="{CBFA58DF-7CF8-48ED-8762-497DD9D3F8E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4860" y="484992"/>
            <a:ext cx="1711791" cy="165198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30AC7EB-1605-4991-8463-BFF845C0F26E}"/>
              </a:ext>
            </a:extLst>
          </p:cNvPr>
          <p:cNvSpPr/>
          <p:nvPr/>
        </p:nvSpPr>
        <p:spPr>
          <a:xfrm>
            <a:off x="1319760" y="55866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浪费粮食可耻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22B8006-680A-49B4-9051-41DE53C1141F}"/>
              </a:ext>
            </a:extLst>
          </p:cNvPr>
          <p:cNvGrpSpPr/>
          <p:nvPr/>
        </p:nvGrpSpPr>
        <p:grpSpPr>
          <a:xfrm>
            <a:off x="221938" y="267497"/>
            <a:ext cx="1243411" cy="843948"/>
            <a:chOff x="5313926" y="2719405"/>
            <a:chExt cx="1885908" cy="1280034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19F233EF-CB68-4E07-A48E-9AFEB50475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5313926" y="2909317"/>
              <a:ext cx="1885908" cy="109012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4D43ACE-11B3-4E38-9965-59FA17C1F6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5444" y1="76846" x2="39728" y2="74180"/>
                          <a14:foregroundMark x1="33469" y1="78074" x2="34757" y2="77273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foregroundMark x1="30476" y1="90984" x2="32789" y2="89549"/>
                          <a14:foregroundMark x1="15510" y1="85041" x2="17415" y2="85041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  <a14:backgroundMark x1="34966" y1="77049" x2="34966" y2="77049"/>
                          <a14:backgroundMark x1="34694" y1="77459" x2="35374" y2="77049"/>
                          <a14:backgroundMark x1="35782" y1="76844" x2="35782" y2="76844"/>
                        </a14:backgroundRemoval>
                      </a14:imgEffect>
                    </a14:imgLayer>
                  </a14:imgProps>
                </a:ext>
              </a:extLst>
            </a:blip>
            <a:srcRect l="66403" t="12015" r="357" b="46917"/>
            <a:stretch/>
          </p:blipFill>
          <p:spPr>
            <a:xfrm rot="160841">
              <a:off x="5850603" y="2719405"/>
              <a:ext cx="1338704" cy="1098182"/>
            </a:xfrm>
            <a:prstGeom prst="rect">
              <a:avLst/>
            </a:prstGeom>
          </p:spPr>
        </p:pic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0EC0CD2-823B-4A1E-A379-51D885D2C329}"/>
              </a:ext>
            </a:extLst>
          </p:cNvPr>
          <p:cNvGrpSpPr/>
          <p:nvPr/>
        </p:nvGrpSpPr>
        <p:grpSpPr>
          <a:xfrm>
            <a:off x="7801794" y="2916670"/>
            <a:ext cx="2924857" cy="2325244"/>
            <a:chOff x="8227337" y="1964686"/>
            <a:chExt cx="2634010" cy="209402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17B511F0-BA28-4132-8BA7-5C518C00C8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b="13190"/>
            <a:stretch/>
          </p:blipFill>
          <p:spPr>
            <a:xfrm>
              <a:off x="8511663" y="1964686"/>
              <a:ext cx="2219639" cy="1963395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2F0912A3-741E-4AA7-9C46-B4ECB7269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0027" y="2091190"/>
              <a:ext cx="1682909" cy="1963395"/>
            </a:xfrm>
            <a:prstGeom prst="ellipse">
              <a:avLst/>
            </a:prstGeom>
            <a:effectLst>
              <a:softEdge rad="63500"/>
            </a:effectLst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B1E04E14-0C1E-4649-A01E-CC6724828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8227337" y="3706982"/>
              <a:ext cx="2634010" cy="351726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95CB0EE-2037-481E-941D-6D2FEEF06086}"/>
              </a:ext>
            </a:extLst>
          </p:cNvPr>
          <p:cNvGrpSpPr/>
          <p:nvPr/>
        </p:nvGrpSpPr>
        <p:grpSpPr>
          <a:xfrm>
            <a:off x="886751" y="2878779"/>
            <a:ext cx="2924857" cy="2325244"/>
            <a:chOff x="1546618" y="1964686"/>
            <a:chExt cx="2634010" cy="2094022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42E5FE52-0E68-49AF-A7BB-B1FC40AA3A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b="13190"/>
            <a:stretch/>
          </p:blipFill>
          <p:spPr>
            <a:xfrm>
              <a:off x="1830944" y="1964686"/>
              <a:ext cx="2219639" cy="1963395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13D7E85C-314A-404E-B411-6901A9068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8004" y="2232991"/>
              <a:ext cx="1525516" cy="1663273"/>
            </a:xfrm>
            <a:prstGeom prst="ellipse">
              <a:avLst/>
            </a:prstGeom>
            <a:effectLst>
              <a:softEdge rad="63500"/>
            </a:effectLst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4005ECA4-E78F-43D5-A220-D519266D2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1546618" y="3706982"/>
              <a:ext cx="2634010" cy="351726"/>
            </a:xfrm>
            <a:prstGeom prst="rect">
              <a:avLst/>
            </a:prstGeom>
          </p:spPr>
        </p:pic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C1B868F-0144-445E-962A-133CA52F54D2}"/>
              </a:ext>
            </a:extLst>
          </p:cNvPr>
          <p:cNvGrpSpPr/>
          <p:nvPr/>
        </p:nvGrpSpPr>
        <p:grpSpPr>
          <a:xfrm>
            <a:off x="3507959" y="2314004"/>
            <a:ext cx="4493545" cy="3572343"/>
            <a:chOff x="4180629" y="1382040"/>
            <a:chExt cx="4046708" cy="3217110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3E33818B-56B9-495C-BBF3-E42A8CA3B7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b="13190"/>
            <a:stretch/>
          </p:blipFill>
          <p:spPr>
            <a:xfrm>
              <a:off x="4617448" y="1382040"/>
              <a:ext cx="3410097" cy="3016423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C65CB99F-2B0A-4F0A-8544-E0A6F3D8B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9399" y="1570377"/>
              <a:ext cx="2698938" cy="2591556"/>
            </a:xfrm>
            <a:prstGeom prst="ellipse">
              <a:avLst/>
            </a:prstGeom>
            <a:effectLst>
              <a:softEdge rad="63500"/>
            </a:effectLst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93DDAD2B-358F-44BE-92D2-67706D733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4180629" y="4058782"/>
              <a:ext cx="4046708" cy="540368"/>
            </a:xfrm>
            <a:prstGeom prst="rect">
              <a:avLst/>
            </a:prstGeom>
          </p:spPr>
        </p:pic>
      </p:grpSp>
      <p:sp>
        <p:nvSpPr>
          <p:cNvPr id="24" name="TextBox 11">
            <a:extLst>
              <a:ext uri="{FF2B5EF4-FFF2-40B4-BE49-F238E27FC236}">
                <a16:creationId xmlns:a16="http://schemas.microsoft.com/office/drawing/2014/main" id="{99F41EAF-A986-43EB-B681-F907BD45E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4603" y="1389498"/>
            <a:ext cx="82687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32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汉仪综艺体简"/>
              </a:rPr>
              <a:t>全世界各地还有很多地方的人吃不饱</a:t>
            </a:r>
          </a:p>
        </p:txBody>
      </p:sp>
      <p:pic>
        <p:nvPicPr>
          <p:cNvPr id="22" name="图片 20">
            <a:extLst>
              <a:ext uri="{FF2B5EF4-FFF2-40B4-BE49-F238E27FC236}">
                <a16:creationId xmlns:a16="http://schemas.microsoft.com/office/drawing/2014/main" id="{E32C2515-C41E-4441-A1B4-5B2393C54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497" y="1370616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237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 nodeType="withGroup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5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 nodeType="withGroup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5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6">
            <a:extLst>
              <a:ext uri="{FF2B5EF4-FFF2-40B4-BE49-F238E27FC236}">
                <a16:creationId xmlns:a16="http://schemas.microsoft.com/office/drawing/2014/main" id="{CBFA58DF-7CF8-48ED-8762-497DD9D3F8E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4860" y="484992"/>
            <a:ext cx="1711791" cy="165198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30AC7EB-1605-4991-8463-BFF845C0F26E}"/>
              </a:ext>
            </a:extLst>
          </p:cNvPr>
          <p:cNvSpPr/>
          <p:nvPr/>
        </p:nvSpPr>
        <p:spPr>
          <a:xfrm>
            <a:off x="1319760" y="55866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浪费粮食可耻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22B8006-680A-49B4-9051-41DE53C1141F}"/>
              </a:ext>
            </a:extLst>
          </p:cNvPr>
          <p:cNvGrpSpPr/>
          <p:nvPr/>
        </p:nvGrpSpPr>
        <p:grpSpPr>
          <a:xfrm>
            <a:off x="221938" y="267497"/>
            <a:ext cx="1243411" cy="843948"/>
            <a:chOff x="5313926" y="2719405"/>
            <a:chExt cx="1885908" cy="1280034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19F233EF-CB68-4E07-A48E-9AFEB50475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5313926" y="2909317"/>
              <a:ext cx="1885908" cy="109012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4D43ACE-11B3-4E38-9965-59FA17C1F6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5444" y1="76846" x2="39728" y2="74180"/>
                          <a14:foregroundMark x1="33469" y1="78074" x2="34757" y2="77273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foregroundMark x1="30476" y1="90984" x2="32789" y2="89549"/>
                          <a14:foregroundMark x1="15510" y1="85041" x2="17415" y2="85041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  <a14:backgroundMark x1="34966" y1="77049" x2="34966" y2="77049"/>
                          <a14:backgroundMark x1="34694" y1="77459" x2="35374" y2="77049"/>
                          <a14:backgroundMark x1="35782" y1="76844" x2="35782" y2="76844"/>
                        </a14:backgroundRemoval>
                      </a14:imgEffect>
                    </a14:imgLayer>
                  </a14:imgProps>
                </a:ext>
              </a:extLst>
            </a:blip>
            <a:srcRect l="66403" t="12015" r="357" b="46917"/>
            <a:stretch/>
          </p:blipFill>
          <p:spPr>
            <a:xfrm rot="160841">
              <a:off x="5850603" y="2719405"/>
              <a:ext cx="1338704" cy="1098182"/>
            </a:xfrm>
            <a:prstGeom prst="rect">
              <a:avLst/>
            </a:prstGeom>
          </p:spPr>
        </p:pic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A0BB539C-0A98-4EC0-9978-C49785E458A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2" b="16266"/>
          <a:stretch/>
        </p:blipFill>
        <p:spPr>
          <a:xfrm rot="657204">
            <a:off x="5047503" y="1107569"/>
            <a:ext cx="5808111" cy="4900865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357827-45D1-411B-9EE4-0CAC9ADEBDC5}"/>
              </a:ext>
            </a:extLst>
          </p:cNvPr>
          <p:cNvGrpSpPr/>
          <p:nvPr/>
        </p:nvGrpSpPr>
        <p:grpSpPr>
          <a:xfrm>
            <a:off x="5971216" y="2799821"/>
            <a:ext cx="4639159" cy="1346523"/>
            <a:chOff x="5971216" y="2799821"/>
            <a:chExt cx="4639159" cy="1346523"/>
          </a:xfrm>
        </p:grpSpPr>
        <p:sp>
          <p:nvSpPr>
            <p:cNvPr id="23" name="矩形 1">
              <a:extLst>
                <a:ext uri="{FF2B5EF4-FFF2-40B4-BE49-F238E27FC236}">
                  <a16:creationId xmlns:a16="http://schemas.microsoft.com/office/drawing/2014/main" id="{7C00A635-0BC4-4883-B58A-99167B2DA8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1216" y="2799821"/>
              <a:ext cx="463915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8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游戏：体验农民的辛苦</a:t>
              </a:r>
            </a:p>
          </p:txBody>
        </p:sp>
        <p:sp>
          <p:nvSpPr>
            <p:cNvPr id="26" name="矩形 2">
              <a:extLst>
                <a:ext uri="{FF2B5EF4-FFF2-40B4-BE49-F238E27FC236}">
                  <a16:creationId xmlns:a16="http://schemas.microsoft.com/office/drawing/2014/main" id="{9A2A406B-41CA-4DCF-8CE7-A874CA967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1216" y="3438458"/>
              <a:ext cx="408718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游戏规则：手握笔，模仿弯腰“插秧”，持续</a:t>
              </a: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1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分钟！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CB1CEA73-A0A5-48E6-952E-E11D011A1A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206" b="90506" l="857" r="99143">
                        <a14:foregroundMark x1="22286" y1="11344" x2="36857" y2="18496"/>
                        <a14:foregroundMark x1="36857" y1="18496" x2="37286" y2="19605"/>
                        <a14:foregroundMark x1="44000" y1="3206" x2="22143" y2="29346"/>
                        <a14:foregroundMark x1="22143" y1="29346" x2="17714" y2="39581"/>
                        <a14:foregroundMark x1="22286" y1="87793" x2="54429" y2="87053"/>
                        <a14:foregroundMark x1="54429" y1="87053" x2="98000" y2="90506"/>
                        <a14:foregroundMark x1="21571" y1="88903" x2="64000" y2="96054"/>
                        <a14:foregroundMark x1="64000" y1="96054" x2="74857" y2="95068"/>
                        <a14:foregroundMark x1="74857" y1="95068" x2="99143" y2="84957"/>
                        <a14:foregroundMark x1="99143" y1="84957" x2="99143" y2="84957"/>
                        <a14:foregroundMark x1="22286" y1="28360" x2="857" y2="37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01" y="1769939"/>
            <a:ext cx="4639158" cy="5374797"/>
          </a:xfrm>
          <a:prstGeom prst="rect">
            <a:avLst/>
          </a:prstGeom>
        </p:spPr>
      </p:pic>
      <p:pic>
        <p:nvPicPr>
          <p:cNvPr id="13" name="图片 20">
            <a:extLst>
              <a:ext uri="{FF2B5EF4-FFF2-40B4-BE49-F238E27FC236}">
                <a16:creationId xmlns:a16="http://schemas.microsoft.com/office/drawing/2014/main" id="{C6BFDDB9-6B40-4AA5-B8B7-ADD6549DA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164" y="789498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784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 nodeType="withGroup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900" decel="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 nodeType="withGroup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900" decel="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6">
            <a:extLst>
              <a:ext uri="{FF2B5EF4-FFF2-40B4-BE49-F238E27FC236}">
                <a16:creationId xmlns:a16="http://schemas.microsoft.com/office/drawing/2014/main" id="{CBFA58DF-7CF8-48ED-8762-497DD9D3F8E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4860" y="484992"/>
            <a:ext cx="1711791" cy="165198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30AC7EB-1605-4991-8463-BFF845C0F26E}"/>
              </a:ext>
            </a:extLst>
          </p:cNvPr>
          <p:cNvSpPr/>
          <p:nvPr/>
        </p:nvSpPr>
        <p:spPr>
          <a:xfrm>
            <a:off x="1319760" y="55866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浪费粮食可耻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22B8006-680A-49B4-9051-41DE53C1141F}"/>
              </a:ext>
            </a:extLst>
          </p:cNvPr>
          <p:cNvGrpSpPr/>
          <p:nvPr/>
        </p:nvGrpSpPr>
        <p:grpSpPr>
          <a:xfrm>
            <a:off x="221938" y="267497"/>
            <a:ext cx="1243411" cy="843948"/>
            <a:chOff x="5313926" y="2719405"/>
            <a:chExt cx="1885908" cy="1280034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19F233EF-CB68-4E07-A48E-9AFEB50475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5313926" y="2909317"/>
              <a:ext cx="1885908" cy="109012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4D43ACE-11B3-4E38-9965-59FA17C1F6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5444" y1="76846" x2="39728" y2="74180"/>
                          <a14:foregroundMark x1="33469" y1="78074" x2="34757" y2="77273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foregroundMark x1="30476" y1="90984" x2="32789" y2="89549"/>
                          <a14:foregroundMark x1="15510" y1="85041" x2="17415" y2="85041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  <a14:backgroundMark x1="34966" y1="77049" x2="34966" y2="77049"/>
                          <a14:backgroundMark x1="34694" y1="77459" x2="35374" y2="77049"/>
                          <a14:backgroundMark x1="35782" y1="76844" x2="35782" y2="76844"/>
                        </a14:backgroundRemoval>
                      </a14:imgEffect>
                    </a14:imgLayer>
                  </a14:imgProps>
                </a:ext>
              </a:extLst>
            </a:blip>
            <a:srcRect l="66403" t="12015" r="357" b="46917"/>
            <a:stretch/>
          </p:blipFill>
          <p:spPr>
            <a:xfrm rot="160841">
              <a:off x="5850603" y="2719405"/>
              <a:ext cx="1338704" cy="1098182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2B2A8258-4ABE-4BE2-8FCC-16887DA19715}"/>
              </a:ext>
            </a:extLst>
          </p:cNvPr>
          <p:cNvGrpSpPr/>
          <p:nvPr/>
        </p:nvGrpSpPr>
        <p:grpSpPr>
          <a:xfrm>
            <a:off x="872045" y="3169691"/>
            <a:ext cx="4067175" cy="2640913"/>
            <a:chOff x="872046" y="2662039"/>
            <a:chExt cx="4067175" cy="2640913"/>
          </a:xfrm>
        </p:grpSpPr>
        <p:pic>
          <p:nvPicPr>
            <p:cNvPr id="13" name="Picture 10" descr="2009120919474747473">
              <a:extLst>
                <a:ext uri="{FF2B5EF4-FFF2-40B4-BE49-F238E27FC236}">
                  <a16:creationId xmlns:a16="http://schemas.microsoft.com/office/drawing/2014/main" id="{F9A82456-EFA1-4C42-910E-34080F154E7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54"/>
            <a:stretch/>
          </p:blipFill>
          <p:spPr bwMode="auto">
            <a:xfrm>
              <a:off x="1037616" y="2662039"/>
              <a:ext cx="2987675" cy="205898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id="{3D85A6BA-5F28-451D-9EF6-0FCB395661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046" y="4902902"/>
              <a:ext cx="40671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为了几十块钱起早贪黑卖菜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7B9ED066-05CD-49E7-AF51-F3E9EACC20D1}"/>
              </a:ext>
            </a:extLst>
          </p:cNvPr>
          <p:cNvGrpSpPr/>
          <p:nvPr/>
        </p:nvGrpSpPr>
        <p:grpSpPr>
          <a:xfrm>
            <a:off x="4340137" y="3169691"/>
            <a:ext cx="3662165" cy="2640913"/>
            <a:chOff x="4340138" y="2662039"/>
            <a:chExt cx="3662165" cy="2640913"/>
          </a:xfrm>
        </p:grpSpPr>
        <p:pic>
          <p:nvPicPr>
            <p:cNvPr id="14" name="Picture 11" descr="w020120711513285692083">
              <a:extLst>
                <a:ext uri="{FF2B5EF4-FFF2-40B4-BE49-F238E27FC236}">
                  <a16:creationId xmlns:a16="http://schemas.microsoft.com/office/drawing/2014/main" id="{E301554A-2A0F-41DE-B6F8-49F0AB5997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0138" y="2662039"/>
              <a:ext cx="3460569" cy="205898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7" name="Text Box 13">
              <a:extLst>
                <a:ext uri="{FF2B5EF4-FFF2-40B4-BE49-F238E27FC236}">
                  <a16:creationId xmlns:a16="http://schemas.microsoft.com/office/drawing/2014/main" id="{28F25A5E-3E71-4790-BD96-89832D412A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8728" y="4934652"/>
              <a:ext cx="320357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面朝黄土背朝天地耕作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314C34A-7385-4D0E-93A6-7A4DA78960DC}"/>
              </a:ext>
            </a:extLst>
          </p:cNvPr>
          <p:cNvGrpSpPr/>
          <p:nvPr/>
        </p:nvGrpSpPr>
        <p:grpSpPr>
          <a:xfrm>
            <a:off x="8136076" y="3169691"/>
            <a:ext cx="3018307" cy="2642500"/>
            <a:chOff x="8136077" y="2662039"/>
            <a:chExt cx="3018307" cy="2642500"/>
          </a:xfrm>
        </p:grpSpPr>
        <p:pic>
          <p:nvPicPr>
            <p:cNvPr id="15" name="图片 1">
              <a:extLst>
                <a:ext uri="{FF2B5EF4-FFF2-40B4-BE49-F238E27FC236}">
                  <a16:creationId xmlns:a16="http://schemas.microsoft.com/office/drawing/2014/main" id="{342D2922-A3D3-4D39-B750-83E3F3C22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6077" y="2662039"/>
              <a:ext cx="3018307" cy="205898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8" name="矩形 2">
              <a:extLst>
                <a:ext uri="{FF2B5EF4-FFF2-40B4-BE49-F238E27FC236}">
                  <a16:creationId xmlns:a16="http://schemas.microsoft.com/office/drawing/2014/main" id="{CBA87DED-25F8-464F-9356-70A0248163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1951" y="4934652"/>
              <a:ext cx="204470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不畏寒冷在外打工</a:t>
              </a:r>
            </a:p>
          </p:txBody>
        </p:sp>
      </p:grpSp>
      <p:sp>
        <p:nvSpPr>
          <p:cNvPr id="20" name="矩形 1">
            <a:extLst>
              <a:ext uri="{FF2B5EF4-FFF2-40B4-BE49-F238E27FC236}">
                <a16:creationId xmlns:a16="http://schemas.microsoft.com/office/drawing/2014/main" id="{ACC5D1C6-15E3-482F-9838-C67C4C23E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1133" y="2093380"/>
            <a:ext cx="57292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36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父母的钱是这么挣来的</a:t>
            </a:r>
            <a:r>
              <a:rPr lang="en-US" altLang="zh-CN" sz="36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……</a:t>
            </a:r>
          </a:p>
        </p:txBody>
      </p:sp>
      <p:pic>
        <p:nvPicPr>
          <p:cNvPr id="19" name="图片 20">
            <a:extLst>
              <a:ext uri="{FF2B5EF4-FFF2-40B4-BE49-F238E27FC236}">
                <a16:creationId xmlns:a16="http://schemas.microsoft.com/office/drawing/2014/main" id="{F9D2DD47-4038-48BF-B83D-D3DC05123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527" y="1277731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668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 nodeType="withGroup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 nodeType="withGroup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27C4017-B535-4465-98E5-F8DC24CFF192}"/>
              </a:ext>
            </a:extLst>
          </p:cNvPr>
          <p:cNvGrpSpPr/>
          <p:nvPr/>
        </p:nvGrpSpPr>
        <p:grpSpPr>
          <a:xfrm>
            <a:off x="4249585" y="1252316"/>
            <a:ext cx="6323450" cy="3904193"/>
            <a:chOff x="4249585" y="1252316"/>
            <a:chExt cx="6323450" cy="3904193"/>
          </a:xfrm>
        </p:grpSpPr>
        <p:pic>
          <p:nvPicPr>
            <p:cNvPr id="13" name="图片 12" descr="8c028dabe04d64ea3c3aa11767f6d819">
              <a:extLst>
                <a:ext uri="{FF2B5EF4-FFF2-40B4-BE49-F238E27FC236}">
                  <a16:creationId xmlns:a16="http://schemas.microsoft.com/office/drawing/2014/main" id="{3040E21F-7579-4BEF-A56F-A0C419C8E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49585" y="1252316"/>
              <a:ext cx="6323450" cy="3904193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44BDF87-AD6C-45C3-B773-71139BEE55DC}"/>
                </a:ext>
              </a:extLst>
            </p:cNvPr>
            <p:cNvSpPr/>
            <p:nvPr/>
          </p:nvSpPr>
          <p:spPr>
            <a:xfrm>
              <a:off x="6457060" y="1633388"/>
              <a:ext cx="203132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第三部分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C2D22DC9-DE4C-4435-9170-0BBD321CF5F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31" b="6569"/>
          <a:stretch/>
        </p:blipFill>
        <p:spPr>
          <a:xfrm>
            <a:off x="0" y="3445024"/>
            <a:ext cx="12192000" cy="3442681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688076CC-3260-492A-8753-6DED7D1F08BD}"/>
              </a:ext>
            </a:extLst>
          </p:cNvPr>
          <p:cNvGrpSpPr/>
          <p:nvPr/>
        </p:nvGrpSpPr>
        <p:grpSpPr>
          <a:xfrm>
            <a:off x="5590790" y="2856498"/>
            <a:ext cx="4982245" cy="1155706"/>
            <a:chOff x="4794776" y="2856498"/>
            <a:chExt cx="4982245" cy="115570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5B46033-D42C-45B9-B07C-99F32421428B}"/>
                </a:ext>
              </a:extLst>
            </p:cNvPr>
            <p:cNvSpPr/>
            <p:nvPr/>
          </p:nvSpPr>
          <p:spPr>
            <a:xfrm>
              <a:off x="4794776" y="2856498"/>
              <a:ext cx="4982245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52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我们怎样做？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29A19DF-0245-4BB6-BD6D-D1371DC1585E}"/>
                </a:ext>
              </a:extLst>
            </p:cNvPr>
            <p:cNvSpPr/>
            <p:nvPr/>
          </p:nvSpPr>
          <p:spPr>
            <a:xfrm>
              <a:off x="4892999" y="3642872"/>
              <a:ext cx="356742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How we do</a:t>
              </a:r>
            </a:p>
          </p:txBody>
        </p:sp>
      </p:grpSp>
      <p:pic>
        <p:nvPicPr>
          <p:cNvPr id="9" name="PA_图片 6">
            <a:extLst>
              <a:ext uri="{FF2B5EF4-FFF2-40B4-BE49-F238E27FC236}">
                <a16:creationId xmlns:a16="http://schemas.microsoft.com/office/drawing/2014/main" id="{1AE0F9FD-1B59-4527-AC5E-6BA927C881B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2447" y="450501"/>
            <a:ext cx="1801176" cy="1738249"/>
          </a:xfrm>
          <a:prstGeom prst="rect">
            <a:avLst/>
          </a:prstGeom>
        </p:spPr>
      </p:pic>
      <p:pic>
        <p:nvPicPr>
          <p:cNvPr id="10" name="图片 20">
            <a:extLst>
              <a:ext uri="{FF2B5EF4-FFF2-40B4-BE49-F238E27FC236}">
                <a16:creationId xmlns:a16="http://schemas.microsoft.com/office/drawing/2014/main" id="{FC57B283-2A96-4C89-83B6-38D2ADEDF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280" y="652269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0B3D5CAD-E598-43CD-A2ED-9B65C5A9986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432" y="3962087"/>
            <a:ext cx="1822882" cy="182288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DA9B4BA1-1C10-41E5-B29B-6F6736E3C6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03716" flipH="1">
            <a:off x="6804069" y="2421958"/>
            <a:ext cx="1061879" cy="520024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37ADBD8D-7D5B-48BB-A47B-99B1F2BCE351}"/>
              </a:ext>
            </a:extLst>
          </p:cNvPr>
          <p:cNvGrpSpPr/>
          <p:nvPr/>
        </p:nvGrpSpPr>
        <p:grpSpPr>
          <a:xfrm>
            <a:off x="439490" y="2008941"/>
            <a:ext cx="3950978" cy="2808069"/>
            <a:chOff x="819196" y="2224343"/>
            <a:chExt cx="3950978" cy="2808069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417B42A9-2182-4233-B48B-973F6EE5C5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75" b="25622"/>
            <a:stretch/>
          </p:blipFill>
          <p:spPr>
            <a:xfrm>
              <a:off x="819196" y="2748606"/>
              <a:ext cx="3950978" cy="2283806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766BAEFA-3980-440B-AF30-0F44300E54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631" b="95082" l="9932" r="89932">
                          <a14:foregroundMark x1="38503" y1="15984" x2="31701" y2="54098"/>
                          <a14:foregroundMark x1="29796" y1="59016" x2="29116" y2="81352"/>
                          <a14:foregroundMark x1="29116" y1="81352" x2="26667" y2="89754"/>
                          <a14:foregroundMark x1="61361" y1="18648" x2="45850" y2="90779"/>
                          <a14:foregroundMark x1="74185" y1="94928" x2="77959" y2="95082"/>
                          <a14:foregroundMark x1="73121" y1="94885" x2="73880" y2="94916"/>
                          <a14:foregroundMark x1="71227" y1="94808" x2="72327" y2="94853"/>
                          <a14:foregroundMark x1="67891" y1="94672" x2="70005" y2="94758"/>
                          <a14:foregroundMark x1="52109" y1="81762" x2="51837" y2="86270"/>
                          <a14:foregroundMark x1="35444" y1="76846" x2="39728" y2="74180"/>
                          <a14:foregroundMark x1="33469" y1="78074" x2="34757" y2="77273"/>
                          <a14:foregroundMark x1="18912" y1="71926" x2="20952" y2="76025"/>
                          <a14:foregroundMark x1="34286" y1="89754" x2="34286" y2="89754"/>
                          <a14:foregroundMark x1="34966" y1="87500" x2="34966" y2="92418"/>
                          <a14:foregroundMark x1="31701" y1="30738" x2="33061" y2="35246"/>
                          <a14:foregroundMark x1="61361" y1="15574" x2="60952" y2="21311"/>
                          <a14:foregroundMark x1="46259" y1="51434" x2="44082" y2="68852"/>
                          <a14:foregroundMark x1="60272" y1="21721" x2="54830" y2="29918"/>
                          <a14:foregroundMark x1="54830" y1="29918" x2="52653" y2="30738"/>
                          <a14:foregroundMark x1="30476" y1="90984" x2="32789" y2="89549"/>
                          <a14:foregroundMark x1="15510" y1="85041" x2="17415" y2="85041"/>
                          <a14:backgroundMark x1="73741" y1="94262" x2="73741" y2="92828"/>
                          <a14:backgroundMark x1="71701" y1="92418" x2="72381" y2="93443"/>
                          <a14:backgroundMark x1="72245" y1="95082" x2="73197" y2="94672"/>
                          <a14:backgroundMark x1="63810" y1="75615" x2="65986" y2="86270"/>
                          <a14:backgroundMark x1="65986" y1="86270" x2="65986" y2="86270"/>
                          <a14:backgroundMark x1="64898" y1="73156" x2="66803" y2="87500"/>
                          <a14:backgroundMark x1="34966" y1="77049" x2="34966" y2="77049"/>
                          <a14:backgroundMark x1="34694" y1="77459" x2="35374" y2="77049"/>
                          <a14:backgroundMark x1="35782" y1="76844" x2="35782" y2="76844"/>
                        </a14:backgroundRemoval>
                      </a14:imgEffect>
                    </a14:imgLayer>
                  </a14:imgProps>
                </a:ext>
              </a:extLst>
            </a:blip>
            <a:srcRect l="14137" t="56859" r="57309" b="-5630"/>
            <a:stretch/>
          </p:blipFill>
          <p:spPr>
            <a:xfrm rot="20704208">
              <a:off x="1847505" y="2224343"/>
              <a:ext cx="2224524" cy="25227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8246204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6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49" dur="1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8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9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0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1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2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3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4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5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6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49" dur="1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_图片 6">
            <a:extLst>
              <a:ext uri="{FF2B5EF4-FFF2-40B4-BE49-F238E27FC236}">
                <a16:creationId xmlns:a16="http://schemas.microsoft.com/office/drawing/2014/main" id="{20E388E7-3EE0-4F94-B115-D52FC753134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3322" y="285452"/>
            <a:ext cx="1711791" cy="1651986"/>
          </a:xfrm>
          <a:prstGeom prst="rect">
            <a:avLst/>
          </a:prstGeom>
        </p:spPr>
      </p:pic>
      <p:sp>
        <p:nvSpPr>
          <p:cNvPr id="34819" name="矩形 1">
            <a:extLst>
              <a:ext uri="{FF2B5EF4-FFF2-40B4-BE49-F238E27FC236}">
                <a16:creationId xmlns:a16="http://schemas.microsoft.com/office/drawing/2014/main" id="{1483BBA2-60F4-4661-96D9-4C7040D92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418" y="3201379"/>
            <a:ext cx="5007107" cy="1398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一粥一饭</a:t>
            </a:r>
            <a:r>
              <a:rPr lang="en-US" altLang="zh-CN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,</a:t>
            </a:r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当思来处不易；半丝半缕</a:t>
            </a:r>
            <a:r>
              <a:rPr lang="en-US" altLang="zh-CN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,</a:t>
            </a:r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恒念物力维艰</a:t>
            </a:r>
            <a:r>
              <a:rPr lang="en-US" altLang="zh-CN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.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        ——</a:t>
            </a:r>
            <a:r>
              <a:rPr lang="zh-CN" altLang="en-US" sz="2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明</a:t>
            </a:r>
            <a:r>
              <a:rPr lang="en-US" altLang="zh-CN" sz="2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·</a:t>
            </a:r>
            <a:r>
              <a:rPr lang="zh-CN" altLang="en-US" sz="2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朱柏庐</a:t>
            </a:r>
            <a:r>
              <a:rPr lang="en-US" altLang="zh-CN" sz="2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《</a:t>
            </a:r>
            <a:r>
              <a:rPr lang="zh-CN" altLang="en-US" sz="2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夫子治家格言</a:t>
            </a:r>
            <a:r>
              <a:rPr lang="en-US" altLang="zh-CN" sz="20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》 </a:t>
            </a:r>
            <a:endParaRPr lang="zh-CN" altLang="en-US" sz="2000" dirty="0">
              <a:solidFill>
                <a:srgbClr val="663300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77608D9-0B22-4A58-9A4A-766CB154CE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76" b="39238"/>
          <a:stretch/>
        </p:blipFill>
        <p:spPr>
          <a:xfrm>
            <a:off x="5200675" y="1302340"/>
            <a:ext cx="7816549" cy="555566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B757404B-C1CB-4FD5-A769-07B617D3BACB}"/>
              </a:ext>
            </a:extLst>
          </p:cNvPr>
          <p:cNvSpPr/>
          <p:nvPr/>
        </p:nvSpPr>
        <p:spPr>
          <a:xfrm>
            <a:off x="1319760" y="55866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浪费粮食可耻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EB55CFE-B0F9-4340-8ACD-4E0CBAEA96A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5" b="25622"/>
          <a:stretch/>
        </p:blipFill>
        <p:spPr>
          <a:xfrm>
            <a:off x="221938" y="392709"/>
            <a:ext cx="1243411" cy="71873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8B9C7F9-1F09-4F08-820C-AC0AF9BB003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31" b="95082" l="9932" r="89932">
                        <a14:foregroundMark x1="38503" y1="15984" x2="31701" y2="54098"/>
                        <a14:foregroundMark x1="29796" y1="59016" x2="29116" y2="81352"/>
                        <a14:foregroundMark x1="29116" y1="81352" x2="26667" y2="89754"/>
                        <a14:foregroundMark x1="61361" y1="18648" x2="45850" y2="90779"/>
                        <a14:foregroundMark x1="74185" y1="94928" x2="77959" y2="95082"/>
                        <a14:foregroundMark x1="73121" y1="94885" x2="73880" y2="94916"/>
                        <a14:foregroundMark x1="71227" y1="94808" x2="72327" y2="94853"/>
                        <a14:foregroundMark x1="67891" y1="94672" x2="70005" y2="94758"/>
                        <a14:foregroundMark x1="52109" y1="81762" x2="51837" y2="86270"/>
                        <a14:foregroundMark x1="35444" y1="76846" x2="39728" y2="74180"/>
                        <a14:foregroundMark x1="33469" y1="78074" x2="34757" y2="77273"/>
                        <a14:foregroundMark x1="18912" y1="71926" x2="20952" y2="76025"/>
                        <a14:foregroundMark x1="34286" y1="89754" x2="34286" y2="89754"/>
                        <a14:foregroundMark x1="34966" y1="87500" x2="34966" y2="92418"/>
                        <a14:foregroundMark x1="31701" y1="30738" x2="33061" y2="35246"/>
                        <a14:foregroundMark x1="61361" y1="15574" x2="60952" y2="21311"/>
                        <a14:foregroundMark x1="46259" y1="51434" x2="44082" y2="68852"/>
                        <a14:foregroundMark x1="60272" y1="21721" x2="54830" y2="29918"/>
                        <a14:foregroundMark x1="54830" y1="29918" x2="52653" y2="30738"/>
                        <a14:foregroundMark x1="30476" y1="90984" x2="32789" y2="89549"/>
                        <a14:foregroundMark x1="15510" y1="85041" x2="17415" y2="85041"/>
                        <a14:backgroundMark x1="73741" y1="94262" x2="73741" y2="92828"/>
                        <a14:backgroundMark x1="71701" y1="92418" x2="72381" y2="93443"/>
                        <a14:backgroundMark x1="72245" y1="95082" x2="73197" y2="94672"/>
                        <a14:backgroundMark x1="63810" y1="75615" x2="65986" y2="86270"/>
                        <a14:backgroundMark x1="65986" y1="86270" x2="65986" y2="86270"/>
                        <a14:backgroundMark x1="64898" y1="73156" x2="66803" y2="87500"/>
                        <a14:backgroundMark x1="34966" y1="77049" x2="34966" y2="77049"/>
                        <a14:backgroundMark x1="34694" y1="77459" x2="35374" y2="77049"/>
                        <a14:backgroundMark x1="35782" y1="76844" x2="35782" y2="76844"/>
                      </a14:backgroundRemoval>
                    </a14:imgEffect>
                  </a14:imgLayer>
                </a14:imgProps>
              </a:ext>
            </a:extLst>
          </a:blip>
          <a:srcRect l="14137" t="56859" r="57309" b="-5630"/>
          <a:stretch/>
        </p:blipFill>
        <p:spPr>
          <a:xfrm rot="20704208">
            <a:off x="470879" y="140310"/>
            <a:ext cx="934307" cy="1059558"/>
          </a:xfrm>
          <a:prstGeom prst="rect">
            <a:avLst/>
          </a:prstGeom>
        </p:spPr>
      </p:pic>
      <p:pic>
        <p:nvPicPr>
          <p:cNvPr id="17" name="图片 20">
            <a:extLst>
              <a:ext uri="{FF2B5EF4-FFF2-40B4-BE49-F238E27FC236}">
                <a16:creationId xmlns:a16="http://schemas.microsoft.com/office/drawing/2014/main" id="{85C14C39-9383-4FD1-A222-AC2B4C96C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72" y="930905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184806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348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8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348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819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_图片 6">
            <a:extLst>
              <a:ext uri="{FF2B5EF4-FFF2-40B4-BE49-F238E27FC236}">
                <a16:creationId xmlns:a16="http://schemas.microsoft.com/office/drawing/2014/main" id="{20E388E7-3EE0-4F94-B115-D52FC753134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3322" y="285452"/>
            <a:ext cx="1711791" cy="1651986"/>
          </a:xfrm>
          <a:prstGeom prst="rect">
            <a:avLst/>
          </a:prstGeom>
        </p:spPr>
      </p:pic>
      <p:sp>
        <p:nvSpPr>
          <p:cNvPr id="34819" name="矩形 1">
            <a:extLst>
              <a:ext uri="{FF2B5EF4-FFF2-40B4-BE49-F238E27FC236}">
                <a16:creationId xmlns:a16="http://schemas.microsoft.com/office/drawing/2014/main" id="{1483BBA2-60F4-4661-96D9-4C7040D92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858" y="4208419"/>
            <a:ext cx="5007107" cy="1467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在学校吃午饭的时候怎样？</a:t>
            </a: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在家中吃饭时怎样做？</a:t>
            </a: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和家人一起外出就餐时怎样做？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757404B-C1CB-4FD5-A769-07B617D3BACB}"/>
              </a:ext>
            </a:extLst>
          </p:cNvPr>
          <p:cNvSpPr/>
          <p:nvPr/>
        </p:nvSpPr>
        <p:spPr>
          <a:xfrm>
            <a:off x="1319760" y="55866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浪费粮食可耻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EB55CFE-B0F9-4340-8ACD-4E0CBAEA96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5" b="25622"/>
          <a:stretch/>
        </p:blipFill>
        <p:spPr>
          <a:xfrm>
            <a:off x="221938" y="392709"/>
            <a:ext cx="1243411" cy="71873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8B9C7F9-1F09-4F08-820C-AC0AF9BB00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31" b="95082" l="9932" r="89932">
                        <a14:foregroundMark x1="38503" y1="15984" x2="31701" y2="54098"/>
                        <a14:foregroundMark x1="29796" y1="59016" x2="29116" y2="81352"/>
                        <a14:foregroundMark x1="29116" y1="81352" x2="26667" y2="89754"/>
                        <a14:foregroundMark x1="61361" y1="18648" x2="45850" y2="90779"/>
                        <a14:foregroundMark x1="74185" y1="94928" x2="77959" y2="95082"/>
                        <a14:foregroundMark x1="73121" y1="94885" x2="73880" y2="94916"/>
                        <a14:foregroundMark x1="71227" y1="94808" x2="72327" y2="94853"/>
                        <a14:foregroundMark x1="67891" y1="94672" x2="70005" y2="94758"/>
                        <a14:foregroundMark x1="52109" y1="81762" x2="51837" y2="86270"/>
                        <a14:foregroundMark x1="35444" y1="76846" x2="39728" y2="74180"/>
                        <a14:foregroundMark x1="33469" y1="78074" x2="34757" y2="77273"/>
                        <a14:foregroundMark x1="18912" y1="71926" x2="20952" y2="76025"/>
                        <a14:foregroundMark x1="34286" y1="89754" x2="34286" y2="89754"/>
                        <a14:foregroundMark x1="34966" y1="87500" x2="34966" y2="92418"/>
                        <a14:foregroundMark x1="31701" y1="30738" x2="33061" y2="35246"/>
                        <a14:foregroundMark x1="61361" y1="15574" x2="60952" y2="21311"/>
                        <a14:foregroundMark x1="46259" y1="51434" x2="44082" y2="68852"/>
                        <a14:foregroundMark x1="60272" y1="21721" x2="54830" y2="29918"/>
                        <a14:foregroundMark x1="54830" y1="29918" x2="52653" y2="30738"/>
                        <a14:foregroundMark x1="30476" y1="90984" x2="32789" y2="89549"/>
                        <a14:foregroundMark x1="15510" y1="85041" x2="17415" y2="85041"/>
                        <a14:backgroundMark x1="73741" y1="94262" x2="73741" y2="92828"/>
                        <a14:backgroundMark x1="71701" y1="92418" x2="72381" y2="93443"/>
                        <a14:backgroundMark x1="72245" y1="95082" x2="73197" y2="94672"/>
                        <a14:backgroundMark x1="63810" y1="75615" x2="65986" y2="86270"/>
                        <a14:backgroundMark x1="65986" y1="86270" x2="65986" y2="86270"/>
                        <a14:backgroundMark x1="64898" y1="73156" x2="66803" y2="87500"/>
                        <a14:backgroundMark x1="34966" y1="77049" x2="34966" y2="77049"/>
                        <a14:backgroundMark x1="34694" y1="77459" x2="35374" y2="77049"/>
                        <a14:backgroundMark x1="35782" y1="76844" x2="35782" y2="76844"/>
                      </a14:backgroundRemoval>
                    </a14:imgEffect>
                  </a14:imgLayer>
                </a14:imgProps>
              </a:ext>
            </a:extLst>
          </a:blip>
          <a:srcRect l="14137" t="56859" r="57309" b="-5630"/>
          <a:stretch/>
        </p:blipFill>
        <p:spPr>
          <a:xfrm rot="20704208">
            <a:off x="470879" y="140310"/>
            <a:ext cx="934307" cy="1059558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65289586-7FDD-4A02-86D5-48C3ECD30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236" y="2375187"/>
            <a:ext cx="5794658" cy="25453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5" name="图片 20">
            <a:extLst>
              <a:ext uri="{FF2B5EF4-FFF2-40B4-BE49-F238E27FC236}">
                <a16:creationId xmlns:a16="http://schemas.microsoft.com/office/drawing/2014/main" id="{13BE7E2B-CA0E-47FC-8912-6ABCE1830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887" y="1398245"/>
            <a:ext cx="1610193" cy="1467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054510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48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8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48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819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D2CFA34-BD8C-4BBA-BA92-C8DC635116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839" r="12866"/>
          <a:stretch/>
        </p:blipFill>
        <p:spPr>
          <a:xfrm>
            <a:off x="6689857" y="1965961"/>
            <a:ext cx="5177888" cy="5420616"/>
          </a:xfrm>
          <a:prstGeom prst="rect">
            <a:avLst/>
          </a:prstGeom>
        </p:spPr>
      </p:pic>
      <p:pic>
        <p:nvPicPr>
          <p:cNvPr id="9" name="PA_图片 6">
            <a:extLst>
              <a:ext uri="{FF2B5EF4-FFF2-40B4-BE49-F238E27FC236}">
                <a16:creationId xmlns:a16="http://schemas.microsoft.com/office/drawing/2014/main" id="{20E388E7-3EE0-4F94-B115-D52FC753134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2205" y="752077"/>
            <a:ext cx="1711791" cy="1651986"/>
          </a:xfrm>
          <a:prstGeom prst="rect">
            <a:avLst/>
          </a:prstGeom>
        </p:spPr>
      </p:pic>
      <p:sp>
        <p:nvSpPr>
          <p:cNvPr id="34819" name="矩形 1">
            <a:extLst>
              <a:ext uri="{FF2B5EF4-FFF2-40B4-BE49-F238E27FC236}">
                <a16:creationId xmlns:a16="http://schemas.microsoft.com/office/drawing/2014/main" id="{1483BBA2-60F4-4661-96D9-4C7040D92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961" y="2436167"/>
            <a:ext cx="5483896" cy="287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情景问答：</a:t>
            </a:r>
          </a:p>
          <a:p>
            <a:pPr>
              <a:lnSpc>
                <a:spcPct val="130000"/>
              </a:lnSpc>
            </a:pPr>
            <a:r>
              <a:rPr lang="zh-CN" altLang="en-US" sz="22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①端饭不小心，撒了一地。</a:t>
            </a:r>
          </a:p>
          <a:p>
            <a:pPr>
              <a:lnSpc>
                <a:spcPct val="130000"/>
              </a:lnSpc>
            </a:pPr>
            <a:r>
              <a:rPr lang="zh-CN" altLang="en-US" sz="22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②吃饭嘴刁，不合口味就不吃，随意倒掉。</a:t>
            </a:r>
          </a:p>
          <a:p>
            <a:pPr>
              <a:lnSpc>
                <a:spcPct val="130000"/>
              </a:lnSpc>
            </a:pPr>
            <a:r>
              <a:rPr lang="zh-CN" altLang="en-US" sz="22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③饭里有一粒小砂子，就把整口饭吐出来。</a:t>
            </a:r>
          </a:p>
          <a:p>
            <a:pPr>
              <a:lnSpc>
                <a:spcPct val="130000"/>
              </a:lnSpc>
            </a:pPr>
            <a:r>
              <a:rPr lang="zh-CN" altLang="en-US" sz="22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④吃包子，咬一口不喜欢吃，马上扔掉，有同学只把里面的陷吃掉，皮扔掉。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757404B-C1CB-4FD5-A769-07B617D3BACB}"/>
              </a:ext>
            </a:extLst>
          </p:cNvPr>
          <p:cNvSpPr/>
          <p:nvPr/>
        </p:nvSpPr>
        <p:spPr>
          <a:xfrm>
            <a:off x="1319760" y="55866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浪费粮食可耻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EB55CFE-B0F9-4340-8ACD-4E0CBAEA96A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5" b="25622"/>
          <a:stretch/>
        </p:blipFill>
        <p:spPr>
          <a:xfrm>
            <a:off x="221938" y="392709"/>
            <a:ext cx="1243411" cy="71873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8B9C7F9-1F09-4F08-820C-AC0AF9BB003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1" b="95082" l="9932" r="89932">
                        <a14:foregroundMark x1="38503" y1="15984" x2="31701" y2="54098"/>
                        <a14:foregroundMark x1="29796" y1="59016" x2="29116" y2="81352"/>
                        <a14:foregroundMark x1="29116" y1="81352" x2="26667" y2="89754"/>
                        <a14:foregroundMark x1="61361" y1="18648" x2="45850" y2="90779"/>
                        <a14:foregroundMark x1="74185" y1="94928" x2="77959" y2="95082"/>
                        <a14:foregroundMark x1="73121" y1="94885" x2="73880" y2="94916"/>
                        <a14:foregroundMark x1="71227" y1="94808" x2="72327" y2="94853"/>
                        <a14:foregroundMark x1="67891" y1="94672" x2="70005" y2="94758"/>
                        <a14:foregroundMark x1="52109" y1="81762" x2="51837" y2="86270"/>
                        <a14:foregroundMark x1="35444" y1="76846" x2="39728" y2="74180"/>
                        <a14:foregroundMark x1="33469" y1="78074" x2="34757" y2="77273"/>
                        <a14:foregroundMark x1="18912" y1="71926" x2="20952" y2="76025"/>
                        <a14:foregroundMark x1="34286" y1="89754" x2="34286" y2="89754"/>
                        <a14:foregroundMark x1="34966" y1="87500" x2="34966" y2="92418"/>
                        <a14:foregroundMark x1="31701" y1="30738" x2="33061" y2="35246"/>
                        <a14:foregroundMark x1="61361" y1="15574" x2="60952" y2="21311"/>
                        <a14:foregroundMark x1="46259" y1="51434" x2="44082" y2="68852"/>
                        <a14:foregroundMark x1="60272" y1="21721" x2="54830" y2="29918"/>
                        <a14:foregroundMark x1="54830" y1="29918" x2="52653" y2="30738"/>
                        <a14:foregroundMark x1="30476" y1="90984" x2="32789" y2="89549"/>
                        <a14:foregroundMark x1="15510" y1="85041" x2="17415" y2="85041"/>
                        <a14:backgroundMark x1="73741" y1="94262" x2="73741" y2="92828"/>
                        <a14:backgroundMark x1="71701" y1="92418" x2="72381" y2="93443"/>
                        <a14:backgroundMark x1="72245" y1="95082" x2="73197" y2="94672"/>
                        <a14:backgroundMark x1="63810" y1="75615" x2="65986" y2="86270"/>
                        <a14:backgroundMark x1="65986" y1="86270" x2="65986" y2="86270"/>
                        <a14:backgroundMark x1="64898" y1="73156" x2="66803" y2="87500"/>
                        <a14:backgroundMark x1="34966" y1="77049" x2="34966" y2="77049"/>
                        <a14:backgroundMark x1="34694" y1="77459" x2="35374" y2="77049"/>
                        <a14:backgroundMark x1="35782" y1="76844" x2="35782" y2="76844"/>
                      </a14:backgroundRemoval>
                    </a14:imgEffect>
                  </a14:imgLayer>
                </a14:imgProps>
              </a:ext>
            </a:extLst>
          </a:blip>
          <a:srcRect l="14137" t="56859" r="57309" b="-5630"/>
          <a:stretch/>
        </p:blipFill>
        <p:spPr>
          <a:xfrm rot="20704208">
            <a:off x="470879" y="140310"/>
            <a:ext cx="934307" cy="1059558"/>
          </a:xfrm>
          <a:prstGeom prst="rect">
            <a:avLst/>
          </a:prstGeom>
        </p:spPr>
      </p:pic>
      <p:pic>
        <p:nvPicPr>
          <p:cNvPr id="14" name="图片 20">
            <a:extLst>
              <a:ext uri="{FF2B5EF4-FFF2-40B4-BE49-F238E27FC236}">
                <a16:creationId xmlns:a16="http://schemas.microsoft.com/office/drawing/2014/main" id="{0D7712E3-930C-4295-97B6-C4DEDB607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085" y="1302340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644940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8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48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819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_图片 6">
            <a:extLst>
              <a:ext uri="{FF2B5EF4-FFF2-40B4-BE49-F238E27FC236}">
                <a16:creationId xmlns:a16="http://schemas.microsoft.com/office/drawing/2014/main" id="{20E388E7-3EE0-4F94-B115-D52FC753134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2205" y="752077"/>
            <a:ext cx="1711791" cy="165198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B757404B-C1CB-4FD5-A769-07B617D3BACB}"/>
              </a:ext>
            </a:extLst>
          </p:cNvPr>
          <p:cNvSpPr/>
          <p:nvPr/>
        </p:nvSpPr>
        <p:spPr>
          <a:xfrm>
            <a:off x="1319760" y="55866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浪费粮食可耻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EB55CFE-B0F9-4340-8ACD-4E0CBAEA96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5" b="25622"/>
          <a:stretch/>
        </p:blipFill>
        <p:spPr>
          <a:xfrm>
            <a:off x="221938" y="392709"/>
            <a:ext cx="1243411" cy="71873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8B9C7F9-1F09-4F08-820C-AC0AF9BB00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31" b="95082" l="9932" r="89932">
                        <a14:foregroundMark x1="38503" y1="15984" x2="31701" y2="54098"/>
                        <a14:foregroundMark x1="29796" y1="59016" x2="29116" y2="81352"/>
                        <a14:foregroundMark x1="29116" y1="81352" x2="26667" y2="89754"/>
                        <a14:foregroundMark x1="61361" y1="18648" x2="45850" y2="90779"/>
                        <a14:foregroundMark x1="74185" y1="94928" x2="77959" y2="95082"/>
                        <a14:foregroundMark x1="73121" y1="94885" x2="73880" y2="94916"/>
                        <a14:foregroundMark x1="71227" y1="94808" x2="72327" y2="94853"/>
                        <a14:foregroundMark x1="67891" y1="94672" x2="70005" y2="94758"/>
                        <a14:foregroundMark x1="52109" y1="81762" x2="51837" y2="86270"/>
                        <a14:foregroundMark x1="35444" y1="76846" x2="39728" y2="74180"/>
                        <a14:foregroundMark x1="33469" y1="78074" x2="34757" y2="77273"/>
                        <a14:foregroundMark x1="18912" y1="71926" x2="20952" y2="76025"/>
                        <a14:foregroundMark x1="34286" y1="89754" x2="34286" y2="89754"/>
                        <a14:foregroundMark x1="34966" y1="87500" x2="34966" y2="92418"/>
                        <a14:foregroundMark x1="31701" y1="30738" x2="33061" y2="35246"/>
                        <a14:foregroundMark x1="61361" y1="15574" x2="60952" y2="21311"/>
                        <a14:foregroundMark x1="46259" y1="51434" x2="44082" y2="68852"/>
                        <a14:foregroundMark x1="60272" y1="21721" x2="54830" y2="29918"/>
                        <a14:foregroundMark x1="54830" y1="29918" x2="52653" y2="30738"/>
                        <a14:foregroundMark x1="30476" y1="90984" x2="32789" y2="89549"/>
                        <a14:foregroundMark x1="15510" y1="85041" x2="17415" y2="85041"/>
                        <a14:backgroundMark x1="73741" y1="94262" x2="73741" y2="92828"/>
                        <a14:backgroundMark x1="71701" y1="92418" x2="72381" y2="93443"/>
                        <a14:backgroundMark x1="72245" y1="95082" x2="73197" y2="94672"/>
                        <a14:backgroundMark x1="63810" y1="75615" x2="65986" y2="86270"/>
                        <a14:backgroundMark x1="65986" y1="86270" x2="65986" y2="86270"/>
                        <a14:backgroundMark x1="64898" y1="73156" x2="66803" y2="87500"/>
                        <a14:backgroundMark x1="34966" y1="77049" x2="34966" y2="77049"/>
                        <a14:backgroundMark x1="34694" y1="77459" x2="35374" y2="77049"/>
                        <a14:backgroundMark x1="35782" y1="76844" x2="35782" y2="76844"/>
                      </a14:backgroundRemoval>
                    </a14:imgEffect>
                  </a14:imgLayer>
                </a14:imgProps>
              </a:ext>
            </a:extLst>
          </a:blip>
          <a:srcRect l="14137" t="56859" r="57309" b="-5630"/>
          <a:stretch/>
        </p:blipFill>
        <p:spPr>
          <a:xfrm rot="20704208">
            <a:off x="470879" y="140310"/>
            <a:ext cx="934307" cy="1059558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FF05ABB6-26DA-49C4-9952-C4717F558F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2" r="12592"/>
          <a:stretch/>
        </p:blipFill>
        <p:spPr bwMode="auto">
          <a:xfrm>
            <a:off x="836896" y="3139793"/>
            <a:ext cx="2218256" cy="2218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DD08F11A-6AA9-45F8-B943-1C0B69B5EC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7" r="15647"/>
          <a:stretch/>
        </p:blipFill>
        <p:spPr bwMode="auto">
          <a:xfrm>
            <a:off x="6211960" y="3139793"/>
            <a:ext cx="2212405" cy="22124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F68467EA-99D4-45AA-B2A7-E78E3149C2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91" r="12691"/>
          <a:stretch/>
        </p:blipFill>
        <p:spPr bwMode="auto">
          <a:xfrm>
            <a:off x="3527353" y="2438753"/>
            <a:ext cx="2212406" cy="22124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>
            <a:extLst>
              <a:ext uri="{FF2B5EF4-FFF2-40B4-BE49-F238E27FC236}">
                <a16:creationId xmlns:a16="http://schemas.microsoft.com/office/drawing/2014/main" id="{E259705C-F40A-49D2-92E1-3D52E54F5F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03" r="12603"/>
          <a:stretch/>
        </p:blipFill>
        <p:spPr bwMode="auto">
          <a:xfrm>
            <a:off x="8827907" y="2488247"/>
            <a:ext cx="2162912" cy="21629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图片 20">
            <a:extLst>
              <a:ext uri="{FF2B5EF4-FFF2-40B4-BE49-F238E27FC236}">
                <a16:creationId xmlns:a16="http://schemas.microsoft.com/office/drawing/2014/main" id="{0F7EC7A3-83BD-4B82-98A7-28BD45B43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811" y="1111445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490682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0598AAD4-F9EE-4AAE-8D12-3D5051782B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0" r="25078"/>
          <a:stretch/>
        </p:blipFill>
        <p:spPr>
          <a:xfrm>
            <a:off x="843643" y="2103286"/>
            <a:ext cx="3238596" cy="4754714"/>
          </a:xfrm>
          <a:prstGeom prst="rect">
            <a:avLst/>
          </a:prstGeom>
        </p:spPr>
      </p:pic>
      <p:pic>
        <p:nvPicPr>
          <p:cNvPr id="6" name="PA_图片 6">
            <a:extLst>
              <a:ext uri="{FF2B5EF4-FFF2-40B4-BE49-F238E27FC236}">
                <a16:creationId xmlns:a16="http://schemas.microsoft.com/office/drawing/2014/main" id="{FE85DDC1-0FCC-433B-8232-3B8D68F1CCE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2205" y="752077"/>
            <a:ext cx="1711791" cy="165198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815FF0B7-8539-4CC7-8ADB-B3A495C4F0FC}"/>
              </a:ext>
            </a:extLst>
          </p:cNvPr>
          <p:cNvSpPr/>
          <p:nvPr/>
        </p:nvSpPr>
        <p:spPr>
          <a:xfrm>
            <a:off x="1319760" y="55866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浪费粮食可耻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0DB876F-F782-4523-B251-4D7A24950C7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5" b="25622"/>
          <a:stretch/>
        </p:blipFill>
        <p:spPr>
          <a:xfrm>
            <a:off x="221938" y="392709"/>
            <a:ext cx="1243411" cy="71873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0106B94-878D-4177-B22C-3F1A87F2714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1" b="95082" l="9932" r="89932">
                        <a14:foregroundMark x1="38503" y1="15984" x2="31701" y2="54098"/>
                        <a14:foregroundMark x1="29796" y1="59016" x2="29116" y2="81352"/>
                        <a14:foregroundMark x1="29116" y1="81352" x2="26667" y2="89754"/>
                        <a14:foregroundMark x1="61361" y1="18648" x2="45850" y2="90779"/>
                        <a14:foregroundMark x1="74185" y1="94928" x2="77959" y2="95082"/>
                        <a14:foregroundMark x1="73121" y1="94885" x2="73880" y2="94916"/>
                        <a14:foregroundMark x1="71227" y1="94808" x2="72327" y2="94853"/>
                        <a14:foregroundMark x1="67891" y1="94672" x2="70005" y2="94758"/>
                        <a14:foregroundMark x1="52109" y1="81762" x2="51837" y2="86270"/>
                        <a14:foregroundMark x1="35444" y1="76846" x2="39728" y2="74180"/>
                        <a14:foregroundMark x1="33469" y1="78074" x2="34757" y2="77273"/>
                        <a14:foregroundMark x1="18912" y1="71926" x2="20952" y2="76025"/>
                        <a14:foregroundMark x1="34286" y1="89754" x2="34286" y2="89754"/>
                        <a14:foregroundMark x1="34966" y1="87500" x2="34966" y2="92418"/>
                        <a14:foregroundMark x1="31701" y1="30738" x2="33061" y2="35246"/>
                        <a14:foregroundMark x1="61361" y1="15574" x2="60952" y2="21311"/>
                        <a14:foregroundMark x1="46259" y1="51434" x2="44082" y2="68852"/>
                        <a14:foregroundMark x1="60272" y1="21721" x2="54830" y2="29918"/>
                        <a14:foregroundMark x1="54830" y1="29918" x2="52653" y2="30738"/>
                        <a14:foregroundMark x1="30476" y1="90984" x2="32789" y2="89549"/>
                        <a14:foregroundMark x1="15510" y1="85041" x2="17415" y2="85041"/>
                        <a14:backgroundMark x1="73741" y1="94262" x2="73741" y2="92828"/>
                        <a14:backgroundMark x1="71701" y1="92418" x2="72381" y2="93443"/>
                        <a14:backgroundMark x1="72245" y1="95082" x2="73197" y2="94672"/>
                        <a14:backgroundMark x1="63810" y1="75615" x2="65986" y2="86270"/>
                        <a14:backgroundMark x1="65986" y1="86270" x2="65986" y2="86270"/>
                        <a14:backgroundMark x1="64898" y1="73156" x2="66803" y2="87500"/>
                        <a14:backgroundMark x1="34966" y1="77049" x2="34966" y2="77049"/>
                        <a14:backgroundMark x1="34694" y1="77459" x2="35374" y2="77049"/>
                        <a14:backgroundMark x1="35782" y1="76844" x2="35782" y2="76844"/>
                      </a14:backgroundRemoval>
                    </a14:imgEffect>
                  </a14:imgLayer>
                </a14:imgProps>
              </a:ext>
            </a:extLst>
          </a:blip>
          <a:srcRect l="14137" t="56859" r="57309" b="-5630"/>
          <a:stretch/>
        </p:blipFill>
        <p:spPr>
          <a:xfrm rot="20704208">
            <a:off x="470879" y="140310"/>
            <a:ext cx="934307" cy="1059558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17F75EF9-F2A7-49B7-B621-2A530BCE4A2D}"/>
              </a:ext>
            </a:extLst>
          </p:cNvPr>
          <p:cNvGrpSpPr/>
          <p:nvPr/>
        </p:nvGrpSpPr>
        <p:grpSpPr>
          <a:xfrm>
            <a:off x="4650295" y="2089362"/>
            <a:ext cx="6918936" cy="4016561"/>
            <a:chOff x="4678704" y="2404063"/>
            <a:chExt cx="6918936" cy="4016561"/>
          </a:xfrm>
        </p:grpSpPr>
        <p:sp>
          <p:nvSpPr>
            <p:cNvPr id="11" name="矩形 2">
              <a:extLst>
                <a:ext uri="{FF2B5EF4-FFF2-40B4-BE49-F238E27FC236}">
                  <a16:creationId xmlns:a16="http://schemas.microsoft.com/office/drawing/2014/main" id="{A3395B86-40D3-4033-A7A4-5931D7D91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8704" y="3181789"/>
              <a:ext cx="6918936" cy="3238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1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、珍惜粮食</a:t>
              </a: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,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适量定餐</a:t>
              </a: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,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避免剩餐</a:t>
              </a: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,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减少浪费；</a:t>
              </a: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2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、不攀比</a:t>
              </a: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,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以节约为荣</a:t>
              </a: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,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浪费为耻；</a:t>
              </a: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3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、吃饭时吃多少盛多少</a:t>
              </a: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,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不扔剩饭剩菜；</a:t>
              </a: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4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、看到浪费现象勇敢地起来制止</a:t>
              </a: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,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尽力减少浪费；</a:t>
              </a: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5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、做节约宣传员</a:t>
              </a: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,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向家人</a:t>
              </a: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,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亲戚</a:t>
              </a: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,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朋友宣传浪费的可怕后果；</a:t>
              </a: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6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、不偏食，不挑食；</a:t>
              </a: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7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、到饭店吃饭时，点饭点菜不浪费，若有剩余的要带回家；</a:t>
              </a: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8</a:t>
              </a:r>
              <a:r>
                <a:rPr lang="zh-CN" altLang="en-US" sz="2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、积极监督身边的亲人和朋友，及时制止浪费粮食的现象。</a:t>
              </a:r>
            </a:p>
          </p:txBody>
        </p:sp>
        <p:sp>
          <p:nvSpPr>
            <p:cNvPr id="14" name="Text Box 3">
              <a:extLst>
                <a:ext uri="{FF2B5EF4-FFF2-40B4-BE49-F238E27FC236}">
                  <a16:creationId xmlns:a16="http://schemas.microsoft.com/office/drawing/2014/main" id="{06E24535-79C6-4D8A-AF6F-B50BE096F8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404063"/>
              <a:ext cx="289660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4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倡 议</a:t>
              </a:r>
            </a:p>
          </p:txBody>
        </p:sp>
      </p:grpSp>
      <p:pic>
        <p:nvPicPr>
          <p:cNvPr id="15" name="图片 20">
            <a:extLst>
              <a:ext uri="{FF2B5EF4-FFF2-40B4-BE49-F238E27FC236}">
                <a16:creationId xmlns:a16="http://schemas.microsoft.com/office/drawing/2014/main" id="{8D6FE0AC-171C-4409-9661-B98A1BD67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159" y="1315124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663766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_图片 6">
            <a:extLst>
              <a:ext uri="{FF2B5EF4-FFF2-40B4-BE49-F238E27FC236}">
                <a16:creationId xmlns:a16="http://schemas.microsoft.com/office/drawing/2014/main" id="{FE85DDC1-0FCC-433B-8232-3B8D68F1CCE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8833" y="721576"/>
            <a:ext cx="1711791" cy="1651986"/>
          </a:xfrm>
          <a:prstGeom prst="rect">
            <a:avLst/>
          </a:prstGeom>
        </p:spPr>
      </p:pic>
      <p:pic>
        <p:nvPicPr>
          <p:cNvPr id="7" name="图片 20">
            <a:extLst>
              <a:ext uri="{FF2B5EF4-FFF2-40B4-BE49-F238E27FC236}">
                <a16:creationId xmlns:a16="http://schemas.microsoft.com/office/drawing/2014/main" id="{04B45806-192F-4727-B1FF-6236A6D2B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52002" y="1045210"/>
            <a:ext cx="1198165" cy="108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815FF0B7-8539-4CC7-8ADB-B3A495C4F0FC}"/>
              </a:ext>
            </a:extLst>
          </p:cNvPr>
          <p:cNvSpPr/>
          <p:nvPr/>
        </p:nvSpPr>
        <p:spPr>
          <a:xfrm>
            <a:off x="1319760" y="55866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浪费粮食可耻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0DB876F-F782-4523-B251-4D7A24950C7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5" b="25622"/>
          <a:stretch/>
        </p:blipFill>
        <p:spPr>
          <a:xfrm>
            <a:off x="221938" y="392709"/>
            <a:ext cx="1243411" cy="71873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0106B94-878D-4177-B22C-3F1A87F2714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1" b="95082" l="9932" r="89932">
                        <a14:foregroundMark x1="38503" y1="15984" x2="31701" y2="54098"/>
                        <a14:foregroundMark x1="29796" y1="59016" x2="29116" y2="81352"/>
                        <a14:foregroundMark x1="29116" y1="81352" x2="26667" y2="89754"/>
                        <a14:foregroundMark x1="61361" y1="18648" x2="45850" y2="90779"/>
                        <a14:foregroundMark x1="74185" y1="94928" x2="77959" y2="95082"/>
                        <a14:foregroundMark x1="73121" y1="94885" x2="73880" y2="94916"/>
                        <a14:foregroundMark x1="71227" y1="94808" x2="72327" y2="94853"/>
                        <a14:foregroundMark x1="67891" y1="94672" x2="70005" y2="94758"/>
                        <a14:foregroundMark x1="52109" y1="81762" x2="51837" y2="86270"/>
                        <a14:foregroundMark x1="35444" y1="76846" x2="39728" y2="74180"/>
                        <a14:foregroundMark x1="33469" y1="78074" x2="34757" y2="77273"/>
                        <a14:foregroundMark x1="18912" y1="71926" x2="20952" y2="76025"/>
                        <a14:foregroundMark x1="34286" y1="89754" x2="34286" y2="89754"/>
                        <a14:foregroundMark x1="34966" y1="87500" x2="34966" y2="92418"/>
                        <a14:foregroundMark x1="31701" y1="30738" x2="33061" y2="35246"/>
                        <a14:foregroundMark x1="61361" y1="15574" x2="60952" y2="21311"/>
                        <a14:foregroundMark x1="46259" y1="51434" x2="44082" y2="68852"/>
                        <a14:foregroundMark x1="60272" y1="21721" x2="54830" y2="29918"/>
                        <a14:foregroundMark x1="54830" y1="29918" x2="52653" y2="30738"/>
                        <a14:foregroundMark x1="30476" y1="90984" x2="32789" y2="89549"/>
                        <a14:foregroundMark x1="15510" y1="85041" x2="17415" y2="85041"/>
                        <a14:backgroundMark x1="73741" y1="94262" x2="73741" y2="92828"/>
                        <a14:backgroundMark x1="71701" y1="92418" x2="72381" y2="93443"/>
                        <a14:backgroundMark x1="72245" y1="95082" x2="73197" y2="94672"/>
                        <a14:backgroundMark x1="63810" y1="75615" x2="65986" y2="86270"/>
                        <a14:backgroundMark x1="65986" y1="86270" x2="65986" y2="86270"/>
                        <a14:backgroundMark x1="64898" y1="73156" x2="66803" y2="87500"/>
                        <a14:backgroundMark x1="34966" y1="77049" x2="34966" y2="77049"/>
                        <a14:backgroundMark x1="34694" y1="77459" x2="35374" y2="77049"/>
                        <a14:backgroundMark x1="35782" y1="76844" x2="35782" y2="76844"/>
                      </a14:backgroundRemoval>
                    </a14:imgEffect>
                  </a14:imgLayer>
                </a14:imgProps>
              </a:ext>
            </a:extLst>
          </a:blip>
          <a:srcRect l="14137" t="56859" r="57309" b="-5630"/>
          <a:stretch/>
        </p:blipFill>
        <p:spPr>
          <a:xfrm rot="20704208">
            <a:off x="470879" y="140310"/>
            <a:ext cx="934307" cy="1059558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1C17B722-11EE-46D8-9D0A-45EE2835E9A7}"/>
              </a:ext>
            </a:extLst>
          </p:cNvPr>
          <p:cNvGrpSpPr/>
          <p:nvPr/>
        </p:nvGrpSpPr>
        <p:grpSpPr>
          <a:xfrm>
            <a:off x="642859" y="2260912"/>
            <a:ext cx="5017217" cy="1786020"/>
            <a:chOff x="642859" y="2260912"/>
            <a:chExt cx="5017217" cy="178602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F933D48-A0B5-465E-AB1B-EC9A8BED5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859" y="2260912"/>
              <a:ext cx="5017217" cy="1786020"/>
            </a:xfrm>
            <a:prstGeom prst="rect">
              <a:avLst/>
            </a:prstGeom>
          </p:spPr>
        </p:pic>
        <p:sp>
          <p:nvSpPr>
            <p:cNvPr id="15" name="TextBox 3">
              <a:extLst>
                <a:ext uri="{FF2B5EF4-FFF2-40B4-BE49-F238E27FC236}">
                  <a16:creationId xmlns:a16="http://schemas.microsoft.com/office/drawing/2014/main" id="{DA16E99D-A3D5-4870-B3D6-1934973139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320" y="2486932"/>
              <a:ext cx="460772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新浪微博网友说：</a:t>
              </a:r>
              <a:endParaRPr lang="en-US" altLang="zh-CN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有一种节约叫光盘，有一种公益叫光盘！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471018BB-7942-47EA-8D0A-C3ACC00E8F97}"/>
              </a:ext>
            </a:extLst>
          </p:cNvPr>
          <p:cNvGrpSpPr/>
          <p:nvPr/>
        </p:nvGrpSpPr>
        <p:grpSpPr>
          <a:xfrm>
            <a:off x="6302935" y="2260912"/>
            <a:ext cx="5017217" cy="1786020"/>
            <a:chOff x="6302935" y="2260912"/>
            <a:chExt cx="5017217" cy="1786020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6BF2E9ED-8BBB-4B2B-B8C2-C92150CAC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2935" y="2260912"/>
              <a:ext cx="5017217" cy="1786020"/>
            </a:xfrm>
            <a:prstGeom prst="rect">
              <a:avLst/>
            </a:prstGeom>
          </p:spPr>
        </p:pic>
        <p:sp>
          <p:nvSpPr>
            <p:cNvPr id="16" name="TextBox 4">
              <a:extLst>
                <a:ext uri="{FF2B5EF4-FFF2-40B4-BE49-F238E27FC236}">
                  <a16:creationId xmlns:a16="http://schemas.microsoft.com/office/drawing/2014/main" id="{9D1226CD-18BD-445A-9C2E-3F7E6426FA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1452" y="2401837"/>
              <a:ext cx="4100181" cy="89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人民日报社论：</a:t>
              </a:r>
              <a:endParaRPr lang="en-US" altLang="zh-CN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6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拒绝浪费、珍惜粮食，今天不剩饭，打包离开，从我做起。我是快乐的光盘族！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691A2874-C978-4B4D-82C0-2AAFB153143A}"/>
              </a:ext>
            </a:extLst>
          </p:cNvPr>
          <p:cNvGrpSpPr/>
          <p:nvPr/>
        </p:nvGrpSpPr>
        <p:grpSpPr>
          <a:xfrm>
            <a:off x="642859" y="3970418"/>
            <a:ext cx="5017217" cy="1821638"/>
            <a:chOff x="642859" y="3970418"/>
            <a:chExt cx="5017217" cy="1821638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95E762BA-28AD-43D4-A6C2-894E2ADA2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859" y="4006036"/>
              <a:ext cx="5017217" cy="1786020"/>
            </a:xfrm>
            <a:prstGeom prst="rect">
              <a:avLst/>
            </a:prstGeom>
          </p:spPr>
        </p:pic>
        <p:sp>
          <p:nvSpPr>
            <p:cNvPr id="17" name="TextBox 5">
              <a:extLst>
                <a:ext uri="{FF2B5EF4-FFF2-40B4-BE49-F238E27FC236}">
                  <a16:creationId xmlns:a16="http://schemas.microsoft.com/office/drawing/2014/main" id="{C31CC20A-C1D0-4F57-B997-A58E9087F0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321" y="3970418"/>
              <a:ext cx="4607721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央视新闻评论：</a:t>
              </a:r>
              <a:endParaRPr lang="en-US" altLang="zh-CN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以打包为荣，以浪费为耻，争做光盘族！向浪费说不，让“舌尖上的中国”滋味更长久！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AC0C9AD-9CBF-4AFA-9638-E6A1D3547D5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89"/>
          <a:stretch/>
        </p:blipFill>
        <p:spPr>
          <a:xfrm rot="10800000">
            <a:off x="0" y="5534448"/>
            <a:ext cx="12192000" cy="132355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CD50BB6-63B3-4D50-A8A0-3BFDCA249B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471" y="3429000"/>
            <a:ext cx="3640153" cy="364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55275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133310A-92A0-4CEB-BDE8-D81FA045BB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93" b="98806" l="9735" r="89971">
                        <a14:foregroundMark x1="53392" y1="1791" x2="46018" y2="35522"/>
                        <a14:foregroundMark x1="46018" y1="35522" x2="45133" y2="37015"/>
                        <a14:foregroundMark x1="51917" y1="77313" x2="49853" y2="988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87571" y="2895600"/>
            <a:ext cx="4009712" cy="3962400"/>
          </a:xfrm>
          <a:prstGeom prst="rect">
            <a:avLst/>
          </a:prstGeom>
        </p:spPr>
      </p:pic>
      <p:pic>
        <p:nvPicPr>
          <p:cNvPr id="6" name="PA_图片 6">
            <a:extLst>
              <a:ext uri="{FF2B5EF4-FFF2-40B4-BE49-F238E27FC236}">
                <a16:creationId xmlns:a16="http://schemas.microsoft.com/office/drawing/2014/main" id="{FE85DDC1-0FCC-433B-8232-3B8D68F1CCE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8833" y="721576"/>
            <a:ext cx="1711791" cy="165198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815FF0B7-8539-4CC7-8ADB-B3A495C4F0FC}"/>
              </a:ext>
            </a:extLst>
          </p:cNvPr>
          <p:cNvSpPr/>
          <p:nvPr/>
        </p:nvSpPr>
        <p:spPr>
          <a:xfrm>
            <a:off x="1319760" y="55866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浪费粮食可耻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0DB876F-F782-4523-B251-4D7A24950C7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5" b="25622"/>
          <a:stretch/>
        </p:blipFill>
        <p:spPr>
          <a:xfrm>
            <a:off x="221938" y="392709"/>
            <a:ext cx="1243411" cy="71873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0106B94-878D-4177-B22C-3F1A87F2714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631" b="95082" l="9932" r="89932">
                        <a14:foregroundMark x1="38503" y1="15984" x2="31701" y2="54098"/>
                        <a14:foregroundMark x1="29796" y1="59016" x2="29116" y2="81352"/>
                        <a14:foregroundMark x1="29116" y1="81352" x2="26667" y2="89754"/>
                        <a14:foregroundMark x1="61361" y1="18648" x2="45850" y2="90779"/>
                        <a14:foregroundMark x1="74185" y1="94928" x2="77959" y2="95082"/>
                        <a14:foregroundMark x1="73121" y1="94885" x2="73880" y2="94916"/>
                        <a14:foregroundMark x1="71227" y1="94808" x2="72327" y2="94853"/>
                        <a14:foregroundMark x1="67891" y1="94672" x2="70005" y2="94758"/>
                        <a14:foregroundMark x1="52109" y1="81762" x2="51837" y2="86270"/>
                        <a14:foregroundMark x1="35444" y1="76846" x2="39728" y2="74180"/>
                        <a14:foregroundMark x1="33469" y1="78074" x2="34757" y2="77273"/>
                        <a14:foregroundMark x1="18912" y1="71926" x2="20952" y2="76025"/>
                        <a14:foregroundMark x1="34286" y1="89754" x2="34286" y2="89754"/>
                        <a14:foregroundMark x1="34966" y1="87500" x2="34966" y2="92418"/>
                        <a14:foregroundMark x1="31701" y1="30738" x2="33061" y2="35246"/>
                        <a14:foregroundMark x1="61361" y1="15574" x2="60952" y2="21311"/>
                        <a14:foregroundMark x1="46259" y1="51434" x2="44082" y2="68852"/>
                        <a14:foregroundMark x1="60272" y1="21721" x2="54830" y2="29918"/>
                        <a14:foregroundMark x1="54830" y1="29918" x2="52653" y2="30738"/>
                        <a14:foregroundMark x1="30476" y1="90984" x2="32789" y2="89549"/>
                        <a14:foregroundMark x1="15510" y1="85041" x2="17415" y2="85041"/>
                        <a14:backgroundMark x1="73741" y1="94262" x2="73741" y2="92828"/>
                        <a14:backgroundMark x1="71701" y1="92418" x2="72381" y2="93443"/>
                        <a14:backgroundMark x1="72245" y1="95082" x2="73197" y2="94672"/>
                        <a14:backgroundMark x1="63810" y1="75615" x2="65986" y2="86270"/>
                        <a14:backgroundMark x1="65986" y1="86270" x2="65986" y2="86270"/>
                        <a14:backgroundMark x1="64898" y1="73156" x2="66803" y2="87500"/>
                        <a14:backgroundMark x1="34966" y1="77049" x2="34966" y2="77049"/>
                        <a14:backgroundMark x1="34694" y1="77459" x2="35374" y2="77049"/>
                        <a14:backgroundMark x1="35782" y1="76844" x2="35782" y2="76844"/>
                      </a14:backgroundRemoval>
                    </a14:imgEffect>
                  </a14:imgLayer>
                </a14:imgProps>
              </a:ext>
            </a:extLst>
          </a:blip>
          <a:srcRect l="14137" t="56859" r="57309" b="-5630"/>
          <a:stretch/>
        </p:blipFill>
        <p:spPr>
          <a:xfrm rot="20704208">
            <a:off x="470879" y="140310"/>
            <a:ext cx="934307" cy="105955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CD50BB6-63B3-4D50-A8A0-3BFDCA249B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307" y="3846982"/>
            <a:ext cx="2924134" cy="2924134"/>
          </a:xfrm>
          <a:prstGeom prst="rect">
            <a:avLst/>
          </a:prstGeom>
        </p:spPr>
      </p:pic>
      <p:sp>
        <p:nvSpPr>
          <p:cNvPr id="19" name="矩形 1">
            <a:extLst>
              <a:ext uri="{FF2B5EF4-FFF2-40B4-BE49-F238E27FC236}">
                <a16:creationId xmlns:a16="http://schemas.microsoft.com/office/drawing/2014/main" id="{63ECA3A5-4E84-4D97-ADFB-A977EEDE8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1037" y="2284940"/>
            <a:ext cx="5747845" cy="2924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同学们，节约是美德，节约是品质，节约是责任，我们都是学校的主人，我们生活在这个大家庭中，我们要用心去爱护它，关心它，让我们同心协力，做勤俭节约风尚的传播者，实践者和示范者，让“节约光荣、浪费可耻”的观念在校园蔚然成风，用实际行动参与到“光盘行动”中来，以勤俭为荣，以浪费为耻，从细微处做起，用实际行动做建设“节约型校园”的带头人，让节约引领风尚，为建设文明、和谐的校园作出应有的贡献！</a:t>
            </a:r>
          </a:p>
        </p:txBody>
      </p:sp>
      <p:pic>
        <p:nvPicPr>
          <p:cNvPr id="20" name="图片 20">
            <a:extLst>
              <a:ext uri="{FF2B5EF4-FFF2-40B4-BE49-F238E27FC236}">
                <a16:creationId xmlns:a16="http://schemas.microsoft.com/office/drawing/2014/main" id="{8756CE4B-75F2-4124-9D37-4FA6A1EE2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057" y="1128753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6161377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ED3F10BD-B926-45D6-90F6-3D7D936645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0" r="25078"/>
          <a:stretch/>
        </p:blipFill>
        <p:spPr>
          <a:xfrm>
            <a:off x="811128" y="2697480"/>
            <a:ext cx="2833871" cy="416052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8B45B4A-E885-4940-A6ED-5EEA78422F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7" t="16207" r="34841" b="10521"/>
          <a:stretch/>
        </p:blipFill>
        <p:spPr>
          <a:xfrm>
            <a:off x="8257880" y="286587"/>
            <a:ext cx="3773226" cy="617648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10E70EF3-CD97-43D2-9F19-A8F437AFA9F3}"/>
              </a:ext>
            </a:extLst>
          </p:cNvPr>
          <p:cNvGrpSpPr/>
          <p:nvPr/>
        </p:nvGrpSpPr>
        <p:grpSpPr>
          <a:xfrm>
            <a:off x="3272935" y="1743611"/>
            <a:ext cx="6053914" cy="2829423"/>
            <a:chOff x="3272935" y="1743611"/>
            <a:chExt cx="6053914" cy="2829423"/>
          </a:xfrm>
        </p:grpSpPr>
        <p:sp>
          <p:nvSpPr>
            <p:cNvPr id="43012" name="TextBox 12">
              <a:extLst>
                <a:ext uri="{FF2B5EF4-FFF2-40B4-BE49-F238E27FC236}">
                  <a16:creationId xmlns:a16="http://schemas.microsoft.com/office/drawing/2014/main" id="{EFFCCF02-E99B-4279-AD6E-2E0760EDB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2935" y="1743611"/>
              <a:ext cx="5732007" cy="163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0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汉仪综艺体简"/>
                </a:rPr>
                <a:t>光盘行动</a:t>
              </a:r>
            </a:p>
          </p:txBody>
        </p:sp>
        <p:sp>
          <p:nvSpPr>
            <p:cNvPr id="43013" name="Text Box 6">
              <a:extLst>
                <a:ext uri="{FF2B5EF4-FFF2-40B4-BE49-F238E27FC236}">
                  <a16:creationId xmlns:a16="http://schemas.microsoft.com/office/drawing/2014/main" id="{2CF0C527-DA06-4E16-8BFD-08033DE968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3511" y="3249595"/>
              <a:ext cx="5113338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8000" dirty="0">
                  <a:solidFill>
                    <a:srgbClr val="6633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我能行！</a:t>
              </a:r>
            </a:p>
          </p:txBody>
        </p:sp>
      </p:grpSp>
      <p:pic>
        <p:nvPicPr>
          <p:cNvPr id="7" name="PA_图片 6">
            <a:extLst>
              <a:ext uri="{FF2B5EF4-FFF2-40B4-BE49-F238E27FC236}">
                <a16:creationId xmlns:a16="http://schemas.microsoft.com/office/drawing/2014/main" id="{CF090A49-D570-4EC2-BA9B-5DAE828E774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144" y="1273195"/>
            <a:ext cx="1711791" cy="1651986"/>
          </a:xfrm>
          <a:prstGeom prst="rect">
            <a:avLst/>
          </a:prstGeom>
        </p:spPr>
      </p:pic>
      <p:pic>
        <p:nvPicPr>
          <p:cNvPr id="13" name="图片 20">
            <a:extLst>
              <a:ext uri="{FF2B5EF4-FFF2-40B4-BE49-F238E27FC236}">
                <a16:creationId xmlns:a16="http://schemas.microsoft.com/office/drawing/2014/main" id="{5367D978-AB34-4C0C-83F3-D75D88A80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737" y="653489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D9CAD2C-0A7E-49F4-BEDE-FAF1D47AA4E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89"/>
          <a:stretch/>
        </p:blipFill>
        <p:spPr>
          <a:xfrm rot="10800000">
            <a:off x="0" y="5534448"/>
            <a:ext cx="12192000" cy="132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81966"/>
      </p:ext>
    </p:extLst>
  </p:cSld>
  <p:clrMapOvr>
    <a:masterClrMapping/>
  </p:clrMapOvr>
  <p:transition spd="slow" advClick="0" advTm="5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901BE197-3765-449B-88E5-6D6982629E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31"/>
          <a:stretch/>
        </p:blipFill>
        <p:spPr>
          <a:xfrm>
            <a:off x="0" y="2964818"/>
            <a:ext cx="12192000" cy="3893182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A2F57E3B-1837-4A36-AF33-CC943456B2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71" b="96100" l="9897" r="89897">
                        <a14:foregroundMark x1="24200" y1="43491" x2="36082" y2="81616"/>
                        <a14:foregroundMark x1="23539" y1="41369" x2="23825" y2="42286"/>
                        <a14:foregroundMark x1="36082" y1="81616" x2="36289" y2="81616"/>
                        <a14:foregroundMark x1="21443" y1="54875" x2="34227" y2="75487"/>
                        <a14:foregroundMark x1="34227" y1="75487" x2="43093" y2="83565"/>
                        <a14:foregroundMark x1="43093" y1="83565" x2="44742" y2="86072"/>
                        <a14:foregroundMark x1="34649" y1="88661" x2="41856" y2="92479"/>
                        <a14:foregroundMark x1="41856" y1="92479" x2="48660" y2="93593"/>
                        <a14:foregroundMark x1="68161" y1="84230" x2="63806" y2="94431"/>
                        <a14:foregroundMark x1="70626" y1="78458" x2="69646" y2="80754"/>
                        <a14:foregroundMark x1="84742" y1="45404" x2="71523" y2="76359"/>
                        <a14:foregroundMark x1="58557" y1="68245" x2="72371" y2="73538"/>
                        <a14:foregroundMark x1="72371" y1="73538" x2="72990" y2="73538"/>
                        <a14:foregroundMark x1="72324" y1="54159" x2="78969" y2="50418"/>
                        <a14:foregroundMark x1="69072" y1="55989" x2="70592" y2="55133"/>
                        <a14:foregroundMark x1="78969" y1="50418" x2="79794" y2="49304"/>
                        <a14:foregroundMark x1="22062" y1="47354" x2="47216" y2="81616"/>
                        <a14:foregroundMark x1="17526" y1="44011" x2="19588" y2="50139"/>
                        <a14:foregroundMark x1="32371" y1="55432" x2="41237" y2="63510"/>
                        <a14:foregroundMark x1="41237" y1="63510" x2="41237" y2="63510"/>
                        <a14:foregroundMark x1="72804" y1="54318" x2="72371" y2="56267"/>
                        <a14:foregroundMark x1="72866" y1="54039" x2="72804" y2="54318"/>
                        <a14:foregroundMark x1="72990" y1="53482" x2="72866" y2="54039"/>
                        <a14:backgroundMark x1="41237" y1="7242" x2="47010" y2="39833"/>
                        <a14:backgroundMark x1="47010" y1="39833" x2="56082" y2="30084"/>
                        <a14:backgroundMark x1="22680" y1="39276" x2="23711" y2="41226"/>
                        <a14:backgroundMark x1="24124" y1="41783" x2="24742" y2="42061"/>
                        <a14:backgroundMark x1="23711" y1="42340" x2="24742" y2="42340"/>
                        <a14:backgroundMark x1="69278" y1="83287" x2="68866" y2="83565"/>
                        <a14:backgroundMark x1="72165" y1="52925" x2="72408" y2="53253"/>
                        <a14:backgroundMark x1="31546" y1="86908" x2="33814" y2="88301"/>
                        <a14:backgroundMark x1="30103" y1="86908" x2="34845" y2="88301"/>
                        <a14:backgroundMark x1="63711" y1="96657" x2="62887" y2="96100"/>
                        <a14:backgroundMark x1="63711" y1="96100" x2="63711" y2="95822"/>
                        <a14:backgroundMark x1="64330" y1="95543" x2="62062" y2="95543"/>
                        <a14:backgroundMark x1="69691" y1="80780" x2="68454" y2="84401"/>
                        <a14:backgroundMark x1="69897" y1="80780" x2="70309" y2="80223"/>
                        <a14:backgroundMark x1="68247" y1="84123" x2="68247" y2="84958"/>
                        <a14:backgroundMark x1="72165" y1="54318" x2="72165" y2="54318"/>
                        <a14:backgroundMark x1="72371" y1="54039" x2="72371" y2="54039"/>
                      </a14:backgroundRemoval>
                    </a14:imgEffect>
                  </a14:imgLayer>
                </a14:imgProps>
              </a:ext>
            </a:extLst>
          </a:blip>
          <a:srcRect b="10822"/>
          <a:stretch/>
        </p:blipFill>
        <p:spPr>
          <a:xfrm>
            <a:off x="2942061" y="3012262"/>
            <a:ext cx="5835967" cy="3852321"/>
          </a:xfrm>
          <a:prstGeom prst="rect">
            <a:avLst/>
          </a:prstGeom>
        </p:spPr>
      </p:pic>
      <p:sp>
        <p:nvSpPr>
          <p:cNvPr id="9" name="副标题 2">
            <a:extLst>
              <a:ext uri="{FF2B5EF4-FFF2-40B4-BE49-F238E27FC236}">
                <a16:creationId xmlns:a16="http://schemas.microsoft.com/office/drawing/2014/main" id="{886B7BC4-CDBD-4AD8-B443-D452F51D46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4372" y="3213785"/>
            <a:ext cx="4160161" cy="69373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觅知小学光盘行动主题班会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94E1615B-5A5F-4606-ABAD-479E27673476}"/>
              </a:ext>
            </a:extLst>
          </p:cNvPr>
          <p:cNvCxnSpPr>
            <a:cxnSpLocks/>
          </p:cNvCxnSpPr>
          <p:nvPr/>
        </p:nvCxnSpPr>
        <p:spPr>
          <a:xfrm>
            <a:off x="2596661" y="3465470"/>
            <a:ext cx="1424353" cy="0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D30248D2-4422-4B21-B9E3-4A4ED5E06820}"/>
              </a:ext>
            </a:extLst>
          </p:cNvPr>
          <p:cNvCxnSpPr>
            <a:cxnSpLocks/>
          </p:cNvCxnSpPr>
          <p:nvPr/>
        </p:nvCxnSpPr>
        <p:spPr>
          <a:xfrm>
            <a:off x="8047891" y="3465470"/>
            <a:ext cx="1424353" cy="0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A_图片 6">
            <a:extLst>
              <a:ext uri="{FF2B5EF4-FFF2-40B4-BE49-F238E27FC236}">
                <a16:creationId xmlns:a16="http://schemas.microsoft.com/office/drawing/2014/main" id="{88E642B4-854A-4A66-943F-FB85528A254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4208" y="745345"/>
            <a:ext cx="1669061" cy="161075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50A1A5B0-B321-4DE1-B8E5-D850D6BF34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03716" flipH="1">
            <a:off x="5189669" y="1428021"/>
            <a:ext cx="1483669" cy="726583"/>
          </a:xfrm>
          <a:prstGeom prst="rect">
            <a:avLst/>
          </a:prstGeom>
        </p:spPr>
      </p:pic>
      <p:pic>
        <p:nvPicPr>
          <p:cNvPr id="33" name="图片 20">
            <a:extLst>
              <a:ext uri="{FF2B5EF4-FFF2-40B4-BE49-F238E27FC236}">
                <a16:creationId xmlns:a16="http://schemas.microsoft.com/office/drawing/2014/main" id="{EF31F933-99D5-4D8D-ABAF-71F9AC4F1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89" y="745345"/>
            <a:ext cx="1196106" cy="109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82AFA75-55CB-4B2A-AD08-D64BE787D4D4}"/>
              </a:ext>
            </a:extLst>
          </p:cNvPr>
          <p:cNvSpPr txBox="1"/>
          <p:nvPr/>
        </p:nvSpPr>
        <p:spPr>
          <a:xfrm>
            <a:off x="2484146" y="1866163"/>
            <a:ext cx="80151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800" dirty="0">
                <a:solidFill>
                  <a:srgbClr val="6633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谢谢观看！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27FF547-0B9F-4520-832A-74C102D89A1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658" y="3498128"/>
            <a:ext cx="2483840" cy="248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88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000">
        <p:circle/>
      </p:transition>
    </mc:Choice>
    <mc:Fallback xmlns="">
      <p:transition spd="slow" advClick="0" advTm="5000">
        <p:circl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fill="hold" nodeType="afterEffect" p14:presetBounceEnd="6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9000">
                                          <p:cBhvr additive="base"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9000">
                                          <p:cBhvr additive="base">
                                            <p:cTn id="2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9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7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8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build="p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build="p"/>
          <p:bldP spid="7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949</Words>
  <Application>Microsoft Office PowerPoint</Application>
  <PresentationFormat>宽屏</PresentationFormat>
  <Paragraphs>97</Paragraphs>
  <Slides>27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等线</vt:lpstr>
      <vt:lpstr>Arial</vt:lpstr>
      <vt:lpstr>汉仪综艺体简</vt:lpstr>
      <vt:lpstr>黑体</vt:lpstr>
      <vt:lpstr>站酷快乐体2016修订版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723991690@qq.com</dc:creator>
  <cp:lastModifiedBy>manman</cp:lastModifiedBy>
  <cp:revision>52</cp:revision>
  <dcterms:created xsi:type="dcterms:W3CDTF">2018-11-08T05:50:49Z</dcterms:created>
  <dcterms:modified xsi:type="dcterms:W3CDTF">2019-09-26T06:28:16Z</dcterms:modified>
</cp:coreProperties>
</file>