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3"/>
    <p:sldMasterId id="2147483672" r:id="rId4"/>
    <p:sldMasterId id="2147483684" r:id="rId5"/>
    <p:sldMasterId id="2147483696" r:id="rId6"/>
  </p:sldMasterIdLst>
  <p:notesMasterIdLst>
    <p:notesMasterId r:id="rId30"/>
  </p:notesMasterIdLst>
  <p:sldIdLst>
    <p:sldId id="333" r:id="rId7"/>
    <p:sldId id="257" r:id="rId8"/>
    <p:sldId id="335" r:id="rId9"/>
    <p:sldId id="341" r:id="rId10"/>
    <p:sldId id="342" r:id="rId11"/>
    <p:sldId id="340" r:id="rId12"/>
    <p:sldId id="339" r:id="rId13"/>
    <p:sldId id="300" r:id="rId14"/>
    <p:sldId id="343" r:id="rId15"/>
    <p:sldId id="344" r:id="rId16"/>
    <p:sldId id="345" r:id="rId17"/>
    <p:sldId id="259" r:id="rId18"/>
    <p:sldId id="347" r:id="rId19"/>
    <p:sldId id="348" r:id="rId20"/>
    <p:sldId id="301" r:id="rId21"/>
    <p:sldId id="346" r:id="rId22"/>
    <p:sldId id="351" r:id="rId23"/>
    <p:sldId id="302" r:id="rId24"/>
    <p:sldId id="350" r:id="rId25"/>
    <p:sldId id="349" r:id="rId26"/>
    <p:sldId id="299" r:id="rId27"/>
    <p:sldId id="322" r:id="rId28"/>
    <p:sldId id="352" r:id="rId29"/>
  </p:sldIdLst>
  <p:sldSz cx="24384000" cy="13716000"/>
  <p:notesSz cx="6858000" cy="9144000"/>
  <p:embeddedFontLst>
    <p:embeddedFont>
      <p:font typeface="Helvetica Light" panose="02010600030101010101"/>
      <p:regular r:id="rId34"/>
    </p:embeddedFont>
    <p:embeddedFont>
      <p:font typeface="微软雅黑" panose="020B0503020204020204" pitchFamily="2" charset="-122"/>
      <p:regular r:id="rId35"/>
    </p:embeddedFont>
    <p:embeddedFont>
      <p:font typeface="微软雅黑 Light" panose="020B0502040204020203" pitchFamily="2" charset="-122"/>
      <p:regular r:id="rId36"/>
    </p:embeddedFont>
    <p:embeddedFont>
      <p:font typeface="方正清刻本悦宋简体" panose="02000000000000000000" pitchFamily="2" charset="-122"/>
      <p:regular r:id="rId37"/>
    </p:embeddedFont>
    <p:embeddedFont>
      <p:font typeface="Meiryo" panose="020B0604030504040204" pitchFamily="2" charset="-128"/>
      <p:regular r:id="rId38"/>
    </p:embeddedFont>
    <p:embeddedFont>
      <p:font typeface="Lato" panose="02010600030101010101"/>
      <p:regular r:id="rId39"/>
    </p:embeddedFont>
    <p:embeddedFont>
      <p:font typeface="华文细黑" panose="02010600040101010101" pitchFamily="2" charset="-122"/>
      <p:regular r:id="rId40"/>
    </p:embeddedFont>
    <p:embeddedFont>
      <p:font typeface="Calibri" panose="020F0502020204030204" pitchFamily="2" charset="0"/>
      <p:regular r:id="rId41"/>
      <p:bold r:id="rId42"/>
      <p:italic r:id="rId43"/>
      <p:boldItalic r:id="rId44"/>
    </p:embeddedFont>
    <p:embeddedFont>
      <p:font typeface="Arial Rounded MT Bold" panose="020F0704030504030204" pitchFamily="2" charset="0"/>
      <p:regular r:id="rId45"/>
    </p:embeddedFont>
    <p:embeddedFont>
      <p:font typeface="Helvetica Light" panose="02010600030101010101" charset="0"/>
      <p:regular r:id="rId46"/>
    </p:embeddedFont>
    <p:embeddedFont>
      <p:font typeface="Helvetica Light" panose="02010600030101010101" charset="-122"/>
      <p:regular r:id="rId47"/>
    </p:embeddedFont>
  </p:embeddedFontLst>
  <p:defaultTextStyle>
    <a:defPPr>
      <a:defRPr lang="zh-CN"/>
    </a:defPPr>
    <a:lvl1pPr marL="0" lvl="0" indent="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Helvetica Light" panose="02010600030101010101"/>
        <a:ea typeface="Helvetica Light" panose="02010600030101010101"/>
        <a:sym typeface="Helvetica Light" panose="02010600030101010101"/>
      </a:defRPr>
    </a:lvl1pPr>
    <a:lvl2pPr marL="457200" lvl="1" indent="-2286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Helvetica Light" panose="02010600030101010101"/>
        <a:ea typeface="Helvetica Light" panose="02010600030101010101"/>
        <a:sym typeface="Helvetica Light" panose="02010600030101010101"/>
      </a:defRPr>
    </a:lvl2pPr>
    <a:lvl3pPr marL="914400" lvl="2" indent="-4572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Helvetica Light" panose="02010600030101010101"/>
        <a:ea typeface="Helvetica Light" panose="02010600030101010101"/>
        <a:sym typeface="Helvetica Light" panose="02010600030101010101"/>
      </a:defRPr>
    </a:lvl3pPr>
    <a:lvl4pPr marL="1371600" lvl="3" indent="-6858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Helvetica Light" panose="02010600030101010101"/>
        <a:ea typeface="Helvetica Light" panose="02010600030101010101"/>
        <a:sym typeface="Helvetica Light" panose="02010600030101010101"/>
      </a:defRPr>
    </a:lvl4pPr>
    <a:lvl5pPr marL="1828800" lvl="4"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Helvetica Light" panose="02010600030101010101"/>
        <a:ea typeface="Helvetica Light" panose="02010600030101010101"/>
        <a:sym typeface="Helvetica Light" panose="02010600030101010101"/>
      </a:defRPr>
    </a:lvl5pPr>
    <a:lvl6pPr marL="2286000" lvl="5"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Helvetica Light" panose="02010600030101010101"/>
        <a:ea typeface="Helvetica Light" panose="02010600030101010101"/>
        <a:sym typeface="Helvetica Light" panose="02010600030101010101"/>
      </a:defRPr>
    </a:lvl6pPr>
    <a:lvl7pPr marL="2743200" lvl="6"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Helvetica Light" panose="02010600030101010101"/>
        <a:ea typeface="Helvetica Light" panose="02010600030101010101"/>
        <a:sym typeface="Helvetica Light" panose="02010600030101010101"/>
      </a:defRPr>
    </a:lvl7pPr>
    <a:lvl8pPr marL="3200400" lvl="7"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Helvetica Light" panose="02010600030101010101"/>
        <a:ea typeface="Helvetica Light" panose="02010600030101010101"/>
        <a:sym typeface="Helvetica Light" panose="02010600030101010101"/>
      </a:defRPr>
    </a:lvl8pPr>
    <a:lvl9pPr marL="3657600" lvl="8"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Helvetica Light" panose="02010600030101010101"/>
        <a:ea typeface="Helvetica Light" panose="02010600030101010101"/>
        <a:sym typeface="Helvetica Light" panose="02010600030101010101"/>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clrMru>
    <a:srgbClr val="987B64"/>
    <a:srgbClr val="6248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69" d="100"/>
          <a:sy n="69" d="100"/>
        </p:scale>
        <p:origin x="-138" y="-102"/>
      </p:cViewPr>
      <p:guideLst>
        <p:guide orient="horz" pos="4320"/>
        <p:guide pos="76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slide" Target="slides/slide1.xml"/><Relationship Id="rId6" Type="http://schemas.openxmlformats.org/officeDocument/2006/relationships/slideMaster" Target="slideMasters/slideMaster5.xml"/><Relationship Id="rId5" Type="http://schemas.openxmlformats.org/officeDocument/2006/relationships/slideMaster" Target="slideMasters/slideMaster4.xml"/><Relationship Id="rId47" Type="http://schemas.openxmlformats.org/officeDocument/2006/relationships/font" Target="fonts/font14.fntdata"/><Relationship Id="rId46" Type="http://schemas.openxmlformats.org/officeDocument/2006/relationships/font" Target="fonts/font13.fntdata"/><Relationship Id="rId45" Type="http://schemas.openxmlformats.org/officeDocument/2006/relationships/font" Target="fonts/font12.fntdata"/><Relationship Id="rId44" Type="http://schemas.openxmlformats.org/officeDocument/2006/relationships/font" Target="fonts/font11.fntdata"/><Relationship Id="rId43" Type="http://schemas.openxmlformats.org/officeDocument/2006/relationships/font" Target="fonts/font10.fntdata"/><Relationship Id="rId42" Type="http://schemas.openxmlformats.org/officeDocument/2006/relationships/font" Target="fonts/font9.fntdata"/><Relationship Id="rId41" Type="http://schemas.openxmlformats.org/officeDocument/2006/relationships/font" Target="fonts/font8.fntdata"/><Relationship Id="rId40" Type="http://schemas.openxmlformats.org/officeDocument/2006/relationships/font" Target="fonts/font7.fntdata"/><Relationship Id="rId4" Type="http://schemas.openxmlformats.org/officeDocument/2006/relationships/slideMaster" Target="slideMasters/slideMaster3.xml"/><Relationship Id="rId39" Type="http://schemas.openxmlformats.org/officeDocument/2006/relationships/font" Target="fonts/font6.fntdata"/><Relationship Id="rId38" Type="http://schemas.openxmlformats.org/officeDocument/2006/relationships/font" Target="fonts/font5.fntdata"/><Relationship Id="rId37" Type="http://schemas.openxmlformats.org/officeDocument/2006/relationships/font" Target="fonts/font4.fntdata"/><Relationship Id="rId36" Type="http://schemas.openxmlformats.org/officeDocument/2006/relationships/font" Target="fonts/font3.fntdata"/><Relationship Id="rId35" Type="http://schemas.openxmlformats.org/officeDocument/2006/relationships/font" Target="fonts/font2.fntdata"/><Relationship Id="rId34" Type="http://schemas.openxmlformats.org/officeDocument/2006/relationships/font" Target="fonts/font1.fntdata"/><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notesMaster" Target="notesMasters/notesMaster1.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6146" name="Shape 39"/>
          <p:cNvSpPr>
            <a:spLocks noGrp="1"/>
          </p:cNvSpPr>
          <p:nvPr>
            <p:ph type="sldImg"/>
          </p:nvPr>
        </p:nvSpPr>
        <p:spPr>
          <a:xfrm>
            <a:off x="1143000" y="685800"/>
            <a:ext cx="4572000" cy="3429000"/>
          </a:xfrm>
          <a:prstGeom prst="rect">
            <a:avLst/>
          </a:prstGeom>
          <a:noFill/>
          <a:ln w="9525">
            <a:noFill/>
          </a:ln>
        </p:spPr>
      </p:sp>
      <p:sp>
        <p:nvSpPr>
          <p:cNvPr id="6147" name="Shape 40"/>
          <p:cNvSpPr>
            <a:spLocks noGrp="1"/>
          </p:cNvSpPr>
          <p:nvPr>
            <p:ph type="body" sz="quarter" idx="1"/>
          </p:nvPr>
        </p:nvSpPr>
        <p:spPr>
          <a:xfrm>
            <a:off x="914400" y="4343400"/>
            <a:ext cx="5029200" cy="4114800"/>
          </a:xfrm>
          <a:prstGeom prst="rect">
            <a:avLst/>
          </a:prstGeom>
          <a:noFill/>
          <a:ln w="9525">
            <a:noFill/>
          </a:ln>
        </p:spPr>
        <p:txBody>
          <a:bodyPr/>
          <a:p>
            <a:pPr lvl="0"/>
            <a:endParaRPr lang="zh-CN" altLang="en-US" dirty="0"/>
          </a:p>
        </p:txBody>
      </p:sp>
    </p:spTree>
  </p:cSld>
  <p:clrMap bg1="lt1" tx1="dk1" bg2="lt2" tx2="dk2" accent1="accent1" accent2="accent2" accent3="accent3" accent4="accent4" accent5="accent5" accent6="accent6" hlink="hlink" folHlink="folHlink"/>
  <p:hf sldNum="0" hdr="0" ftr="0" dt="0"/>
  <p:notesStyle>
    <a:lvl1pPr marL="0" lvl="0" indent="0" algn="l" defTabSz="457200" eaLnBrk="0" fontAlgn="base" latinLnBrk="0" hangingPunct="0">
      <a:lnSpc>
        <a:spcPct val="118000"/>
      </a:lnSpc>
      <a:spcBef>
        <a:spcPct val="30000"/>
      </a:spcBef>
      <a:spcAft>
        <a:spcPct val="0"/>
      </a:spcAft>
      <a:buNone/>
      <a:defRPr sz="2200" b="0" i="0" u="none" kern="1200" baseline="0">
        <a:solidFill>
          <a:schemeClr val="tx1"/>
        </a:solidFill>
        <a:latin typeface="Helvetica Neue"/>
        <a:ea typeface="Helvetica Neue"/>
        <a:sym typeface="Helvetica Neue"/>
      </a:defRPr>
    </a:lvl1pPr>
    <a:lvl2pPr marL="742950" lvl="1" indent="-285750" algn="l" defTabSz="457200" eaLnBrk="0" fontAlgn="base" latinLnBrk="0" hangingPunct="0">
      <a:lnSpc>
        <a:spcPct val="118000"/>
      </a:lnSpc>
      <a:spcBef>
        <a:spcPct val="30000"/>
      </a:spcBef>
      <a:spcAft>
        <a:spcPct val="0"/>
      </a:spcAft>
      <a:buNone/>
      <a:defRPr sz="2200" b="0" i="0" u="none" kern="1200" baseline="0">
        <a:solidFill>
          <a:schemeClr val="tx1"/>
        </a:solidFill>
        <a:latin typeface="Helvetica Neue"/>
        <a:ea typeface="Helvetica Neue"/>
        <a:sym typeface="Helvetica Neue"/>
      </a:defRPr>
    </a:lvl2pPr>
    <a:lvl3pPr marL="1143000" lvl="2" indent="-228600" algn="l" defTabSz="457200" eaLnBrk="0" fontAlgn="base" latinLnBrk="0" hangingPunct="0">
      <a:lnSpc>
        <a:spcPct val="118000"/>
      </a:lnSpc>
      <a:spcBef>
        <a:spcPct val="30000"/>
      </a:spcBef>
      <a:spcAft>
        <a:spcPct val="0"/>
      </a:spcAft>
      <a:buNone/>
      <a:defRPr sz="2200" b="0" i="0" u="none" kern="1200" baseline="0">
        <a:solidFill>
          <a:schemeClr val="tx1"/>
        </a:solidFill>
        <a:latin typeface="Helvetica Neue"/>
        <a:ea typeface="Helvetica Neue"/>
        <a:sym typeface="Helvetica Neue"/>
      </a:defRPr>
    </a:lvl3pPr>
    <a:lvl4pPr marL="1600200" lvl="3" indent="-228600" algn="l" defTabSz="457200" eaLnBrk="0" fontAlgn="base" latinLnBrk="0" hangingPunct="0">
      <a:lnSpc>
        <a:spcPct val="118000"/>
      </a:lnSpc>
      <a:spcBef>
        <a:spcPct val="30000"/>
      </a:spcBef>
      <a:spcAft>
        <a:spcPct val="0"/>
      </a:spcAft>
      <a:buNone/>
      <a:defRPr sz="2200" b="0" i="0" u="none" kern="1200" baseline="0">
        <a:solidFill>
          <a:schemeClr val="tx1"/>
        </a:solidFill>
        <a:latin typeface="Helvetica Neue"/>
        <a:ea typeface="Helvetica Neue"/>
        <a:sym typeface="Helvetica Neue"/>
      </a:defRPr>
    </a:lvl4pPr>
    <a:lvl5pPr marL="2057400" lvl="4" indent="-228600" algn="l" defTabSz="457200" eaLnBrk="0" fontAlgn="base" latinLnBrk="0" hangingPunct="0">
      <a:lnSpc>
        <a:spcPct val="118000"/>
      </a:lnSpc>
      <a:spcBef>
        <a:spcPct val="30000"/>
      </a:spcBef>
      <a:spcAft>
        <a:spcPct val="0"/>
      </a:spcAft>
      <a:buNone/>
      <a:defRPr sz="2200" b="0" i="0" u="none" kern="1200" baseline="0">
        <a:solidFill>
          <a:schemeClr val="tx1"/>
        </a:solidFill>
        <a:latin typeface="Helvetica Neue"/>
        <a:ea typeface="Helvetica Neue"/>
        <a:sym typeface="Helvetica Neue"/>
      </a:defRPr>
    </a:lvl5pPr>
    <a:lvl6pPr marL="2286000" lvl="5" indent="-228600" algn="l" defTabSz="457200" eaLnBrk="0" fontAlgn="base" latinLnBrk="0" hangingPunct="0">
      <a:lnSpc>
        <a:spcPct val="118000"/>
      </a:lnSpc>
      <a:spcBef>
        <a:spcPct val="30000"/>
      </a:spcBef>
      <a:spcAft>
        <a:spcPct val="0"/>
      </a:spcAft>
      <a:buNone/>
      <a:defRPr sz="2200" b="0" i="0" u="none" kern="1200" baseline="0">
        <a:solidFill>
          <a:schemeClr val="tx1"/>
        </a:solidFill>
        <a:latin typeface="Helvetica Neue"/>
        <a:ea typeface="Helvetica Neue"/>
        <a:sym typeface="Helvetica Neue"/>
      </a:defRPr>
    </a:lvl6pPr>
    <a:lvl7pPr marL="2743200" lvl="6" indent="-228600" algn="l" defTabSz="457200" eaLnBrk="0" fontAlgn="base" latinLnBrk="0" hangingPunct="0">
      <a:lnSpc>
        <a:spcPct val="118000"/>
      </a:lnSpc>
      <a:spcBef>
        <a:spcPct val="30000"/>
      </a:spcBef>
      <a:spcAft>
        <a:spcPct val="0"/>
      </a:spcAft>
      <a:buNone/>
      <a:defRPr sz="2200" b="0" i="0" u="none" kern="1200" baseline="0">
        <a:solidFill>
          <a:schemeClr val="tx1"/>
        </a:solidFill>
        <a:latin typeface="Helvetica Neue"/>
        <a:ea typeface="Helvetica Neue"/>
        <a:sym typeface="Helvetica Neue"/>
      </a:defRPr>
    </a:lvl7pPr>
    <a:lvl8pPr marL="3200400" lvl="7" indent="-228600" algn="l" defTabSz="457200" eaLnBrk="0" fontAlgn="base" latinLnBrk="0" hangingPunct="0">
      <a:lnSpc>
        <a:spcPct val="118000"/>
      </a:lnSpc>
      <a:spcBef>
        <a:spcPct val="30000"/>
      </a:spcBef>
      <a:spcAft>
        <a:spcPct val="0"/>
      </a:spcAft>
      <a:buNone/>
      <a:defRPr sz="2200" b="0" i="0" u="none" kern="1200" baseline="0">
        <a:solidFill>
          <a:schemeClr val="tx1"/>
        </a:solidFill>
        <a:latin typeface="Helvetica Neue"/>
        <a:ea typeface="Helvetica Neue"/>
        <a:sym typeface="Helvetica Neue"/>
      </a:defRPr>
    </a:lvl8pPr>
    <a:lvl9pPr marL="3657600" lvl="8" indent="-228600" algn="l" defTabSz="457200" eaLnBrk="0" fontAlgn="base" latinLnBrk="0" hangingPunct="0">
      <a:lnSpc>
        <a:spcPct val="118000"/>
      </a:lnSpc>
      <a:spcBef>
        <a:spcPct val="30000"/>
      </a:spcBef>
      <a:spcAft>
        <a:spcPct val="0"/>
      </a:spcAft>
      <a:buNone/>
      <a:defRPr sz="2200" b="0" i="0" u="none" kern="1200" baseline="0">
        <a:solidFill>
          <a:schemeClr val="tx1"/>
        </a:solidFill>
        <a:latin typeface="Helvetica Neue"/>
        <a:ea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048000" y="2244726"/>
            <a:ext cx="18288000" cy="4775200"/>
          </a:xfrm>
        </p:spPr>
        <p:txBody>
          <a:bodyPr anchor="b"/>
          <a:lstStyle>
            <a:lvl1pPr algn="ctr">
              <a:defRPr sz="12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zh-CN" altLang="en-US" smtClean="0"/>
              <a:t>单击此处编辑母版副标题样式</a:t>
            </a:r>
            <a:endParaRPr lang="zh-CN" altLang="en-US"/>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663700" y="3419476"/>
            <a:ext cx="21031200" cy="5705474"/>
          </a:xfrm>
        </p:spPr>
        <p:txBody>
          <a:bodyPr anchor="b"/>
          <a:lstStyle>
            <a:lvl1pPr>
              <a:defRPr sz="12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663700" y="9178926"/>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zh-CN" altLang="en-US" smtClean="0"/>
              <a:t>单击此处编辑母版文本样式</a:t>
            </a:r>
            <a:endParaRPr lang="zh-CN" altLang="en-US" smtClean="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689100" y="3238500"/>
            <a:ext cx="10292842" cy="92075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12402058" y="3238500"/>
            <a:ext cx="10292842" cy="92075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679576" y="730250"/>
            <a:ext cx="21031200" cy="2651126"/>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2373548" y="3556876"/>
            <a:ext cx="9747148" cy="1647824"/>
          </a:xfrm>
        </p:spPr>
        <p:txBody>
          <a:bodyPr anchor="ctr" anchorCtr="0"/>
          <a:lstStyle>
            <a:lvl1pPr marL="0" indent="0">
              <a:buNone/>
              <a:defRPr sz="5600"/>
            </a:lvl1pPr>
            <a:lvl2pPr marL="914400" indent="0">
              <a:buNone/>
              <a:defRPr sz="4800"/>
            </a:lvl2pPr>
            <a:lvl3pPr marL="1828800" indent="0">
              <a:buNone/>
              <a:defRPr sz="4000"/>
            </a:lvl3pPr>
            <a:lvl4pPr marL="2743200" indent="0">
              <a:buNone/>
              <a:defRPr sz="3600"/>
            </a:lvl4pPr>
            <a:lvl5pPr marL="3657600" indent="0">
              <a:buNone/>
              <a:defRPr sz="3600"/>
            </a:lvl5pPr>
            <a:lvl6pPr marL="4572000" indent="0">
              <a:buNone/>
              <a:defRPr sz="3600"/>
            </a:lvl6pPr>
            <a:lvl7pPr marL="5486400" indent="0">
              <a:buNone/>
              <a:defRPr sz="3600"/>
            </a:lvl7pPr>
            <a:lvl8pPr marL="6400800" indent="0">
              <a:buNone/>
              <a:defRPr sz="3600"/>
            </a:lvl8pPr>
            <a:lvl9pPr marL="7315200" indent="0">
              <a:buNone/>
              <a:defRPr sz="36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2373548" y="5330758"/>
            <a:ext cx="9747148" cy="704856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12513876" y="3556876"/>
            <a:ext cx="9795152" cy="1647824"/>
          </a:xfrm>
        </p:spPr>
        <p:txBody>
          <a:bodyPr anchor="ctr" anchorCtr="0"/>
          <a:lstStyle>
            <a:lvl1pPr marL="0" indent="0">
              <a:buNone/>
              <a:defRPr sz="5600"/>
            </a:lvl1pPr>
            <a:lvl2pPr marL="914400" indent="0">
              <a:buNone/>
              <a:defRPr sz="4800"/>
            </a:lvl2pPr>
            <a:lvl3pPr marL="1828800" indent="0">
              <a:buNone/>
              <a:defRPr sz="4000"/>
            </a:lvl3pPr>
            <a:lvl4pPr marL="2743200" indent="0">
              <a:buNone/>
              <a:defRPr sz="3600"/>
            </a:lvl4pPr>
            <a:lvl5pPr marL="3657600" indent="0">
              <a:buNone/>
              <a:defRPr sz="3600"/>
            </a:lvl5pPr>
            <a:lvl6pPr marL="4572000" indent="0">
              <a:buNone/>
              <a:defRPr sz="3600"/>
            </a:lvl6pPr>
            <a:lvl7pPr marL="5486400" indent="0">
              <a:buNone/>
              <a:defRPr sz="3600"/>
            </a:lvl7pPr>
            <a:lvl8pPr marL="6400800" indent="0">
              <a:buNone/>
              <a:defRPr sz="3600"/>
            </a:lvl8pPr>
            <a:lvl9pPr marL="7315200" indent="0">
              <a:buNone/>
              <a:defRPr sz="36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12513876" y="5330758"/>
            <a:ext cx="9795152" cy="704856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79576" y="914400"/>
            <a:ext cx="7864474" cy="3200400"/>
          </a:xfrm>
        </p:spPr>
        <p:txBody>
          <a:bodyPr anchor="b"/>
          <a:lstStyle>
            <a:lvl1pPr>
              <a:defRPr sz="6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10366376" y="1974850"/>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1679576"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zh-CN" altLang="en-US" smtClean="0"/>
              <a:t>单击此处编辑母版文本样式</a:t>
            </a:r>
            <a:endParaRPr lang="zh-CN" altLang="en-US" smtClean="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79576" y="914400"/>
            <a:ext cx="8330698" cy="3200400"/>
          </a:xfrm>
        </p:spPr>
        <p:txBody>
          <a:bodyPr anchor="b"/>
          <a:lstStyle>
            <a:lvl1pPr>
              <a:defRPr sz="6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0366376" y="914402"/>
            <a:ext cx="12344400" cy="108077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zh-CN" altLang="en-US"/>
          </a:p>
        </p:txBody>
      </p:sp>
      <p:sp>
        <p:nvSpPr>
          <p:cNvPr id="4" name="文本占位符 3"/>
          <p:cNvSpPr>
            <a:spLocks noGrp="1"/>
          </p:cNvSpPr>
          <p:nvPr>
            <p:ph type="body" sz="half" idx="2"/>
          </p:nvPr>
        </p:nvSpPr>
        <p:spPr>
          <a:xfrm>
            <a:off x="1679576" y="4114800"/>
            <a:ext cx="8330698" cy="7623176"/>
          </a:xfrm>
        </p:spPr>
        <p:txBody>
          <a:bodyPr/>
          <a:lstStyle>
            <a:lvl1pPr marL="0" indent="0">
              <a:buNone/>
              <a:defRPr sz="4000"/>
            </a:lvl1pPr>
            <a:lvl2pPr marL="914400" indent="0">
              <a:buNone/>
              <a:defRPr sz="3600"/>
            </a:lvl2pPr>
            <a:lvl3pPr marL="1828800" indent="0">
              <a:buNone/>
              <a:defRPr sz="3200"/>
            </a:lvl3pPr>
            <a:lvl4pPr marL="2743200" indent="0">
              <a:buNone/>
              <a:defRPr sz="2800"/>
            </a:lvl4pPr>
            <a:lvl5pPr marL="3657600" indent="0">
              <a:buNone/>
              <a:defRPr sz="2800"/>
            </a:lvl5pPr>
            <a:lvl6pPr marL="4572000" indent="0">
              <a:buNone/>
              <a:defRPr sz="2800"/>
            </a:lvl6pPr>
            <a:lvl7pPr marL="5486400" indent="0">
              <a:buNone/>
              <a:defRPr sz="2800"/>
            </a:lvl7pPr>
            <a:lvl8pPr marL="6400800" indent="0">
              <a:buNone/>
              <a:defRPr sz="2800"/>
            </a:lvl8pPr>
            <a:lvl9pPr marL="7315200" indent="0">
              <a:buNone/>
              <a:defRPr sz="2800"/>
            </a:lvl9pPr>
          </a:lstStyle>
          <a:p>
            <a:pPr lvl="0"/>
            <a:r>
              <a:rPr lang="zh-CN" altLang="en-US" smtClean="0"/>
              <a:t>单击此处编辑母版文本样式</a:t>
            </a:r>
            <a:endParaRPr lang="zh-CN" altLang="en-US" smtClean="0"/>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7443450" y="952500"/>
            <a:ext cx="5251450" cy="114935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689100" y="952500"/>
            <a:ext cx="15449918" cy="114935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048000" y="2244726"/>
            <a:ext cx="18288000" cy="4775200"/>
          </a:xfrm>
        </p:spPr>
        <p:txBody>
          <a:bodyPr anchor="b"/>
          <a:lstStyle>
            <a:lvl1pPr algn="ctr">
              <a:defRPr sz="12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zh-CN" altLang="en-US" smtClean="0"/>
              <a:t>单击此处编辑母版副标题样式</a:t>
            </a:r>
            <a:endParaRPr lang="zh-CN" altLang="en-US"/>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663700" y="3419476"/>
            <a:ext cx="21031200" cy="5705474"/>
          </a:xfrm>
        </p:spPr>
        <p:txBody>
          <a:bodyPr anchor="b"/>
          <a:lstStyle>
            <a:lvl1pPr>
              <a:defRPr sz="12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663700" y="9178926"/>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zh-CN" altLang="en-US" smtClean="0"/>
              <a:t>单击此处编辑母版文本样式</a:t>
            </a:r>
            <a:endParaRPr lang="zh-CN" altLang="en-US" smtClean="0"/>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689100" y="3238500"/>
            <a:ext cx="10292842" cy="92075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12402058" y="3238500"/>
            <a:ext cx="10292842" cy="92075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679576" y="730250"/>
            <a:ext cx="21031200" cy="2651126"/>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2373548" y="3556876"/>
            <a:ext cx="9747148" cy="1647824"/>
          </a:xfrm>
        </p:spPr>
        <p:txBody>
          <a:bodyPr anchor="ctr" anchorCtr="0"/>
          <a:lstStyle>
            <a:lvl1pPr marL="0" indent="0">
              <a:buNone/>
              <a:defRPr sz="5600"/>
            </a:lvl1pPr>
            <a:lvl2pPr marL="914400" indent="0">
              <a:buNone/>
              <a:defRPr sz="4800"/>
            </a:lvl2pPr>
            <a:lvl3pPr marL="1828800" indent="0">
              <a:buNone/>
              <a:defRPr sz="4000"/>
            </a:lvl3pPr>
            <a:lvl4pPr marL="2743200" indent="0">
              <a:buNone/>
              <a:defRPr sz="3600"/>
            </a:lvl4pPr>
            <a:lvl5pPr marL="3657600" indent="0">
              <a:buNone/>
              <a:defRPr sz="3600"/>
            </a:lvl5pPr>
            <a:lvl6pPr marL="4572000" indent="0">
              <a:buNone/>
              <a:defRPr sz="3600"/>
            </a:lvl6pPr>
            <a:lvl7pPr marL="5486400" indent="0">
              <a:buNone/>
              <a:defRPr sz="3600"/>
            </a:lvl7pPr>
            <a:lvl8pPr marL="6400800" indent="0">
              <a:buNone/>
              <a:defRPr sz="3600"/>
            </a:lvl8pPr>
            <a:lvl9pPr marL="7315200" indent="0">
              <a:buNone/>
              <a:defRPr sz="36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2373548" y="5330758"/>
            <a:ext cx="9747148" cy="704856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12513876" y="3556876"/>
            <a:ext cx="9795152" cy="1647824"/>
          </a:xfrm>
        </p:spPr>
        <p:txBody>
          <a:bodyPr anchor="ctr" anchorCtr="0"/>
          <a:lstStyle>
            <a:lvl1pPr marL="0" indent="0">
              <a:buNone/>
              <a:defRPr sz="5600"/>
            </a:lvl1pPr>
            <a:lvl2pPr marL="914400" indent="0">
              <a:buNone/>
              <a:defRPr sz="4800"/>
            </a:lvl2pPr>
            <a:lvl3pPr marL="1828800" indent="0">
              <a:buNone/>
              <a:defRPr sz="4000"/>
            </a:lvl3pPr>
            <a:lvl4pPr marL="2743200" indent="0">
              <a:buNone/>
              <a:defRPr sz="3600"/>
            </a:lvl4pPr>
            <a:lvl5pPr marL="3657600" indent="0">
              <a:buNone/>
              <a:defRPr sz="3600"/>
            </a:lvl5pPr>
            <a:lvl6pPr marL="4572000" indent="0">
              <a:buNone/>
              <a:defRPr sz="3600"/>
            </a:lvl6pPr>
            <a:lvl7pPr marL="5486400" indent="0">
              <a:buNone/>
              <a:defRPr sz="3600"/>
            </a:lvl7pPr>
            <a:lvl8pPr marL="6400800" indent="0">
              <a:buNone/>
              <a:defRPr sz="3600"/>
            </a:lvl8pPr>
            <a:lvl9pPr marL="7315200" indent="0">
              <a:buNone/>
              <a:defRPr sz="36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12513876" y="5330758"/>
            <a:ext cx="9795152" cy="704856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79576" y="914400"/>
            <a:ext cx="7864474" cy="3200400"/>
          </a:xfrm>
        </p:spPr>
        <p:txBody>
          <a:bodyPr anchor="b"/>
          <a:lstStyle>
            <a:lvl1pPr>
              <a:defRPr sz="6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10366376" y="1974850"/>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1679576"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zh-CN" altLang="en-US" smtClean="0"/>
              <a:t>单击此处编辑母版文本样式</a:t>
            </a:r>
            <a:endParaRPr lang="zh-CN" altLang="en-US" smtClean="0"/>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79576" y="914400"/>
            <a:ext cx="8330698" cy="3200400"/>
          </a:xfrm>
        </p:spPr>
        <p:txBody>
          <a:bodyPr anchor="b"/>
          <a:lstStyle>
            <a:lvl1pPr>
              <a:defRPr sz="6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0366376" y="914402"/>
            <a:ext cx="12344400" cy="108077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zh-CN" altLang="en-US"/>
          </a:p>
        </p:txBody>
      </p:sp>
      <p:sp>
        <p:nvSpPr>
          <p:cNvPr id="4" name="文本占位符 3"/>
          <p:cNvSpPr>
            <a:spLocks noGrp="1"/>
          </p:cNvSpPr>
          <p:nvPr>
            <p:ph type="body" sz="half" idx="2"/>
          </p:nvPr>
        </p:nvSpPr>
        <p:spPr>
          <a:xfrm>
            <a:off x="1679576" y="4114800"/>
            <a:ext cx="8330698" cy="7623176"/>
          </a:xfrm>
        </p:spPr>
        <p:txBody>
          <a:bodyPr/>
          <a:lstStyle>
            <a:lvl1pPr marL="0" indent="0">
              <a:buNone/>
              <a:defRPr sz="4000"/>
            </a:lvl1pPr>
            <a:lvl2pPr marL="914400" indent="0">
              <a:buNone/>
              <a:defRPr sz="3600"/>
            </a:lvl2pPr>
            <a:lvl3pPr marL="1828800" indent="0">
              <a:buNone/>
              <a:defRPr sz="3200"/>
            </a:lvl3pPr>
            <a:lvl4pPr marL="2743200" indent="0">
              <a:buNone/>
              <a:defRPr sz="2800"/>
            </a:lvl4pPr>
            <a:lvl5pPr marL="3657600" indent="0">
              <a:buNone/>
              <a:defRPr sz="2800"/>
            </a:lvl5pPr>
            <a:lvl6pPr marL="4572000" indent="0">
              <a:buNone/>
              <a:defRPr sz="2800"/>
            </a:lvl6pPr>
            <a:lvl7pPr marL="5486400" indent="0">
              <a:buNone/>
              <a:defRPr sz="2800"/>
            </a:lvl7pPr>
            <a:lvl8pPr marL="6400800" indent="0">
              <a:buNone/>
              <a:defRPr sz="2800"/>
            </a:lvl8pPr>
            <a:lvl9pPr marL="7315200" indent="0">
              <a:buNone/>
              <a:defRPr sz="2800"/>
            </a:lvl9pPr>
          </a:lstStyle>
          <a:p>
            <a:pPr lvl="0"/>
            <a:r>
              <a:rPr lang="zh-CN" altLang="en-US" smtClean="0"/>
              <a:t>单击此处编辑母版文本样式</a:t>
            </a:r>
            <a:endParaRPr lang="zh-CN" altLang="en-US" smtClean="0"/>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7443450" y="952500"/>
            <a:ext cx="5251450" cy="114935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689100" y="952500"/>
            <a:ext cx="15449918" cy="114935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048000" y="2244726"/>
            <a:ext cx="18288000" cy="4775200"/>
          </a:xfrm>
        </p:spPr>
        <p:txBody>
          <a:bodyPr anchor="b"/>
          <a:lstStyle>
            <a:lvl1pPr algn="ctr">
              <a:defRPr sz="12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zh-CN" altLang="en-US" smtClean="0"/>
              <a:t>单击此处编辑母版副标题样式</a:t>
            </a:r>
            <a:endParaRPr lang="zh-CN" altLang="en-US"/>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663700" y="3419476"/>
            <a:ext cx="21031200" cy="5705474"/>
          </a:xfrm>
        </p:spPr>
        <p:txBody>
          <a:bodyPr anchor="b"/>
          <a:lstStyle>
            <a:lvl1pPr>
              <a:defRPr sz="12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663700" y="9178926"/>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zh-CN" altLang="en-US" smtClean="0"/>
              <a:t>单击此处编辑母版文本样式</a:t>
            </a:r>
            <a:endParaRPr lang="zh-CN" altLang="en-US" smtClean="0"/>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689100" y="3238500"/>
            <a:ext cx="10292842" cy="92075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12402058" y="3238500"/>
            <a:ext cx="10292842" cy="92075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679576" y="730250"/>
            <a:ext cx="21031200" cy="2651126"/>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2373548" y="3556876"/>
            <a:ext cx="9747148" cy="1647824"/>
          </a:xfrm>
        </p:spPr>
        <p:txBody>
          <a:bodyPr anchor="ctr" anchorCtr="0"/>
          <a:lstStyle>
            <a:lvl1pPr marL="0" indent="0">
              <a:buNone/>
              <a:defRPr sz="5600"/>
            </a:lvl1pPr>
            <a:lvl2pPr marL="914400" indent="0">
              <a:buNone/>
              <a:defRPr sz="4800"/>
            </a:lvl2pPr>
            <a:lvl3pPr marL="1828800" indent="0">
              <a:buNone/>
              <a:defRPr sz="4000"/>
            </a:lvl3pPr>
            <a:lvl4pPr marL="2743200" indent="0">
              <a:buNone/>
              <a:defRPr sz="3600"/>
            </a:lvl4pPr>
            <a:lvl5pPr marL="3657600" indent="0">
              <a:buNone/>
              <a:defRPr sz="3600"/>
            </a:lvl5pPr>
            <a:lvl6pPr marL="4572000" indent="0">
              <a:buNone/>
              <a:defRPr sz="3600"/>
            </a:lvl6pPr>
            <a:lvl7pPr marL="5486400" indent="0">
              <a:buNone/>
              <a:defRPr sz="3600"/>
            </a:lvl7pPr>
            <a:lvl8pPr marL="6400800" indent="0">
              <a:buNone/>
              <a:defRPr sz="3600"/>
            </a:lvl8pPr>
            <a:lvl9pPr marL="7315200" indent="0">
              <a:buNone/>
              <a:defRPr sz="36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2373548" y="5330758"/>
            <a:ext cx="9747148" cy="704856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12513876" y="3556876"/>
            <a:ext cx="9795152" cy="1647824"/>
          </a:xfrm>
        </p:spPr>
        <p:txBody>
          <a:bodyPr anchor="ctr" anchorCtr="0"/>
          <a:lstStyle>
            <a:lvl1pPr marL="0" indent="0">
              <a:buNone/>
              <a:defRPr sz="5600"/>
            </a:lvl1pPr>
            <a:lvl2pPr marL="914400" indent="0">
              <a:buNone/>
              <a:defRPr sz="4800"/>
            </a:lvl2pPr>
            <a:lvl3pPr marL="1828800" indent="0">
              <a:buNone/>
              <a:defRPr sz="4000"/>
            </a:lvl3pPr>
            <a:lvl4pPr marL="2743200" indent="0">
              <a:buNone/>
              <a:defRPr sz="3600"/>
            </a:lvl4pPr>
            <a:lvl5pPr marL="3657600" indent="0">
              <a:buNone/>
              <a:defRPr sz="3600"/>
            </a:lvl5pPr>
            <a:lvl6pPr marL="4572000" indent="0">
              <a:buNone/>
              <a:defRPr sz="3600"/>
            </a:lvl6pPr>
            <a:lvl7pPr marL="5486400" indent="0">
              <a:buNone/>
              <a:defRPr sz="3600"/>
            </a:lvl7pPr>
            <a:lvl8pPr marL="6400800" indent="0">
              <a:buNone/>
              <a:defRPr sz="3600"/>
            </a:lvl8pPr>
            <a:lvl9pPr marL="7315200" indent="0">
              <a:buNone/>
              <a:defRPr sz="36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12513876" y="5330758"/>
            <a:ext cx="9795152" cy="704856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79576" y="914400"/>
            <a:ext cx="7864474" cy="3200400"/>
          </a:xfrm>
        </p:spPr>
        <p:txBody>
          <a:bodyPr anchor="b"/>
          <a:lstStyle>
            <a:lvl1pPr>
              <a:defRPr sz="6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10366376" y="1974850"/>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1679576"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zh-CN" altLang="en-US" smtClean="0"/>
              <a:t>单击此处编辑母版文本样式</a:t>
            </a:r>
            <a:endParaRPr lang="zh-CN" altLang="en-US" smtClean="0"/>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79576" y="914400"/>
            <a:ext cx="8330698" cy="3200400"/>
          </a:xfrm>
        </p:spPr>
        <p:txBody>
          <a:bodyPr anchor="b"/>
          <a:lstStyle>
            <a:lvl1pPr>
              <a:defRPr sz="6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0366376" y="914402"/>
            <a:ext cx="12344400" cy="108077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zh-CN" altLang="en-US"/>
          </a:p>
        </p:txBody>
      </p:sp>
      <p:sp>
        <p:nvSpPr>
          <p:cNvPr id="4" name="文本占位符 3"/>
          <p:cNvSpPr>
            <a:spLocks noGrp="1"/>
          </p:cNvSpPr>
          <p:nvPr>
            <p:ph type="body" sz="half" idx="2"/>
          </p:nvPr>
        </p:nvSpPr>
        <p:spPr>
          <a:xfrm>
            <a:off x="1679576" y="4114800"/>
            <a:ext cx="8330698" cy="7623176"/>
          </a:xfrm>
        </p:spPr>
        <p:txBody>
          <a:bodyPr/>
          <a:lstStyle>
            <a:lvl1pPr marL="0" indent="0">
              <a:buNone/>
              <a:defRPr sz="4000"/>
            </a:lvl1pPr>
            <a:lvl2pPr marL="914400" indent="0">
              <a:buNone/>
              <a:defRPr sz="3600"/>
            </a:lvl2pPr>
            <a:lvl3pPr marL="1828800" indent="0">
              <a:buNone/>
              <a:defRPr sz="3200"/>
            </a:lvl3pPr>
            <a:lvl4pPr marL="2743200" indent="0">
              <a:buNone/>
              <a:defRPr sz="2800"/>
            </a:lvl4pPr>
            <a:lvl5pPr marL="3657600" indent="0">
              <a:buNone/>
              <a:defRPr sz="2800"/>
            </a:lvl5pPr>
            <a:lvl6pPr marL="4572000" indent="0">
              <a:buNone/>
              <a:defRPr sz="2800"/>
            </a:lvl6pPr>
            <a:lvl7pPr marL="5486400" indent="0">
              <a:buNone/>
              <a:defRPr sz="2800"/>
            </a:lvl7pPr>
            <a:lvl8pPr marL="6400800" indent="0">
              <a:buNone/>
              <a:defRPr sz="2800"/>
            </a:lvl8pPr>
            <a:lvl9pPr marL="7315200" indent="0">
              <a:buNone/>
              <a:defRPr sz="2800"/>
            </a:lvl9pPr>
          </a:lstStyle>
          <a:p>
            <a:pPr lvl="0"/>
            <a:r>
              <a:rPr lang="zh-CN" altLang="en-US" smtClean="0"/>
              <a:t>单击此处编辑母版文本样式</a:t>
            </a:r>
            <a:endParaRPr lang="zh-CN" altLang="en-US" smtClean="0"/>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7443450" y="952500"/>
            <a:ext cx="5251450" cy="114935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689100" y="952500"/>
            <a:ext cx="15449918" cy="114935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048000" y="2244726"/>
            <a:ext cx="18288000" cy="4775200"/>
          </a:xfrm>
        </p:spPr>
        <p:txBody>
          <a:bodyPr anchor="b"/>
          <a:lstStyle>
            <a:lvl1pPr algn="ctr">
              <a:defRPr sz="12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zh-CN" altLang="en-US" smtClean="0"/>
              <a:t>单击此处编辑母版副标题样式</a:t>
            </a:r>
            <a:endParaRPr lang="zh-CN" altLang="en-US"/>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663700" y="3419476"/>
            <a:ext cx="21031200" cy="5705474"/>
          </a:xfrm>
        </p:spPr>
        <p:txBody>
          <a:bodyPr anchor="b"/>
          <a:lstStyle>
            <a:lvl1pPr>
              <a:defRPr sz="12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663700" y="9178926"/>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zh-CN" altLang="en-US" smtClean="0"/>
              <a:t>单击此处编辑母版文本样式</a:t>
            </a:r>
            <a:endParaRPr lang="zh-CN" altLang="en-US" smtClean="0"/>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689100" y="3238500"/>
            <a:ext cx="10292842" cy="92075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12402058" y="3238500"/>
            <a:ext cx="10292842" cy="92075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679576" y="730250"/>
            <a:ext cx="21031200" cy="2651126"/>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2373548" y="3556876"/>
            <a:ext cx="9747148" cy="1647824"/>
          </a:xfrm>
        </p:spPr>
        <p:txBody>
          <a:bodyPr anchor="ctr" anchorCtr="0"/>
          <a:lstStyle>
            <a:lvl1pPr marL="0" indent="0">
              <a:buNone/>
              <a:defRPr sz="5600"/>
            </a:lvl1pPr>
            <a:lvl2pPr marL="914400" indent="0">
              <a:buNone/>
              <a:defRPr sz="4800"/>
            </a:lvl2pPr>
            <a:lvl3pPr marL="1828800" indent="0">
              <a:buNone/>
              <a:defRPr sz="4000"/>
            </a:lvl3pPr>
            <a:lvl4pPr marL="2743200" indent="0">
              <a:buNone/>
              <a:defRPr sz="3600"/>
            </a:lvl4pPr>
            <a:lvl5pPr marL="3657600" indent="0">
              <a:buNone/>
              <a:defRPr sz="3600"/>
            </a:lvl5pPr>
            <a:lvl6pPr marL="4572000" indent="0">
              <a:buNone/>
              <a:defRPr sz="3600"/>
            </a:lvl6pPr>
            <a:lvl7pPr marL="5486400" indent="0">
              <a:buNone/>
              <a:defRPr sz="3600"/>
            </a:lvl7pPr>
            <a:lvl8pPr marL="6400800" indent="0">
              <a:buNone/>
              <a:defRPr sz="3600"/>
            </a:lvl8pPr>
            <a:lvl9pPr marL="7315200" indent="0">
              <a:buNone/>
              <a:defRPr sz="36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2373548" y="5330758"/>
            <a:ext cx="9747148" cy="704856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12513876" y="3556876"/>
            <a:ext cx="9795152" cy="1647824"/>
          </a:xfrm>
        </p:spPr>
        <p:txBody>
          <a:bodyPr anchor="ctr" anchorCtr="0"/>
          <a:lstStyle>
            <a:lvl1pPr marL="0" indent="0">
              <a:buNone/>
              <a:defRPr sz="5600"/>
            </a:lvl1pPr>
            <a:lvl2pPr marL="914400" indent="0">
              <a:buNone/>
              <a:defRPr sz="4800"/>
            </a:lvl2pPr>
            <a:lvl3pPr marL="1828800" indent="0">
              <a:buNone/>
              <a:defRPr sz="4000"/>
            </a:lvl3pPr>
            <a:lvl4pPr marL="2743200" indent="0">
              <a:buNone/>
              <a:defRPr sz="3600"/>
            </a:lvl4pPr>
            <a:lvl5pPr marL="3657600" indent="0">
              <a:buNone/>
              <a:defRPr sz="3600"/>
            </a:lvl5pPr>
            <a:lvl6pPr marL="4572000" indent="0">
              <a:buNone/>
              <a:defRPr sz="3600"/>
            </a:lvl6pPr>
            <a:lvl7pPr marL="5486400" indent="0">
              <a:buNone/>
              <a:defRPr sz="3600"/>
            </a:lvl7pPr>
            <a:lvl8pPr marL="6400800" indent="0">
              <a:buNone/>
              <a:defRPr sz="3600"/>
            </a:lvl8pPr>
            <a:lvl9pPr marL="7315200" indent="0">
              <a:buNone/>
              <a:defRPr sz="36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12513876" y="5330758"/>
            <a:ext cx="9795152" cy="704856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79576" y="914400"/>
            <a:ext cx="7864474" cy="3200400"/>
          </a:xfrm>
        </p:spPr>
        <p:txBody>
          <a:bodyPr anchor="b"/>
          <a:lstStyle>
            <a:lvl1pPr>
              <a:defRPr sz="6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10366376" y="1974850"/>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1679576"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zh-CN" altLang="en-US" smtClean="0"/>
              <a:t>单击此处编辑母版文本样式</a:t>
            </a:r>
            <a:endParaRPr lang="zh-CN" altLang="en-US" smtClean="0"/>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79576" y="914400"/>
            <a:ext cx="8330698" cy="3200400"/>
          </a:xfrm>
        </p:spPr>
        <p:txBody>
          <a:bodyPr anchor="b"/>
          <a:lstStyle>
            <a:lvl1pPr>
              <a:defRPr sz="6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0366376" y="914402"/>
            <a:ext cx="12344400" cy="108077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zh-CN" altLang="en-US"/>
          </a:p>
        </p:txBody>
      </p:sp>
      <p:sp>
        <p:nvSpPr>
          <p:cNvPr id="4" name="文本占位符 3"/>
          <p:cNvSpPr>
            <a:spLocks noGrp="1"/>
          </p:cNvSpPr>
          <p:nvPr>
            <p:ph type="body" sz="half" idx="2"/>
          </p:nvPr>
        </p:nvSpPr>
        <p:spPr>
          <a:xfrm>
            <a:off x="1679576" y="4114800"/>
            <a:ext cx="8330698" cy="7623176"/>
          </a:xfrm>
        </p:spPr>
        <p:txBody>
          <a:bodyPr/>
          <a:lstStyle>
            <a:lvl1pPr marL="0" indent="0">
              <a:buNone/>
              <a:defRPr sz="4000"/>
            </a:lvl1pPr>
            <a:lvl2pPr marL="914400" indent="0">
              <a:buNone/>
              <a:defRPr sz="3600"/>
            </a:lvl2pPr>
            <a:lvl3pPr marL="1828800" indent="0">
              <a:buNone/>
              <a:defRPr sz="3200"/>
            </a:lvl3pPr>
            <a:lvl4pPr marL="2743200" indent="0">
              <a:buNone/>
              <a:defRPr sz="2800"/>
            </a:lvl4pPr>
            <a:lvl5pPr marL="3657600" indent="0">
              <a:buNone/>
              <a:defRPr sz="2800"/>
            </a:lvl5pPr>
            <a:lvl6pPr marL="4572000" indent="0">
              <a:buNone/>
              <a:defRPr sz="2800"/>
            </a:lvl6pPr>
            <a:lvl7pPr marL="5486400" indent="0">
              <a:buNone/>
              <a:defRPr sz="2800"/>
            </a:lvl7pPr>
            <a:lvl8pPr marL="6400800" indent="0">
              <a:buNone/>
              <a:defRPr sz="2800"/>
            </a:lvl8pPr>
            <a:lvl9pPr marL="7315200" indent="0">
              <a:buNone/>
              <a:defRPr sz="2800"/>
            </a:lvl9pPr>
          </a:lstStyle>
          <a:p>
            <a:pPr lvl="0"/>
            <a:r>
              <a:rPr lang="zh-CN" altLang="en-US" smtClean="0"/>
              <a:t>单击此处编辑母版文本样式</a:t>
            </a:r>
            <a:endParaRPr lang="zh-CN" altLang="en-US" smtClean="0"/>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7443450" y="952500"/>
            <a:ext cx="5251450" cy="114935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689100" y="952500"/>
            <a:ext cx="15449918" cy="114935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048000" y="2244726"/>
            <a:ext cx="18288000" cy="4775200"/>
          </a:xfrm>
        </p:spPr>
        <p:txBody>
          <a:bodyPr anchor="b"/>
          <a:lstStyle>
            <a:lvl1pPr algn="ctr">
              <a:defRPr sz="12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zh-CN" altLang="en-US" smtClean="0"/>
              <a:t>单击此处编辑母版副标题样式</a:t>
            </a:r>
            <a:endParaRPr lang="zh-CN" altLang="en-US"/>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663700" y="3419476"/>
            <a:ext cx="21031200" cy="5705474"/>
          </a:xfrm>
        </p:spPr>
        <p:txBody>
          <a:bodyPr anchor="b"/>
          <a:lstStyle>
            <a:lvl1pPr>
              <a:defRPr sz="12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663700" y="9178926"/>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zh-CN" altLang="en-US" smtClean="0"/>
              <a:t>单击此处编辑母版文本样式</a:t>
            </a:r>
            <a:endParaRPr lang="zh-CN" altLang="en-US" smtClean="0"/>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689100" y="3238500"/>
            <a:ext cx="10292842" cy="92075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12402058" y="3238500"/>
            <a:ext cx="10292842" cy="92075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679576" y="730250"/>
            <a:ext cx="21031200" cy="2651126"/>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2373548" y="3556876"/>
            <a:ext cx="9747148" cy="1647824"/>
          </a:xfrm>
        </p:spPr>
        <p:txBody>
          <a:bodyPr anchor="ctr" anchorCtr="0"/>
          <a:lstStyle>
            <a:lvl1pPr marL="0" indent="0">
              <a:buNone/>
              <a:defRPr sz="5600"/>
            </a:lvl1pPr>
            <a:lvl2pPr marL="914400" indent="0">
              <a:buNone/>
              <a:defRPr sz="4800"/>
            </a:lvl2pPr>
            <a:lvl3pPr marL="1828800" indent="0">
              <a:buNone/>
              <a:defRPr sz="4000"/>
            </a:lvl3pPr>
            <a:lvl4pPr marL="2743200" indent="0">
              <a:buNone/>
              <a:defRPr sz="3600"/>
            </a:lvl4pPr>
            <a:lvl5pPr marL="3657600" indent="0">
              <a:buNone/>
              <a:defRPr sz="3600"/>
            </a:lvl5pPr>
            <a:lvl6pPr marL="4572000" indent="0">
              <a:buNone/>
              <a:defRPr sz="3600"/>
            </a:lvl6pPr>
            <a:lvl7pPr marL="5486400" indent="0">
              <a:buNone/>
              <a:defRPr sz="3600"/>
            </a:lvl7pPr>
            <a:lvl8pPr marL="6400800" indent="0">
              <a:buNone/>
              <a:defRPr sz="3600"/>
            </a:lvl8pPr>
            <a:lvl9pPr marL="7315200" indent="0">
              <a:buNone/>
              <a:defRPr sz="36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2373548" y="5330758"/>
            <a:ext cx="9747148" cy="704856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12513876" y="3556876"/>
            <a:ext cx="9795152" cy="1647824"/>
          </a:xfrm>
        </p:spPr>
        <p:txBody>
          <a:bodyPr anchor="ctr" anchorCtr="0"/>
          <a:lstStyle>
            <a:lvl1pPr marL="0" indent="0">
              <a:buNone/>
              <a:defRPr sz="5600"/>
            </a:lvl1pPr>
            <a:lvl2pPr marL="914400" indent="0">
              <a:buNone/>
              <a:defRPr sz="4800"/>
            </a:lvl2pPr>
            <a:lvl3pPr marL="1828800" indent="0">
              <a:buNone/>
              <a:defRPr sz="4000"/>
            </a:lvl3pPr>
            <a:lvl4pPr marL="2743200" indent="0">
              <a:buNone/>
              <a:defRPr sz="3600"/>
            </a:lvl4pPr>
            <a:lvl5pPr marL="3657600" indent="0">
              <a:buNone/>
              <a:defRPr sz="3600"/>
            </a:lvl5pPr>
            <a:lvl6pPr marL="4572000" indent="0">
              <a:buNone/>
              <a:defRPr sz="3600"/>
            </a:lvl6pPr>
            <a:lvl7pPr marL="5486400" indent="0">
              <a:buNone/>
              <a:defRPr sz="3600"/>
            </a:lvl7pPr>
            <a:lvl8pPr marL="6400800" indent="0">
              <a:buNone/>
              <a:defRPr sz="3600"/>
            </a:lvl8pPr>
            <a:lvl9pPr marL="7315200" indent="0">
              <a:buNone/>
              <a:defRPr sz="36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12513876" y="5330758"/>
            <a:ext cx="9795152" cy="704856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79576" y="914400"/>
            <a:ext cx="7864474" cy="3200400"/>
          </a:xfrm>
        </p:spPr>
        <p:txBody>
          <a:bodyPr anchor="b"/>
          <a:lstStyle>
            <a:lvl1pPr>
              <a:defRPr sz="6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10366376" y="1974850"/>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1679576"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zh-CN" altLang="en-US" smtClean="0"/>
              <a:t>单击此处编辑母版文本样式</a:t>
            </a:r>
            <a:endParaRPr lang="zh-CN" altLang="en-US" smtClean="0"/>
          </a:p>
        </p:txBody>
      </p:sp>
    </p:spTree>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79576" y="914400"/>
            <a:ext cx="8330698" cy="3200400"/>
          </a:xfrm>
        </p:spPr>
        <p:txBody>
          <a:bodyPr anchor="b"/>
          <a:lstStyle>
            <a:lvl1pPr>
              <a:defRPr sz="6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0366376" y="914402"/>
            <a:ext cx="12344400" cy="108077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zh-CN" altLang="en-US"/>
          </a:p>
        </p:txBody>
      </p:sp>
      <p:sp>
        <p:nvSpPr>
          <p:cNvPr id="4" name="文本占位符 3"/>
          <p:cNvSpPr>
            <a:spLocks noGrp="1"/>
          </p:cNvSpPr>
          <p:nvPr>
            <p:ph type="body" sz="half" idx="2"/>
          </p:nvPr>
        </p:nvSpPr>
        <p:spPr>
          <a:xfrm>
            <a:off x="1679576" y="4114800"/>
            <a:ext cx="8330698" cy="7623176"/>
          </a:xfrm>
        </p:spPr>
        <p:txBody>
          <a:bodyPr/>
          <a:lstStyle>
            <a:lvl1pPr marL="0" indent="0">
              <a:buNone/>
              <a:defRPr sz="4000"/>
            </a:lvl1pPr>
            <a:lvl2pPr marL="914400" indent="0">
              <a:buNone/>
              <a:defRPr sz="3600"/>
            </a:lvl2pPr>
            <a:lvl3pPr marL="1828800" indent="0">
              <a:buNone/>
              <a:defRPr sz="3200"/>
            </a:lvl3pPr>
            <a:lvl4pPr marL="2743200" indent="0">
              <a:buNone/>
              <a:defRPr sz="2800"/>
            </a:lvl4pPr>
            <a:lvl5pPr marL="3657600" indent="0">
              <a:buNone/>
              <a:defRPr sz="2800"/>
            </a:lvl5pPr>
            <a:lvl6pPr marL="4572000" indent="0">
              <a:buNone/>
              <a:defRPr sz="2800"/>
            </a:lvl6pPr>
            <a:lvl7pPr marL="5486400" indent="0">
              <a:buNone/>
              <a:defRPr sz="2800"/>
            </a:lvl7pPr>
            <a:lvl8pPr marL="6400800" indent="0">
              <a:buNone/>
              <a:defRPr sz="2800"/>
            </a:lvl8pPr>
            <a:lvl9pPr marL="7315200" indent="0">
              <a:buNone/>
              <a:defRPr sz="2800"/>
            </a:lvl9pPr>
          </a:lstStyle>
          <a:p>
            <a:pPr lvl="0"/>
            <a:r>
              <a:rPr lang="zh-CN" altLang="en-US" smtClean="0"/>
              <a:t>单击此处编辑母版文本样式</a:t>
            </a:r>
            <a:endParaRPr lang="zh-CN" altLang="en-US" smtClean="0"/>
          </a:p>
        </p:txBody>
      </p:sp>
    </p:spTree>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7443450" y="952500"/>
            <a:ext cx="5251450" cy="114935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689100" y="952500"/>
            <a:ext cx="15449918" cy="114935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3" Type="http://schemas.openxmlformats.org/officeDocument/2006/relationships/theme" Target="../theme/theme3.xml"/><Relationship Id="rId12" Type="http://schemas.openxmlformats.org/officeDocument/2006/relationships/image" Target="../media/image1.jpeg"/><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 Type="http://schemas.openxmlformats.org/officeDocument/2006/relationships/slideLayout" Target="../slideLayouts/slideLayout35.xml"/><Relationship Id="rId12" Type="http://schemas.openxmlformats.org/officeDocument/2006/relationships/theme" Target="../theme/theme4.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slideLayout" Target="../slideLayouts/slideLayout52.xml"/><Relationship Id="rId7" Type="http://schemas.openxmlformats.org/officeDocument/2006/relationships/slideLayout" Target="../slideLayouts/slideLayout51.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3" Type="http://schemas.openxmlformats.org/officeDocument/2006/relationships/slideLayout" Target="../slideLayouts/slideLayout47.xml"/><Relationship Id="rId2" Type="http://schemas.openxmlformats.org/officeDocument/2006/relationships/slideLayout" Target="../slideLayouts/slideLayout46.xml"/><Relationship Id="rId12" Type="http://schemas.openxmlformats.org/officeDocument/2006/relationships/theme" Target="../theme/theme5.xml"/><Relationship Id="rId11" Type="http://schemas.openxmlformats.org/officeDocument/2006/relationships/slideLayout" Target="../slideLayouts/slideLayout55.xml"/><Relationship Id="rId10" Type="http://schemas.openxmlformats.org/officeDocument/2006/relationships/slideLayout" Target="../slideLayouts/slideLayout54.xml"/><Relationship Id="rId1"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100000"/>
          </a:srgbClr>
        </a:solidFill>
        <a:effectLst/>
      </p:bgPr>
    </p:bg>
    <p:spTree>
      <p:nvGrpSpPr>
        <p:cNvPr id="1" name=""/>
        <p:cNvGrpSpPr/>
        <p:nvPr/>
      </p:nvGrpSpPr>
      <p:grpSpPr/>
      <p:sp>
        <p:nvSpPr>
          <p:cNvPr id="1026" name="Shape 2"/>
          <p:cNvSpPr>
            <a:spLocks noGrp="1"/>
          </p:cNvSpPr>
          <p:nvPr>
            <p:ph type="title"/>
          </p:nvPr>
        </p:nvSpPr>
        <p:spPr>
          <a:xfrm>
            <a:off x="1689100" y="952500"/>
            <a:ext cx="21005800" cy="2286000"/>
          </a:xfrm>
          <a:prstGeom prst="rect">
            <a:avLst/>
          </a:prstGeom>
          <a:noFill/>
          <a:ln w="9525">
            <a:noFill/>
          </a:ln>
        </p:spPr>
        <p:txBody>
          <a:bodyPr lIns="0" tIns="0" rIns="0" bIns="0" anchor="ctr"/>
          <a:p>
            <a:pPr lvl="0"/>
            <a:r>
              <a:rPr lang="en-US" altLang="zh-CN"/>
              <a:t>Başlık Metni</a:t>
            </a:r>
            <a:endParaRPr lang="en-US" altLang="zh-CN"/>
          </a:p>
        </p:txBody>
      </p:sp>
      <p:sp>
        <p:nvSpPr>
          <p:cNvPr id="1027" name="Shape 3"/>
          <p:cNvSpPr>
            <a:spLocks noGrp="1"/>
          </p:cNvSpPr>
          <p:nvPr>
            <p:ph type="body" idx="1"/>
          </p:nvPr>
        </p:nvSpPr>
        <p:spPr>
          <a:xfrm>
            <a:off x="1689100" y="3238500"/>
            <a:ext cx="21005800" cy="9207500"/>
          </a:xfrm>
          <a:prstGeom prst="rect">
            <a:avLst/>
          </a:prstGeom>
          <a:noFill/>
          <a:ln w="9525">
            <a:noFill/>
          </a:ln>
        </p:spPr>
        <p:txBody>
          <a:bodyPr lIns="0" tIns="0" rIns="0" bIns="0" anchor="ctr"/>
          <a:p>
            <a:pPr lvl="0"/>
            <a:r>
              <a:rPr lang="en-US" altLang="zh-CN"/>
              <a:t>Gövde Düzeyi Bir</a:t>
            </a:r>
            <a:endParaRPr lang="en-US" altLang="zh-CN"/>
          </a:p>
          <a:p>
            <a:pPr lvl="1"/>
            <a:r>
              <a:rPr lang="en-US" altLang="zh-CN"/>
              <a:t>Gövde Düzeyi İki</a:t>
            </a:r>
            <a:endParaRPr lang="en-US" altLang="zh-CN"/>
          </a:p>
          <a:p>
            <a:pPr lvl="2"/>
            <a:r>
              <a:rPr lang="en-US" altLang="zh-CN"/>
              <a:t>Gövde Düzeyi Üç</a:t>
            </a:r>
            <a:endParaRPr lang="en-US" altLang="zh-CN"/>
          </a:p>
          <a:p>
            <a:pPr lvl="3"/>
            <a:r>
              <a:rPr lang="en-US" altLang="zh-CN"/>
              <a:t>Gövde Düzeyi Dört</a:t>
            </a:r>
            <a:endParaRPr lang="en-US" altLang="zh-CN"/>
          </a:p>
          <a:p>
            <a:pPr lvl="4"/>
            <a:r>
              <a:rPr lang="en-US" altLang="zh-CN"/>
              <a:t>Gövde Düzeyi Beş</a:t>
            </a:r>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sldNum="0" hdr="0" ftr="0" dt="0"/>
  <p:txStyles>
    <p:titleStyle>
      <a:lvl1pPr marL="0" lvl="0" indent="0" algn="ctr" defTabSz="825500" eaLnBrk="0" fontAlgn="base" latinLnBrk="0" hangingPunct="0">
        <a:lnSpc>
          <a:spcPct val="100000"/>
        </a:lnSpc>
        <a:spcBef>
          <a:spcPct val="0"/>
        </a:spcBef>
        <a:spcAft>
          <a:spcPct val="0"/>
        </a:spcAft>
        <a:buNone/>
        <a:defRPr sz="11200" b="0" i="0" u="none" kern="1200" baseline="0">
          <a:solidFill>
            <a:schemeClr val="tx2"/>
          </a:solidFill>
          <a:latin typeface="+mj-lt"/>
          <a:ea typeface="+mj-ea"/>
          <a:cs typeface="+mj-cs"/>
          <a:sym typeface="Helvetica Light" panose="02010600030101010101"/>
        </a:defRPr>
      </a:lvl1pPr>
    </p:titleStyle>
    <p:bodyStyle>
      <a:lvl1pPr marL="635000" lvl="0"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1pPr>
      <a:lvl2pPr marL="1270000" lvl="1"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2pPr>
      <a:lvl3pPr marL="1905000" lvl="2"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3pPr>
      <a:lvl4pPr marL="2540000" lvl="3"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4pPr>
      <a:lvl5pPr marL="3175000" lvl="4"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5pPr>
      <a:lvl6pPr marL="2514600" lvl="5"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6pPr>
      <a:lvl7pPr marL="2971800" lvl="6"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7pPr>
      <a:lvl8pPr marL="3429000" lvl="7"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8pPr>
      <a:lvl9pPr marL="3886200" lvl="8"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9pPr>
    </p:bodyStyle>
    <p:otherStyle>
      <a:lvl1pPr marL="0" lvl="0" indent="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1pPr>
      <a:lvl2pPr marL="457200" lvl="1" indent="-2286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2pPr>
      <a:lvl3pPr marL="914400" lvl="2" indent="-4572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3pPr>
      <a:lvl4pPr marL="1371600" lvl="3" indent="-6858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4pPr>
      <a:lvl5pPr marL="1828800" lvl="4"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5pPr>
      <a:lvl6pPr marL="2286000" lvl="5"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6pPr>
      <a:lvl7pPr marL="2743200" lvl="6"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7pPr>
      <a:lvl8pPr marL="3200400" lvl="7"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8pPr>
      <a:lvl9pPr marL="3657600" lvl="8"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5F4F5">
            <a:alpha val="100000"/>
          </a:srgbClr>
        </a:solidFill>
        <a:effectLst/>
      </p:bgPr>
    </p:bg>
    <p:spTree>
      <p:nvGrpSpPr>
        <p:cNvPr id="1" name=""/>
        <p:cNvGrpSpPr/>
        <p:nvPr/>
      </p:nvGrpSpPr>
      <p:grpSpPr/>
      <p:pic>
        <p:nvPicPr>
          <p:cNvPr id="2050" name="图片 3"/>
          <p:cNvPicPr>
            <a:picLocks noChangeAspect="1"/>
          </p:cNvPicPr>
          <p:nvPr userDrawn="1"/>
        </p:nvPicPr>
        <p:blipFill>
          <a:blip r:embed="rId12"/>
          <a:stretch>
            <a:fillRect/>
          </a:stretch>
        </p:blipFill>
        <p:spPr>
          <a:xfrm>
            <a:off x="-47625" y="0"/>
            <a:ext cx="24430038" cy="13839825"/>
          </a:xfrm>
          <a:prstGeom prst="rect">
            <a:avLst/>
          </a:prstGeom>
          <a:noFill/>
          <a:ln w="9525">
            <a:noFill/>
          </a:ln>
        </p:spPr>
      </p:pic>
      <p:sp>
        <p:nvSpPr>
          <p:cNvPr id="2051" name="Shape 2"/>
          <p:cNvSpPr>
            <a:spLocks noGrp="1"/>
          </p:cNvSpPr>
          <p:nvPr>
            <p:ph type="title"/>
          </p:nvPr>
        </p:nvSpPr>
        <p:spPr>
          <a:xfrm>
            <a:off x="1689100" y="952500"/>
            <a:ext cx="21005800" cy="2286000"/>
          </a:xfrm>
          <a:prstGeom prst="rect">
            <a:avLst/>
          </a:prstGeom>
          <a:noFill/>
          <a:ln w="9525">
            <a:noFill/>
          </a:ln>
        </p:spPr>
        <p:txBody>
          <a:bodyPr lIns="0" tIns="0" rIns="0" bIns="0" anchor="ctr"/>
          <a:p>
            <a:pPr lvl="0"/>
            <a:r>
              <a:rPr lang="en-US" altLang="zh-CN"/>
              <a:t>Başlık Metni</a:t>
            </a:r>
            <a:endParaRPr lang="en-US" altLang="zh-CN"/>
          </a:p>
        </p:txBody>
      </p:sp>
      <p:sp>
        <p:nvSpPr>
          <p:cNvPr id="2052" name="Shape 3"/>
          <p:cNvSpPr>
            <a:spLocks noGrp="1"/>
          </p:cNvSpPr>
          <p:nvPr>
            <p:ph type="body" idx="1"/>
          </p:nvPr>
        </p:nvSpPr>
        <p:spPr>
          <a:xfrm>
            <a:off x="1689100" y="3238500"/>
            <a:ext cx="21005800" cy="9207500"/>
          </a:xfrm>
          <a:prstGeom prst="rect">
            <a:avLst/>
          </a:prstGeom>
          <a:noFill/>
          <a:ln w="9525">
            <a:noFill/>
          </a:ln>
        </p:spPr>
        <p:txBody>
          <a:bodyPr lIns="0" tIns="0" rIns="0" bIns="0" anchor="ctr"/>
          <a:p>
            <a:pPr lvl="0"/>
            <a:r>
              <a:rPr lang="en-US" altLang="zh-CN"/>
              <a:t>Gövde Düzeyi Bir</a:t>
            </a:r>
            <a:endParaRPr lang="en-US" altLang="zh-CN"/>
          </a:p>
          <a:p>
            <a:pPr lvl="1"/>
            <a:r>
              <a:rPr lang="en-US" altLang="zh-CN"/>
              <a:t>Gövde Düzeyi İki</a:t>
            </a:r>
            <a:endParaRPr lang="en-US" altLang="zh-CN"/>
          </a:p>
          <a:p>
            <a:pPr lvl="2"/>
            <a:r>
              <a:rPr lang="en-US" altLang="zh-CN"/>
              <a:t>Gövde Düzeyi Üç</a:t>
            </a:r>
            <a:endParaRPr lang="en-US" altLang="zh-CN"/>
          </a:p>
          <a:p>
            <a:pPr lvl="3"/>
            <a:r>
              <a:rPr lang="en-US" altLang="zh-CN"/>
              <a:t>Gövde Düzeyi Dört</a:t>
            </a:r>
            <a:endParaRPr lang="en-US" altLang="zh-CN"/>
          </a:p>
          <a:p>
            <a:pPr lvl="4"/>
            <a:r>
              <a:rPr lang="en-US" altLang="zh-CN"/>
              <a:t>Gövde Düzeyi Beş</a:t>
            </a:r>
            <a:endParaRPr lang="en-US" altLang="zh-C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hf sldNum="0" hdr="0" ftr="0" dt="0"/>
  <p:txStyles>
    <p:titleStyle>
      <a:lvl1pPr marL="0" lvl="0" indent="0" algn="ctr" defTabSz="825500" eaLnBrk="0" fontAlgn="base" latinLnBrk="0" hangingPunct="0">
        <a:lnSpc>
          <a:spcPct val="100000"/>
        </a:lnSpc>
        <a:spcBef>
          <a:spcPct val="0"/>
        </a:spcBef>
        <a:spcAft>
          <a:spcPct val="0"/>
        </a:spcAft>
        <a:buNone/>
        <a:defRPr sz="11200" b="0" i="0" u="none" kern="1200" baseline="0">
          <a:solidFill>
            <a:schemeClr val="tx2"/>
          </a:solidFill>
          <a:latin typeface="+mj-lt"/>
          <a:ea typeface="+mj-ea"/>
          <a:cs typeface="+mj-cs"/>
          <a:sym typeface="Helvetica Light" panose="02010600030101010101"/>
        </a:defRPr>
      </a:lvl1pPr>
    </p:titleStyle>
    <p:bodyStyle>
      <a:lvl1pPr marL="635000" lvl="0"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1pPr>
      <a:lvl2pPr marL="1270000" lvl="1"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2pPr>
      <a:lvl3pPr marL="1905000" lvl="2"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3pPr>
      <a:lvl4pPr marL="2540000" lvl="3"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4pPr>
      <a:lvl5pPr marL="3175000" lvl="4"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5pPr>
      <a:lvl6pPr marL="2514600" lvl="5"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6pPr>
      <a:lvl7pPr marL="2971800" lvl="6"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7pPr>
      <a:lvl8pPr marL="3429000" lvl="7"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8pPr>
      <a:lvl9pPr marL="3886200" lvl="8"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9pPr>
    </p:bodyStyle>
    <p:otherStyle>
      <a:lvl1pPr marL="0" lvl="0" indent="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1pPr>
      <a:lvl2pPr marL="457200" lvl="1" indent="-2286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2pPr>
      <a:lvl3pPr marL="914400" lvl="2" indent="-4572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3pPr>
      <a:lvl4pPr marL="1371600" lvl="3" indent="-6858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4pPr>
      <a:lvl5pPr marL="1828800" lvl="4"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5pPr>
      <a:lvl6pPr marL="2286000" lvl="5"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6pPr>
      <a:lvl7pPr marL="2743200" lvl="6"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7pPr>
      <a:lvl8pPr marL="3200400" lvl="7"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8pPr>
      <a:lvl9pPr marL="3657600" lvl="8"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5F4F5">
            <a:alpha val="100000"/>
          </a:srgbClr>
        </a:solidFill>
        <a:effectLst/>
      </p:bgPr>
    </p:bg>
    <p:spTree>
      <p:nvGrpSpPr>
        <p:cNvPr id="1" name=""/>
        <p:cNvGrpSpPr/>
        <p:nvPr/>
      </p:nvGrpSpPr>
      <p:grpSpPr/>
      <p:pic>
        <p:nvPicPr>
          <p:cNvPr id="3074" name="图片 3"/>
          <p:cNvPicPr>
            <a:picLocks noChangeAspect="1"/>
          </p:cNvPicPr>
          <p:nvPr userDrawn="1"/>
        </p:nvPicPr>
        <p:blipFill>
          <a:blip r:embed="rId12"/>
          <a:stretch>
            <a:fillRect/>
          </a:stretch>
        </p:blipFill>
        <p:spPr>
          <a:xfrm>
            <a:off x="-47625" y="0"/>
            <a:ext cx="24430038" cy="13839825"/>
          </a:xfrm>
          <a:prstGeom prst="rect">
            <a:avLst/>
          </a:prstGeom>
          <a:noFill/>
          <a:ln w="9525">
            <a:noFill/>
          </a:ln>
        </p:spPr>
      </p:pic>
      <p:sp>
        <p:nvSpPr>
          <p:cNvPr id="3075" name="Freeform 9"/>
          <p:cNvSpPr>
            <a:spLocks noChangeAspect="1" noEditPoints="1"/>
          </p:cNvSpPr>
          <p:nvPr userDrawn="1"/>
        </p:nvSpPr>
        <p:spPr>
          <a:xfrm>
            <a:off x="-22225" y="917575"/>
            <a:ext cx="228600" cy="2336800"/>
          </a:xfrm>
          <a:prstGeom prst="actionButtonBlank">
            <a:avLst/>
          </a:prstGeom>
          <a:solidFill>
            <a:srgbClr val="C82506"/>
          </a:solidFill>
          <a:ln w="9525">
            <a:noFill/>
          </a:ln>
        </p:spPr>
        <p:txBody>
          <a:bodyPr/>
          <a:p>
            <a:pPr lvl="0"/>
            <a:endParaRPr lang="zh-CN" altLang="en-US" dirty="0">
              <a:latin typeface="Arial" panose="020B0604020202020204" pitchFamily="34" charset="0"/>
              <a:ea typeface="宋体" panose="02010600030101010101" pitchFamily="2" charset="-122"/>
              <a:sym typeface="Helvetica Light" panose="02010600030101010101"/>
            </a:endParaRPr>
          </a:p>
        </p:txBody>
      </p:sp>
      <p:sp>
        <p:nvSpPr>
          <p:cNvPr id="3076" name="斜纹 5"/>
          <p:cNvSpPr/>
          <p:nvPr userDrawn="1"/>
        </p:nvSpPr>
        <p:spPr>
          <a:xfrm rot="5400000">
            <a:off x="20759738" y="-101600"/>
            <a:ext cx="3521075" cy="3724275"/>
          </a:xfrm>
          <a:custGeom>
            <a:avLst/>
            <a:gdLst/>
            <a:ahLst/>
            <a:cxnLst>
              <a:cxn ang="0">
                <a:pos x="0" y="2525799"/>
              </a:cxn>
              <a:cxn ang="0">
                <a:pos x="2386972" y="0"/>
              </a:cxn>
              <a:cxn ang="0">
                <a:pos x="3521075" y="0"/>
              </a:cxn>
              <a:cxn ang="0">
                <a:pos x="0" y="3725862"/>
              </a:cxn>
              <a:cxn ang="0">
                <a:pos x="0" y="2525799"/>
              </a:cxn>
            </a:cxnLst>
            <a:pathLst>
              <a:path w="3521075" h="3725862">
                <a:moveTo>
                  <a:pt x="0" y="2525799"/>
                </a:moveTo>
                <a:lnTo>
                  <a:pt x="2386972" y="0"/>
                </a:lnTo>
                <a:lnTo>
                  <a:pt x="3521075" y="0"/>
                </a:lnTo>
                <a:lnTo>
                  <a:pt x="0" y="3725862"/>
                </a:lnTo>
                <a:lnTo>
                  <a:pt x="0" y="2525799"/>
                </a:lnTo>
                <a:close/>
              </a:path>
            </a:pathLst>
          </a:custGeom>
          <a:solidFill>
            <a:srgbClr val="62482F">
              <a:alpha val="100000"/>
            </a:srgbClr>
          </a:solidFill>
          <a:ln w="9525">
            <a:noFill/>
          </a:ln>
          <a:effectLst>
            <a:outerShdw dist="25400" dir="5400000" algn="ctr" rotWithShape="0">
              <a:srgbClr val="000000">
                <a:alpha val="50000"/>
              </a:srgbClr>
            </a:outerShdw>
          </a:effectLst>
        </p:spPr>
        <p:txBody>
          <a:bodyPr/>
          <a:p>
            <a:endParaRPr lang="zh-CN" altLang="en-US"/>
          </a:p>
        </p:txBody>
      </p:sp>
      <p:sp>
        <p:nvSpPr>
          <p:cNvPr id="3077" name="Shape 2"/>
          <p:cNvSpPr>
            <a:spLocks noGrp="1"/>
          </p:cNvSpPr>
          <p:nvPr>
            <p:ph type="title"/>
          </p:nvPr>
        </p:nvSpPr>
        <p:spPr>
          <a:xfrm>
            <a:off x="1689100" y="952500"/>
            <a:ext cx="21005800" cy="2286000"/>
          </a:xfrm>
          <a:prstGeom prst="rect">
            <a:avLst/>
          </a:prstGeom>
          <a:noFill/>
          <a:ln w="9525">
            <a:noFill/>
          </a:ln>
        </p:spPr>
        <p:txBody>
          <a:bodyPr lIns="0" tIns="0" rIns="0" bIns="0" anchor="ctr"/>
          <a:p>
            <a:pPr lvl="0"/>
            <a:r>
              <a:rPr lang="en-US" altLang="zh-CN"/>
              <a:t>Başlık Metni</a:t>
            </a:r>
            <a:endParaRPr lang="en-US" altLang="zh-CN"/>
          </a:p>
        </p:txBody>
      </p:sp>
      <p:sp>
        <p:nvSpPr>
          <p:cNvPr id="3078" name="Shape 3"/>
          <p:cNvSpPr>
            <a:spLocks noGrp="1"/>
          </p:cNvSpPr>
          <p:nvPr>
            <p:ph type="body" idx="1"/>
          </p:nvPr>
        </p:nvSpPr>
        <p:spPr>
          <a:xfrm>
            <a:off x="1689100" y="3238500"/>
            <a:ext cx="21005800" cy="9207500"/>
          </a:xfrm>
          <a:prstGeom prst="rect">
            <a:avLst/>
          </a:prstGeom>
          <a:noFill/>
          <a:ln w="9525">
            <a:noFill/>
          </a:ln>
        </p:spPr>
        <p:txBody>
          <a:bodyPr lIns="0" tIns="0" rIns="0" bIns="0" anchor="ctr"/>
          <a:p>
            <a:pPr lvl="0"/>
            <a:r>
              <a:rPr lang="en-US" altLang="zh-CN"/>
              <a:t>Gövde Düzeyi Bir</a:t>
            </a:r>
            <a:endParaRPr lang="en-US" altLang="zh-CN"/>
          </a:p>
          <a:p>
            <a:pPr lvl="1"/>
            <a:r>
              <a:rPr lang="en-US" altLang="zh-CN"/>
              <a:t>Gövde Düzeyi İki</a:t>
            </a:r>
            <a:endParaRPr lang="en-US" altLang="zh-CN"/>
          </a:p>
          <a:p>
            <a:pPr lvl="2"/>
            <a:r>
              <a:rPr lang="en-US" altLang="zh-CN"/>
              <a:t>Gövde Düzeyi Üç</a:t>
            </a:r>
            <a:endParaRPr lang="en-US" altLang="zh-CN"/>
          </a:p>
          <a:p>
            <a:pPr lvl="3"/>
            <a:r>
              <a:rPr lang="en-US" altLang="zh-CN"/>
              <a:t>Gövde Düzeyi Dört</a:t>
            </a:r>
            <a:endParaRPr lang="en-US" altLang="zh-CN"/>
          </a:p>
          <a:p>
            <a:pPr lvl="4"/>
            <a:r>
              <a:rPr lang="en-US" altLang="zh-CN"/>
              <a:t>Gövde Düzeyi Beş</a:t>
            </a:r>
            <a:endParaRPr lang="en-US" altLang="zh-CN"/>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hf sldNum="0" hdr="0" ftr="0" dt="0"/>
  <p:txStyles>
    <p:titleStyle>
      <a:lvl1pPr marL="0" lvl="0" indent="0" algn="ctr" defTabSz="825500" eaLnBrk="0" fontAlgn="base" latinLnBrk="0" hangingPunct="0">
        <a:lnSpc>
          <a:spcPct val="100000"/>
        </a:lnSpc>
        <a:spcBef>
          <a:spcPct val="0"/>
        </a:spcBef>
        <a:spcAft>
          <a:spcPct val="0"/>
        </a:spcAft>
        <a:buNone/>
        <a:defRPr sz="11200" b="0" i="0" u="none" kern="1200" baseline="0">
          <a:solidFill>
            <a:schemeClr val="tx2"/>
          </a:solidFill>
          <a:latin typeface="+mj-lt"/>
          <a:ea typeface="+mj-ea"/>
          <a:cs typeface="+mj-cs"/>
          <a:sym typeface="Helvetica Light" panose="02010600030101010101"/>
        </a:defRPr>
      </a:lvl1pPr>
    </p:titleStyle>
    <p:bodyStyle>
      <a:lvl1pPr marL="635000" lvl="0"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1pPr>
      <a:lvl2pPr marL="1270000" lvl="1"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2pPr>
      <a:lvl3pPr marL="1905000" lvl="2"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3pPr>
      <a:lvl4pPr marL="2540000" lvl="3"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4pPr>
      <a:lvl5pPr marL="3175000" lvl="4"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5pPr>
      <a:lvl6pPr marL="2514600" lvl="5"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6pPr>
      <a:lvl7pPr marL="2971800" lvl="6"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7pPr>
      <a:lvl8pPr marL="3429000" lvl="7"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8pPr>
      <a:lvl9pPr marL="3886200" lvl="8"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9pPr>
    </p:bodyStyle>
    <p:otherStyle>
      <a:lvl1pPr marL="0" lvl="0" indent="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1pPr>
      <a:lvl2pPr marL="457200" lvl="1" indent="-2286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2pPr>
      <a:lvl3pPr marL="914400" lvl="2" indent="-4572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3pPr>
      <a:lvl4pPr marL="1371600" lvl="3" indent="-6858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4pPr>
      <a:lvl5pPr marL="1828800" lvl="4"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5pPr>
      <a:lvl6pPr marL="2286000" lvl="5"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6pPr>
      <a:lvl7pPr marL="2743200" lvl="6"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7pPr>
      <a:lvl8pPr marL="3200400" lvl="7"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8pPr>
      <a:lvl9pPr marL="3657600" lvl="8"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E8E1D3">
            <a:alpha val="100000"/>
          </a:srgbClr>
        </a:solidFill>
        <a:effectLst/>
      </p:bgPr>
    </p:bg>
    <p:spTree>
      <p:nvGrpSpPr>
        <p:cNvPr id="1" name=""/>
        <p:cNvGrpSpPr/>
        <p:nvPr/>
      </p:nvGrpSpPr>
      <p:grpSpPr/>
      <p:sp>
        <p:nvSpPr>
          <p:cNvPr id="4098" name="Shape 2"/>
          <p:cNvSpPr>
            <a:spLocks noGrp="1"/>
          </p:cNvSpPr>
          <p:nvPr>
            <p:ph type="title"/>
          </p:nvPr>
        </p:nvSpPr>
        <p:spPr>
          <a:xfrm>
            <a:off x="1689100" y="952500"/>
            <a:ext cx="21005800" cy="2286000"/>
          </a:xfrm>
          <a:prstGeom prst="rect">
            <a:avLst/>
          </a:prstGeom>
          <a:noFill/>
          <a:ln w="9525">
            <a:noFill/>
          </a:ln>
        </p:spPr>
        <p:txBody>
          <a:bodyPr lIns="0" tIns="0" rIns="0" bIns="0" anchor="ctr"/>
          <a:p>
            <a:pPr lvl="0"/>
            <a:r>
              <a:rPr lang="en-US" altLang="zh-CN"/>
              <a:t>Başlık Metni</a:t>
            </a:r>
            <a:endParaRPr lang="en-US" altLang="zh-CN"/>
          </a:p>
        </p:txBody>
      </p:sp>
      <p:sp>
        <p:nvSpPr>
          <p:cNvPr id="4099" name="Shape 3"/>
          <p:cNvSpPr>
            <a:spLocks noGrp="1"/>
          </p:cNvSpPr>
          <p:nvPr>
            <p:ph type="body" idx="1"/>
          </p:nvPr>
        </p:nvSpPr>
        <p:spPr>
          <a:xfrm>
            <a:off x="1689100" y="3238500"/>
            <a:ext cx="21005800" cy="9207500"/>
          </a:xfrm>
          <a:prstGeom prst="rect">
            <a:avLst/>
          </a:prstGeom>
          <a:noFill/>
          <a:ln w="9525">
            <a:noFill/>
          </a:ln>
        </p:spPr>
        <p:txBody>
          <a:bodyPr lIns="0" tIns="0" rIns="0" bIns="0" anchor="ctr"/>
          <a:p>
            <a:pPr lvl="0"/>
            <a:r>
              <a:rPr lang="en-US" altLang="zh-CN"/>
              <a:t>Gövde Düzeyi Bir</a:t>
            </a:r>
            <a:endParaRPr lang="en-US" altLang="zh-CN"/>
          </a:p>
          <a:p>
            <a:pPr lvl="1"/>
            <a:r>
              <a:rPr lang="en-US" altLang="zh-CN"/>
              <a:t>Gövde Düzeyi İki</a:t>
            </a:r>
            <a:endParaRPr lang="en-US" altLang="zh-CN"/>
          </a:p>
          <a:p>
            <a:pPr lvl="2"/>
            <a:r>
              <a:rPr lang="en-US" altLang="zh-CN"/>
              <a:t>Gövde Düzeyi Üç</a:t>
            </a:r>
            <a:endParaRPr lang="en-US" altLang="zh-CN"/>
          </a:p>
          <a:p>
            <a:pPr lvl="3"/>
            <a:r>
              <a:rPr lang="en-US" altLang="zh-CN"/>
              <a:t>Gövde Düzeyi Dört</a:t>
            </a:r>
            <a:endParaRPr lang="en-US" altLang="zh-CN"/>
          </a:p>
          <a:p>
            <a:pPr lvl="4"/>
            <a:r>
              <a:rPr lang="en-US" altLang="zh-CN"/>
              <a:t>Gövde Düzeyi Beş</a:t>
            </a:r>
            <a:endParaRPr lang="en-US" altLang="zh-CN"/>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hf sldNum="0" hdr="0" ftr="0" dt="0"/>
  <p:txStyles>
    <p:titleStyle>
      <a:lvl1pPr marL="0" lvl="0" indent="0" algn="ctr" defTabSz="825500" eaLnBrk="0" fontAlgn="base" latinLnBrk="0" hangingPunct="0">
        <a:lnSpc>
          <a:spcPct val="100000"/>
        </a:lnSpc>
        <a:spcBef>
          <a:spcPct val="0"/>
        </a:spcBef>
        <a:spcAft>
          <a:spcPct val="0"/>
        </a:spcAft>
        <a:buNone/>
        <a:defRPr sz="11200" b="0" i="0" u="none" kern="1200" baseline="0">
          <a:solidFill>
            <a:schemeClr val="tx2"/>
          </a:solidFill>
          <a:latin typeface="+mj-lt"/>
          <a:ea typeface="+mj-ea"/>
          <a:cs typeface="+mj-cs"/>
          <a:sym typeface="Helvetica Light" panose="02010600030101010101"/>
        </a:defRPr>
      </a:lvl1pPr>
    </p:titleStyle>
    <p:bodyStyle>
      <a:lvl1pPr marL="635000" lvl="0"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1pPr>
      <a:lvl2pPr marL="1270000" lvl="1"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2pPr>
      <a:lvl3pPr marL="1905000" lvl="2"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3pPr>
      <a:lvl4pPr marL="2540000" lvl="3"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4pPr>
      <a:lvl5pPr marL="3175000" lvl="4"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5pPr>
      <a:lvl6pPr marL="2514600" lvl="5"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6pPr>
      <a:lvl7pPr marL="2971800" lvl="6"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7pPr>
      <a:lvl8pPr marL="3429000" lvl="7"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8pPr>
      <a:lvl9pPr marL="3886200" lvl="8"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9pPr>
    </p:bodyStyle>
    <p:otherStyle>
      <a:lvl1pPr marL="0" lvl="0" indent="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1pPr>
      <a:lvl2pPr marL="457200" lvl="1" indent="-2286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2pPr>
      <a:lvl3pPr marL="914400" lvl="2" indent="-4572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3pPr>
      <a:lvl4pPr marL="1371600" lvl="3" indent="-6858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4pPr>
      <a:lvl5pPr marL="1828800" lvl="4"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5pPr>
      <a:lvl6pPr marL="2286000" lvl="5"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6pPr>
      <a:lvl7pPr marL="2743200" lvl="6"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7pPr>
      <a:lvl8pPr marL="3200400" lvl="7"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8pPr>
      <a:lvl9pPr marL="3657600" lvl="8"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5F4F6">
            <a:alpha val="100000"/>
          </a:srgbClr>
        </a:solidFill>
        <a:effectLst/>
      </p:bgPr>
    </p:bg>
    <p:spTree>
      <p:nvGrpSpPr>
        <p:cNvPr id="1" name=""/>
        <p:cNvGrpSpPr/>
        <p:nvPr/>
      </p:nvGrpSpPr>
      <p:grpSpPr/>
      <p:sp>
        <p:nvSpPr>
          <p:cNvPr id="5122" name="Shape 2"/>
          <p:cNvSpPr>
            <a:spLocks noGrp="1"/>
          </p:cNvSpPr>
          <p:nvPr>
            <p:ph type="title"/>
          </p:nvPr>
        </p:nvSpPr>
        <p:spPr>
          <a:xfrm>
            <a:off x="1689100" y="952500"/>
            <a:ext cx="21005800" cy="2286000"/>
          </a:xfrm>
          <a:prstGeom prst="rect">
            <a:avLst/>
          </a:prstGeom>
          <a:noFill/>
          <a:ln w="9525">
            <a:noFill/>
          </a:ln>
        </p:spPr>
        <p:txBody>
          <a:bodyPr lIns="0" tIns="0" rIns="0" bIns="0" anchor="ctr"/>
          <a:p>
            <a:pPr lvl="0"/>
            <a:r>
              <a:rPr lang="en-US" altLang="zh-CN"/>
              <a:t>Başlık Metni</a:t>
            </a:r>
            <a:endParaRPr lang="en-US" altLang="zh-CN"/>
          </a:p>
        </p:txBody>
      </p:sp>
      <p:sp>
        <p:nvSpPr>
          <p:cNvPr id="5123" name="Shape 3"/>
          <p:cNvSpPr>
            <a:spLocks noGrp="1"/>
          </p:cNvSpPr>
          <p:nvPr>
            <p:ph type="body" idx="1"/>
          </p:nvPr>
        </p:nvSpPr>
        <p:spPr>
          <a:xfrm>
            <a:off x="1689100" y="3238500"/>
            <a:ext cx="21005800" cy="9207500"/>
          </a:xfrm>
          <a:prstGeom prst="rect">
            <a:avLst/>
          </a:prstGeom>
          <a:noFill/>
          <a:ln w="9525">
            <a:noFill/>
          </a:ln>
        </p:spPr>
        <p:txBody>
          <a:bodyPr lIns="0" tIns="0" rIns="0" bIns="0" anchor="ctr"/>
          <a:p>
            <a:pPr lvl="0"/>
            <a:r>
              <a:rPr lang="en-US" altLang="zh-CN"/>
              <a:t>Gövde Düzeyi Bir</a:t>
            </a:r>
            <a:endParaRPr lang="en-US" altLang="zh-CN"/>
          </a:p>
          <a:p>
            <a:pPr lvl="1"/>
            <a:r>
              <a:rPr lang="en-US" altLang="zh-CN"/>
              <a:t>Gövde Düzeyi İki</a:t>
            </a:r>
            <a:endParaRPr lang="en-US" altLang="zh-CN"/>
          </a:p>
          <a:p>
            <a:pPr lvl="2"/>
            <a:r>
              <a:rPr lang="en-US" altLang="zh-CN"/>
              <a:t>Gövde Düzeyi Üç</a:t>
            </a:r>
            <a:endParaRPr lang="en-US" altLang="zh-CN"/>
          </a:p>
          <a:p>
            <a:pPr lvl="3"/>
            <a:r>
              <a:rPr lang="en-US" altLang="zh-CN"/>
              <a:t>Gövde Düzeyi Dört</a:t>
            </a:r>
            <a:endParaRPr lang="en-US" altLang="zh-CN"/>
          </a:p>
          <a:p>
            <a:pPr lvl="4"/>
            <a:r>
              <a:rPr lang="en-US" altLang="zh-CN"/>
              <a:t>Gövde Düzeyi Beş</a:t>
            </a:r>
            <a:endParaRPr lang="en-US" altLang="zh-CN"/>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med"/>
  <p:hf sldNum="0" hdr="0" ftr="0" dt="0"/>
  <p:txStyles>
    <p:titleStyle>
      <a:lvl1pPr marL="0" lvl="0" indent="0" algn="ctr" defTabSz="825500" eaLnBrk="0" fontAlgn="base" latinLnBrk="0" hangingPunct="0">
        <a:lnSpc>
          <a:spcPct val="100000"/>
        </a:lnSpc>
        <a:spcBef>
          <a:spcPct val="0"/>
        </a:spcBef>
        <a:spcAft>
          <a:spcPct val="0"/>
        </a:spcAft>
        <a:buNone/>
        <a:defRPr sz="11200" b="0" i="0" u="none" kern="1200" baseline="0">
          <a:solidFill>
            <a:schemeClr val="tx2"/>
          </a:solidFill>
          <a:latin typeface="+mj-lt"/>
          <a:ea typeface="+mj-ea"/>
          <a:cs typeface="+mj-cs"/>
          <a:sym typeface="Helvetica Light" panose="02010600030101010101"/>
        </a:defRPr>
      </a:lvl1pPr>
    </p:titleStyle>
    <p:bodyStyle>
      <a:lvl1pPr marL="635000" lvl="0"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1pPr>
      <a:lvl2pPr marL="1270000" lvl="1"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2pPr>
      <a:lvl3pPr marL="1905000" lvl="2"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3pPr>
      <a:lvl4pPr marL="2540000" lvl="3"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4pPr>
      <a:lvl5pPr marL="3175000" lvl="4"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5pPr>
      <a:lvl6pPr marL="2514600" lvl="5"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6pPr>
      <a:lvl7pPr marL="2971800" lvl="6"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7pPr>
      <a:lvl8pPr marL="3429000" lvl="7"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8pPr>
      <a:lvl9pPr marL="3886200" lvl="8" indent="-2286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9pPr>
    </p:bodyStyle>
    <p:otherStyle>
      <a:lvl1pPr marL="0" lvl="0" indent="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1pPr>
      <a:lvl2pPr marL="457200" lvl="1" indent="-2286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2pPr>
      <a:lvl3pPr marL="914400" lvl="2" indent="-4572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3pPr>
      <a:lvl4pPr marL="1371600" lvl="3" indent="-6858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4pPr>
      <a:lvl5pPr marL="1828800" lvl="4"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5pPr>
      <a:lvl6pPr marL="2286000" lvl="5"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6pPr>
      <a:lvl7pPr marL="2743200" lvl="6"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7pPr>
      <a:lvl8pPr marL="3200400" lvl="7"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8pPr>
      <a:lvl9pPr marL="3657600" lvl="8" indent="-914400" algn="l" defTabSz="825500" eaLnBrk="0" fontAlgn="base" latinLnBrk="0" hangingPunct="0">
        <a:lnSpc>
          <a:spcPct val="100000"/>
        </a:lnSpc>
        <a:spcBef>
          <a:spcPct val="0"/>
        </a:spcBef>
        <a:spcAft>
          <a:spcPct val="0"/>
        </a:spcAft>
        <a:buFont typeface="Arial" panose="020B0604020202020204" pitchFamily="34" charset="0"/>
        <a:buNone/>
        <a:defRPr sz="5000" b="0" i="0" u="none" kern="1200" baseline="0">
          <a:solidFill>
            <a:schemeClr val="tx1"/>
          </a:solidFill>
          <a:latin typeface="+mn-lt"/>
          <a:ea typeface="+mn-ea"/>
          <a:cs typeface="+mn-cs"/>
          <a:sym typeface="Helvetica Light" panose="02010600030101010101"/>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image" Target="../media/image4.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9.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17.png"/><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9.xml"/><Relationship Id="rId2" Type="http://schemas.openxmlformats.org/officeDocument/2006/relationships/image" Target="../media/image18.png"/><Relationship Id="rId1"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29.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25.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26.png"/></Relationships>
</file>

<file path=ppt/slides/_rels/slide22.xml.rels><?xml version="1.0" encoding="UTF-8" standalone="yes"?>
<Relationships xmlns="http://schemas.openxmlformats.org/package/2006/relationships"><Relationship Id="rId7" Type="http://schemas.openxmlformats.org/officeDocument/2006/relationships/slideLayout" Target="../slideLayouts/slideLayout29.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70" name="图片 1"/>
          <p:cNvPicPr>
            <a:picLocks noChangeAspect="1"/>
          </p:cNvPicPr>
          <p:nvPr/>
        </p:nvPicPr>
        <p:blipFill>
          <a:blip r:embed="rId1"/>
          <a:stretch>
            <a:fillRect/>
          </a:stretch>
        </p:blipFill>
        <p:spPr>
          <a:xfrm>
            <a:off x="0" y="0"/>
            <a:ext cx="24384000" cy="13716000"/>
          </a:xfrm>
          <a:prstGeom prst="rect">
            <a:avLst/>
          </a:prstGeom>
          <a:noFill/>
          <a:ln w="9525">
            <a:noFill/>
          </a:ln>
        </p:spPr>
      </p:pic>
      <p:sp>
        <p:nvSpPr>
          <p:cNvPr id="7171" name="文本框 2"/>
          <p:cNvSpPr txBox="1"/>
          <p:nvPr/>
        </p:nvSpPr>
        <p:spPr>
          <a:xfrm>
            <a:off x="455613" y="2232025"/>
            <a:ext cx="9882187" cy="2657475"/>
          </a:xfrm>
          <a:prstGeom prst="rect">
            <a:avLst/>
          </a:prstGeom>
          <a:noFill/>
          <a:ln w="9525">
            <a:noFill/>
          </a:ln>
        </p:spPr>
        <p:txBody>
          <a:bodyPr lIns="50800" tIns="50800" rIns="50800" bIns="50800" anchor="ctr">
            <a:spAutoFit/>
          </a:bodyPr>
          <a:p>
            <a:pPr lvl="0" algn="ctr" eaLnBrk="1" latinLnBrk="1"/>
            <a:r>
              <a:rPr lang="zh-CN" altLang="en-US" sz="16600" b="1" dirty="0">
                <a:solidFill>
                  <a:srgbClr val="C82506"/>
                </a:solidFill>
                <a:latin typeface="微软雅黑" panose="020B0503020204020204" pitchFamily="2" charset="-122"/>
                <a:ea typeface="微软雅黑" panose="020B0503020204020204" pitchFamily="2" charset="-122"/>
                <a:sym typeface="Helvetica Light" panose="02010600030101010101"/>
              </a:rPr>
              <a:t>狼</a:t>
            </a:r>
            <a:r>
              <a:rPr lang="zh-CN" altLang="en-US" sz="16600" b="1" dirty="0">
                <a:solidFill>
                  <a:srgbClr val="34373B"/>
                </a:solidFill>
                <a:latin typeface="微软雅黑" panose="020B0503020204020204" pitchFamily="2" charset="-122"/>
                <a:ea typeface="微软雅黑" panose="020B0503020204020204" pitchFamily="2" charset="-122"/>
                <a:sym typeface="Helvetica Light" panose="02010600030101010101"/>
              </a:rPr>
              <a:t>性团队</a:t>
            </a:r>
            <a:endParaRPr lang="zh-CN" altLang="en-US" sz="16600" b="1" dirty="0">
              <a:solidFill>
                <a:srgbClr val="34373B"/>
              </a:solidFill>
              <a:latin typeface="微软雅黑" panose="020B0503020204020204" pitchFamily="2" charset="-122"/>
              <a:ea typeface="微软雅黑" panose="020B0503020204020204" pitchFamily="2" charset="-122"/>
              <a:sym typeface="Helvetica Light" panose="02010600030101010101"/>
            </a:endParaRPr>
          </a:p>
        </p:txBody>
      </p:sp>
      <p:sp>
        <p:nvSpPr>
          <p:cNvPr id="7172" name="矩形 3"/>
          <p:cNvSpPr/>
          <p:nvPr/>
        </p:nvSpPr>
        <p:spPr>
          <a:xfrm>
            <a:off x="1184275" y="4749800"/>
            <a:ext cx="8416925" cy="862013"/>
          </a:xfrm>
          <a:prstGeom prst="rect">
            <a:avLst/>
          </a:prstGeom>
          <a:noFill/>
          <a:ln w="9525">
            <a:noFill/>
          </a:ln>
        </p:spPr>
        <p:txBody>
          <a:bodyPr>
            <a:spAutoFit/>
          </a:bodyPr>
          <a:p>
            <a:pPr lvl="0" algn="dist" eaLnBrk="1" hangingPunct="1"/>
            <a:r>
              <a:rPr lang="zh-CN" altLang="en-US"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企业文化建设培训演讲PPT</a:t>
            </a:r>
            <a:endParaRPr lang="zh-CN" altLang="en-US"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grpSp>
        <p:nvGrpSpPr>
          <p:cNvPr id="7173" name="组合 5"/>
          <p:cNvGrpSpPr/>
          <p:nvPr/>
        </p:nvGrpSpPr>
        <p:grpSpPr>
          <a:xfrm>
            <a:off x="18799175" y="12344400"/>
            <a:ext cx="836613" cy="838200"/>
            <a:chOff x="0" y="0"/>
            <a:chExt cx="838200" cy="838200"/>
          </a:xfrm>
        </p:grpSpPr>
        <p:sp>
          <p:nvSpPr>
            <p:cNvPr id="7174" name="椭圆 4"/>
            <p:cNvSpPr/>
            <p:nvPr/>
          </p:nvSpPr>
          <p:spPr>
            <a:xfrm>
              <a:off x="0" y="0"/>
              <a:ext cx="838200" cy="838200"/>
            </a:xfrm>
            <a:prstGeom prst="ellipse">
              <a:avLst/>
            </a:prstGeom>
            <a:solidFill>
              <a:srgbClr val="C82506"/>
            </a:solidFill>
            <a:ln w="9525">
              <a:noFill/>
            </a:ln>
            <a:effectLst>
              <a:outerShdw dist="25400" dir="5400000" algn="ctr" rotWithShape="0">
                <a:srgbClr val="000000">
                  <a:alpha val="50000"/>
                </a:srgbClr>
              </a:outerShdw>
            </a:effectLst>
          </p:spPr>
          <p:txBody>
            <a:bodyPr lIns="50800" tIns="50800" rIns="50800" bIns="50800" anchor="ctr">
              <a:spAutoFit/>
            </a:bodyPr>
            <a:p>
              <a:pPr lvl="0" algn="ctr" eaLnBrk="1" latinLnBrk="1"/>
              <a:endParaRPr lang="zh-CN" altLang="en-US" sz="3200" dirty="0">
                <a:solidFill>
                  <a:srgbClr val="FFFFFF"/>
                </a:solidFill>
                <a:latin typeface="Helvetica Light" panose="02010600030101010101"/>
                <a:ea typeface="Helvetica Light" panose="02010600030101010101"/>
                <a:sym typeface="Helvetica Light" panose="02010600030101010101"/>
              </a:endParaRPr>
            </a:p>
          </p:txBody>
        </p:sp>
        <p:pic>
          <p:nvPicPr>
            <p:cNvPr id="7175" name="组合 12"/>
            <p:cNvPicPr/>
            <p:nvPr/>
          </p:nvPicPr>
          <p:blipFill>
            <a:blip r:embed="rId2"/>
            <a:stretch>
              <a:fillRect/>
            </a:stretch>
          </p:blipFill>
          <p:spPr>
            <a:xfrm>
              <a:off x="228028" y="115824"/>
              <a:ext cx="377952" cy="603504"/>
            </a:xfrm>
            <a:prstGeom prst="rect">
              <a:avLst/>
            </a:prstGeom>
            <a:noFill/>
            <a:ln w="9525">
              <a:noFill/>
            </a:ln>
          </p:spPr>
        </p:pic>
      </p:grpSp>
      <p:sp>
        <p:nvSpPr>
          <p:cNvPr id="7176" name="文本框 6"/>
          <p:cNvSpPr txBox="1"/>
          <p:nvPr/>
        </p:nvSpPr>
        <p:spPr>
          <a:xfrm>
            <a:off x="19480213" y="12360275"/>
            <a:ext cx="4570412" cy="841375"/>
          </a:xfrm>
          <a:prstGeom prst="rect">
            <a:avLst/>
          </a:prstGeom>
          <a:noFill/>
          <a:ln w="9525">
            <a:noFill/>
          </a:ln>
        </p:spPr>
        <p:txBody>
          <a:bodyPr lIns="50800" tIns="50800" rIns="50800" bIns="50800" anchor="ctr">
            <a:spAutoFit/>
          </a:bodyPr>
          <a:p>
            <a:pPr lvl="0" algn="ctr" eaLnBrk="1" latinLnBrk="1"/>
            <a:r>
              <a:rPr lang="zh-CN" altLang="en-US" sz="48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演讲人：张老者</a:t>
            </a:r>
            <a:endParaRPr lang="zh-CN" altLang="en-US" sz="48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7177" name="Freeform 9"/>
          <p:cNvSpPr>
            <a:spLocks noChangeAspect="1" noEditPoints="1"/>
          </p:cNvSpPr>
          <p:nvPr/>
        </p:nvSpPr>
        <p:spPr>
          <a:xfrm>
            <a:off x="-31750" y="2311400"/>
            <a:ext cx="280988" cy="3209925"/>
          </a:xfrm>
          <a:prstGeom prst="actionButtonBlank">
            <a:avLst/>
          </a:prstGeom>
          <a:solidFill>
            <a:srgbClr val="C82506"/>
          </a:solidFill>
          <a:ln w="9525">
            <a:noFill/>
          </a:ln>
        </p:spPr>
        <p:txBody>
          <a:bodyPr/>
          <a:lstStyle>
            <a:lvl1pPr marL="635000" lvl="0"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Helvetica Light" panose="02010600030101010101"/>
                <a:ea typeface="Helvetica Light" panose="02010600030101010101"/>
                <a:sym typeface="Helvetica Light" panose="02010600030101010101"/>
              </a:defRPr>
            </a:lvl1pPr>
            <a:lvl2pPr marL="1270000" lvl="1"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2pPr>
            <a:lvl3pPr marL="1905000" lvl="2"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3pPr>
            <a:lvl4pPr marL="2540000" lvl="3"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4pPr>
            <a:lvl5pPr marL="3175000" lvl="4"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5pPr>
          </a:lstStyle>
          <a:p>
            <a:pPr marL="0" lvl="0" indent="0">
              <a:spcBef>
                <a:spcPct val="0"/>
              </a:spcBef>
              <a:buNone/>
            </a:pPr>
            <a:endParaRPr sz="5000">
              <a:latin typeface="Arial" panose="020B0604020202020204" pitchFamily="34" charset="0"/>
              <a:ea typeface="宋体" panose="02010600030101010101" pitchFamily="2" charset="-122"/>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4" name="图片 1"/>
          <p:cNvPicPr>
            <a:picLocks noChangeAspect="1"/>
          </p:cNvPicPr>
          <p:nvPr/>
        </p:nvPicPr>
        <p:blipFill>
          <a:blip r:embed="rId1"/>
          <a:stretch>
            <a:fillRect/>
          </a:stretch>
        </p:blipFill>
        <p:spPr>
          <a:xfrm>
            <a:off x="-47625" y="0"/>
            <a:ext cx="24430038" cy="13839825"/>
          </a:xfrm>
          <a:prstGeom prst="rect">
            <a:avLst/>
          </a:prstGeom>
          <a:noFill/>
          <a:ln w="9525">
            <a:noFill/>
          </a:ln>
        </p:spPr>
      </p:pic>
      <p:sp>
        <p:nvSpPr>
          <p:cNvPr id="8195" name="矩形 3"/>
          <p:cNvSpPr/>
          <p:nvPr/>
        </p:nvSpPr>
        <p:spPr>
          <a:xfrm>
            <a:off x="1476375" y="1754188"/>
            <a:ext cx="5657850" cy="1862137"/>
          </a:xfrm>
          <a:prstGeom prst="rect">
            <a:avLst/>
          </a:prstGeom>
          <a:noFill/>
          <a:ln w="9525">
            <a:noFill/>
          </a:ln>
        </p:spPr>
        <p:txBody>
          <a:bodyPr>
            <a:spAutoFit/>
          </a:bodyPr>
          <a:p>
            <a:pPr marL="857250" lvl="0" indent="-857250" algn="ctr" eaLnBrk="1" hangingPunct="1">
              <a:buChar char="•"/>
            </a:pPr>
            <a:r>
              <a:rPr lang="zh-CN" altLang="en-US" sz="11500" dirty="0">
                <a:solidFill>
                  <a:srgbClr val="C82506"/>
                </a:solidFill>
                <a:latin typeface="微软雅黑" panose="020B0503020204020204" pitchFamily="2" charset="-122"/>
                <a:ea typeface="微软雅黑" panose="020B0503020204020204" pitchFamily="2" charset="-122"/>
                <a:sym typeface="Helvetica Light" panose="02010600030101010101"/>
              </a:rPr>
              <a:t>狼</a:t>
            </a:r>
            <a:r>
              <a:rPr lang="zh-CN" altLang="en-US" sz="8000" dirty="0">
                <a:solidFill>
                  <a:srgbClr val="000000"/>
                </a:solidFill>
                <a:latin typeface="微软雅黑" panose="020B0503020204020204" pitchFamily="2" charset="-122"/>
                <a:ea typeface="微软雅黑" panose="020B0503020204020204" pitchFamily="2" charset="-122"/>
                <a:sym typeface="Helvetica Light" panose="02010600030101010101"/>
              </a:rPr>
              <a:t>的精神</a:t>
            </a:r>
            <a:endParaRPr lang="zh-CN" altLang="en-US" sz="80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pic>
        <p:nvPicPr>
          <p:cNvPr id="8196" name="图片 4"/>
          <p:cNvPicPr>
            <a:picLocks noChangeAspect="1"/>
          </p:cNvPicPr>
          <p:nvPr/>
        </p:nvPicPr>
        <p:blipFill>
          <a:blip r:embed="rId2"/>
          <a:stretch>
            <a:fillRect/>
          </a:stretch>
        </p:blipFill>
        <p:spPr>
          <a:xfrm>
            <a:off x="13981113" y="3132138"/>
            <a:ext cx="10402887" cy="10669587"/>
          </a:xfrm>
          <a:prstGeom prst="rect">
            <a:avLst/>
          </a:prstGeom>
          <a:noFill/>
          <a:ln w="9525">
            <a:noFill/>
          </a:ln>
        </p:spPr>
      </p:pic>
      <p:sp>
        <p:nvSpPr>
          <p:cNvPr id="8197" name="文本框 5"/>
          <p:cNvSpPr txBox="1"/>
          <p:nvPr/>
        </p:nvSpPr>
        <p:spPr>
          <a:xfrm>
            <a:off x="2765425" y="4006850"/>
            <a:ext cx="13990638" cy="8412163"/>
          </a:xfrm>
          <a:prstGeom prst="rect">
            <a:avLst/>
          </a:prstGeom>
          <a:noFill/>
          <a:ln w="9525">
            <a:noFill/>
          </a:ln>
        </p:spPr>
        <p:txBody>
          <a:bodyPr lIns="50800" tIns="50800" rIns="50800" bIns="50800" anchor="ctr">
            <a:spAutoFit/>
          </a:bodyPr>
          <a:p>
            <a:pPr lvl="0" eaLnBrk="1" latinLnBrk="1"/>
            <a:r>
              <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一、</a:t>
            </a:r>
            <a:r>
              <a:rPr lang="zh-CN" altLang="en-US" sz="3600" b="1" dirty="0">
                <a:solidFill>
                  <a:srgbClr val="C82506"/>
                </a:solidFill>
                <a:latin typeface="微软雅黑 Light" panose="020B0502040204020203" pitchFamily="2" charset="-122"/>
                <a:ea typeface="微软雅黑 Light" panose="020B0502040204020203" pitchFamily="2" charset="-122"/>
                <a:sym typeface="Helvetica Light" panose="02010600030101010101"/>
              </a:rPr>
              <a:t>卧薪尝胆</a:t>
            </a:r>
            <a:r>
              <a:rPr lang="zh-CN" altLang="en-US" sz="3600" dirty="0">
                <a:solidFill>
                  <a:srgbClr val="C82506"/>
                </a:solidFill>
                <a:latin typeface="微软雅黑 Light" panose="020B0502040204020203" pitchFamily="2" charset="-122"/>
                <a:ea typeface="微软雅黑 Light" panose="020B0502040204020203" pitchFamily="2" charset="-122"/>
                <a:sym typeface="Helvetica Light" panose="02010600030101010101"/>
              </a:rPr>
              <a:t> </a:t>
            </a:r>
            <a:endParaRPr lang="zh-CN" altLang="en-US" sz="3600" dirty="0">
              <a:solidFill>
                <a:srgbClr val="C82506"/>
              </a:solidFill>
              <a:latin typeface="微软雅黑 Light" panose="020B0502040204020203" pitchFamily="2" charset="-122"/>
              <a:ea typeface="微软雅黑 Light" panose="020B0502040204020203" pitchFamily="2" charset="-122"/>
              <a:sym typeface="Helvetica Light" panose="02010600030101010101"/>
            </a:endParaRPr>
          </a:p>
          <a:p>
            <a:pPr lvl="0" eaLnBrk="1" latinLnBrk="1"/>
            <a:r>
              <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狼不会为了自己的尊严在自己弱小的时候去攻击比自己强大的敌人。 </a:t>
            </a:r>
            <a:endParaRPr lang="en-US" altLang="x-none"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lvl="0" eaLnBrk="1" latinLnBrk="1"/>
            <a:endPar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lvl="0" eaLnBrk="1" latinLnBrk="1"/>
            <a:r>
              <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二、</a:t>
            </a:r>
            <a:r>
              <a:rPr lang="zh-CN" altLang="en-US" sz="3600" b="1" dirty="0">
                <a:solidFill>
                  <a:srgbClr val="C82506"/>
                </a:solidFill>
                <a:latin typeface="微软雅黑 Light" panose="020B0502040204020203" pitchFamily="2" charset="-122"/>
                <a:ea typeface="微软雅黑 Light" panose="020B0502040204020203" pitchFamily="2" charset="-122"/>
                <a:sym typeface="Helvetica Light" panose="02010600030101010101"/>
              </a:rPr>
              <a:t>众狼一心 </a:t>
            </a:r>
            <a:endParaRPr lang="zh-CN" altLang="en-US" sz="3600" b="1" dirty="0">
              <a:solidFill>
                <a:srgbClr val="C82506"/>
              </a:solidFill>
              <a:latin typeface="微软雅黑 Light" panose="020B0502040204020203" pitchFamily="2" charset="-122"/>
              <a:ea typeface="微软雅黑 Light" panose="020B0502040204020203" pitchFamily="2" charset="-122"/>
              <a:sym typeface="Helvetica Light" panose="02010600030101010101"/>
            </a:endParaRPr>
          </a:p>
          <a:p>
            <a:pPr lvl="0" eaLnBrk="1" latinLnBrk="1"/>
            <a:r>
              <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狼如果不得不面对比自己强大的东西，必须群而攻之。 </a:t>
            </a:r>
            <a:endParaRPr lang="en-US" altLang="x-none"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lvl="0" eaLnBrk="1" latinLnBrk="1"/>
            <a:endPar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lvl="0" eaLnBrk="1" latinLnBrk="1"/>
            <a:r>
              <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三、</a:t>
            </a:r>
            <a:r>
              <a:rPr lang="zh-CN" altLang="en-US" sz="3600" b="1" dirty="0">
                <a:solidFill>
                  <a:srgbClr val="C82506"/>
                </a:solidFill>
                <a:latin typeface="微软雅黑 Light" panose="020B0502040204020203" pitchFamily="2" charset="-122"/>
                <a:ea typeface="微软雅黑 Light" panose="020B0502040204020203" pitchFamily="2" charset="-122"/>
                <a:sym typeface="Helvetica Light" panose="02010600030101010101"/>
              </a:rPr>
              <a:t>自知之明</a:t>
            </a:r>
            <a:r>
              <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 </a:t>
            </a:r>
            <a:endPar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lvl="0" eaLnBrk="1" latinLnBrk="1"/>
            <a:r>
              <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狼也想当兽王，但是他们知道自己是狼而不是虎。 </a:t>
            </a:r>
            <a:endParaRPr lang="en-US" altLang="x-none"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lvl="0" eaLnBrk="1" latinLnBrk="1"/>
            <a:endPar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lvl="0" eaLnBrk="1" latinLnBrk="1"/>
            <a:r>
              <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四、</a:t>
            </a:r>
            <a:r>
              <a:rPr lang="zh-CN" altLang="en-US" sz="3600" b="1" dirty="0">
                <a:solidFill>
                  <a:srgbClr val="C82506"/>
                </a:solidFill>
                <a:latin typeface="微软雅黑 Light" panose="020B0502040204020203" pitchFamily="2" charset="-122"/>
                <a:ea typeface="微软雅黑 Light" panose="020B0502040204020203" pitchFamily="2" charset="-122"/>
                <a:sym typeface="Helvetica Light" panose="02010600030101010101"/>
              </a:rPr>
              <a:t>顺水推舟</a:t>
            </a:r>
            <a:r>
              <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 </a:t>
            </a:r>
            <a:endPar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lvl="0" eaLnBrk="1" latinLnBrk="1"/>
            <a:r>
              <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狼知道用最小的代价，换取最大的回报。 </a:t>
            </a:r>
            <a:endParaRPr lang="en-US" altLang="x-none"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lvl="0" eaLnBrk="1" latinLnBrk="1"/>
            <a:endPar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lvl="0" eaLnBrk="1" latinLnBrk="1"/>
            <a:r>
              <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五、</a:t>
            </a:r>
            <a:r>
              <a:rPr lang="zh-CN" altLang="en-US" sz="3600" b="1" dirty="0">
                <a:solidFill>
                  <a:srgbClr val="C82506"/>
                </a:solidFill>
                <a:latin typeface="微软雅黑 Light" panose="020B0502040204020203" pitchFamily="2" charset="-122"/>
                <a:ea typeface="微软雅黑 Light" panose="020B0502040204020203" pitchFamily="2" charset="-122"/>
                <a:sym typeface="Helvetica Light" panose="02010600030101010101"/>
              </a:rPr>
              <a:t>同进同退 </a:t>
            </a:r>
            <a:endParaRPr lang="zh-CN" altLang="en-US" sz="3600" b="1" dirty="0">
              <a:solidFill>
                <a:srgbClr val="C82506"/>
              </a:solidFill>
              <a:latin typeface="微软雅黑 Light" panose="020B0502040204020203" pitchFamily="2" charset="-122"/>
              <a:ea typeface="微软雅黑 Light" panose="020B0502040204020203" pitchFamily="2" charset="-122"/>
              <a:sym typeface="Helvetica Light" panose="02010600030101010101"/>
            </a:endParaRPr>
          </a:p>
          <a:p>
            <a:pPr lvl="0" eaLnBrk="1" latinLnBrk="1"/>
            <a:r>
              <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狼虽然通常独自活动，但狼却是最团结的动物，你不会发现哪只狼在同伴受伤的时候独自逃走。 </a:t>
            </a:r>
            <a:endParaRPr lang="zh-CN" altLang="en-US" sz="36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18" name="图片 2"/>
          <p:cNvPicPr>
            <a:picLocks noChangeAspect="1"/>
          </p:cNvPicPr>
          <p:nvPr/>
        </p:nvPicPr>
        <p:blipFill>
          <a:blip r:embed="rId1"/>
          <a:srcRect l="27940" b="20010"/>
          <a:stretch>
            <a:fillRect/>
          </a:stretch>
        </p:blipFill>
        <p:spPr>
          <a:xfrm>
            <a:off x="-31750" y="6137275"/>
            <a:ext cx="24156988" cy="7829550"/>
          </a:xfrm>
          <a:prstGeom prst="rect">
            <a:avLst/>
          </a:prstGeom>
          <a:noFill/>
          <a:ln w="9525">
            <a:noFill/>
          </a:ln>
        </p:spPr>
      </p:pic>
      <p:sp>
        <p:nvSpPr>
          <p:cNvPr id="9219" name="文本框 11"/>
          <p:cNvSpPr txBox="1"/>
          <p:nvPr/>
        </p:nvSpPr>
        <p:spPr>
          <a:xfrm>
            <a:off x="3178175" y="5394325"/>
            <a:ext cx="1025525" cy="5006975"/>
          </a:xfrm>
          <a:prstGeom prst="rect">
            <a:avLst/>
          </a:prstGeom>
          <a:noFill/>
          <a:ln w="9525">
            <a:noFill/>
          </a:ln>
        </p:spPr>
        <p:txBody>
          <a:bodyPr vert="eaVert" lIns="50800" tIns="50800" rIns="50800" bIns="50800" anchor="ctr">
            <a:spAutoFit/>
          </a:bodyPr>
          <a:p>
            <a:pPr lvl="0" algn="ctr" eaLnBrk="1" latinLnBrk="1">
              <a:buClr>
                <a:srgbClr val="C82506"/>
              </a:buClr>
            </a:pPr>
            <a:r>
              <a:rPr lang="zh-CN" altLang="en-US" sz="6000"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我们</a:t>
            </a:r>
            <a:r>
              <a:rPr lang="zh-CN" altLang="en-US" sz="6000" dirty="0">
                <a:solidFill>
                  <a:srgbClr val="FF0000"/>
                </a:solidFill>
                <a:latin typeface="方正清刻本悦宋简体" panose="02000000000000000000" pitchFamily="2" charset="-122"/>
                <a:ea typeface="方正清刻本悦宋简体" panose="02000000000000000000" pitchFamily="2" charset="-122"/>
                <a:sym typeface="Helvetica Light" panose="02010600030101010101"/>
              </a:rPr>
              <a:t>是谁</a:t>
            </a:r>
            <a:endParaRPr lang="zh-CN" altLang="en-US" sz="6000" dirty="0">
              <a:solidFill>
                <a:srgbClr val="FF0000"/>
              </a:solidFill>
              <a:latin typeface="方正清刻本悦宋简体" panose="02000000000000000000" pitchFamily="2" charset="-122"/>
              <a:ea typeface="方正清刻本悦宋简体" panose="02000000000000000000" pitchFamily="2" charset="-122"/>
              <a:sym typeface="Helvetica Light" panose="02010600030101010101"/>
            </a:endParaRPr>
          </a:p>
        </p:txBody>
      </p:sp>
      <p:sp>
        <p:nvSpPr>
          <p:cNvPr id="9220" name="文本框 12"/>
          <p:cNvSpPr txBox="1"/>
          <p:nvPr/>
        </p:nvSpPr>
        <p:spPr>
          <a:xfrm>
            <a:off x="12401550" y="1598613"/>
            <a:ext cx="1025525" cy="6299200"/>
          </a:xfrm>
          <a:prstGeom prst="rect">
            <a:avLst/>
          </a:prstGeom>
          <a:noFill/>
          <a:ln w="9525">
            <a:noFill/>
          </a:ln>
        </p:spPr>
        <p:txBody>
          <a:bodyPr vert="eaVert" lIns="50800" tIns="50800" rIns="50800" bIns="50800" anchor="ctr">
            <a:spAutoFit/>
          </a:bodyPr>
          <a:p>
            <a:pPr lvl="0" algn="ctr" eaLnBrk="1" latinLnBrk="1">
              <a:buClr>
                <a:srgbClr val="C82506"/>
              </a:buClr>
            </a:pPr>
            <a:r>
              <a:rPr lang="zh-CN" altLang="en-US" sz="6000"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我们的</a:t>
            </a:r>
            <a:r>
              <a:rPr lang="zh-CN" altLang="en-US" sz="6000" dirty="0">
                <a:solidFill>
                  <a:srgbClr val="C82506"/>
                </a:solidFill>
                <a:latin typeface="方正清刻本悦宋简体" panose="02000000000000000000" pitchFamily="2" charset="-122"/>
                <a:ea typeface="方正清刻本悦宋简体" panose="02000000000000000000" pitchFamily="2" charset="-122"/>
                <a:sym typeface="Helvetica Light" panose="02010600030101010101"/>
              </a:rPr>
              <a:t>文化</a:t>
            </a:r>
            <a:endParaRPr lang="zh-CN" altLang="en-US" sz="6000" dirty="0">
              <a:solidFill>
                <a:srgbClr val="C82506"/>
              </a:solidFill>
              <a:latin typeface="方正清刻本悦宋简体" panose="02000000000000000000" pitchFamily="2" charset="-122"/>
              <a:ea typeface="方正清刻本悦宋简体" panose="02000000000000000000" pitchFamily="2" charset="-122"/>
              <a:sym typeface="Helvetica Light" panose="02010600030101010101"/>
            </a:endParaRPr>
          </a:p>
        </p:txBody>
      </p:sp>
      <p:sp>
        <p:nvSpPr>
          <p:cNvPr id="9221" name="文本框 13"/>
          <p:cNvSpPr txBox="1"/>
          <p:nvPr/>
        </p:nvSpPr>
        <p:spPr>
          <a:xfrm>
            <a:off x="16995775" y="4879975"/>
            <a:ext cx="1025525" cy="6035675"/>
          </a:xfrm>
          <a:prstGeom prst="rect">
            <a:avLst/>
          </a:prstGeom>
          <a:noFill/>
          <a:ln w="9525">
            <a:noFill/>
          </a:ln>
        </p:spPr>
        <p:txBody>
          <a:bodyPr vert="eaVert" lIns="50800" tIns="50800" rIns="50800" bIns="50800" anchor="ctr">
            <a:spAutoFit/>
          </a:bodyPr>
          <a:p>
            <a:pPr lvl="0" algn="ctr" eaLnBrk="1" latinLnBrk="1">
              <a:buClr>
                <a:srgbClr val="C82506"/>
              </a:buClr>
            </a:pPr>
            <a:r>
              <a:rPr lang="zh-CN" altLang="en-US" sz="6000"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我们走向</a:t>
            </a:r>
            <a:r>
              <a:rPr lang="zh-CN" altLang="en-US" sz="6000" dirty="0">
                <a:solidFill>
                  <a:srgbClr val="FF0000"/>
                </a:solidFill>
                <a:latin typeface="方正清刻本悦宋简体" panose="02000000000000000000" pitchFamily="2" charset="-122"/>
                <a:ea typeface="方正清刻本悦宋简体" panose="02000000000000000000" pitchFamily="2" charset="-122"/>
                <a:sym typeface="Helvetica Light" panose="02010600030101010101"/>
              </a:rPr>
              <a:t>何方</a:t>
            </a:r>
            <a:endParaRPr lang="zh-CN" altLang="en-US" sz="6000" dirty="0">
              <a:solidFill>
                <a:srgbClr val="FF0000"/>
              </a:solidFill>
              <a:latin typeface="方正清刻本悦宋简体" panose="02000000000000000000" pitchFamily="2" charset="-122"/>
              <a:ea typeface="方正清刻本悦宋简体" panose="02000000000000000000" pitchFamily="2" charset="-122"/>
              <a:sym typeface="Helvetica Light" panose="02010600030101010101"/>
            </a:endParaRPr>
          </a:p>
        </p:txBody>
      </p:sp>
      <p:sp>
        <p:nvSpPr>
          <p:cNvPr id="9222" name="Freeform 9"/>
          <p:cNvSpPr>
            <a:spLocks noChangeAspect="1" noEditPoints="1"/>
          </p:cNvSpPr>
          <p:nvPr/>
        </p:nvSpPr>
        <p:spPr>
          <a:xfrm>
            <a:off x="-31750" y="882650"/>
            <a:ext cx="280988" cy="3209925"/>
          </a:xfrm>
          <a:prstGeom prst="actionButtonBlank">
            <a:avLst/>
          </a:prstGeom>
          <a:solidFill>
            <a:srgbClr val="C82506"/>
          </a:solidFill>
          <a:ln w="9525">
            <a:noFill/>
          </a:ln>
        </p:spPr>
        <p:txBody>
          <a:bodyPr/>
          <a:lstStyle>
            <a:lvl1pPr marL="635000" lvl="0"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Helvetica Light" panose="02010600030101010101"/>
                <a:ea typeface="Helvetica Light" panose="02010600030101010101"/>
                <a:sym typeface="Helvetica Light" panose="02010600030101010101"/>
              </a:defRPr>
            </a:lvl1pPr>
            <a:lvl2pPr marL="1270000" lvl="1"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2pPr>
            <a:lvl3pPr marL="1905000" lvl="2"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3pPr>
            <a:lvl4pPr marL="2540000" lvl="3"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4pPr>
            <a:lvl5pPr marL="3175000" lvl="4"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5pPr>
          </a:lstStyle>
          <a:p>
            <a:pPr marL="0" lvl="0" indent="0">
              <a:spcBef>
                <a:spcPct val="0"/>
              </a:spcBef>
              <a:buNone/>
            </a:pPr>
            <a:endParaRPr sz="5000">
              <a:latin typeface="Arial" panose="020B0604020202020204" pitchFamily="34" charset="0"/>
              <a:ea typeface="宋体" panose="02010600030101010101" pitchFamily="2" charset="-122"/>
            </a:endParaRPr>
          </a:p>
        </p:txBody>
      </p:sp>
      <p:sp>
        <p:nvSpPr>
          <p:cNvPr id="9223" name="MH_Others_1"/>
          <p:cNvSpPr txBox="1"/>
          <p:nvPr/>
        </p:nvSpPr>
        <p:spPr>
          <a:xfrm>
            <a:off x="0" y="954088"/>
            <a:ext cx="7032625" cy="2984500"/>
          </a:xfrm>
          <a:prstGeom prst="rect">
            <a:avLst/>
          </a:prstGeom>
          <a:noFill/>
          <a:ln w="9525">
            <a:noFill/>
          </a:ln>
        </p:spPr>
        <p:txBody>
          <a:bodyPr anchor="ctr"/>
          <a:p>
            <a:pPr lvl="0" algn="ctr" eaLnBrk="1" hangingPunct="1"/>
            <a:r>
              <a:rPr lang="en-US" altLang="x-none" sz="19200" dirty="0">
                <a:solidFill>
                  <a:srgbClr val="62482F"/>
                </a:solidFill>
                <a:latin typeface="微软雅黑" panose="020B0503020204020204" pitchFamily="2" charset="-122"/>
                <a:ea typeface="微软雅黑" panose="020B0503020204020204" pitchFamily="2" charset="-122"/>
                <a:sym typeface="Helvetica Light" panose="02010600030101010101"/>
              </a:rPr>
              <a:t>C</a:t>
            </a:r>
            <a:r>
              <a:rPr lang="en-US" altLang="x-none" sz="5600" b="1" dirty="0">
                <a:solidFill>
                  <a:srgbClr val="987B64"/>
                </a:solidFill>
                <a:latin typeface="微软雅黑" panose="020B0503020204020204" pitchFamily="2" charset="-122"/>
                <a:ea typeface="微软雅黑" panose="020B0503020204020204" pitchFamily="2" charset="-122"/>
                <a:sym typeface="Helvetica Light" panose="02010600030101010101"/>
              </a:rPr>
              <a:t>ONTENTS</a:t>
            </a:r>
            <a:endParaRPr lang="zh-CN" altLang="en-US" sz="10800" b="1" dirty="0">
              <a:solidFill>
                <a:srgbClr val="987B64"/>
              </a:solidFill>
              <a:latin typeface="微软雅黑" panose="020B0503020204020204" pitchFamily="2" charset="-122"/>
              <a:ea typeface="微软雅黑" panose="020B0503020204020204" pitchFamily="2" charset="-122"/>
              <a:sym typeface="Helvetica Light" panose="02010600030101010101"/>
            </a:endParaRPr>
          </a:p>
        </p:txBody>
      </p:sp>
      <p:sp>
        <p:nvSpPr>
          <p:cNvPr id="9224" name="MH_Others_2"/>
          <p:cNvSpPr txBox="1"/>
          <p:nvPr/>
        </p:nvSpPr>
        <p:spPr>
          <a:xfrm>
            <a:off x="1506538" y="1328738"/>
            <a:ext cx="4111625" cy="1273175"/>
          </a:xfrm>
          <a:prstGeom prst="rect">
            <a:avLst/>
          </a:prstGeom>
          <a:noFill/>
          <a:ln w="9525">
            <a:noFill/>
          </a:ln>
        </p:spPr>
        <p:txBody>
          <a:bodyPr anchor="ctr"/>
          <a:p>
            <a:pPr lvl="0" algn="ctr" eaLnBrk="1" hangingPunct="1"/>
            <a:r>
              <a:rPr lang="zh-CN" altLang="en-US" sz="8000" b="1" dirty="0">
                <a:solidFill>
                  <a:srgbClr val="C82506"/>
                </a:solidFill>
                <a:latin typeface="微软雅黑" panose="020B0503020204020204" pitchFamily="2" charset="-122"/>
                <a:ea typeface="微软雅黑" panose="020B0503020204020204" pitchFamily="2" charset="-122"/>
                <a:sym typeface="Helvetica Light" panose="02010600030101010101"/>
              </a:rPr>
              <a:t>目 录</a:t>
            </a:r>
            <a:endParaRPr lang="zh-CN" altLang="en-US" sz="8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p:txBody>
      </p:sp>
      <p:sp>
        <p:nvSpPr>
          <p:cNvPr id="9225" name="菱形 19"/>
          <p:cNvSpPr/>
          <p:nvPr/>
        </p:nvSpPr>
        <p:spPr>
          <a:xfrm>
            <a:off x="2420938" y="6418263"/>
            <a:ext cx="700087" cy="668337"/>
          </a:xfrm>
          <a:prstGeom prst="diamond">
            <a:avLst/>
          </a:prstGeom>
          <a:solidFill>
            <a:srgbClr val="C82506"/>
          </a:solidFill>
          <a:ln w="9525">
            <a:noFill/>
          </a:ln>
          <a:effectLst>
            <a:outerShdw dist="25400" dir="5400000" algn="ctr" rotWithShape="0">
              <a:srgbClr val="000000">
                <a:alpha val="50000"/>
              </a:srgbClr>
            </a:outerShdw>
          </a:effectLst>
        </p:spPr>
        <p:txBody>
          <a:bodyPr lIns="50800" tIns="50800" rIns="50800" bIns="50800" anchor="ctr">
            <a:spAutoFit/>
          </a:bodyPr>
          <a:p>
            <a:pPr lvl="0" algn="ctr" eaLnBrk="1" latinLnBrk="1"/>
            <a:endParaRPr lang="zh-CN" altLang="en-US" sz="3200" dirty="0">
              <a:solidFill>
                <a:srgbClr val="FFFFFF"/>
              </a:solidFill>
              <a:latin typeface="Helvetica Light" panose="02010600030101010101"/>
              <a:ea typeface="Helvetica Light" panose="02010600030101010101"/>
              <a:sym typeface="Helvetica Light" panose="02010600030101010101"/>
            </a:endParaRPr>
          </a:p>
        </p:txBody>
      </p:sp>
      <p:sp>
        <p:nvSpPr>
          <p:cNvPr id="9226" name="菱形 20"/>
          <p:cNvSpPr/>
          <p:nvPr/>
        </p:nvSpPr>
        <p:spPr>
          <a:xfrm>
            <a:off x="11682413" y="2463800"/>
            <a:ext cx="700087" cy="668338"/>
          </a:xfrm>
          <a:prstGeom prst="diamond">
            <a:avLst/>
          </a:prstGeom>
          <a:solidFill>
            <a:srgbClr val="C82506"/>
          </a:solidFill>
          <a:ln w="9525">
            <a:noFill/>
          </a:ln>
          <a:effectLst>
            <a:outerShdw dist="25400" dir="5400000" algn="ctr" rotWithShape="0">
              <a:srgbClr val="000000">
                <a:alpha val="50000"/>
              </a:srgbClr>
            </a:outerShdw>
          </a:effectLst>
        </p:spPr>
        <p:txBody>
          <a:bodyPr lIns="50800" tIns="50800" rIns="50800" bIns="50800" anchor="ctr">
            <a:spAutoFit/>
          </a:bodyPr>
          <a:p>
            <a:pPr lvl="0" algn="ctr" eaLnBrk="1" latinLnBrk="1"/>
            <a:endParaRPr lang="zh-CN" altLang="en-US" sz="3200" dirty="0">
              <a:solidFill>
                <a:srgbClr val="FFFFFF"/>
              </a:solidFill>
              <a:latin typeface="Helvetica Light" panose="02010600030101010101"/>
              <a:ea typeface="Helvetica Light" panose="02010600030101010101"/>
              <a:sym typeface="Helvetica Light" panose="02010600030101010101"/>
            </a:endParaRPr>
          </a:p>
        </p:txBody>
      </p:sp>
      <p:sp>
        <p:nvSpPr>
          <p:cNvPr id="9227" name="菱形 21"/>
          <p:cNvSpPr/>
          <p:nvPr/>
        </p:nvSpPr>
        <p:spPr>
          <a:xfrm>
            <a:off x="16238538" y="5697538"/>
            <a:ext cx="700087" cy="668337"/>
          </a:xfrm>
          <a:prstGeom prst="diamond">
            <a:avLst/>
          </a:prstGeom>
          <a:solidFill>
            <a:srgbClr val="C82506"/>
          </a:solidFill>
          <a:ln w="9525">
            <a:noFill/>
          </a:ln>
          <a:effectLst>
            <a:outerShdw dist="25400" dir="5400000" algn="ctr" rotWithShape="0">
              <a:srgbClr val="000000">
                <a:alpha val="50000"/>
              </a:srgbClr>
            </a:outerShdw>
          </a:effectLst>
        </p:spPr>
        <p:txBody>
          <a:bodyPr lIns="50800" tIns="50800" rIns="50800" bIns="50800" anchor="ctr">
            <a:spAutoFit/>
          </a:bodyPr>
          <a:p>
            <a:pPr lvl="0" algn="ctr" eaLnBrk="1" latinLnBrk="1"/>
            <a:endParaRPr lang="zh-CN" altLang="en-US" sz="3200" dirty="0">
              <a:solidFill>
                <a:srgbClr val="FFFFFF"/>
              </a:solidFill>
              <a:latin typeface="Helvetica Light" panose="02010600030101010101"/>
              <a:ea typeface="Helvetica Light" panose="02010600030101010101"/>
              <a:sym typeface="Helvetica Light" panose="02010600030101010101"/>
            </a:endParaRPr>
          </a:p>
        </p:txBody>
      </p:sp>
      <p:sp>
        <p:nvSpPr>
          <p:cNvPr id="9228" name="文本框 22"/>
          <p:cNvSpPr txBox="1"/>
          <p:nvPr/>
        </p:nvSpPr>
        <p:spPr>
          <a:xfrm>
            <a:off x="2516188" y="6507163"/>
            <a:ext cx="508000" cy="533400"/>
          </a:xfrm>
          <a:prstGeom prst="rect">
            <a:avLst/>
          </a:prstGeom>
          <a:noFill/>
          <a:ln w="9525">
            <a:noFill/>
          </a:ln>
        </p:spPr>
        <p:txBody>
          <a:bodyPr lIns="50800" tIns="50800" rIns="50800" bIns="50800" anchor="ctr">
            <a:spAutoFit/>
          </a:bodyPr>
          <a:p>
            <a:pPr lvl="0" algn="ctr" eaLnBrk="1" latinLnBrk="1"/>
            <a:r>
              <a:rPr lang="zh-CN" altLang="en-US" sz="2800" dirty="0">
                <a:solidFill>
                  <a:schemeClr val="bg1"/>
                </a:solidFill>
                <a:latin typeface="微软雅黑" panose="020B0503020204020204" pitchFamily="2" charset="-122"/>
                <a:ea typeface="微软雅黑" panose="020B0503020204020204" pitchFamily="2" charset="-122"/>
                <a:sym typeface="Helvetica Light" panose="02010600030101010101"/>
              </a:rPr>
              <a:t>一</a:t>
            </a:r>
            <a:endParaRPr lang="zh-CN" altLang="en-US" sz="2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9229" name="文本框 23"/>
          <p:cNvSpPr txBox="1"/>
          <p:nvPr/>
        </p:nvSpPr>
        <p:spPr>
          <a:xfrm>
            <a:off x="11769725" y="2532063"/>
            <a:ext cx="511175" cy="533400"/>
          </a:xfrm>
          <a:prstGeom prst="rect">
            <a:avLst/>
          </a:prstGeom>
          <a:noFill/>
          <a:ln w="9525">
            <a:noFill/>
          </a:ln>
        </p:spPr>
        <p:txBody>
          <a:bodyPr lIns="50800" tIns="50800" rIns="50800" bIns="50800" anchor="ctr">
            <a:spAutoFit/>
          </a:bodyPr>
          <a:p>
            <a:pPr lvl="0" algn="ctr" eaLnBrk="1" latinLnBrk="1"/>
            <a:r>
              <a:rPr lang="zh-CN" altLang="en-US" sz="2800" dirty="0">
                <a:solidFill>
                  <a:schemeClr val="bg1"/>
                </a:solidFill>
                <a:latin typeface="微软雅黑" panose="020B0503020204020204" pitchFamily="2" charset="-122"/>
                <a:ea typeface="微软雅黑" panose="020B0503020204020204" pitchFamily="2" charset="-122"/>
                <a:sym typeface="Helvetica Light" panose="02010600030101010101"/>
              </a:rPr>
              <a:t>二</a:t>
            </a:r>
            <a:endParaRPr lang="zh-CN" altLang="en-US" sz="2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9230" name="文本框 24"/>
          <p:cNvSpPr txBox="1"/>
          <p:nvPr/>
        </p:nvSpPr>
        <p:spPr>
          <a:xfrm>
            <a:off x="16333788" y="5764213"/>
            <a:ext cx="509587" cy="533400"/>
          </a:xfrm>
          <a:prstGeom prst="rect">
            <a:avLst/>
          </a:prstGeom>
          <a:noFill/>
          <a:ln w="9525">
            <a:noFill/>
          </a:ln>
        </p:spPr>
        <p:txBody>
          <a:bodyPr lIns="50800" tIns="50800" rIns="50800" bIns="50800" anchor="ctr">
            <a:spAutoFit/>
          </a:bodyPr>
          <a:p>
            <a:pPr lvl="0" algn="ctr" eaLnBrk="1" latinLnBrk="1"/>
            <a:r>
              <a:rPr lang="zh-CN" altLang="en-US" sz="2800" dirty="0">
                <a:solidFill>
                  <a:schemeClr val="bg1"/>
                </a:solidFill>
                <a:latin typeface="微软雅黑" panose="020B0503020204020204" pitchFamily="2" charset="-122"/>
                <a:ea typeface="微软雅黑" panose="020B0503020204020204" pitchFamily="2" charset="-122"/>
                <a:sym typeface="Helvetica Light" panose="02010600030101010101"/>
              </a:rPr>
              <a:t>三</a:t>
            </a:r>
            <a:endParaRPr lang="zh-CN" altLang="en-US" sz="2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文本框 3"/>
          <p:cNvSpPr txBox="1"/>
          <p:nvPr/>
        </p:nvSpPr>
        <p:spPr>
          <a:xfrm>
            <a:off x="2076450" y="3330575"/>
            <a:ext cx="1209675" cy="5006975"/>
          </a:xfrm>
          <a:prstGeom prst="rect">
            <a:avLst/>
          </a:prstGeom>
          <a:noFill/>
          <a:ln w="9525">
            <a:noFill/>
          </a:ln>
        </p:spPr>
        <p:txBody>
          <a:bodyPr vert="eaVert" lIns="50800" tIns="50800" rIns="50800" bIns="50800" anchor="ctr">
            <a:spAutoFit/>
          </a:bodyPr>
          <a:p>
            <a:pPr lvl="0" algn="ctr" eaLnBrk="1" latinLnBrk="1">
              <a:buClr>
                <a:srgbClr val="C82506"/>
              </a:buClr>
            </a:pPr>
            <a:r>
              <a:rPr lang="zh-CN" altLang="en-US" sz="7200"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我们</a:t>
            </a:r>
            <a:r>
              <a:rPr lang="zh-CN" altLang="en-US" sz="7200" dirty="0">
                <a:solidFill>
                  <a:srgbClr val="FF0000"/>
                </a:solidFill>
                <a:latin typeface="方正清刻本悦宋简体" panose="02000000000000000000" pitchFamily="2" charset="-122"/>
                <a:ea typeface="方正清刻本悦宋简体" panose="02000000000000000000" pitchFamily="2" charset="-122"/>
                <a:sym typeface="Helvetica Light" panose="02010600030101010101"/>
              </a:rPr>
              <a:t>是谁</a:t>
            </a:r>
            <a:endParaRPr lang="zh-CN" altLang="en-US" sz="7200" dirty="0">
              <a:solidFill>
                <a:srgbClr val="FF0000"/>
              </a:solidFill>
              <a:latin typeface="方正清刻本悦宋简体" panose="02000000000000000000" pitchFamily="2" charset="-122"/>
              <a:ea typeface="方正清刻本悦宋简体" panose="02000000000000000000" pitchFamily="2" charset="-122"/>
              <a:sym typeface="Helvetica Light" panose="02010600030101010101"/>
            </a:endParaRPr>
          </a:p>
        </p:txBody>
      </p:sp>
      <p:pic>
        <p:nvPicPr>
          <p:cNvPr id="10243" name="图片 6"/>
          <p:cNvPicPr>
            <a:picLocks noChangeAspect="1"/>
          </p:cNvPicPr>
          <p:nvPr/>
        </p:nvPicPr>
        <p:blipFill>
          <a:blip r:embed="rId1"/>
          <a:stretch>
            <a:fillRect/>
          </a:stretch>
        </p:blipFill>
        <p:spPr>
          <a:xfrm>
            <a:off x="9150350" y="6229350"/>
            <a:ext cx="14460538" cy="7486650"/>
          </a:xfrm>
          <a:prstGeom prst="rect">
            <a:avLst/>
          </a:prstGeom>
          <a:noFill/>
          <a:ln w="9525">
            <a:noFill/>
          </a:ln>
        </p:spPr>
      </p:pic>
      <p:sp>
        <p:nvSpPr>
          <p:cNvPr id="10244" name="文本框 8"/>
          <p:cNvSpPr txBox="1"/>
          <p:nvPr/>
        </p:nvSpPr>
        <p:spPr>
          <a:xfrm>
            <a:off x="3286125" y="3886200"/>
            <a:ext cx="6607175" cy="3565525"/>
          </a:xfrm>
          <a:prstGeom prst="rect">
            <a:avLst/>
          </a:prstGeom>
          <a:noFill/>
          <a:ln w="9525">
            <a:noFill/>
          </a:ln>
        </p:spPr>
        <p:txBody>
          <a:bodyPr lIns="50800" tIns="50800" rIns="50800" bIns="50800" anchor="ctr">
            <a:spAutoFit/>
          </a:bodyPr>
          <a:p>
            <a:pPr marL="685800" lvl="0" indent="-685800" eaLnBrk="1" latinLnBrk="1">
              <a:lnSpc>
                <a:spcPct val="150000"/>
              </a:lnSpc>
              <a:buFont typeface="Wingdings" panose="05000000000000000000" pitchFamily="2" charset="2"/>
              <a:buChar char="u"/>
            </a:pPr>
            <a:r>
              <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rPr>
              <a:t>公司</a:t>
            </a:r>
            <a:r>
              <a:rPr lang="en-US" altLang="x-none" dirty="0">
                <a:solidFill>
                  <a:srgbClr val="000000"/>
                </a:solidFill>
                <a:latin typeface="微软雅黑" panose="020B0503020204020204" pitchFamily="2" charset="-122"/>
                <a:ea typeface="微软雅黑" panose="020B0503020204020204" pitchFamily="2" charset="-122"/>
                <a:sym typeface="Helvetica Light" panose="02010600030101010101"/>
              </a:rPr>
              <a:t>/</a:t>
            </a:r>
            <a:r>
              <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rPr>
              <a:t>团队介绍</a:t>
            </a:r>
            <a:endParaRPr lang="en-US" altLang="x-none" dirty="0">
              <a:solidFill>
                <a:srgbClr val="000000"/>
              </a:solidFill>
              <a:latin typeface="微软雅黑" panose="020B0503020204020204" pitchFamily="2" charset="-122"/>
              <a:ea typeface="微软雅黑" panose="020B0503020204020204" pitchFamily="2" charset="-122"/>
              <a:sym typeface="Helvetica Light" panose="02010600030101010101"/>
            </a:endParaRPr>
          </a:p>
          <a:p>
            <a:pPr marL="685800" lvl="0" indent="-685800" eaLnBrk="1" latinLnBrk="1">
              <a:lnSpc>
                <a:spcPct val="150000"/>
              </a:lnSpc>
              <a:buFont typeface="Wingdings" panose="05000000000000000000" pitchFamily="2" charset="2"/>
              <a:buChar char="u"/>
            </a:pPr>
            <a:r>
              <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rPr>
              <a:t>核心成员简介</a:t>
            </a:r>
            <a:endParaRPr lang="en-US" altLang="x-none" dirty="0">
              <a:solidFill>
                <a:srgbClr val="000000"/>
              </a:solidFill>
              <a:latin typeface="微软雅黑" panose="020B0503020204020204" pitchFamily="2" charset="-122"/>
              <a:ea typeface="微软雅黑" panose="020B0503020204020204" pitchFamily="2" charset="-122"/>
              <a:sym typeface="Helvetica Light" panose="02010600030101010101"/>
            </a:endParaRPr>
          </a:p>
          <a:p>
            <a:pPr marL="685800" lvl="0" indent="-685800" eaLnBrk="1" latinLnBrk="1">
              <a:lnSpc>
                <a:spcPct val="150000"/>
              </a:lnSpc>
              <a:buFont typeface="Wingdings" panose="05000000000000000000" pitchFamily="2" charset="2"/>
              <a:buChar char="u"/>
            </a:pPr>
            <a:r>
              <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rPr>
              <a:t>运营模式介绍</a:t>
            </a:r>
            <a:endPar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10245" name="斜纹 13"/>
          <p:cNvSpPr/>
          <p:nvPr/>
        </p:nvSpPr>
        <p:spPr>
          <a:xfrm>
            <a:off x="0" y="0"/>
            <a:ext cx="3521075" cy="3725863"/>
          </a:xfrm>
          <a:custGeom>
            <a:avLst/>
            <a:gdLst/>
            <a:ahLst/>
            <a:cxnLst>
              <a:cxn ang="0">
                <a:pos x="0" y="2525800"/>
              </a:cxn>
              <a:cxn ang="0">
                <a:pos x="2386972" y="0"/>
              </a:cxn>
              <a:cxn ang="0">
                <a:pos x="3521075" y="0"/>
              </a:cxn>
              <a:cxn ang="0">
                <a:pos x="0" y="3725863"/>
              </a:cxn>
              <a:cxn ang="0">
                <a:pos x="0" y="2525800"/>
              </a:cxn>
            </a:cxnLst>
            <a:pathLst>
              <a:path w="3521075" h="3725863">
                <a:moveTo>
                  <a:pt x="0" y="2525800"/>
                </a:moveTo>
                <a:lnTo>
                  <a:pt x="2386972" y="0"/>
                </a:lnTo>
                <a:lnTo>
                  <a:pt x="3521075" y="0"/>
                </a:lnTo>
                <a:lnTo>
                  <a:pt x="0" y="3725863"/>
                </a:lnTo>
                <a:lnTo>
                  <a:pt x="0" y="2525800"/>
                </a:lnTo>
                <a:close/>
              </a:path>
            </a:pathLst>
          </a:custGeom>
          <a:solidFill>
            <a:srgbClr val="62482F">
              <a:alpha val="100000"/>
            </a:srgbClr>
          </a:solidFill>
          <a:ln w="9525">
            <a:noFill/>
          </a:ln>
          <a:effectLst>
            <a:outerShdw dist="25400" dir="5400000" algn="ctr" rotWithShape="0">
              <a:srgbClr val="000000">
                <a:alpha val="50000"/>
              </a:srgbClr>
            </a:outerShdw>
          </a:effectLst>
        </p:spPr>
        <p:txBody>
          <a:bodyPr/>
          <a:p>
            <a:endParaRPr lang="zh-CN" altLang="en-US"/>
          </a:p>
        </p:txBody>
      </p:sp>
      <p:sp>
        <p:nvSpPr>
          <p:cNvPr id="10246" name="文本框 15"/>
          <p:cNvSpPr txBox="1"/>
          <p:nvPr/>
        </p:nvSpPr>
        <p:spPr>
          <a:xfrm>
            <a:off x="7092950" y="898525"/>
            <a:ext cx="2241550" cy="4432300"/>
          </a:xfrm>
          <a:prstGeom prst="rect">
            <a:avLst/>
          </a:prstGeom>
          <a:noFill/>
          <a:ln w="9525">
            <a:noFill/>
          </a:ln>
        </p:spPr>
        <p:txBody>
          <a:bodyPr wrap="none"/>
          <a:p>
            <a:pPr lvl="0" algn="ctr" eaLnBrk="1" hangingPunct="1"/>
            <a:r>
              <a:rPr lang="en-US" altLang="x-none" sz="23000" dirty="0">
                <a:solidFill>
                  <a:srgbClr val="C82506"/>
                </a:solidFill>
                <a:latin typeface="Meiryo" panose="020B0604030504040204" pitchFamily="2" charset="-128"/>
                <a:ea typeface="Meiryo" panose="020B0604030504040204" pitchFamily="2" charset="-128"/>
                <a:sym typeface="Helvetica Light" panose="02010600030101010101"/>
              </a:rPr>
              <a:t>1</a:t>
            </a:r>
            <a:endParaRPr lang="zh-CN" altLang="en-US" sz="68800" dirty="0">
              <a:solidFill>
                <a:srgbClr val="C82506"/>
              </a:solidFill>
              <a:latin typeface="Meiryo" panose="020B0604030504040204" pitchFamily="2" charset="-128"/>
              <a:ea typeface="Meiryo" panose="020B0604030504040204" pitchFamily="2" charset="-128"/>
              <a:sym typeface="Helvetica Light" panose="02010600030101010101"/>
            </a:endParaRPr>
          </a:p>
        </p:txBody>
      </p:sp>
      <p:sp>
        <p:nvSpPr>
          <p:cNvPr id="10247" name="文本框 19"/>
          <p:cNvSpPr txBox="1"/>
          <p:nvPr/>
        </p:nvSpPr>
        <p:spPr>
          <a:xfrm>
            <a:off x="1760538" y="2230438"/>
            <a:ext cx="6049962" cy="1539875"/>
          </a:xfrm>
          <a:prstGeom prst="rect">
            <a:avLst/>
          </a:prstGeom>
          <a:noFill/>
          <a:ln w="9525">
            <a:noFill/>
          </a:ln>
        </p:spPr>
        <p:txBody>
          <a:bodyPr wrap="none"/>
          <a:p>
            <a:pPr lvl="0" algn="ctr" eaLnBrk="1" hangingPunct="1"/>
            <a:r>
              <a:rPr lang="en-US" altLang="x-none" sz="8800" dirty="0">
                <a:solidFill>
                  <a:srgbClr val="C82506"/>
                </a:solidFill>
                <a:latin typeface="微软雅黑" panose="020B0503020204020204" pitchFamily="2" charset="-122"/>
                <a:ea typeface="微软雅黑" panose="020B0503020204020204" pitchFamily="2" charset="-122"/>
                <a:sym typeface="Helvetica Light" panose="02010600030101010101"/>
              </a:rPr>
              <a:t>S</a:t>
            </a:r>
            <a:r>
              <a:rPr lang="en-US" altLang="x-none" sz="8800" dirty="0">
                <a:solidFill>
                  <a:srgbClr val="62482F"/>
                </a:solidFill>
                <a:latin typeface="微软雅黑" panose="020B0503020204020204" pitchFamily="2" charset="-122"/>
                <a:ea typeface="微软雅黑" panose="020B0503020204020204" pitchFamily="2" charset="-122"/>
                <a:sym typeface="Helvetica Light" panose="02010600030101010101"/>
              </a:rPr>
              <a:t>EC</a:t>
            </a:r>
            <a:r>
              <a:rPr lang="en-US" altLang="x-none" sz="8800" dirty="0">
                <a:solidFill>
                  <a:srgbClr val="C82506"/>
                </a:solidFill>
                <a:latin typeface="微软雅黑" panose="020B0503020204020204" pitchFamily="2" charset="-122"/>
                <a:ea typeface="微软雅黑" panose="020B0503020204020204" pitchFamily="2" charset="-122"/>
                <a:sym typeface="Helvetica Light" panose="02010600030101010101"/>
              </a:rPr>
              <a:t>T</a:t>
            </a:r>
            <a:r>
              <a:rPr lang="en-US" altLang="x-none" sz="8800" dirty="0">
                <a:solidFill>
                  <a:srgbClr val="62482F"/>
                </a:solidFill>
                <a:latin typeface="微软雅黑" panose="020B0503020204020204" pitchFamily="2" charset="-122"/>
                <a:ea typeface="微软雅黑" panose="020B0503020204020204" pitchFamily="2" charset="-122"/>
                <a:sym typeface="Helvetica Light" panose="02010600030101010101"/>
              </a:rPr>
              <a:t>ION</a:t>
            </a:r>
            <a:endParaRPr lang="zh-CN" altLang="en-US" sz="16000" dirty="0">
              <a:solidFill>
                <a:srgbClr val="62482F"/>
              </a:solidFill>
              <a:latin typeface="微软雅黑" panose="020B0503020204020204" pitchFamily="2" charset="-122"/>
              <a:ea typeface="微软雅黑" panose="020B0503020204020204" pitchFamily="2" charset="-122"/>
              <a:sym typeface="Helvetica Light" panose="02010600030101010101"/>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Freeform 9"/>
          <p:cNvSpPr>
            <a:spLocks noChangeAspect="1" noEditPoints="1"/>
          </p:cNvSpPr>
          <p:nvPr/>
        </p:nvSpPr>
        <p:spPr>
          <a:xfrm>
            <a:off x="-22225" y="917575"/>
            <a:ext cx="228600" cy="2336800"/>
          </a:xfrm>
          <a:prstGeom prst="actionButtonBlank">
            <a:avLst/>
          </a:prstGeom>
          <a:solidFill>
            <a:srgbClr val="C82506"/>
          </a:solidFill>
          <a:ln w="9525">
            <a:noFill/>
          </a:ln>
        </p:spPr>
        <p:txBody>
          <a:bodyPr/>
          <a:lstStyle>
            <a:lvl1pPr marL="635000" lvl="0"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Helvetica Light" panose="02010600030101010101"/>
                <a:ea typeface="Helvetica Light" panose="02010600030101010101"/>
                <a:sym typeface="Helvetica Light" panose="02010600030101010101"/>
              </a:defRPr>
            </a:lvl1pPr>
            <a:lvl2pPr marL="1270000" lvl="1"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2pPr>
            <a:lvl3pPr marL="1905000" lvl="2"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3pPr>
            <a:lvl4pPr marL="2540000" lvl="3"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4pPr>
            <a:lvl5pPr marL="3175000" lvl="4"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5pPr>
          </a:lstStyle>
          <a:p>
            <a:pPr marL="0" lvl="0" indent="0">
              <a:spcBef>
                <a:spcPct val="0"/>
              </a:spcBef>
              <a:buNone/>
            </a:pPr>
            <a:endParaRPr sz="5000">
              <a:latin typeface="Arial" panose="020B0604020202020204" pitchFamily="34" charset="0"/>
              <a:ea typeface="宋体" panose="02010600030101010101" pitchFamily="2" charset="-122"/>
            </a:endParaRPr>
          </a:p>
        </p:txBody>
      </p:sp>
      <p:sp>
        <p:nvSpPr>
          <p:cNvPr id="11267" name="文本框 7"/>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狼族团队</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11268" name="斜纹 8"/>
          <p:cNvSpPr/>
          <p:nvPr/>
        </p:nvSpPr>
        <p:spPr>
          <a:xfrm rot="5400000">
            <a:off x="20759738" y="-101600"/>
            <a:ext cx="3521075" cy="3724275"/>
          </a:xfrm>
          <a:custGeom>
            <a:avLst/>
            <a:gdLst/>
            <a:ahLst/>
            <a:cxnLst>
              <a:cxn ang="0">
                <a:pos x="0" y="2525799"/>
              </a:cxn>
              <a:cxn ang="0">
                <a:pos x="2386972" y="0"/>
              </a:cxn>
              <a:cxn ang="0">
                <a:pos x="3521075" y="0"/>
              </a:cxn>
              <a:cxn ang="0">
                <a:pos x="0" y="3725862"/>
              </a:cxn>
              <a:cxn ang="0">
                <a:pos x="0" y="2525799"/>
              </a:cxn>
            </a:cxnLst>
            <a:pathLst>
              <a:path w="3521075" h="3725862">
                <a:moveTo>
                  <a:pt x="0" y="2525799"/>
                </a:moveTo>
                <a:lnTo>
                  <a:pt x="2386972" y="0"/>
                </a:lnTo>
                <a:lnTo>
                  <a:pt x="3521075" y="0"/>
                </a:lnTo>
                <a:lnTo>
                  <a:pt x="0" y="3725862"/>
                </a:lnTo>
                <a:lnTo>
                  <a:pt x="0" y="2525799"/>
                </a:lnTo>
                <a:close/>
              </a:path>
            </a:pathLst>
          </a:custGeom>
          <a:solidFill>
            <a:srgbClr val="62482F">
              <a:alpha val="100000"/>
            </a:srgbClr>
          </a:solidFill>
          <a:ln w="9525">
            <a:noFill/>
          </a:ln>
          <a:effectLst>
            <a:outerShdw dist="25400" dir="5400000" algn="ctr" rotWithShape="0">
              <a:srgbClr val="000000">
                <a:alpha val="50000"/>
              </a:srgbClr>
            </a:outerShdw>
          </a:effectLst>
        </p:spPr>
        <p:txBody>
          <a:bodyPr/>
          <a:p>
            <a:endParaRPr lang="zh-CN" altLang="en-US"/>
          </a:p>
        </p:txBody>
      </p:sp>
      <p:sp>
        <p:nvSpPr>
          <p:cNvPr id="11269" name="文本框 4"/>
          <p:cNvSpPr txBox="1"/>
          <p:nvPr/>
        </p:nvSpPr>
        <p:spPr>
          <a:xfrm rot="2590773">
            <a:off x="21031200" y="1098550"/>
            <a:ext cx="3748088" cy="841375"/>
          </a:xfrm>
          <a:prstGeom prst="rect">
            <a:avLst/>
          </a:prstGeom>
          <a:noFill/>
          <a:ln w="9525">
            <a:noFill/>
          </a:ln>
        </p:spPr>
        <p:txBody>
          <a:bodyPr lIns="50800" tIns="50800" rIns="50800" bIns="50800" anchor="ctr">
            <a:spAutoFit/>
          </a:bodyPr>
          <a:p>
            <a:pPr lvl="0" algn="ctr" eaLnBrk="1" latinLnBrk="1">
              <a:buClr>
                <a:srgbClr val="C82506"/>
              </a:buClr>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团队介绍</a:t>
            </a:r>
            <a:endPar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11270" name="文本框 9"/>
          <p:cNvSpPr txBox="1"/>
          <p:nvPr/>
        </p:nvSpPr>
        <p:spPr>
          <a:xfrm>
            <a:off x="12874625" y="4754563"/>
            <a:ext cx="11150600" cy="6086475"/>
          </a:xfrm>
          <a:prstGeom prst="rect">
            <a:avLst/>
          </a:prstGeom>
          <a:noFill/>
          <a:ln w="9525">
            <a:noFill/>
          </a:ln>
        </p:spPr>
        <p:txBody>
          <a:bodyPr lIns="50800" tIns="50800" rIns="50800" bIns="50800" anchor="ctr">
            <a:spAutoFit/>
          </a:bodyPr>
          <a:p>
            <a:pPr marL="571500" lvl="0" indent="-571500" eaLnBrk="1" latinLnBrk="1">
              <a:lnSpc>
                <a:spcPct val="135000"/>
              </a:lnSpc>
              <a:buChar char="•"/>
            </a:pPr>
            <a:r>
              <a:rPr lang="zh-CN" altLang="en-US" sz="48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三氏有今天的繁荣和发展，是因为三氏的团队是具有狼道精神的一流团队。</a:t>
            </a:r>
            <a:endParaRPr lang="en-US" altLang="x-none" sz="48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35000"/>
              </a:lnSpc>
              <a:buChar char="•"/>
            </a:pPr>
            <a:endParaRPr lang="zh-CN" altLang="en-US" sz="48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35000"/>
              </a:lnSpc>
              <a:buChar char="•"/>
            </a:pPr>
            <a:r>
              <a:rPr lang="zh-CN" altLang="en-US" sz="48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成功不是一个人的，也不是某几个人的，它是一个团队的集体力量，智慧的聚集将把这种力量推向无限。</a:t>
            </a:r>
            <a:endParaRPr lang="zh-CN" altLang="en-US" sz="48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11271" name="矩形 1"/>
          <p:cNvSpPr/>
          <p:nvPr/>
        </p:nvSpPr>
        <p:spPr>
          <a:xfrm>
            <a:off x="800100" y="4754563"/>
            <a:ext cx="11841163" cy="7339012"/>
          </a:xfrm>
          <a:prstGeom prst="rect">
            <a:avLst/>
          </a:prstGeom>
          <a:solidFill>
            <a:srgbClr val="62482F"/>
          </a:solidFill>
          <a:ln w="9525">
            <a:noFill/>
          </a:ln>
          <a:effectLst>
            <a:outerShdw dist="25400" dir="5400000" algn="ctr" rotWithShape="0">
              <a:srgbClr val="000000">
                <a:alpha val="50000"/>
              </a:srgbClr>
            </a:outerShdw>
          </a:effectLst>
        </p:spPr>
        <p:txBody>
          <a:bodyPr lIns="50800" tIns="50800" rIns="50800" bIns="50800" anchor="ctr">
            <a:spAutoFit/>
          </a:bodyPr>
          <a:p>
            <a:pPr lvl="0" algn="ctr" eaLnBrk="1" latinLnBrk="1"/>
            <a:endParaRPr lang="zh-CN" altLang="en-US" sz="3200" dirty="0">
              <a:solidFill>
                <a:srgbClr val="FFFFFF"/>
              </a:solidFill>
              <a:latin typeface="Helvetica Light" panose="02010600030101010101"/>
              <a:ea typeface="Helvetica Light" panose="02010600030101010101"/>
              <a:sym typeface="Helvetica Light" panose="02010600030101010101"/>
            </a:endParaRPr>
          </a:p>
        </p:txBody>
      </p:sp>
      <p:pic>
        <p:nvPicPr>
          <p:cNvPr id="11272" name="图片 2"/>
          <p:cNvPicPr>
            <a:picLocks noChangeAspect="1"/>
          </p:cNvPicPr>
          <p:nvPr/>
        </p:nvPicPr>
        <p:blipFill>
          <a:blip r:embed="rId1"/>
          <a:stretch>
            <a:fillRect/>
          </a:stretch>
        </p:blipFill>
        <p:spPr>
          <a:xfrm>
            <a:off x="1031875" y="4937125"/>
            <a:ext cx="11379200" cy="6972300"/>
          </a:xfrm>
          <a:prstGeom prst="rect">
            <a:avLst/>
          </a:prstGeom>
          <a:noFill/>
          <a:ln w="9525">
            <a:noFill/>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Freeform 9"/>
          <p:cNvSpPr>
            <a:spLocks noChangeAspect="1" noEditPoints="1"/>
          </p:cNvSpPr>
          <p:nvPr/>
        </p:nvSpPr>
        <p:spPr>
          <a:xfrm>
            <a:off x="-22225" y="917575"/>
            <a:ext cx="228600" cy="2336800"/>
          </a:xfrm>
          <a:prstGeom prst="actionButtonBlank">
            <a:avLst/>
          </a:prstGeom>
          <a:solidFill>
            <a:srgbClr val="C82506"/>
          </a:solidFill>
          <a:ln w="9525">
            <a:noFill/>
          </a:ln>
        </p:spPr>
        <p:txBody>
          <a:bodyPr/>
          <a:lstStyle>
            <a:lvl1pPr marL="635000" lvl="0"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Helvetica Light" panose="02010600030101010101"/>
                <a:ea typeface="Helvetica Light" panose="02010600030101010101"/>
                <a:sym typeface="Helvetica Light" panose="02010600030101010101"/>
              </a:defRPr>
            </a:lvl1pPr>
            <a:lvl2pPr marL="1270000" lvl="1"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2pPr>
            <a:lvl3pPr marL="1905000" lvl="2"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3pPr>
            <a:lvl4pPr marL="2540000" lvl="3"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4pPr>
            <a:lvl5pPr marL="3175000" lvl="4" indent="-635000" algn="l" defTabSz="825500" eaLnBrk="0" fontAlgn="base" latinLnBrk="0" hangingPunct="0">
              <a:lnSpc>
                <a:spcPct val="100000"/>
              </a:lnSpc>
              <a:spcBef>
                <a:spcPts val="5900"/>
              </a:spcBef>
              <a:spcAft>
                <a:spcPct val="0"/>
              </a:spcAft>
              <a:buSzPct val="75000"/>
              <a:buChar char="•"/>
              <a:defRPr sz="5200" b="0" i="0" u="none" kern="1200" baseline="0">
                <a:solidFill>
                  <a:schemeClr val="tx1"/>
                </a:solidFill>
                <a:latin typeface="+mn-lt"/>
                <a:ea typeface="+mn-ea"/>
                <a:cs typeface="+mn-cs"/>
                <a:sym typeface="Helvetica Light" panose="02010600030101010101"/>
              </a:defRPr>
            </a:lvl5pPr>
          </a:lstStyle>
          <a:p>
            <a:pPr marL="0" lvl="0" indent="0">
              <a:spcBef>
                <a:spcPct val="0"/>
              </a:spcBef>
              <a:buNone/>
            </a:pPr>
            <a:endParaRPr sz="5000">
              <a:latin typeface="Arial" panose="020B0604020202020204" pitchFamily="34" charset="0"/>
              <a:ea typeface="宋体" panose="02010600030101010101" pitchFamily="2" charset="-122"/>
            </a:endParaRPr>
          </a:p>
        </p:txBody>
      </p:sp>
      <p:sp>
        <p:nvSpPr>
          <p:cNvPr id="12291" name="文本框 7"/>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狼族团队</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12292" name="斜纹 8"/>
          <p:cNvSpPr/>
          <p:nvPr/>
        </p:nvSpPr>
        <p:spPr>
          <a:xfrm rot="5400000">
            <a:off x="20759738" y="-101600"/>
            <a:ext cx="3521075" cy="3724275"/>
          </a:xfrm>
          <a:custGeom>
            <a:avLst/>
            <a:gdLst/>
            <a:ahLst/>
            <a:cxnLst>
              <a:cxn ang="0">
                <a:pos x="0" y="2525799"/>
              </a:cxn>
              <a:cxn ang="0">
                <a:pos x="2386972" y="0"/>
              </a:cxn>
              <a:cxn ang="0">
                <a:pos x="3521075" y="0"/>
              </a:cxn>
              <a:cxn ang="0">
                <a:pos x="0" y="3725862"/>
              </a:cxn>
              <a:cxn ang="0">
                <a:pos x="0" y="2525799"/>
              </a:cxn>
            </a:cxnLst>
            <a:pathLst>
              <a:path w="3521075" h="3725862">
                <a:moveTo>
                  <a:pt x="0" y="2525799"/>
                </a:moveTo>
                <a:lnTo>
                  <a:pt x="2386972" y="0"/>
                </a:lnTo>
                <a:lnTo>
                  <a:pt x="3521075" y="0"/>
                </a:lnTo>
                <a:lnTo>
                  <a:pt x="0" y="3725862"/>
                </a:lnTo>
                <a:lnTo>
                  <a:pt x="0" y="2525799"/>
                </a:lnTo>
                <a:close/>
              </a:path>
            </a:pathLst>
          </a:custGeom>
          <a:solidFill>
            <a:srgbClr val="62482F">
              <a:alpha val="100000"/>
            </a:srgbClr>
          </a:solidFill>
          <a:ln w="9525">
            <a:noFill/>
          </a:ln>
          <a:effectLst>
            <a:outerShdw dist="25400" dir="5400000" algn="ctr" rotWithShape="0">
              <a:srgbClr val="000000">
                <a:alpha val="50000"/>
              </a:srgbClr>
            </a:outerShdw>
          </a:effectLst>
        </p:spPr>
        <p:txBody>
          <a:bodyPr/>
          <a:p>
            <a:endParaRPr lang="zh-CN" altLang="en-US"/>
          </a:p>
        </p:txBody>
      </p:sp>
      <p:sp>
        <p:nvSpPr>
          <p:cNvPr id="12293" name="文本框 4"/>
          <p:cNvSpPr txBox="1"/>
          <p:nvPr/>
        </p:nvSpPr>
        <p:spPr>
          <a:xfrm rot="2590773">
            <a:off x="21031200" y="1098550"/>
            <a:ext cx="3748088" cy="841375"/>
          </a:xfrm>
          <a:prstGeom prst="rect">
            <a:avLst/>
          </a:prstGeom>
          <a:noFill/>
          <a:ln w="9525">
            <a:noFill/>
          </a:ln>
        </p:spPr>
        <p:txBody>
          <a:bodyPr lIns="50800" tIns="50800" rIns="50800" bIns="50800" anchor="ctr">
            <a:spAutoFit/>
          </a:bodyPr>
          <a:p>
            <a:pPr lvl="0" algn="ctr" eaLnBrk="1" latinLnBrk="1">
              <a:buClr>
                <a:srgbClr val="C82506"/>
              </a:buClr>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团队介绍</a:t>
            </a:r>
            <a:endPar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12294" name="文本框 9"/>
          <p:cNvSpPr txBox="1"/>
          <p:nvPr/>
        </p:nvSpPr>
        <p:spPr>
          <a:xfrm>
            <a:off x="860425" y="3927475"/>
            <a:ext cx="22456775" cy="2135188"/>
          </a:xfrm>
          <a:prstGeom prst="rect">
            <a:avLst/>
          </a:prstGeom>
          <a:noFill/>
          <a:ln w="9525">
            <a:noFill/>
          </a:ln>
        </p:spPr>
        <p:txBody>
          <a:bodyPr lIns="50800" tIns="50800" rIns="50800" bIns="50800" anchor="ctr">
            <a:spAutoFit/>
          </a:bodyPr>
          <a:p>
            <a:pPr lvl="0" eaLnBrk="1" latinLnBrk="1">
              <a:lnSpc>
                <a:spcPct val="150000"/>
              </a:lnSpc>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狼与狼之间的默契配合成为狼成功的决定性因素，不管做任何事情，它们总能依靠团体的力量去完成！</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grpSp>
        <p:nvGrpSpPr>
          <p:cNvPr id="12295" name="组合 13"/>
          <p:cNvGrpSpPr/>
          <p:nvPr/>
        </p:nvGrpSpPr>
        <p:grpSpPr>
          <a:xfrm>
            <a:off x="963613" y="6469063"/>
            <a:ext cx="22458362" cy="6011862"/>
            <a:chOff x="0" y="0"/>
            <a:chExt cx="22456140" cy="6012180"/>
          </a:xfrm>
        </p:grpSpPr>
        <p:sp>
          <p:nvSpPr>
            <p:cNvPr id="12296" name="矩形 10"/>
            <p:cNvSpPr/>
            <p:nvPr/>
          </p:nvSpPr>
          <p:spPr>
            <a:xfrm>
              <a:off x="0" y="0"/>
              <a:ext cx="22456140" cy="6012180"/>
            </a:xfrm>
            <a:prstGeom prst="rect">
              <a:avLst/>
            </a:prstGeom>
            <a:solidFill>
              <a:srgbClr val="62482F"/>
            </a:solidFill>
            <a:ln w="9525">
              <a:noFill/>
            </a:ln>
            <a:effectLst>
              <a:outerShdw dist="25400" dir="5400000" algn="ctr" rotWithShape="0">
                <a:srgbClr val="000000">
                  <a:alpha val="50000"/>
                </a:srgbClr>
              </a:outerShdw>
            </a:effectLst>
          </p:spPr>
          <p:txBody>
            <a:bodyPr lIns="50800" tIns="50800" rIns="50800" bIns="50800" anchor="ctr">
              <a:spAutoFit/>
            </a:bodyPr>
            <a:p>
              <a:pPr lvl="0" algn="ctr" eaLnBrk="1" latinLnBrk="1"/>
              <a:endParaRPr lang="zh-CN" altLang="en-US" sz="3200" dirty="0">
                <a:solidFill>
                  <a:srgbClr val="FFFFFF"/>
                </a:solidFill>
                <a:latin typeface="Helvetica Light" panose="02010600030101010101"/>
                <a:ea typeface="Helvetica Light" panose="02010600030101010101"/>
                <a:sym typeface="Helvetica Light" panose="02010600030101010101"/>
              </a:endParaRPr>
            </a:p>
          </p:txBody>
        </p:sp>
        <p:pic>
          <p:nvPicPr>
            <p:cNvPr id="12297" name="图片 12"/>
            <p:cNvPicPr>
              <a:picLocks noChangeAspect="1"/>
            </p:cNvPicPr>
            <p:nvPr/>
          </p:nvPicPr>
          <p:blipFill>
            <a:blip r:embed="rId1"/>
            <a:srcRect t="33470" b="3323"/>
            <a:stretch>
              <a:fillRect/>
            </a:stretch>
          </p:blipFill>
          <p:spPr>
            <a:xfrm>
              <a:off x="268516" y="205741"/>
              <a:ext cx="21919109" cy="5600699"/>
            </a:xfrm>
            <a:prstGeom prst="rect">
              <a:avLst/>
            </a:prstGeom>
            <a:noFill/>
            <a:ln w="9525">
              <a:noFill/>
            </a:ln>
          </p:spPr>
        </p:pic>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文本框 6"/>
          <p:cNvSpPr txBox="1"/>
          <p:nvPr/>
        </p:nvSpPr>
        <p:spPr>
          <a:xfrm rot="2590773">
            <a:off x="21031200" y="1098550"/>
            <a:ext cx="3748088" cy="841375"/>
          </a:xfrm>
          <a:prstGeom prst="rect">
            <a:avLst/>
          </a:prstGeom>
          <a:noFill/>
          <a:ln w="9525">
            <a:noFill/>
          </a:ln>
        </p:spPr>
        <p:txBody>
          <a:bodyPr lIns="50800" tIns="50800" rIns="50800" bIns="50800" anchor="ctr">
            <a:spAutoFit/>
          </a:bodyPr>
          <a:p>
            <a:pPr lvl="0" algn="ctr" eaLnBrk="1" latinLnBrk="1">
              <a:buClr>
                <a:srgbClr val="C82506"/>
              </a:buClr>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核心成员</a:t>
            </a:r>
            <a:endPar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13315" name="文本框 7"/>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狼族团队</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13316" name="单圆角矩形 30"/>
          <p:cNvSpPr/>
          <p:nvPr/>
        </p:nvSpPr>
        <p:spPr>
          <a:xfrm>
            <a:off x="3521075" y="4257675"/>
            <a:ext cx="4500563" cy="5715000"/>
          </a:xfrm>
          <a:custGeom>
            <a:avLst/>
            <a:gdLst/>
            <a:ahLst/>
            <a:cxnLst>
              <a:cxn ang="0">
                <a:pos x="750109" y="0"/>
              </a:cxn>
              <a:cxn ang="0">
                <a:pos x="3750454" y="0"/>
              </a:cxn>
              <a:cxn ang="0">
                <a:pos x="4500563" y="750109"/>
              </a:cxn>
              <a:cxn ang="0">
                <a:pos x="4500563" y="5715000"/>
              </a:cxn>
              <a:cxn ang="0">
                <a:pos x="0" y="5715000"/>
              </a:cxn>
              <a:cxn ang="0">
                <a:pos x="0" y="750109"/>
              </a:cxn>
              <a:cxn ang="0">
                <a:pos x="750109" y="0"/>
              </a:cxn>
            </a:cxnLst>
            <a:pathLst>
              <a:path w="4500563" h="5715000">
                <a:moveTo>
                  <a:pt x="750109" y="0"/>
                </a:moveTo>
                <a:lnTo>
                  <a:pt x="3750454" y="0"/>
                </a:lnTo>
                <a:lnTo>
                  <a:pt x="4500563" y="750109"/>
                </a:lnTo>
                <a:lnTo>
                  <a:pt x="4500563" y="5715000"/>
                </a:lnTo>
                <a:lnTo>
                  <a:pt x="0" y="5715000"/>
                </a:lnTo>
                <a:lnTo>
                  <a:pt x="0" y="750109"/>
                </a:lnTo>
                <a:cubicBezTo>
                  <a:pt x="0" y="335835"/>
                  <a:pt x="335835" y="0"/>
                  <a:pt x="750109" y="0"/>
                </a:cubicBezTo>
                <a:close/>
              </a:path>
            </a:pathLst>
          </a:custGeom>
          <a:blipFill rotWithShape="1">
            <a:blip r:embed="rId1"/>
            <a:stretch>
              <a:fillRect/>
            </a:stretch>
          </a:blipFill>
          <a:ln w="25400" cap="flat" cmpd="sng">
            <a:solidFill>
              <a:srgbClr val="987B64"/>
            </a:solidFill>
            <a:prstDash val="solid"/>
            <a:headEnd type="none" w="med" len="med"/>
            <a:tailEnd type="none" w="med" len="med"/>
          </a:ln>
          <a:effectLst>
            <a:outerShdw dist="25400" dir="5400000" algn="ctr" rotWithShape="0">
              <a:srgbClr val="000000">
                <a:alpha val="50000"/>
              </a:srgbClr>
            </a:outerShdw>
          </a:effectLst>
        </p:spPr>
        <p:txBody>
          <a:bodyPr/>
          <a:p>
            <a:endParaRPr lang="zh-CN" altLang="en-US"/>
          </a:p>
        </p:txBody>
      </p:sp>
      <p:sp>
        <p:nvSpPr>
          <p:cNvPr id="13317" name="单圆角矩形 33"/>
          <p:cNvSpPr/>
          <p:nvPr/>
        </p:nvSpPr>
        <p:spPr>
          <a:xfrm>
            <a:off x="10218738" y="4257675"/>
            <a:ext cx="4500562" cy="5715000"/>
          </a:xfrm>
          <a:custGeom>
            <a:avLst/>
            <a:gdLst/>
            <a:ahLst/>
            <a:cxnLst>
              <a:cxn ang="0">
                <a:pos x="750109" y="0"/>
              </a:cxn>
              <a:cxn ang="0">
                <a:pos x="3750453" y="0"/>
              </a:cxn>
              <a:cxn ang="0">
                <a:pos x="4500562" y="750109"/>
              </a:cxn>
              <a:cxn ang="0">
                <a:pos x="4500562" y="5715000"/>
              </a:cxn>
              <a:cxn ang="0">
                <a:pos x="0" y="5715000"/>
              </a:cxn>
              <a:cxn ang="0">
                <a:pos x="0" y="750109"/>
              </a:cxn>
              <a:cxn ang="0">
                <a:pos x="750109" y="0"/>
              </a:cxn>
            </a:cxnLst>
            <a:pathLst>
              <a:path w="4500562" h="5715000">
                <a:moveTo>
                  <a:pt x="750109" y="0"/>
                </a:moveTo>
                <a:lnTo>
                  <a:pt x="3750453" y="0"/>
                </a:lnTo>
                <a:lnTo>
                  <a:pt x="4500562" y="750109"/>
                </a:lnTo>
                <a:lnTo>
                  <a:pt x="4500562" y="5715000"/>
                </a:lnTo>
                <a:lnTo>
                  <a:pt x="0" y="5715000"/>
                </a:lnTo>
                <a:lnTo>
                  <a:pt x="0" y="750109"/>
                </a:lnTo>
                <a:cubicBezTo>
                  <a:pt x="0" y="335835"/>
                  <a:pt x="335835" y="0"/>
                  <a:pt x="750109" y="0"/>
                </a:cubicBezTo>
                <a:close/>
              </a:path>
            </a:pathLst>
          </a:custGeom>
          <a:blipFill rotWithShape="1">
            <a:blip r:embed="rId2"/>
            <a:stretch>
              <a:fillRect/>
            </a:stretch>
          </a:blipFill>
          <a:ln w="25400" cap="flat" cmpd="sng">
            <a:solidFill>
              <a:srgbClr val="987B64"/>
            </a:solidFill>
            <a:prstDash val="solid"/>
            <a:headEnd type="none" w="med" len="med"/>
            <a:tailEnd type="none" w="med" len="med"/>
          </a:ln>
          <a:effectLst>
            <a:outerShdw dist="25400" dir="5400000" algn="ctr" rotWithShape="0">
              <a:srgbClr val="000000">
                <a:alpha val="50000"/>
              </a:srgbClr>
            </a:outerShdw>
          </a:effectLst>
        </p:spPr>
        <p:txBody>
          <a:bodyPr/>
          <a:p>
            <a:endParaRPr lang="zh-CN" altLang="en-US"/>
          </a:p>
        </p:txBody>
      </p:sp>
      <p:sp>
        <p:nvSpPr>
          <p:cNvPr id="13318" name="单圆角矩形 36"/>
          <p:cNvSpPr/>
          <p:nvPr/>
        </p:nvSpPr>
        <p:spPr>
          <a:xfrm>
            <a:off x="16916400" y="4257675"/>
            <a:ext cx="4500563" cy="5715000"/>
          </a:xfrm>
          <a:custGeom>
            <a:avLst/>
            <a:gdLst/>
            <a:ahLst/>
            <a:cxnLst>
              <a:cxn ang="0">
                <a:pos x="750109" y="0"/>
              </a:cxn>
              <a:cxn ang="0">
                <a:pos x="3750454" y="0"/>
              </a:cxn>
              <a:cxn ang="0">
                <a:pos x="4500563" y="750109"/>
              </a:cxn>
              <a:cxn ang="0">
                <a:pos x="4500563" y="5715000"/>
              </a:cxn>
              <a:cxn ang="0">
                <a:pos x="0" y="5715000"/>
              </a:cxn>
              <a:cxn ang="0">
                <a:pos x="0" y="750109"/>
              </a:cxn>
              <a:cxn ang="0">
                <a:pos x="750109" y="0"/>
              </a:cxn>
            </a:cxnLst>
            <a:pathLst>
              <a:path w="4500563" h="5715000">
                <a:moveTo>
                  <a:pt x="750109" y="0"/>
                </a:moveTo>
                <a:lnTo>
                  <a:pt x="3750454" y="0"/>
                </a:lnTo>
                <a:lnTo>
                  <a:pt x="4500563" y="750109"/>
                </a:lnTo>
                <a:lnTo>
                  <a:pt x="4500563" y="5715000"/>
                </a:lnTo>
                <a:lnTo>
                  <a:pt x="0" y="5715000"/>
                </a:lnTo>
                <a:lnTo>
                  <a:pt x="0" y="750109"/>
                </a:lnTo>
                <a:cubicBezTo>
                  <a:pt x="0" y="335835"/>
                  <a:pt x="335835" y="0"/>
                  <a:pt x="750109" y="0"/>
                </a:cubicBezTo>
                <a:close/>
              </a:path>
            </a:pathLst>
          </a:custGeom>
          <a:blipFill rotWithShape="1">
            <a:blip r:embed="rId3"/>
            <a:stretch>
              <a:fillRect/>
            </a:stretch>
          </a:blipFill>
          <a:ln w="25400" cap="flat" cmpd="sng">
            <a:solidFill>
              <a:srgbClr val="987B64"/>
            </a:solidFill>
            <a:prstDash val="solid"/>
            <a:headEnd type="none" w="med" len="med"/>
            <a:tailEnd type="none" w="med" len="med"/>
          </a:ln>
          <a:effectLst>
            <a:outerShdw dist="25400" dir="5400000" algn="ctr" rotWithShape="0">
              <a:srgbClr val="000000">
                <a:alpha val="50000"/>
              </a:srgbClr>
            </a:outerShdw>
          </a:effectLst>
        </p:spPr>
        <p:txBody>
          <a:bodyPr/>
          <a:p>
            <a:endParaRPr lang="zh-CN" altLang="en-US"/>
          </a:p>
        </p:txBody>
      </p:sp>
      <p:sp>
        <p:nvSpPr>
          <p:cNvPr id="13319" name="文本框 37"/>
          <p:cNvSpPr txBox="1"/>
          <p:nvPr/>
        </p:nvSpPr>
        <p:spPr>
          <a:xfrm>
            <a:off x="3521075" y="10953750"/>
            <a:ext cx="4891088" cy="1949450"/>
          </a:xfrm>
          <a:prstGeom prst="rect">
            <a:avLst/>
          </a:prstGeom>
          <a:noFill/>
          <a:ln w="9525">
            <a:noFill/>
          </a:ln>
        </p:spPr>
        <p:txBody>
          <a:bodyPr lIns="50800" tIns="50800" rIns="50800" bIns="50800" anchor="ctr">
            <a:spAutoFit/>
          </a:bodyPr>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2000</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年入职</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2001</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年最佳员工</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2012</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绩年突破</a:t>
            </a: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万</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13320" name="文本框 38"/>
          <p:cNvSpPr txBox="1"/>
          <p:nvPr/>
        </p:nvSpPr>
        <p:spPr>
          <a:xfrm>
            <a:off x="10218738" y="10953750"/>
            <a:ext cx="4891087" cy="1949450"/>
          </a:xfrm>
          <a:prstGeom prst="rect">
            <a:avLst/>
          </a:prstGeom>
          <a:noFill/>
          <a:ln w="9525">
            <a:noFill/>
          </a:ln>
        </p:spPr>
        <p:txBody>
          <a:bodyPr lIns="50800" tIns="50800" rIns="50800" bIns="50800" anchor="ctr">
            <a:spAutoFit/>
          </a:bodyPr>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2000</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年入职</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2001</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年最佳员工</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2012</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绩年突破</a:t>
            </a: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万</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13321" name="文本框 39"/>
          <p:cNvSpPr txBox="1"/>
          <p:nvPr/>
        </p:nvSpPr>
        <p:spPr>
          <a:xfrm>
            <a:off x="16916400" y="10953750"/>
            <a:ext cx="4892675" cy="1949450"/>
          </a:xfrm>
          <a:prstGeom prst="rect">
            <a:avLst/>
          </a:prstGeom>
          <a:noFill/>
          <a:ln w="9525">
            <a:noFill/>
          </a:ln>
        </p:spPr>
        <p:txBody>
          <a:bodyPr lIns="50800" tIns="50800" rIns="50800" bIns="50800" anchor="ctr">
            <a:spAutoFit/>
          </a:bodyPr>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2000</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年入职</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2001</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年最佳员工</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2012</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绩年突破</a:t>
            </a: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万</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13322" name="Shape 626"/>
          <p:cNvSpPr/>
          <p:nvPr/>
        </p:nvSpPr>
        <p:spPr>
          <a:xfrm>
            <a:off x="3521075" y="9972675"/>
            <a:ext cx="4500563" cy="668338"/>
          </a:xfrm>
          <a:prstGeom prst="rect">
            <a:avLst/>
          </a:prstGeom>
          <a:solidFill>
            <a:srgbClr val="987B64"/>
          </a:solidFill>
          <a:ln w="9525">
            <a:noFill/>
          </a:ln>
        </p:spPr>
        <p:txBody>
          <a:bodyPr lIns="0" tIns="108000" rIns="0" bIns="36000">
            <a:spAutoFit/>
          </a:bodyPr>
          <a:p>
            <a:pPr lvl="0" algn="ctr" eaLnBrk="1" hangingPunct="1"/>
            <a:r>
              <a:rPr lang="zh-CN" altLang="en-US" sz="3400" b="1" dirty="0">
                <a:solidFill>
                  <a:schemeClr val="bg1"/>
                </a:solidFill>
                <a:latin typeface="微软雅黑 Light" panose="020B0502040204020203" pitchFamily="2" charset="-122"/>
                <a:ea typeface="微软雅黑 Light" panose="020B0502040204020203" pitchFamily="2" charset="-122"/>
                <a:sym typeface="Lato" panose="02010600030101010101"/>
              </a:rPr>
              <a:t>张三丰</a:t>
            </a:r>
            <a:endParaRPr lang="zh-CN" altLang="en-US" sz="3400" b="1" dirty="0">
              <a:solidFill>
                <a:schemeClr val="bg1"/>
              </a:solidFill>
              <a:latin typeface="微软雅黑 Light" panose="020B0502040204020203" pitchFamily="2" charset="-122"/>
              <a:ea typeface="微软雅黑 Light" panose="020B0502040204020203" pitchFamily="2" charset="-122"/>
              <a:sym typeface="Lato" panose="02010600030101010101"/>
            </a:endParaRPr>
          </a:p>
        </p:txBody>
      </p:sp>
      <p:sp>
        <p:nvSpPr>
          <p:cNvPr id="13323" name="Shape 626"/>
          <p:cNvSpPr/>
          <p:nvPr/>
        </p:nvSpPr>
        <p:spPr>
          <a:xfrm>
            <a:off x="10218738" y="9972675"/>
            <a:ext cx="4500562" cy="668338"/>
          </a:xfrm>
          <a:prstGeom prst="rect">
            <a:avLst/>
          </a:prstGeom>
          <a:solidFill>
            <a:srgbClr val="987B64"/>
          </a:solidFill>
          <a:ln w="9525">
            <a:noFill/>
          </a:ln>
        </p:spPr>
        <p:txBody>
          <a:bodyPr lIns="0" tIns="108000" rIns="0" bIns="36000">
            <a:spAutoFit/>
          </a:bodyPr>
          <a:p>
            <a:pPr lvl="0" algn="ctr" eaLnBrk="1" hangingPunct="1"/>
            <a:r>
              <a:rPr lang="zh-CN" altLang="en-US" sz="3400" b="1" dirty="0">
                <a:solidFill>
                  <a:schemeClr val="bg1"/>
                </a:solidFill>
                <a:latin typeface="微软雅黑 Light" panose="020B0502040204020203" pitchFamily="2" charset="-122"/>
                <a:ea typeface="微软雅黑 Light" panose="020B0502040204020203" pitchFamily="2" charset="-122"/>
                <a:sym typeface="Lato" panose="02010600030101010101"/>
              </a:rPr>
              <a:t>李四强</a:t>
            </a:r>
            <a:endParaRPr lang="zh-CN" altLang="en-US" sz="3400" b="1" dirty="0">
              <a:solidFill>
                <a:schemeClr val="bg1"/>
              </a:solidFill>
              <a:latin typeface="微软雅黑 Light" panose="020B0502040204020203" pitchFamily="2" charset="-122"/>
              <a:ea typeface="微软雅黑 Light" panose="020B0502040204020203" pitchFamily="2" charset="-122"/>
              <a:sym typeface="Lato" panose="02010600030101010101"/>
            </a:endParaRPr>
          </a:p>
        </p:txBody>
      </p:sp>
      <p:sp>
        <p:nvSpPr>
          <p:cNvPr id="13324" name="Shape 626"/>
          <p:cNvSpPr/>
          <p:nvPr/>
        </p:nvSpPr>
        <p:spPr>
          <a:xfrm>
            <a:off x="16916400" y="9972675"/>
            <a:ext cx="4500563" cy="668338"/>
          </a:xfrm>
          <a:prstGeom prst="rect">
            <a:avLst/>
          </a:prstGeom>
          <a:solidFill>
            <a:srgbClr val="987B64"/>
          </a:solidFill>
          <a:ln w="9525">
            <a:noFill/>
          </a:ln>
        </p:spPr>
        <p:txBody>
          <a:bodyPr lIns="0" tIns="108000" rIns="0" bIns="36000">
            <a:spAutoFit/>
          </a:bodyPr>
          <a:p>
            <a:pPr lvl="0" algn="ctr" eaLnBrk="1" hangingPunct="1"/>
            <a:r>
              <a:rPr lang="zh-CN" altLang="en-US" sz="3400" b="1" dirty="0">
                <a:solidFill>
                  <a:schemeClr val="bg1"/>
                </a:solidFill>
                <a:latin typeface="微软雅黑 Light" panose="020B0502040204020203" pitchFamily="2" charset="-122"/>
                <a:ea typeface="微软雅黑 Light" panose="020B0502040204020203" pitchFamily="2" charset="-122"/>
                <a:sym typeface="Lato" panose="02010600030101010101"/>
              </a:rPr>
              <a:t>王六五</a:t>
            </a:r>
            <a:endParaRPr lang="zh-CN" altLang="en-US" sz="3400" b="1" dirty="0">
              <a:solidFill>
                <a:schemeClr val="bg1"/>
              </a:solidFill>
              <a:latin typeface="微软雅黑 Light" panose="020B0502040204020203" pitchFamily="2" charset="-122"/>
              <a:ea typeface="微软雅黑 Light" panose="020B0502040204020203" pitchFamily="2" charset="-122"/>
              <a:sym typeface="Lato" panose="02010600030101010101"/>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文本框 35"/>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键入标题</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14339" name="文本框 36"/>
          <p:cNvSpPr txBox="1"/>
          <p:nvPr/>
        </p:nvSpPr>
        <p:spPr>
          <a:xfrm rot="2590773">
            <a:off x="21061363" y="814388"/>
            <a:ext cx="3529012" cy="1257300"/>
          </a:xfrm>
          <a:prstGeom prst="rect">
            <a:avLst/>
          </a:prstGeom>
          <a:noFill/>
          <a:ln w="9525">
            <a:noFill/>
          </a:ln>
        </p:spPr>
        <p:txBody>
          <a:bodyPr lIns="50800" tIns="50800" rIns="50800" bIns="50800" anchor="ctr">
            <a:spAutoFit/>
          </a:bodyPr>
          <a:p>
            <a:pPr lvl="0" algn="ctr" eaLnBrk="1" latinLnBrk="1">
              <a:lnSpc>
                <a:spcPct val="150000"/>
              </a:lnSpc>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键入标题</a:t>
            </a:r>
            <a:endParaRPr lang="en-US" altLang="x-none"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14340" name="Text Box 3"/>
          <p:cNvSpPr/>
          <p:nvPr/>
        </p:nvSpPr>
        <p:spPr>
          <a:xfrm>
            <a:off x="5194300" y="3741738"/>
            <a:ext cx="13995400" cy="1016000"/>
          </a:xfrm>
          <a:prstGeom prst="rect">
            <a:avLst/>
          </a:prstGeom>
          <a:noFill/>
          <a:ln w="9525">
            <a:noFill/>
          </a:ln>
        </p:spPr>
        <p:txBody>
          <a:bodyPr anchor="b">
            <a:spAutoFit/>
          </a:bodyPr>
          <a:p>
            <a:pPr lvl="0" algn="ctr" eaLnBrk="1" fontAlgn="ctr" hangingPunct="1"/>
            <a:r>
              <a:rPr lang="zh-CN" altLang="en-US" sz="6000" dirty="0">
                <a:solidFill>
                  <a:srgbClr val="34373B"/>
                </a:solidFill>
                <a:latin typeface="Arial" panose="020B0604020202020204" pitchFamily="34" charset="0"/>
                <a:ea typeface="微软雅黑" panose="020B0503020204020204" pitchFamily="2" charset="-122"/>
                <a:sym typeface="Arial" panose="020B0604020202020204" pitchFamily="34" charset="0"/>
              </a:rPr>
              <a:t>键入标题=键入短句</a:t>
            </a:r>
            <a:r>
              <a:rPr lang="zh-CN" altLang="en-US" sz="6000" dirty="0">
                <a:solidFill>
                  <a:srgbClr val="34373B"/>
                </a:solidFill>
                <a:latin typeface="华文细黑" panose="02010600040101010101" pitchFamily="2" charset="-122"/>
                <a:ea typeface="华文细黑" panose="02010600040101010101" pitchFamily="2" charset="-122"/>
                <a:sym typeface="Arial" panose="020B0604020202020204" pitchFamily="34" charset="0"/>
              </a:rPr>
              <a:t>+</a:t>
            </a:r>
            <a:r>
              <a:rPr lang="zh-CN" altLang="en-US" sz="6000" dirty="0">
                <a:solidFill>
                  <a:srgbClr val="34373B"/>
                </a:solidFill>
                <a:latin typeface="Arial" panose="020B0604020202020204" pitchFamily="34" charset="0"/>
                <a:ea typeface="微软雅黑" panose="020B0503020204020204" pitchFamily="2" charset="-122"/>
                <a:sym typeface="Arial" panose="020B0604020202020204" pitchFamily="34" charset="0"/>
              </a:rPr>
              <a:t>键入短句</a:t>
            </a:r>
            <a:r>
              <a:rPr lang="zh-CN" altLang="en-US" sz="6000" dirty="0">
                <a:solidFill>
                  <a:srgbClr val="34373B"/>
                </a:solidFill>
                <a:latin typeface="华文细黑" panose="02010600040101010101" pitchFamily="2" charset="-122"/>
                <a:ea typeface="华文细黑" panose="02010600040101010101" pitchFamily="2" charset="-122"/>
                <a:sym typeface="Arial" panose="020B0604020202020204" pitchFamily="34" charset="0"/>
              </a:rPr>
              <a:t>+</a:t>
            </a:r>
            <a:r>
              <a:rPr lang="zh-CN" altLang="en-US" sz="6000" dirty="0">
                <a:solidFill>
                  <a:srgbClr val="34373B"/>
                </a:solidFill>
                <a:latin typeface="Arial" panose="020B0604020202020204" pitchFamily="34" charset="0"/>
                <a:ea typeface="微软雅黑" panose="020B0503020204020204" pitchFamily="2" charset="-122"/>
                <a:sym typeface="Arial" panose="020B0604020202020204" pitchFamily="34" charset="0"/>
              </a:rPr>
              <a:t>键入短句</a:t>
            </a:r>
            <a:endParaRPr lang="zh-CN" altLang="en-US" sz="6000" dirty="0">
              <a:solidFill>
                <a:srgbClr val="34373B"/>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4341" name="TextBox 1"/>
          <p:cNvSpPr/>
          <p:nvPr/>
        </p:nvSpPr>
        <p:spPr>
          <a:xfrm>
            <a:off x="10185400" y="5595938"/>
            <a:ext cx="4664075" cy="1058862"/>
          </a:xfrm>
          <a:prstGeom prst="rect">
            <a:avLst/>
          </a:prstGeom>
          <a:solidFill>
            <a:srgbClr val="987B64"/>
          </a:solidFill>
          <a:ln w="9525">
            <a:noFill/>
          </a:ln>
        </p:spPr>
        <p:txBody>
          <a:bodyPr lIns="0" tIns="216000" rIns="90170" bIns="46990"/>
          <a:p>
            <a:pPr lvl="0" algn="ctr" eaLnBrk="1" hangingPunct="1"/>
            <a:r>
              <a:rPr lang="zh-CN" altLang="en-US" sz="4000" dirty="0">
                <a:solidFill>
                  <a:schemeClr val="bg1"/>
                </a:solidFill>
                <a:latin typeface="Arial" panose="020B0604020202020204" pitchFamily="34" charset="0"/>
                <a:ea typeface="微软雅黑" panose="020B0503020204020204" pitchFamily="2" charset="-122"/>
                <a:sym typeface="Arial" panose="020B0604020202020204" pitchFamily="34" charset="0"/>
              </a:rPr>
              <a:t>键入标题</a:t>
            </a:r>
            <a:endParaRPr lang="zh-CN" altLang="en-US" sz="4000" b="1"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14342" name="TextBox 19"/>
          <p:cNvSpPr/>
          <p:nvPr/>
        </p:nvSpPr>
        <p:spPr>
          <a:xfrm>
            <a:off x="12150725" y="9594850"/>
            <a:ext cx="739775" cy="874713"/>
          </a:xfrm>
          <a:prstGeom prst="rect">
            <a:avLst/>
          </a:prstGeom>
          <a:solidFill>
            <a:srgbClr val="C82506"/>
          </a:solidFill>
          <a:ln w="9525">
            <a:noFill/>
          </a:ln>
        </p:spPr>
        <p:txBody>
          <a:bodyPr wrap="none">
            <a:spAutoFit/>
          </a:bodyPr>
          <a:p>
            <a:pPr lvl="0" algn="ctr" eaLnBrk="1" hangingPunct="1"/>
            <a:endParaRPr lang="zh-CN" altLang="en-US" dirty="0">
              <a:solidFill>
                <a:schemeClr val="bg1"/>
              </a:solidFill>
              <a:latin typeface="Arial" panose="020B0604020202020204" pitchFamily="34" charset="0"/>
              <a:ea typeface="微软雅黑" panose="020B0503020204020204" pitchFamily="2" charset="-122"/>
              <a:sym typeface="Arial" panose="020B0604020202020204" pitchFamily="34" charset="0"/>
            </a:endParaRPr>
          </a:p>
        </p:txBody>
      </p:sp>
      <p:sp>
        <p:nvSpPr>
          <p:cNvPr id="14343" name="圆角矩形 12"/>
          <p:cNvSpPr/>
          <p:nvPr/>
        </p:nvSpPr>
        <p:spPr>
          <a:xfrm>
            <a:off x="9531350" y="6654800"/>
            <a:ext cx="5972175" cy="4473575"/>
          </a:xfrm>
          <a:prstGeom prst="roundRect">
            <a:avLst>
              <a:gd name="adj" fmla="val 9449"/>
            </a:avLst>
          </a:prstGeom>
          <a:solidFill>
            <a:srgbClr val="62482F"/>
          </a:solidFill>
          <a:ln w="9525">
            <a:noFill/>
          </a:ln>
          <a:effectLst>
            <a:outerShdw sy="23000" kx="1031184" algn="br" rotWithShape="0">
              <a:srgbClr val="000000">
                <a:alpha val="18999"/>
              </a:srgbClr>
            </a:outerShdw>
          </a:effectLst>
        </p:spPr>
        <p:txBody>
          <a:bodyPr lIns="90170" tIns="46990" rIns="90170" bIns="46990" anchor="ctr"/>
          <a:p>
            <a:pPr lvl="0" algn="ctr" eaLnBrk="1" hangingPunct="1">
              <a:lnSpc>
                <a:spcPct val="125000"/>
              </a:lnSpc>
            </a:pPr>
            <a:r>
              <a:rPr lang="zh-CN" altLang="en-US" sz="4000" dirty="0">
                <a:solidFill>
                  <a:schemeClr val="bg1"/>
                </a:solidFill>
                <a:latin typeface="微软雅黑" panose="020B0503020204020204" pitchFamily="2" charset="-122"/>
                <a:ea typeface="微软雅黑" panose="020B0503020204020204" pitchFamily="2" charset="-122"/>
                <a:sym typeface="Helvetica Light" panose="02010600030101010101"/>
              </a:rPr>
              <a:t>写入您的语言文本写入您的语言文本</a:t>
            </a:r>
            <a:endParaRPr lang="zh-CN" altLang="en-US" sz="40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14344" name="圆角矩形 12"/>
          <p:cNvSpPr/>
          <p:nvPr/>
        </p:nvSpPr>
        <p:spPr>
          <a:xfrm>
            <a:off x="1327150" y="6654800"/>
            <a:ext cx="6151563" cy="4473575"/>
          </a:xfrm>
          <a:prstGeom prst="roundRect">
            <a:avLst>
              <a:gd name="adj" fmla="val 8491"/>
            </a:avLst>
          </a:prstGeom>
          <a:solidFill>
            <a:srgbClr val="62482F"/>
          </a:solidFill>
          <a:ln w="9525">
            <a:noFill/>
          </a:ln>
          <a:effectLst>
            <a:outerShdw sy="23000" kx="1031184" algn="br" rotWithShape="0">
              <a:srgbClr val="000000">
                <a:alpha val="18999"/>
              </a:srgbClr>
            </a:outerShdw>
          </a:effectLst>
        </p:spPr>
        <p:txBody>
          <a:bodyPr lIns="90170" tIns="46990" rIns="90170" bIns="46990" anchor="ctr"/>
          <a:p>
            <a:pPr lvl="0" algn="ctr" eaLnBrk="1" hangingPunct="1">
              <a:lnSpc>
                <a:spcPct val="125000"/>
              </a:lnSpc>
            </a:pPr>
            <a:r>
              <a:rPr lang="zh-CN" altLang="en-US" sz="4000" dirty="0">
                <a:solidFill>
                  <a:schemeClr val="bg1"/>
                </a:solidFill>
                <a:latin typeface="微软雅黑" panose="020B0503020204020204" pitchFamily="2" charset="-122"/>
                <a:ea typeface="微软雅黑" panose="020B0503020204020204" pitchFamily="2" charset="-122"/>
                <a:sym typeface="Helvetica Light" panose="02010600030101010101"/>
              </a:rPr>
              <a:t>写入您的语言文本写入您的语言文本</a:t>
            </a:r>
            <a:endParaRPr lang="zh-CN" altLang="en-US" sz="40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14345" name="圆角矩形 12"/>
          <p:cNvSpPr/>
          <p:nvPr/>
        </p:nvSpPr>
        <p:spPr>
          <a:xfrm>
            <a:off x="17356138" y="6654800"/>
            <a:ext cx="5783262" cy="4473575"/>
          </a:xfrm>
          <a:prstGeom prst="roundRect">
            <a:avLst>
              <a:gd name="adj" fmla="val 11093"/>
            </a:avLst>
          </a:prstGeom>
          <a:solidFill>
            <a:srgbClr val="C82506"/>
          </a:solidFill>
          <a:ln w="9525">
            <a:noFill/>
          </a:ln>
          <a:effectLst>
            <a:outerShdw sy="23000" kx="1031184" algn="br" rotWithShape="0">
              <a:srgbClr val="000000">
                <a:alpha val="18999"/>
              </a:srgbClr>
            </a:outerShdw>
          </a:effectLst>
        </p:spPr>
        <p:txBody>
          <a:bodyPr lIns="90170" tIns="46990" rIns="90170" bIns="46990" anchor="ctr"/>
          <a:p>
            <a:pPr lvl="0" eaLnBrk="1" hangingPunct="1">
              <a:lnSpc>
                <a:spcPct val="125000"/>
              </a:lnSpc>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写入您的语言文本写入您的语言文本</a:t>
            </a:r>
            <a:endPar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14346" name="TextBox 1"/>
          <p:cNvSpPr/>
          <p:nvPr/>
        </p:nvSpPr>
        <p:spPr>
          <a:xfrm>
            <a:off x="2070100" y="5595938"/>
            <a:ext cx="4664075" cy="1058862"/>
          </a:xfrm>
          <a:prstGeom prst="rect">
            <a:avLst/>
          </a:prstGeom>
          <a:solidFill>
            <a:srgbClr val="987B64"/>
          </a:solidFill>
          <a:ln w="9525">
            <a:noFill/>
          </a:ln>
        </p:spPr>
        <p:txBody>
          <a:bodyPr lIns="0" tIns="216000" rIns="90170" bIns="46990"/>
          <a:p>
            <a:pPr lvl="0" algn="ctr" eaLnBrk="1" hangingPunct="1"/>
            <a:r>
              <a:rPr lang="zh-CN" altLang="en-US" sz="4000" dirty="0">
                <a:solidFill>
                  <a:schemeClr val="bg1"/>
                </a:solidFill>
                <a:latin typeface="Arial" panose="020B0604020202020204" pitchFamily="34" charset="0"/>
                <a:ea typeface="微软雅黑" panose="020B0503020204020204" pitchFamily="2" charset="-122"/>
                <a:sym typeface="Arial" panose="020B0604020202020204" pitchFamily="34" charset="0"/>
              </a:rPr>
              <a:t>键入标题</a:t>
            </a:r>
            <a:endParaRPr lang="zh-CN" altLang="en-US" sz="4000" b="1"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14347" name="TextBox 1"/>
          <p:cNvSpPr/>
          <p:nvPr/>
        </p:nvSpPr>
        <p:spPr>
          <a:xfrm>
            <a:off x="17916525" y="5595938"/>
            <a:ext cx="4662488" cy="1058862"/>
          </a:xfrm>
          <a:prstGeom prst="rect">
            <a:avLst/>
          </a:prstGeom>
          <a:solidFill>
            <a:srgbClr val="987B64"/>
          </a:solidFill>
          <a:ln w="9525">
            <a:noFill/>
          </a:ln>
        </p:spPr>
        <p:txBody>
          <a:bodyPr lIns="0" tIns="216000" rIns="90170" bIns="46990"/>
          <a:p>
            <a:pPr lvl="0" algn="ctr" eaLnBrk="1" hangingPunct="1"/>
            <a:r>
              <a:rPr lang="zh-CN" altLang="en-US" sz="4000" dirty="0">
                <a:solidFill>
                  <a:schemeClr val="bg1"/>
                </a:solidFill>
                <a:latin typeface="Arial" panose="020B0604020202020204" pitchFamily="34" charset="0"/>
                <a:ea typeface="微软雅黑" panose="020B0503020204020204" pitchFamily="2" charset="-122"/>
                <a:sym typeface="Arial" panose="020B0604020202020204" pitchFamily="34" charset="0"/>
              </a:rPr>
              <a:t>键入标题</a:t>
            </a:r>
            <a:endParaRPr lang="zh-CN" altLang="en-US" sz="4000" b="1"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14348" name="直接连接符 3"/>
          <p:cNvSpPr/>
          <p:nvPr/>
        </p:nvSpPr>
        <p:spPr>
          <a:xfrm>
            <a:off x="0" y="11715750"/>
            <a:ext cx="24384000" cy="20638"/>
          </a:xfrm>
          <a:prstGeom prst="line">
            <a:avLst/>
          </a:prstGeom>
          <a:ln w="25400" cap="flat" cmpd="sng">
            <a:solidFill>
              <a:srgbClr val="62482F"/>
            </a:solidFill>
            <a:prstDash val="solid"/>
            <a:headEnd type="none" w="med" len="med"/>
            <a:tailEnd type="none" w="med" len="med"/>
          </a:ln>
        </p:spPr>
      </p:sp>
      <p:sp>
        <p:nvSpPr>
          <p:cNvPr id="14349" name="矩形 49"/>
          <p:cNvSpPr/>
          <p:nvPr/>
        </p:nvSpPr>
        <p:spPr>
          <a:xfrm>
            <a:off x="952500" y="11982450"/>
            <a:ext cx="22386925" cy="1773238"/>
          </a:xfrm>
          <a:prstGeom prst="rect">
            <a:avLst/>
          </a:prstGeom>
          <a:noFill/>
          <a:ln w="9525">
            <a:noFill/>
          </a:ln>
        </p:spPr>
        <p:txBody>
          <a:bodyPr>
            <a:spAutoFit/>
          </a:bodyPr>
          <a:p>
            <a:pPr marL="685800" lvl="0" indent="-685800" eaLnBrk="1" hangingPunct="1">
              <a:lnSpc>
                <a:spcPct val="130000"/>
              </a:lnSpc>
              <a:buChar char="•"/>
            </a:pPr>
            <a:r>
              <a:rPr lang="zh-CN" altLang="en-US" sz="2800" dirty="0">
                <a:solidFill>
                  <a:srgbClr val="111111"/>
                </a:solidFill>
                <a:latin typeface="微软雅黑 Light" panose="020B0502040204020203" pitchFamily="2" charset="-122"/>
                <a:ea typeface="微软雅黑 Light" panose="020B0502040204020203" pitchFamily="2" charset="-122"/>
                <a:sym typeface="Helvetica Light" panose="02010600030101010101"/>
              </a:rPr>
              <a:t>华为的任正非是最为推崇狼性：纪律、勇气、热血、进取心、危机意识和团队精神，写入您的语言文本写入您的语言文本写入您的语言文本写入您的语言文本写入您的语言文本写入您的语言文本写入您的语言文本写入您的语言文本写入您的语言文本</a:t>
            </a:r>
            <a:endParaRPr lang="zh-CN" altLang="en-US" sz="28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685800" lvl="0" indent="-685800" eaLnBrk="1" hangingPunct="1">
              <a:lnSpc>
                <a:spcPct val="130000"/>
              </a:lnSpc>
              <a:buChar char="•"/>
            </a:pPr>
            <a:endParaRPr lang="zh-CN" altLang="en-US" sz="28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文本框 1"/>
          <p:cNvSpPr txBox="1"/>
          <p:nvPr/>
        </p:nvSpPr>
        <p:spPr>
          <a:xfrm rot="2590773">
            <a:off x="21031200" y="1098550"/>
            <a:ext cx="3748088" cy="841375"/>
          </a:xfrm>
          <a:prstGeom prst="rect">
            <a:avLst/>
          </a:prstGeom>
          <a:noFill/>
          <a:ln w="9525">
            <a:noFill/>
          </a:ln>
        </p:spPr>
        <p:txBody>
          <a:bodyPr lIns="50800" tIns="50800" rIns="50800" bIns="50800" anchor="ctr">
            <a:spAutoFit/>
          </a:bodyPr>
          <a:p>
            <a:pPr lvl="0" algn="ctr" eaLnBrk="1" latinLnBrk="1">
              <a:buClr>
                <a:srgbClr val="C82506"/>
              </a:buClr>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核心成员</a:t>
            </a:r>
            <a:endPar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15363" name="文本框 2"/>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狼族团队</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15364" name="文本框 9"/>
          <p:cNvSpPr txBox="1"/>
          <p:nvPr/>
        </p:nvSpPr>
        <p:spPr>
          <a:xfrm>
            <a:off x="2289175" y="9274175"/>
            <a:ext cx="5394325" cy="831850"/>
          </a:xfrm>
          <a:prstGeom prst="rect">
            <a:avLst/>
          </a:prstGeom>
          <a:noFill/>
          <a:ln w="9525">
            <a:noFill/>
          </a:ln>
        </p:spPr>
        <p:txBody>
          <a:bodyPr>
            <a:spAutoFit/>
          </a:bodyPr>
          <a:p>
            <a:pPr lvl="0" algn="ctr" defTabSz="1219200" eaLnBrk="1" hangingPunct="1"/>
            <a:r>
              <a:rPr lang="zh-CN" altLang="en-US" sz="4800" b="1" dirty="0">
                <a:solidFill>
                  <a:srgbClr val="404040"/>
                </a:solidFill>
                <a:latin typeface="微软雅黑" panose="020B0503020204020204" pitchFamily="2" charset="-122"/>
                <a:ea typeface="微软雅黑" panose="020B0503020204020204" pitchFamily="2" charset="-122"/>
                <a:sym typeface="Helvetica Light" panose="02010600030101010101"/>
              </a:rPr>
              <a:t>张三丰 </a:t>
            </a:r>
            <a:r>
              <a:rPr lang="zh-CN" altLang="en-US" sz="4800" b="1" dirty="0">
                <a:solidFill>
                  <a:srgbClr val="C82506"/>
                </a:solidFill>
                <a:latin typeface="微软雅黑" panose="020B0503020204020204" pitchFamily="2" charset="-122"/>
                <a:ea typeface="微软雅黑" panose="020B0503020204020204" pitchFamily="2" charset="-122"/>
                <a:sym typeface="Helvetica Light" panose="02010600030101010101"/>
              </a:rPr>
              <a:t>级别：中级</a:t>
            </a:r>
            <a:endParaRPr lang="zh-CN" altLang="en-US" sz="48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p:txBody>
      </p:sp>
      <p:sp>
        <p:nvSpPr>
          <p:cNvPr id="15365" name="椭圆 1" descr="f703738da97739122dcbd81cfa198618377ae2da"/>
          <p:cNvSpPr/>
          <p:nvPr/>
        </p:nvSpPr>
        <p:spPr>
          <a:xfrm>
            <a:off x="2628900" y="4227513"/>
            <a:ext cx="4765675" cy="4756150"/>
          </a:xfrm>
          <a:prstGeom prst="ellipse">
            <a:avLst/>
          </a:prstGeom>
          <a:blipFill rotWithShape="1">
            <a:blip r:embed="rId1"/>
            <a:stretch>
              <a:fillRect/>
            </a:stretch>
          </a:blipFill>
          <a:ln w="12700" cap="flat" cmpd="sng">
            <a:solidFill>
              <a:srgbClr val="987B64"/>
            </a:solidFill>
            <a:prstDash val="solid"/>
            <a:headEnd type="none" w="med" len="med"/>
            <a:tailEnd type="none" w="med" len="med"/>
          </a:ln>
        </p:spPr>
        <p:txBody>
          <a:bodyPr lIns="90170" tIns="46990" rIns="90170" bIns="46990" anchor="ctr"/>
          <a:p>
            <a:pPr lvl="0" algn="ctr" eaLnBrk="1" hangingPunct="1"/>
            <a:endParaRPr lang="zh-CN" altLang="en-US" sz="1700" dirty="0">
              <a:solidFill>
                <a:srgbClr val="FFFFFF"/>
              </a:solidFill>
              <a:latin typeface="Arial" panose="020B0604020202020204" pitchFamily="34" charset="0"/>
              <a:ea typeface="宋体" panose="02010600030101010101" pitchFamily="2" charset="-122"/>
              <a:sym typeface="Helvetica Light" panose="02010600030101010101"/>
            </a:endParaRPr>
          </a:p>
        </p:txBody>
      </p:sp>
      <p:sp>
        <p:nvSpPr>
          <p:cNvPr id="15366" name="椭圆 15" descr="f703738da97739122dcbd81cfa198618377ae2da"/>
          <p:cNvSpPr/>
          <p:nvPr/>
        </p:nvSpPr>
        <p:spPr>
          <a:xfrm>
            <a:off x="9909175" y="4227513"/>
            <a:ext cx="4767263" cy="4759325"/>
          </a:xfrm>
          <a:prstGeom prst="ellipse">
            <a:avLst/>
          </a:prstGeom>
          <a:blipFill rotWithShape="1">
            <a:blip r:embed="rId1"/>
            <a:stretch>
              <a:fillRect/>
            </a:stretch>
          </a:blipFill>
          <a:ln w="12700" cap="flat" cmpd="sng">
            <a:solidFill>
              <a:srgbClr val="987B64"/>
            </a:solidFill>
            <a:prstDash val="solid"/>
            <a:headEnd type="none" w="med" len="med"/>
            <a:tailEnd type="none" w="med" len="med"/>
          </a:ln>
        </p:spPr>
        <p:txBody>
          <a:bodyPr lIns="90170" tIns="46990" rIns="90170" bIns="46990" anchor="ctr"/>
          <a:p>
            <a:pPr lvl="0" algn="ctr" eaLnBrk="1" hangingPunct="1"/>
            <a:endParaRPr lang="zh-CN" altLang="en-US" sz="1700" dirty="0">
              <a:solidFill>
                <a:srgbClr val="FFFFFF"/>
              </a:solidFill>
              <a:latin typeface="Arial" panose="020B0604020202020204" pitchFamily="34" charset="0"/>
              <a:ea typeface="宋体" panose="02010600030101010101" pitchFamily="2" charset="-122"/>
              <a:sym typeface="Helvetica Light" panose="02010600030101010101"/>
            </a:endParaRPr>
          </a:p>
        </p:txBody>
      </p:sp>
      <p:sp>
        <p:nvSpPr>
          <p:cNvPr id="15367" name="椭圆 16" descr="f703738da97739122dcbd81cfa198618377ae2da"/>
          <p:cNvSpPr/>
          <p:nvPr/>
        </p:nvSpPr>
        <p:spPr>
          <a:xfrm>
            <a:off x="16864013" y="4224338"/>
            <a:ext cx="4760912" cy="4762500"/>
          </a:xfrm>
          <a:prstGeom prst="ellipse">
            <a:avLst/>
          </a:prstGeom>
          <a:blipFill rotWithShape="1">
            <a:blip r:embed="rId1"/>
            <a:stretch>
              <a:fillRect/>
            </a:stretch>
          </a:blipFill>
          <a:ln w="12700" cap="flat" cmpd="sng">
            <a:solidFill>
              <a:srgbClr val="987B64"/>
            </a:solidFill>
            <a:prstDash val="solid"/>
            <a:headEnd type="none" w="med" len="med"/>
            <a:tailEnd type="none" w="med" len="med"/>
          </a:ln>
        </p:spPr>
        <p:txBody>
          <a:bodyPr lIns="90170" tIns="46990" rIns="90170" bIns="46990" anchor="ctr"/>
          <a:p>
            <a:pPr lvl="0" algn="ctr" eaLnBrk="1" hangingPunct="1"/>
            <a:endParaRPr lang="zh-CN" altLang="en-US" sz="1700" dirty="0">
              <a:solidFill>
                <a:srgbClr val="FFFFFF"/>
              </a:solidFill>
              <a:latin typeface="Arial" panose="020B0604020202020204" pitchFamily="34" charset="0"/>
              <a:ea typeface="宋体" panose="02010600030101010101" pitchFamily="2" charset="-122"/>
              <a:sym typeface="Helvetica Light" panose="02010600030101010101"/>
            </a:endParaRPr>
          </a:p>
        </p:txBody>
      </p:sp>
      <p:sp>
        <p:nvSpPr>
          <p:cNvPr id="15368" name="文本框 9"/>
          <p:cNvSpPr txBox="1"/>
          <p:nvPr/>
        </p:nvSpPr>
        <p:spPr>
          <a:xfrm>
            <a:off x="9488488" y="9274175"/>
            <a:ext cx="5591175" cy="1570038"/>
          </a:xfrm>
          <a:prstGeom prst="rect">
            <a:avLst/>
          </a:prstGeom>
          <a:noFill/>
          <a:ln w="9525">
            <a:noFill/>
          </a:ln>
        </p:spPr>
        <p:txBody>
          <a:bodyPr>
            <a:spAutoFit/>
          </a:bodyPr>
          <a:p>
            <a:pPr lvl="0" algn="ctr" defTabSz="1219200" eaLnBrk="1" hangingPunct="1"/>
            <a:r>
              <a:rPr lang="zh-CN" altLang="en-US" sz="4800" b="1" dirty="0">
                <a:solidFill>
                  <a:srgbClr val="404040"/>
                </a:solidFill>
                <a:latin typeface="微软雅黑" panose="020B0503020204020204" pitchFamily="2" charset="-122"/>
                <a:ea typeface="微软雅黑" panose="020B0503020204020204" pitchFamily="2" charset="-122"/>
                <a:sym typeface="Helvetica Light" panose="02010600030101010101"/>
              </a:rPr>
              <a:t>李四强 </a:t>
            </a:r>
            <a:r>
              <a:rPr lang="zh-CN" altLang="en-US" sz="4800" b="1" dirty="0">
                <a:solidFill>
                  <a:srgbClr val="C82506"/>
                </a:solidFill>
                <a:latin typeface="微软雅黑" panose="020B0503020204020204" pitchFamily="2" charset="-122"/>
                <a:ea typeface="微软雅黑" panose="020B0503020204020204" pitchFamily="2" charset="-122"/>
                <a:sym typeface="Helvetica Light" panose="02010600030101010101"/>
              </a:rPr>
              <a:t>级别：高级</a:t>
            </a:r>
            <a:endParaRPr lang="zh-CN" altLang="en-US" sz="48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defTabSz="1219200" eaLnBrk="1" hangingPunct="1"/>
            <a:endParaRPr lang="zh-CN" altLang="en-US" sz="4800" b="1" dirty="0">
              <a:solidFill>
                <a:srgbClr val="404040"/>
              </a:solidFill>
              <a:latin typeface="微软雅黑" panose="020B0503020204020204" pitchFamily="2" charset="-122"/>
              <a:ea typeface="微软雅黑" panose="020B0503020204020204" pitchFamily="2" charset="-122"/>
              <a:sym typeface="Helvetica Light" panose="02010600030101010101"/>
            </a:endParaRPr>
          </a:p>
        </p:txBody>
      </p:sp>
      <p:sp>
        <p:nvSpPr>
          <p:cNvPr id="15369" name="文本框 9"/>
          <p:cNvSpPr txBox="1"/>
          <p:nvPr/>
        </p:nvSpPr>
        <p:spPr>
          <a:xfrm>
            <a:off x="16864013" y="9221788"/>
            <a:ext cx="5357812" cy="830262"/>
          </a:xfrm>
          <a:prstGeom prst="rect">
            <a:avLst/>
          </a:prstGeom>
          <a:noFill/>
          <a:ln w="9525">
            <a:noFill/>
          </a:ln>
        </p:spPr>
        <p:txBody>
          <a:bodyPr>
            <a:spAutoFit/>
          </a:bodyPr>
          <a:p>
            <a:pPr lvl="0" algn="ctr" defTabSz="1219200" eaLnBrk="1" hangingPunct="1"/>
            <a:r>
              <a:rPr lang="zh-CN" altLang="en-US" sz="4800" b="1" dirty="0">
                <a:solidFill>
                  <a:srgbClr val="404040"/>
                </a:solidFill>
                <a:latin typeface="微软雅黑" panose="020B0503020204020204" pitchFamily="2" charset="-122"/>
                <a:ea typeface="微软雅黑" panose="020B0503020204020204" pitchFamily="2" charset="-122"/>
                <a:sym typeface="Helvetica Light" panose="02010600030101010101"/>
              </a:rPr>
              <a:t>王六王 </a:t>
            </a:r>
            <a:r>
              <a:rPr lang="zh-CN" altLang="en-US" sz="4800" b="1" dirty="0">
                <a:solidFill>
                  <a:srgbClr val="C82506"/>
                </a:solidFill>
                <a:latin typeface="微软雅黑" panose="020B0503020204020204" pitchFamily="2" charset="-122"/>
                <a:ea typeface="微软雅黑" panose="020B0503020204020204" pitchFamily="2" charset="-122"/>
                <a:sym typeface="Helvetica Light" panose="02010600030101010101"/>
              </a:rPr>
              <a:t>级别：初级</a:t>
            </a:r>
            <a:endParaRPr lang="zh-CN" altLang="en-US" sz="48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p:txBody>
      </p:sp>
      <p:sp>
        <p:nvSpPr>
          <p:cNvPr id="15370" name="文本框 19"/>
          <p:cNvSpPr txBox="1"/>
          <p:nvPr/>
        </p:nvSpPr>
        <p:spPr>
          <a:xfrm>
            <a:off x="2565400" y="10171113"/>
            <a:ext cx="4891088" cy="2565400"/>
          </a:xfrm>
          <a:prstGeom prst="rect">
            <a:avLst/>
          </a:prstGeom>
          <a:noFill/>
          <a:ln w="9525">
            <a:noFill/>
          </a:ln>
        </p:spPr>
        <p:txBody>
          <a:bodyPr lIns="50800" tIns="50800" rIns="50800" bIns="50800" anchor="ctr">
            <a:spAutoFit/>
          </a:bodyPr>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2000</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年入职</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2002</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年最佳员工</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2012</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绩年突破</a:t>
            </a: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万</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2015</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年签约量第一</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15371" name="文本框 20"/>
          <p:cNvSpPr txBox="1"/>
          <p:nvPr/>
        </p:nvSpPr>
        <p:spPr>
          <a:xfrm>
            <a:off x="9847263" y="10171113"/>
            <a:ext cx="4891087" cy="2565400"/>
          </a:xfrm>
          <a:prstGeom prst="rect">
            <a:avLst/>
          </a:prstGeom>
          <a:noFill/>
          <a:ln w="9525">
            <a:noFill/>
          </a:ln>
        </p:spPr>
        <p:txBody>
          <a:bodyPr lIns="50800" tIns="50800" rIns="50800" bIns="50800" anchor="ctr">
            <a:spAutoFit/>
          </a:bodyPr>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2000</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年入职</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2001</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年最佳员工</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2012</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绩年突破</a:t>
            </a: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500</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万</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2015</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年业绩排名第一</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15372" name="文本框 21"/>
          <p:cNvSpPr txBox="1"/>
          <p:nvPr/>
        </p:nvSpPr>
        <p:spPr>
          <a:xfrm>
            <a:off x="17110075" y="10171113"/>
            <a:ext cx="4892675" cy="2565400"/>
          </a:xfrm>
          <a:prstGeom prst="rect">
            <a:avLst/>
          </a:prstGeom>
          <a:noFill/>
          <a:ln w="9525">
            <a:noFill/>
          </a:ln>
        </p:spPr>
        <p:txBody>
          <a:bodyPr lIns="50800" tIns="50800" rIns="50800" bIns="50800" anchor="ctr">
            <a:spAutoFit/>
          </a:bodyPr>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2000</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年入职</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2003</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年最佳员工</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2012</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绩年突破</a:t>
            </a: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400</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万</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5000"/>
              </a:lnSpc>
              <a:buChar char="•"/>
            </a:pPr>
            <a:r>
              <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2015</a:t>
            </a:r>
            <a:r>
              <a:rPr lang="zh-CN" altLang="en-US"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回款第一</a:t>
            </a:r>
            <a:endParaRPr lang="en-US" altLang="x-none" sz="32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文本框 1"/>
          <p:cNvSpPr txBox="1"/>
          <p:nvPr/>
        </p:nvSpPr>
        <p:spPr>
          <a:xfrm rot="2590773">
            <a:off x="21031200" y="1098550"/>
            <a:ext cx="3748088" cy="841375"/>
          </a:xfrm>
          <a:prstGeom prst="rect">
            <a:avLst/>
          </a:prstGeom>
          <a:noFill/>
          <a:ln w="9525">
            <a:noFill/>
          </a:ln>
        </p:spPr>
        <p:txBody>
          <a:bodyPr lIns="50800" tIns="50800" rIns="50800" bIns="50800" anchor="ctr">
            <a:spAutoFit/>
          </a:bodyPr>
          <a:p>
            <a:pPr lvl="0" algn="ctr" eaLnBrk="1" latinLnBrk="1">
              <a:buClr>
                <a:srgbClr val="C82506"/>
              </a:buClr>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组职架构</a:t>
            </a:r>
            <a:endPar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16387" name="文本框 2"/>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狼族团队</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grpSp>
        <p:nvGrpSpPr>
          <p:cNvPr id="16388" name="组合 20"/>
          <p:cNvGrpSpPr/>
          <p:nvPr/>
        </p:nvGrpSpPr>
        <p:grpSpPr>
          <a:xfrm>
            <a:off x="1435100" y="3402013"/>
            <a:ext cx="11474450" cy="9258300"/>
            <a:chOff x="0" y="0"/>
            <a:chExt cx="11473180" cy="9259147"/>
          </a:xfrm>
        </p:grpSpPr>
        <p:sp>
          <p:nvSpPr>
            <p:cNvPr id="16389" name="矩形 21"/>
            <p:cNvSpPr/>
            <p:nvPr/>
          </p:nvSpPr>
          <p:spPr>
            <a:xfrm>
              <a:off x="0" y="0"/>
              <a:ext cx="11473180" cy="9259147"/>
            </a:xfrm>
            <a:prstGeom prst="rect">
              <a:avLst/>
            </a:prstGeom>
            <a:noFill/>
            <a:ln w="9525">
              <a:noFill/>
            </a:ln>
          </p:spPr>
          <p:txBody>
            <a:bodyPr/>
            <a:p>
              <a:pPr lvl="0"/>
              <a:endParaRPr lang="zh-CN" altLang="en-US" dirty="0">
                <a:latin typeface="Helvetica Light" panose="02010600030101010101"/>
                <a:ea typeface="Helvetica Light" panose="02010600030101010101"/>
                <a:sym typeface="Helvetica Light" panose="02010600030101010101"/>
              </a:endParaRPr>
            </a:p>
          </p:txBody>
        </p:sp>
        <p:sp>
          <p:nvSpPr>
            <p:cNvPr id="16390" name="任意多边形 22"/>
            <p:cNvSpPr/>
            <p:nvPr/>
          </p:nvSpPr>
          <p:spPr>
            <a:xfrm>
              <a:off x="5419875" y="1678141"/>
              <a:ext cx="266707" cy="1165332"/>
            </a:xfrm>
            <a:custGeom>
              <a:avLst/>
              <a:gdLst>
                <a:gd name="txL" fmla="*/ 0 w 266707"/>
                <a:gd name="txT" fmla="*/ 0 h 1165332"/>
                <a:gd name="txR" fmla="*/ 266707 w 266707"/>
                <a:gd name="txB" fmla="*/ 1165332 h 1165332"/>
              </a:gdLst>
              <a:ahLst/>
              <a:cxnLst/>
              <a:rect l="txL" t="txT" r="txR" b="txB"/>
              <a:pathLst>
                <a:path w="266707" h="1165332">
                  <a:moveTo>
                    <a:pt x="0" y="0"/>
                  </a:moveTo>
                  <a:lnTo>
                    <a:pt x="0" y="1166085"/>
                  </a:lnTo>
                  <a:lnTo>
                    <a:pt x="266171" y="1166085"/>
                  </a:lnTo>
                </a:path>
              </a:pathLst>
            </a:custGeom>
            <a:noFill/>
            <a:ln w="25400" cap="flat" cmpd="sng">
              <a:solidFill>
                <a:srgbClr val="40444A"/>
              </a:solidFill>
              <a:prstDash val="solid"/>
              <a:headEnd type="none" w="med" len="med"/>
              <a:tailEnd type="none" w="med" len="med"/>
            </a:ln>
          </p:spPr>
          <p:txBody>
            <a:bodyPr/>
            <a:p>
              <a:endParaRPr lang="zh-CN" altLang="en-US"/>
            </a:p>
          </p:txBody>
        </p:sp>
        <p:sp>
          <p:nvSpPr>
            <p:cNvPr id="16391" name="任意多边形 23"/>
            <p:cNvSpPr/>
            <p:nvPr/>
          </p:nvSpPr>
          <p:spPr>
            <a:xfrm>
              <a:off x="5153167" y="1678141"/>
              <a:ext cx="266707" cy="1165332"/>
            </a:xfrm>
            <a:custGeom>
              <a:avLst/>
              <a:gdLst>
                <a:gd name="txL" fmla="*/ 0 w 266707"/>
                <a:gd name="txT" fmla="*/ 0 h 1165332"/>
                <a:gd name="txR" fmla="*/ 266707 w 266707"/>
                <a:gd name="txB" fmla="*/ 1165332 h 1165332"/>
              </a:gdLst>
              <a:ahLst/>
              <a:cxnLst/>
              <a:rect l="txL" t="txT" r="txR" b="txB"/>
              <a:pathLst>
                <a:path w="266707" h="1165332">
                  <a:moveTo>
                    <a:pt x="266171" y="0"/>
                  </a:moveTo>
                  <a:lnTo>
                    <a:pt x="266171" y="1166085"/>
                  </a:lnTo>
                  <a:lnTo>
                    <a:pt x="0" y="1166085"/>
                  </a:lnTo>
                </a:path>
              </a:pathLst>
            </a:custGeom>
            <a:noFill/>
            <a:ln w="25400" cap="flat" cmpd="sng">
              <a:solidFill>
                <a:srgbClr val="40444A"/>
              </a:solidFill>
              <a:prstDash val="solid"/>
              <a:headEnd type="none" w="med" len="med"/>
              <a:tailEnd type="none" w="med" len="med"/>
            </a:ln>
          </p:spPr>
          <p:txBody>
            <a:bodyPr/>
            <a:p>
              <a:endParaRPr lang="zh-CN" altLang="en-US"/>
            </a:p>
          </p:txBody>
        </p:sp>
        <p:sp>
          <p:nvSpPr>
            <p:cNvPr id="16392" name="任意多边形 24"/>
            <p:cNvSpPr/>
            <p:nvPr/>
          </p:nvSpPr>
          <p:spPr>
            <a:xfrm>
              <a:off x="8556861" y="5277333"/>
              <a:ext cx="379423" cy="2965721"/>
            </a:xfrm>
            <a:custGeom>
              <a:avLst/>
              <a:gdLst>
                <a:gd name="txL" fmla="*/ 0 w 379423"/>
                <a:gd name="txT" fmla="*/ 0 h 2965721"/>
                <a:gd name="txR" fmla="*/ 379423 w 379423"/>
                <a:gd name="txB" fmla="*/ 2965721 h 2965721"/>
              </a:gdLst>
              <a:ahLst/>
              <a:cxnLst/>
              <a:rect l="txL" t="txT" r="txR" b="txB"/>
              <a:pathLst>
                <a:path w="379423" h="2965721">
                  <a:moveTo>
                    <a:pt x="0" y="0"/>
                  </a:moveTo>
                  <a:lnTo>
                    <a:pt x="0" y="2965912"/>
                  </a:lnTo>
                  <a:lnTo>
                    <a:pt x="380245" y="2965912"/>
                  </a:lnTo>
                </a:path>
              </a:pathLst>
            </a:custGeom>
            <a:noFill/>
            <a:ln w="25400" cap="flat" cmpd="sng">
              <a:solidFill>
                <a:srgbClr val="4A4F55"/>
              </a:solidFill>
              <a:prstDash val="solid"/>
              <a:headEnd type="none" w="med" len="med"/>
              <a:tailEnd type="none" w="med" len="med"/>
            </a:ln>
          </p:spPr>
          <p:txBody>
            <a:bodyPr/>
            <a:p>
              <a:endParaRPr lang="zh-CN" altLang="en-US"/>
            </a:p>
          </p:txBody>
        </p:sp>
        <p:sp>
          <p:nvSpPr>
            <p:cNvPr id="16393" name="任意多边形 25"/>
            <p:cNvSpPr/>
            <p:nvPr/>
          </p:nvSpPr>
          <p:spPr>
            <a:xfrm>
              <a:off x="8556861" y="5277333"/>
              <a:ext cx="379423" cy="1166919"/>
            </a:xfrm>
            <a:custGeom>
              <a:avLst/>
              <a:gdLst>
                <a:gd name="txL" fmla="*/ 0 w 379423"/>
                <a:gd name="txT" fmla="*/ 0 h 1166919"/>
                <a:gd name="txR" fmla="*/ 379423 w 379423"/>
                <a:gd name="txB" fmla="*/ 1166919 h 1166919"/>
              </a:gdLst>
              <a:ahLst/>
              <a:cxnLst/>
              <a:rect l="txL" t="txT" r="txR" b="txB"/>
              <a:pathLst>
                <a:path w="379423" h="1166919">
                  <a:moveTo>
                    <a:pt x="0" y="0"/>
                  </a:moveTo>
                  <a:lnTo>
                    <a:pt x="0" y="1166085"/>
                  </a:lnTo>
                  <a:lnTo>
                    <a:pt x="380245" y="1166085"/>
                  </a:lnTo>
                </a:path>
              </a:pathLst>
            </a:custGeom>
            <a:noFill/>
            <a:ln w="25400" cap="flat" cmpd="sng">
              <a:solidFill>
                <a:srgbClr val="4A4F55"/>
              </a:solidFill>
              <a:prstDash val="solid"/>
              <a:headEnd type="none" w="med" len="med"/>
              <a:tailEnd type="none" w="med" len="med"/>
            </a:ln>
          </p:spPr>
          <p:txBody>
            <a:bodyPr/>
            <a:p>
              <a:endParaRPr lang="zh-CN" altLang="en-US"/>
            </a:p>
          </p:txBody>
        </p:sp>
        <p:sp>
          <p:nvSpPr>
            <p:cNvPr id="16394" name="任意多边形 26"/>
            <p:cNvSpPr/>
            <p:nvPr/>
          </p:nvSpPr>
          <p:spPr>
            <a:xfrm>
              <a:off x="5419875" y="1678141"/>
              <a:ext cx="4151428" cy="2332251"/>
            </a:xfrm>
            <a:custGeom>
              <a:avLst/>
              <a:gdLst>
                <a:gd name="txL" fmla="*/ 0 w 4151428"/>
                <a:gd name="txT" fmla="*/ 0 h 2332251"/>
                <a:gd name="txR" fmla="*/ 4151428 w 4151428"/>
                <a:gd name="txB" fmla="*/ 2332251 h 2332251"/>
              </a:gdLst>
              <a:ahLst/>
              <a:cxnLst/>
              <a:rect l="txL" t="txT" r="txR" b="txB"/>
              <a:pathLst>
                <a:path w="4151428" h="2332251">
                  <a:moveTo>
                    <a:pt x="0" y="0"/>
                  </a:moveTo>
                  <a:lnTo>
                    <a:pt x="0" y="2065998"/>
                  </a:lnTo>
                  <a:lnTo>
                    <a:pt x="4151009" y="2065998"/>
                  </a:lnTo>
                  <a:lnTo>
                    <a:pt x="4151009" y="2332170"/>
                  </a:lnTo>
                </a:path>
              </a:pathLst>
            </a:custGeom>
            <a:noFill/>
            <a:ln w="25400" cap="flat" cmpd="sng">
              <a:solidFill>
                <a:srgbClr val="40444A"/>
              </a:solidFill>
              <a:prstDash val="solid"/>
              <a:headEnd type="none" w="med" len="med"/>
              <a:tailEnd type="none" w="med" len="med"/>
            </a:ln>
          </p:spPr>
          <p:txBody>
            <a:bodyPr/>
            <a:p>
              <a:endParaRPr lang="zh-CN" altLang="en-US"/>
            </a:p>
          </p:txBody>
        </p:sp>
        <p:sp>
          <p:nvSpPr>
            <p:cNvPr id="16395" name="任意多边形 27"/>
            <p:cNvSpPr/>
            <p:nvPr/>
          </p:nvSpPr>
          <p:spPr>
            <a:xfrm>
              <a:off x="6237460" y="7077722"/>
              <a:ext cx="266707" cy="1165332"/>
            </a:xfrm>
            <a:custGeom>
              <a:avLst/>
              <a:gdLst>
                <a:gd name="txL" fmla="*/ 0 w 266707"/>
                <a:gd name="txT" fmla="*/ 0 h 1165332"/>
                <a:gd name="txR" fmla="*/ 266707 w 266707"/>
                <a:gd name="txB" fmla="*/ 1165332 h 1165332"/>
              </a:gdLst>
              <a:ahLst/>
              <a:cxnLst/>
              <a:rect l="txL" t="txT" r="txR" b="txB"/>
              <a:pathLst>
                <a:path w="266707" h="1165332">
                  <a:moveTo>
                    <a:pt x="266171" y="0"/>
                  </a:moveTo>
                  <a:lnTo>
                    <a:pt x="266171" y="1166085"/>
                  </a:lnTo>
                  <a:lnTo>
                    <a:pt x="0" y="1166085"/>
                  </a:lnTo>
                </a:path>
              </a:pathLst>
            </a:custGeom>
            <a:noFill/>
            <a:ln w="25400" cap="flat" cmpd="sng">
              <a:solidFill>
                <a:srgbClr val="4A4F55"/>
              </a:solidFill>
              <a:prstDash val="solid"/>
              <a:headEnd type="none" w="med" len="med"/>
              <a:tailEnd type="none" w="med" len="med"/>
            </a:ln>
          </p:spPr>
          <p:txBody>
            <a:bodyPr/>
            <a:p>
              <a:endParaRPr lang="zh-CN" altLang="en-US"/>
            </a:p>
          </p:txBody>
        </p:sp>
        <p:sp>
          <p:nvSpPr>
            <p:cNvPr id="16396" name="任意多边形 28"/>
            <p:cNvSpPr/>
            <p:nvPr/>
          </p:nvSpPr>
          <p:spPr>
            <a:xfrm>
              <a:off x="6458128" y="5277333"/>
              <a:ext cx="90491" cy="531861"/>
            </a:xfrm>
            <a:custGeom>
              <a:avLst/>
              <a:gdLst>
                <a:gd name="txL" fmla="*/ 0 w 90491"/>
                <a:gd name="txT" fmla="*/ 0 h 531861"/>
                <a:gd name="txR" fmla="*/ 90491 w 90491"/>
                <a:gd name="txB" fmla="*/ 531861 h 531861"/>
              </a:gdLst>
              <a:ahLst/>
              <a:cxnLst/>
              <a:rect l="txL" t="txT" r="txR" b="txB"/>
              <a:pathLst>
                <a:path w="90491" h="531861">
                  <a:moveTo>
                    <a:pt x="45720" y="0"/>
                  </a:moveTo>
                  <a:lnTo>
                    <a:pt x="45720" y="532343"/>
                  </a:lnTo>
                </a:path>
              </a:pathLst>
            </a:custGeom>
            <a:noFill/>
            <a:ln w="25400" cap="flat" cmpd="sng">
              <a:solidFill>
                <a:srgbClr val="4A4F55"/>
              </a:solidFill>
              <a:prstDash val="solid"/>
              <a:headEnd type="none" w="med" len="med"/>
              <a:tailEnd type="none" w="med" len="med"/>
            </a:ln>
          </p:spPr>
          <p:txBody>
            <a:bodyPr/>
            <a:p>
              <a:endParaRPr lang="zh-CN" altLang="en-US"/>
            </a:p>
          </p:txBody>
        </p:sp>
        <p:sp>
          <p:nvSpPr>
            <p:cNvPr id="16397" name="任意多边形 29"/>
            <p:cNvSpPr/>
            <p:nvPr/>
          </p:nvSpPr>
          <p:spPr>
            <a:xfrm>
              <a:off x="5419875" y="1678141"/>
              <a:ext cx="1084293" cy="2332251"/>
            </a:xfrm>
            <a:custGeom>
              <a:avLst/>
              <a:gdLst>
                <a:gd name="txL" fmla="*/ 0 w 1084293"/>
                <a:gd name="txT" fmla="*/ 0 h 2332251"/>
                <a:gd name="txR" fmla="*/ 1084293 w 1084293"/>
                <a:gd name="txB" fmla="*/ 2332251 h 2332251"/>
              </a:gdLst>
              <a:ahLst/>
              <a:cxnLst/>
              <a:rect l="txL" t="txT" r="txR" b="txB"/>
              <a:pathLst>
                <a:path w="1084293" h="2332251">
                  <a:moveTo>
                    <a:pt x="0" y="0"/>
                  </a:moveTo>
                  <a:lnTo>
                    <a:pt x="0" y="2065998"/>
                  </a:lnTo>
                  <a:lnTo>
                    <a:pt x="1083698" y="2065998"/>
                  </a:lnTo>
                  <a:lnTo>
                    <a:pt x="1083698" y="2332170"/>
                  </a:lnTo>
                </a:path>
              </a:pathLst>
            </a:custGeom>
            <a:noFill/>
            <a:ln w="25400" cap="flat" cmpd="sng">
              <a:solidFill>
                <a:srgbClr val="40444A"/>
              </a:solidFill>
              <a:prstDash val="solid"/>
              <a:headEnd type="none" w="med" len="med"/>
              <a:tailEnd type="none" w="med" len="med"/>
            </a:ln>
          </p:spPr>
          <p:txBody>
            <a:bodyPr/>
            <a:p>
              <a:endParaRPr lang="zh-CN" altLang="en-US"/>
            </a:p>
          </p:txBody>
        </p:sp>
        <p:sp>
          <p:nvSpPr>
            <p:cNvPr id="16398" name="任意多边形 30"/>
            <p:cNvSpPr/>
            <p:nvPr/>
          </p:nvSpPr>
          <p:spPr>
            <a:xfrm>
              <a:off x="254007" y="5277333"/>
              <a:ext cx="381011" cy="2965721"/>
            </a:xfrm>
            <a:custGeom>
              <a:avLst/>
              <a:gdLst>
                <a:gd name="txL" fmla="*/ 0 w 381011"/>
                <a:gd name="txT" fmla="*/ 0 h 2965721"/>
                <a:gd name="txR" fmla="*/ 381011 w 381011"/>
                <a:gd name="txB" fmla="*/ 2965721 h 2965721"/>
              </a:gdLst>
              <a:ahLst/>
              <a:cxnLst/>
              <a:rect l="txL" t="txT" r="txR" b="txB"/>
              <a:pathLst>
                <a:path w="381011" h="2965721">
                  <a:moveTo>
                    <a:pt x="0" y="0"/>
                  </a:moveTo>
                  <a:lnTo>
                    <a:pt x="0" y="2965912"/>
                  </a:lnTo>
                  <a:lnTo>
                    <a:pt x="380245" y="2965912"/>
                  </a:lnTo>
                </a:path>
              </a:pathLst>
            </a:custGeom>
            <a:noFill/>
            <a:ln w="25400" cap="flat" cmpd="sng">
              <a:solidFill>
                <a:srgbClr val="4A4F55"/>
              </a:solidFill>
              <a:prstDash val="solid"/>
              <a:headEnd type="none" w="med" len="med"/>
              <a:tailEnd type="none" w="med" len="med"/>
            </a:ln>
          </p:spPr>
          <p:txBody>
            <a:bodyPr/>
            <a:p>
              <a:endParaRPr lang="zh-CN" altLang="en-US"/>
            </a:p>
          </p:txBody>
        </p:sp>
        <p:sp>
          <p:nvSpPr>
            <p:cNvPr id="16399" name="任意多边形 31"/>
            <p:cNvSpPr/>
            <p:nvPr/>
          </p:nvSpPr>
          <p:spPr>
            <a:xfrm>
              <a:off x="254007" y="5277333"/>
              <a:ext cx="381011" cy="1166919"/>
            </a:xfrm>
            <a:custGeom>
              <a:avLst/>
              <a:gdLst>
                <a:gd name="txL" fmla="*/ 0 w 381011"/>
                <a:gd name="txT" fmla="*/ 0 h 1166919"/>
                <a:gd name="txR" fmla="*/ 381011 w 381011"/>
                <a:gd name="txB" fmla="*/ 1166919 h 1166919"/>
              </a:gdLst>
              <a:ahLst/>
              <a:cxnLst/>
              <a:rect l="txL" t="txT" r="txR" b="txB"/>
              <a:pathLst>
                <a:path w="381011" h="1166919">
                  <a:moveTo>
                    <a:pt x="0" y="0"/>
                  </a:moveTo>
                  <a:lnTo>
                    <a:pt x="0" y="1166085"/>
                  </a:lnTo>
                  <a:lnTo>
                    <a:pt x="380245" y="1166085"/>
                  </a:lnTo>
                </a:path>
              </a:pathLst>
            </a:custGeom>
            <a:noFill/>
            <a:ln w="25400" cap="flat" cmpd="sng">
              <a:solidFill>
                <a:srgbClr val="4A4F55"/>
              </a:solidFill>
              <a:prstDash val="solid"/>
              <a:headEnd type="none" w="med" len="med"/>
              <a:tailEnd type="none" w="med" len="med"/>
            </a:ln>
          </p:spPr>
          <p:txBody>
            <a:bodyPr/>
            <a:p>
              <a:endParaRPr lang="zh-CN" altLang="en-US"/>
            </a:p>
          </p:txBody>
        </p:sp>
        <p:sp>
          <p:nvSpPr>
            <p:cNvPr id="16400" name="任意多边形 32"/>
            <p:cNvSpPr/>
            <p:nvPr/>
          </p:nvSpPr>
          <p:spPr>
            <a:xfrm>
              <a:off x="1268448" y="1678141"/>
              <a:ext cx="4151427" cy="2332251"/>
            </a:xfrm>
            <a:custGeom>
              <a:avLst/>
              <a:gdLst>
                <a:gd name="txL" fmla="*/ 0 w 4151427"/>
                <a:gd name="txT" fmla="*/ 0 h 2332251"/>
                <a:gd name="txR" fmla="*/ 4151427 w 4151427"/>
                <a:gd name="txB" fmla="*/ 2332251 h 2332251"/>
              </a:gdLst>
              <a:ahLst/>
              <a:cxnLst/>
              <a:rect l="txL" t="txT" r="txR" b="txB"/>
              <a:pathLst>
                <a:path w="4151427" h="2332251">
                  <a:moveTo>
                    <a:pt x="4151009" y="0"/>
                  </a:moveTo>
                  <a:lnTo>
                    <a:pt x="4151009" y="2065998"/>
                  </a:lnTo>
                  <a:lnTo>
                    <a:pt x="0" y="2065998"/>
                  </a:lnTo>
                  <a:lnTo>
                    <a:pt x="0" y="2332170"/>
                  </a:lnTo>
                </a:path>
              </a:pathLst>
            </a:custGeom>
            <a:noFill/>
            <a:ln w="25400" cap="flat" cmpd="sng">
              <a:solidFill>
                <a:srgbClr val="40444A"/>
              </a:solidFill>
              <a:prstDash val="solid"/>
              <a:headEnd type="none" w="med" len="med"/>
              <a:tailEnd type="none" w="med" len="med"/>
            </a:ln>
          </p:spPr>
          <p:txBody>
            <a:bodyPr/>
            <a:p>
              <a:endParaRPr lang="zh-CN" altLang="en-US"/>
            </a:p>
          </p:txBody>
        </p:sp>
        <p:sp>
          <p:nvSpPr>
            <p:cNvPr id="16401" name="任意多边形 33"/>
            <p:cNvSpPr/>
            <p:nvPr/>
          </p:nvSpPr>
          <p:spPr>
            <a:xfrm>
              <a:off x="2605160" y="382622"/>
              <a:ext cx="5629431" cy="1295519"/>
            </a:xfrm>
            <a:custGeom>
              <a:avLst/>
              <a:gdLst>
                <a:gd name="txL" fmla="*/ 0 w 5629935"/>
                <a:gd name="txT" fmla="*/ 0 h 1295875"/>
                <a:gd name="txR" fmla="*/ 5629935 w 5629935"/>
                <a:gd name="txB" fmla="*/ 1295875 h 1295875"/>
              </a:gdLst>
              <a:ahLst/>
              <a:cxnLst>
                <a:cxn ang="0">
                  <a:pos x="0" y="0"/>
                </a:cxn>
                <a:cxn ang="0">
                  <a:pos x="5629431" y="0"/>
                </a:cxn>
                <a:cxn ang="0">
                  <a:pos x="5629431" y="1295519"/>
                </a:cxn>
                <a:cxn ang="0">
                  <a:pos x="0" y="1295519"/>
                </a:cxn>
                <a:cxn ang="0">
                  <a:pos x="0" y="0"/>
                </a:cxn>
              </a:cxnLst>
              <a:rect l="txL" t="txT" r="txR" b="txB"/>
              <a:pathLst>
                <a:path w="5629935" h="1295875">
                  <a:moveTo>
                    <a:pt x="0" y="0"/>
                  </a:moveTo>
                  <a:lnTo>
                    <a:pt x="5629935" y="0"/>
                  </a:lnTo>
                  <a:lnTo>
                    <a:pt x="5629935" y="1295875"/>
                  </a:lnTo>
                  <a:lnTo>
                    <a:pt x="0" y="1295875"/>
                  </a:lnTo>
                  <a:lnTo>
                    <a:pt x="0" y="0"/>
                  </a:lnTo>
                  <a:close/>
                </a:path>
              </a:pathLst>
            </a:custGeom>
            <a:solidFill>
              <a:srgbClr val="C82506"/>
            </a:solidFill>
            <a:ln w="25400" cap="flat" cmpd="sng">
              <a:solidFill>
                <a:srgbClr val="DCDEE0"/>
              </a:solidFill>
              <a:prstDash val="solid"/>
              <a:miter/>
              <a:headEnd type="none" w="med" len="med"/>
              <a:tailEnd type="none" w="med" len="med"/>
            </a:ln>
          </p:spPr>
          <p:txBody>
            <a:bodyPr lIns="38100" tIns="38100" rIns="38100" bIns="38100" anchor="ctr"/>
            <a:p>
              <a:pPr lvl="0" algn="ctr" defTabSz="2667000" eaLnBrk="1" hangingPunct="1">
                <a:lnSpc>
                  <a:spcPct val="90000"/>
                </a:lnSpc>
                <a:spcAft>
                  <a:spcPct val="35000"/>
                </a:spcAft>
              </a:pPr>
              <a:r>
                <a:rPr lang="zh-CN" altLang="en-US" sz="6000" dirty="0">
                  <a:solidFill>
                    <a:srgbClr val="FFFFFF"/>
                  </a:solidFill>
                  <a:latin typeface="微软雅黑" panose="020B0503020204020204" pitchFamily="2" charset="-122"/>
                  <a:ea typeface="微软雅黑" panose="020B0503020204020204" pitchFamily="2" charset="-122"/>
                  <a:sym typeface="Helvetica Light" panose="02010600030101010101"/>
                </a:rPr>
                <a:t>键入文本</a:t>
              </a:r>
              <a:endParaRPr lang="zh-CN" altLang="en-US" sz="6000" dirty="0">
                <a:solidFill>
                  <a:srgbClr val="FFFFFF"/>
                </a:solidFill>
                <a:latin typeface="微软雅黑" panose="020B0503020204020204" pitchFamily="2" charset="-122"/>
                <a:ea typeface="微软雅黑" panose="020B0503020204020204" pitchFamily="2" charset="-122"/>
                <a:sym typeface="Helvetica Light" panose="02010600030101010101"/>
              </a:endParaRPr>
            </a:p>
          </p:txBody>
        </p:sp>
        <p:sp>
          <p:nvSpPr>
            <p:cNvPr id="16402" name="任意多边形 34"/>
            <p:cNvSpPr/>
            <p:nvPr/>
          </p:nvSpPr>
          <p:spPr>
            <a:xfrm>
              <a:off x="1588" y="4010392"/>
              <a:ext cx="2535307" cy="1266941"/>
            </a:xfrm>
            <a:custGeom>
              <a:avLst/>
              <a:gdLst/>
              <a:ahLst/>
              <a:cxnLst>
                <a:cxn ang="0">
                  <a:pos x="0" y="0"/>
                </a:cxn>
                <a:cxn ang="0">
                  <a:pos x="2535307" y="0"/>
                </a:cxn>
                <a:cxn ang="0">
                  <a:pos x="2535307" y="1266941"/>
                </a:cxn>
                <a:cxn ang="0">
                  <a:pos x="0" y="1266941"/>
                </a:cxn>
                <a:cxn ang="0">
                  <a:pos x="0" y="0"/>
                </a:cxn>
              </a:cxnLst>
              <a:pathLst>
                <a:path w="2534967" h="1267483">
                  <a:moveTo>
                    <a:pt x="0" y="0"/>
                  </a:moveTo>
                  <a:lnTo>
                    <a:pt x="2534967" y="0"/>
                  </a:lnTo>
                  <a:lnTo>
                    <a:pt x="2534967" y="1267483"/>
                  </a:lnTo>
                  <a:lnTo>
                    <a:pt x="0" y="1267483"/>
                  </a:lnTo>
                  <a:lnTo>
                    <a:pt x="0" y="0"/>
                  </a:lnTo>
                  <a:close/>
                </a:path>
              </a:pathLst>
            </a:custGeom>
            <a:solidFill>
              <a:srgbClr val="62482F">
                <a:alpha val="100000"/>
              </a:srgbClr>
            </a:solidFill>
            <a:ln w="25400" cap="flat" cmpd="sng">
              <a:solidFill>
                <a:srgbClr val="DCDEE0"/>
              </a:solidFill>
              <a:prstDash val="solid"/>
              <a:headEnd type="none" w="med" len="med"/>
              <a:tailEnd type="none" w="med" len="med"/>
            </a:ln>
          </p:spPr>
          <p:txBody>
            <a:bodyPr/>
            <a:p>
              <a:endParaRPr lang="zh-CN" altLang="en-US"/>
            </a:p>
          </p:txBody>
        </p:sp>
        <p:sp>
          <p:nvSpPr>
            <p:cNvPr id="16403" name="任意多边形 35"/>
            <p:cNvSpPr/>
            <p:nvPr/>
          </p:nvSpPr>
          <p:spPr>
            <a:xfrm>
              <a:off x="635018" y="5809193"/>
              <a:ext cx="2535308" cy="1268529"/>
            </a:xfrm>
            <a:custGeom>
              <a:avLst/>
              <a:gdLst/>
              <a:ahLst/>
              <a:cxnLst>
                <a:cxn ang="0">
                  <a:pos x="0" y="0"/>
                </a:cxn>
                <a:cxn ang="0">
                  <a:pos x="2535308" y="0"/>
                </a:cxn>
                <a:cxn ang="0">
                  <a:pos x="2535308" y="1268529"/>
                </a:cxn>
                <a:cxn ang="0">
                  <a:pos x="0" y="1268529"/>
                </a:cxn>
                <a:cxn ang="0">
                  <a:pos x="0" y="0"/>
                </a:cxn>
              </a:cxnLst>
              <a:pathLst>
                <a:path w="2534967" h="1267483">
                  <a:moveTo>
                    <a:pt x="0" y="0"/>
                  </a:moveTo>
                  <a:lnTo>
                    <a:pt x="2534967" y="0"/>
                  </a:lnTo>
                  <a:lnTo>
                    <a:pt x="2534967" y="1267483"/>
                  </a:lnTo>
                  <a:lnTo>
                    <a:pt x="0" y="1267483"/>
                  </a:lnTo>
                  <a:lnTo>
                    <a:pt x="0" y="0"/>
                  </a:lnTo>
                  <a:close/>
                </a:path>
              </a:pathLst>
            </a:custGeom>
            <a:solidFill>
              <a:srgbClr val="987B64">
                <a:alpha val="100000"/>
              </a:srgbClr>
            </a:solidFill>
            <a:ln w="25400" cap="flat" cmpd="sng">
              <a:solidFill>
                <a:srgbClr val="DCDEE0"/>
              </a:solidFill>
              <a:prstDash val="solid"/>
              <a:headEnd type="none" w="med" len="med"/>
              <a:tailEnd type="none" w="med" len="med"/>
            </a:ln>
          </p:spPr>
          <p:txBody>
            <a:bodyPr/>
            <a:p>
              <a:endParaRPr lang="zh-CN" altLang="en-US"/>
            </a:p>
          </p:txBody>
        </p:sp>
        <p:sp>
          <p:nvSpPr>
            <p:cNvPr id="16404" name="任意多边形 36"/>
            <p:cNvSpPr/>
            <p:nvPr/>
          </p:nvSpPr>
          <p:spPr>
            <a:xfrm>
              <a:off x="635018" y="7609583"/>
              <a:ext cx="2535308" cy="1266941"/>
            </a:xfrm>
            <a:custGeom>
              <a:avLst/>
              <a:gdLst/>
              <a:ahLst/>
              <a:cxnLst>
                <a:cxn ang="0">
                  <a:pos x="0" y="0"/>
                </a:cxn>
                <a:cxn ang="0">
                  <a:pos x="2535308" y="0"/>
                </a:cxn>
                <a:cxn ang="0">
                  <a:pos x="2535308" y="1266941"/>
                </a:cxn>
                <a:cxn ang="0">
                  <a:pos x="0" y="1266941"/>
                </a:cxn>
                <a:cxn ang="0">
                  <a:pos x="0" y="0"/>
                </a:cxn>
              </a:cxnLst>
              <a:pathLst>
                <a:path w="2534967" h="1267483">
                  <a:moveTo>
                    <a:pt x="0" y="0"/>
                  </a:moveTo>
                  <a:lnTo>
                    <a:pt x="2534967" y="0"/>
                  </a:lnTo>
                  <a:lnTo>
                    <a:pt x="2534967" y="1267483"/>
                  </a:lnTo>
                  <a:lnTo>
                    <a:pt x="0" y="1267483"/>
                  </a:lnTo>
                  <a:lnTo>
                    <a:pt x="0" y="0"/>
                  </a:lnTo>
                  <a:close/>
                </a:path>
              </a:pathLst>
            </a:custGeom>
            <a:solidFill>
              <a:srgbClr val="987B64">
                <a:alpha val="100000"/>
              </a:srgbClr>
            </a:solidFill>
            <a:ln w="25400" cap="flat" cmpd="sng">
              <a:solidFill>
                <a:srgbClr val="DCDEE0"/>
              </a:solidFill>
              <a:prstDash val="solid"/>
              <a:headEnd type="none" w="med" len="med"/>
              <a:tailEnd type="none" w="med" len="med"/>
            </a:ln>
          </p:spPr>
          <p:txBody>
            <a:bodyPr/>
            <a:p>
              <a:endParaRPr lang="zh-CN" altLang="en-US"/>
            </a:p>
          </p:txBody>
        </p:sp>
        <p:sp>
          <p:nvSpPr>
            <p:cNvPr id="16405" name="任意多边形 37"/>
            <p:cNvSpPr/>
            <p:nvPr/>
          </p:nvSpPr>
          <p:spPr>
            <a:xfrm>
              <a:off x="5235720" y="4010392"/>
              <a:ext cx="2535308" cy="1266941"/>
            </a:xfrm>
            <a:custGeom>
              <a:avLst/>
              <a:gdLst/>
              <a:ahLst/>
              <a:cxnLst>
                <a:cxn ang="0">
                  <a:pos x="0" y="0"/>
                </a:cxn>
                <a:cxn ang="0">
                  <a:pos x="2535308" y="0"/>
                </a:cxn>
                <a:cxn ang="0">
                  <a:pos x="2535308" y="1266941"/>
                </a:cxn>
                <a:cxn ang="0">
                  <a:pos x="0" y="1266941"/>
                </a:cxn>
                <a:cxn ang="0">
                  <a:pos x="0" y="0"/>
                </a:cxn>
              </a:cxnLst>
              <a:pathLst>
                <a:path w="2534967" h="1267483">
                  <a:moveTo>
                    <a:pt x="0" y="0"/>
                  </a:moveTo>
                  <a:lnTo>
                    <a:pt x="2534967" y="0"/>
                  </a:lnTo>
                  <a:lnTo>
                    <a:pt x="2534967" y="1267483"/>
                  </a:lnTo>
                  <a:lnTo>
                    <a:pt x="0" y="1267483"/>
                  </a:lnTo>
                  <a:lnTo>
                    <a:pt x="0" y="0"/>
                  </a:lnTo>
                  <a:close/>
                </a:path>
              </a:pathLst>
            </a:custGeom>
            <a:solidFill>
              <a:srgbClr val="62482F">
                <a:alpha val="100000"/>
              </a:srgbClr>
            </a:solidFill>
            <a:ln w="25400" cap="flat" cmpd="sng">
              <a:solidFill>
                <a:srgbClr val="DCDEE0"/>
              </a:solidFill>
              <a:prstDash val="solid"/>
              <a:headEnd type="none" w="med" len="med"/>
              <a:tailEnd type="none" w="med" len="med"/>
            </a:ln>
          </p:spPr>
          <p:txBody>
            <a:bodyPr/>
            <a:p>
              <a:endParaRPr lang="zh-CN" altLang="en-US"/>
            </a:p>
          </p:txBody>
        </p:sp>
        <p:sp>
          <p:nvSpPr>
            <p:cNvPr id="16406" name="任意多边形 38"/>
            <p:cNvSpPr/>
            <p:nvPr/>
          </p:nvSpPr>
          <p:spPr>
            <a:xfrm>
              <a:off x="5235720" y="5809193"/>
              <a:ext cx="2535308" cy="1268529"/>
            </a:xfrm>
            <a:custGeom>
              <a:avLst/>
              <a:gdLst/>
              <a:ahLst/>
              <a:cxnLst>
                <a:cxn ang="0">
                  <a:pos x="0" y="0"/>
                </a:cxn>
                <a:cxn ang="0">
                  <a:pos x="2535308" y="0"/>
                </a:cxn>
                <a:cxn ang="0">
                  <a:pos x="2535308" y="1268529"/>
                </a:cxn>
                <a:cxn ang="0">
                  <a:pos x="0" y="1268529"/>
                </a:cxn>
                <a:cxn ang="0">
                  <a:pos x="0" y="0"/>
                </a:cxn>
              </a:cxnLst>
              <a:pathLst>
                <a:path w="2534967" h="1267483">
                  <a:moveTo>
                    <a:pt x="0" y="0"/>
                  </a:moveTo>
                  <a:lnTo>
                    <a:pt x="2534967" y="0"/>
                  </a:lnTo>
                  <a:lnTo>
                    <a:pt x="2534967" y="1267483"/>
                  </a:lnTo>
                  <a:lnTo>
                    <a:pt x="0" y="1267483"/>
                  </a:lnTo>
                  <a:lnTo>
                    <a:pt x="0" y="0"/>
                  </a:lnTo>
                  <a:close/>
                </a:path>
              </a:pathLst>
            </a:custGeom>
            <a:solidFill>
              <a:srgbClr val="987B64">
                <a:alpha val="100000"/>
              </a:srgbClr>
            </a:solidFill>
            <a:ln w="25400" cap="flat" cmpd="sng">
              <a:solidFill>
                <a:srgbClr val="DCDEE0"/>
              </a:solidFill>
              <a:prstDash val="solid"/>
              <a:headEnd type="none" w="med" len="med"/>
              <a:tailEnd type="none" w="med" len="med"/>
            </a:ln>
          </p:spPr>
          <p:txBody>
            <a:bodyPr/>
            <a:p>
              <a:endParaRPr lang="zh-CN" altLang="en-US"/>
            </a:p>
          </p:txBody>
        </p:sp>
        <p:sp>
          <p:nvSpPr>
            <p:cNvPr id="16407" name="任意多边形 39"/>
            <p:cNvSpPr/>
            <p:nvPr/>
          </p:nvSpPr>
          <p:spPr>
            <a:xfrm>
              <a:off x="3702152" y="7609583"/>
              <a:ext cx="2535308" cy="1266941"/>
            </a:xfrm>
            <a:custGeom>
              <a:avLst/>
              <a:gdLst/>
              <a:ahLst/>
              <a:cxnLst>
                <a:cxn ang="0">
                  <a:pos x="0" y="0"/>
                </a:cxn>
                <a:cxn ang="0">
                  <a:pos x="2535308" y="0"/>
                </a:cxn>
                <a:cxn ang="0">
                  <a:pos x="2535308" y="1266941"/>
                </a:cxn>
                <a:cxn ang="0">
                  <a:pos x="0" y="1266941"/>
                </a:cxn>
                <a:cxn ang="0">
                  <a:pos x="0" y="0"/>
                </a:cxn>
              </a:cxnLst>
              <a:pathLst>
                <a:path w="2534967" h="1267483">
                  <a:moveTo>
                    <a:pt x="0" y="0"/>
                  </a:moveTo>
                  <a:lnTo>
                    <a:pt x="2534967" y="0"/>
                  </a:lnTo>
                  <a:lnTo>
                    <a:pt x="2534967" y="1267483"/>
                  </a:lnTo>
                  <a:lnTo>
                    <a:pt x="0" y="1267483"/>
                  </a:lnTo>
                  <a:lnTo>
                    <a:pt x="0" y="0"/>
                  </a:lnTo>
                  <a:close/>
                </a:path>
              </a:pathLst>
            </a:custGeom>
            <a:solidFill>
              <a:srgbClr val="987B64">
                <a:alpha val="100000"/>
              </a:srgbClr>
            </a:solidFill>
            <a:ln w="25400" cap="flat" cmpd="sng">
              <a:solidFill>
                <a:srgbClr val="DCDEE0"/>
              </a:solidFill>
              <a:prstDash val="solid"/>
              <a:headEnd type="none" w="med" len="med"/>
              <a:tailEnd type="none" w="med" len="med"/>
            </a:ln>
          </p:spPr>
          <p:txBody>
            <a:bodyPr/>
            <a:p>
              <a:endParaRPr lang="zh-CN" altLang="en-US"/>
            </a:p>
          </p:txBody>
        </p:sp>
        <p:sp>
          <p:nvSpPr>
            <p:cNvPr id="16408" name="任意多边形 40"/>
            <p:cNvSpPr/>
            <p:nvPr/>
          </p:nvSpPr>
          <p:spPr>
            <a:xfrm>
              <a:off x="8302854" y="4010392"/>
              <a:ext cx="2535308" cy="1266941"/>
            </a:xfrm>
            <a:custGeom>
              <a:avLst/>
              <a:gdLst/>
              <a:ahLst/>
              <a:cxnLst>
                <a:cxn ang="0">
                  <a:pos x="0" y="0"/>
                </a:cxn>
                <a:cxn ang="0">
                  <a:pos x="2535308" y="0"/>
                </a:cxn>
                <a:cxn ang="0">
                  <a:pos x="2535308" y="1266941"/>
                </a:cxn>
                <a:cxn ang="0">
                  <a:pos x="0" y="1266941"/>
                </a:cxn>
                <a:cxn ang="0">
                  <a:pos x="0" y="0"/>
                </a:cxn>
              </a:cxnLst>
              <a:pathLst>
                <a:path w="2534967" h="1267483">
                  <a:moveTo>
                    <a:pt x="0" y="0"/>
                  </a:moveTo>
                  <a:lnTo>
                    <a:pt x="2534967" y="0"/>
                  </a:lnTo>
                  <a:lnTo>
                    <a:pt x="2534967" y="1267483"/>
                  </a:lnTo>
                  <a:lnTo>
                    <a:pt x="0" y="1267483"/>
                  </a:lnTo>
                  <a:lnTo>
                    <a:pt x="0" y="0"/>
                  </a:lnTo>
                  <a:close/>
                </a:path>
              </a:pathLst>
            </a:custGeom>
            <a:solidFill>
              <a:srgbClr val="62482F">
                <a:alpha val="100000"/>
              </a:srgbClr>
            </a:solidFill>
            <a:ln w="25400" cap="flat" cmpd="sng">
              <a:solidFill>
                <a:srgbClr val="DCDEE0"/>
              </a:solidFill>
              <a:prstDash val="solid"/>
              <a:headEnd type="none" w="med" len="med"/>
              <a:tailEnd type="none" w="med" len="med"/>
            </a:ln>
          </p:spPr>
          <p:txBody>
            <a:bodyPr/>
            <a:p>
              <a:endParaRPr lang="zh-CN" altLang="en-US"/>
            </a:p>
          </p:txBody>
        </p:sp>
        <p:sp>
          <p:nvSpPr>
            <p:cNvPr id="16409" name="任意多边形 41"/>
            <p:cNvSpPr/>
            <p:nvPr/>
          </p:nvSpPr>
          <p:spPr>
            <a:xfrm>
              <a:off x="8936285" y="5809193"/>
              <a:ext cx="2535307" cy="1268529"/>
            </a:xfrm>
            <a:custGeom>
              <a:avLst/>
              <a:gdLst/>
              <a:ahLst/>
              <a:cxnLst>
                <a:cxn ang="0">
                  <a:pos x="0" y="0"/>
                </a:cxn>
                <a:cxn ang="0">
                  <a:pos x="2535307" y="0"/>
                </a:cxn>
                <a:cxn ang="0">
                  <a:pos x="2535307" y="1268529"/>
                </a:cxn>
                <a:cxn ang="0">
                  <a:pos x="0" y="1268529"/>
                </a:cxn>
                <a:cxn ang="0">
                  <a:pos x="0" y="0"/>
                </a:cxn>
              </a:cxnLst>
              <a:pathLst>
                <a:path w="2534967" h="1267483">
                  <a:moveTo>
                    <a:pt x="0" y="0"/>
                  </a:moveTo>
                  <a:lnTo>
                    <a:pt x="2534967" y="0"/>
                  </a:lnTo>
                  <a:lnTo>
                    <a:pt x="2534967" y="1267483"/>
                  </a:lnTo>
                  <a:lnTo>
                    <a:pt x="0" y="1267483"/>
                  </a:lnTo>
                  <a:lnTo>
                    <a:pt x="0" y="0"/>
                  </a:lnTo>
                  <a:close/>
                </a:path>
              </a:pathLst>
            </a:custGeom>
            <a:solidFill>
              <a:srgbClr val="987B64">
                <a:alpha val="100000"/>
              </a:srgbClr>
            </a:solidFill>
            <a:ln w="25400" cap="flat" cmpd="sng">
              <a:solidFill>
                <a:srgbClr val="DCDEE0"/>
              </a:solidFill>
              <a:prstDash val="solid"/>
              <a:headEnd type="none" w="med" len="med"/>
              <a:tailEnd type="none" w="med" len="med"/>
            </a:ln>
          </p:spPr>
          <p:txBody>
            <a:bodyPr/>
            <a:p>
              <a:endParaRPr lang="zh-CN" altLang="en-US"/>
            </a:p>
          </p:txBody>
        </p:sp>
        <p:sp>
          <p:nvSpPr>
            <p:cNvPr id="16410" name="任意多边形 42"/>
            <p:cNvSpPr/>
            <p:nvPr/>
          </p:nvSpPr>
          <p:spPr>
            <a:xfrm>
              <a:off x="8936285" y="7609583"/>
              <a:ext cx="2535307" cy="1266941"/>
            </a:xfrm>
            <a:custGeom>
              <a:avLst/>
              <a:gdLst/>
              <a:ahLst/>
              <a:cxnLst>
                <a:cxn ang="0">
                  <a:pos x="0" y="0"/>
                </a:cxn>
                <a:cxn ang="0">
                  <a:pos x="2535307" y="0"/>
                </a:cxn>
                <a:cxn ang="0">
                  <a:pos x="2535307" y="1266941"/>
                </a:cxn>
                <a:cxn ang="0">
                  <a:pos x="0" y="1266941"/>
                </a:cxn>
                <a:cxn ang="0">
                  <a:pos x="0" y="0"/>
                </a:cxn>
              </a:cxnLst>
              <a:pathLst>
                <a:path w="2534967" h="1267483">
                  <a:moveTo>
                    <a:pt x="0" y="0"/>
                  </a:moveTo>
                  <a:lnTo>
                    <a:pt x="2534967" y="0"/>
                  </a:lnTo>
                  <a:lnTo>
                    <a:pt x="2534967" y="1267483"/>
                  </a:lnTo>
                  <a:lnTo>
                    <a:pt x="0" y="1267483"/>
                  </a:lnTo>
                  <a:lnTo>
                    <a:pt x="0" y="0"/>
                  </a:lnTo>
                  <a:close/>
                </a:path>
              </a:pathLst>
            </a:custGeom>
            <a:solidFill>
              <a:srgbClr val="987B64">
                <a:alpha val="100000"/>
              </a:srgbClr>
            </a:solidFill>
            <a:ln w="25400" cap="flat" cmpd="sng">
              <a:solidFill>
                <a:srgbClr val="DCDEE0"/>
              </a:solidFill>
              <a:prstDash val="solid"/>
              <a:headEnd type="none" w="med" len="med"/>
              <a:tailEnd type="none" w="med" len="med"/>
            </a:ln>
          </p:spPr>
          <p:txBody>
            <a:bodyPr/>
            <a:p>
              <a:endParaRPr lang="zh-CN" altLang="en-US"/>
            </a:p>
          </p:txBody>
        </p:sp>
        <p:sp>
          <p:nvSpPr>
            <p:cNvPr id="16411" name="任意多边形 43"/>
            <p:cNvSpPr/>
            <p:nvPr/>
          </p:nvSpPr>
          <p:spPr>
            <a:xfrm>
              <a:off x="2617860" y="2210002"/>
              <a:ext cx="2535307" cy="1266941"/>
            </a:xfrm>
            <a:custGeom>
              <a:avLst/>
              <a:gdLst/>
              <a:ahLst/>
              <a:cxnLst>
                <a:cxn ang="0">
                  <a:pos x="0" y="0"/>
                </a:cxn>
                <a:cxn ang="0">
                  <a:pos x="2535307" y="0"/>
                </a:cxn>
                <a:cxn ang="0">
                  <a:pos x="2535307" y="1266941"/>
                </a:cxn>
                <a:cxn ang="0">
                  <a:pos x="0" y="1266941"/>
                </a:cxn>
                <a:cxn ang="0">
                  <a:pos x="0" y="0"/>
                </a:cxn>
              </a:cxnLst>
              <a:pathLst>
                <a:path w="2534967" h="1267483">
                  <a:moveTo>
                    <a:pt x="0" y="0"/>
                  </a:moveTo>
                  <a:lnTo>
                    <a:pt x="2534967" y="0"/>
                  </a:lnTo>
                  <a:lnTo>
                    <a:pt x="2534967" y="1267483"/>
                  </a:lnTo>
                  <a:lnTo>
                    <a:pt x="0" y="1267483"/>
                  </a:lnTo>
                  <a:lnTo>
                    <a:pt x="0" y="0"/>
                  </a:lnTo>
                  <a:close/>
                </a:path>
              </a:pathLst>
            </a:custGeom>
            <a:solidFill>
              <a:srgbClr val="62482F">
                <a:alpha val="100000"/>
              </a:srgbClr>
            </a:solidFill>
            <a:ln w="25400" cap="flat" cmpd="sng">
              <a:solidFill>
                <a:srgbClr val="DCDEE0"/>
              </a:solidFill>
              <a:prstDash val="solid"/>
              <a:headEnd type="none" w="med" len="med"/>
              <a:tailEnd type="none" w="med" len="med"/>
            </a:ln>
          </p:spPr>
          <p:txBody>
            <a:bodyPr/>
            <a:p>
              <a:endParaRPr lang="zh-CN" altLang="en-US"/>
            </a:p>
          </p:txBody>
        </p:sp>
        <p:sp>
          <p:nvSpPr>
            <p:cNvPr id="16412" name="任意多边形 44"/>
            <p:cNvSpPr/>
            <p:nvPr/>
          </p:nvSpPr>
          <p:spPr>
            <a:xfrm>
              <a:off x="5686582" y="2210002"/>
              <a:ext cx="2533720" cy="1266941"/>
            </a:xfrm>
            <a:custGeom>
              <a:avLst/>
              <a:gdLst/>
              <a:ahLst/>
              <a:cxnLst>
                <a:cxn ang="0">
                  <a:pos x="0" y="0"/>
                </a:cxn>
                <a:cxn ang="0">
                  <a:pos x="2533720" y="0"/>
                </a:cxn>
                <a:cxn ang="0">
                  <a:pos x="2533720" y="1266941"/>
                </a:cxn>
                <a:cxn ang="0">
                  <a:pos x="0" y="1266941"/>
                </a:cxn>
                <a:cxn ang="0">
                  <a:pos x="0" y="0"/>
                </a:cxn>
              </a:cxnLst>
              <a:pathLst>
                <a:path w="2534967" h="1267483">
                  <a:moveTo>
                    <a:pt x="0" y="0"/>
                  </a:moveTo>
                  <a:lnTo>
                    <a:pt x="2534967" y="0"/>
                  </a:lnTo>
                  <a:lnTo>
                    <a:pt x="2534967" y="1267483"/>
                  </a:lnTo>
                  <a:lnTo>
                    <a:pt x="0" y="1267483"/>
                  </a:lnTo>
                  <a:lnTo>
                    <a:pt x="0" y="0"/>
                  </a:lnTo>
                  <a:close/>
                </a:path>
              </a:pathLst>
            </a:custGeom>
            <a:solidFill>
              <a:srgbClr val="62482F">
                <a:alpha val="100000"/>
              </a:srgbClr>
            </a:solidFill>
            <a:ln w="25400" cap="flat" cmpd="sng">
              <a:solidFill>
                <a:srgbClr val="DCDEE0"/>
              </a:solidFill>
              <a:prstDash val="solid"/>
              <a:headEnd type="none" w="med" len="med"/>
              <a:tailEnd type="none" w="med" len="med"/>
            </a:ln>
          </p:spPr>
          <p:txBody>
            <a:bodyPr/>
            <a:p>
              <a:endParaRPr lang="zh-CN" altLang="en-US"/>
            </a:p>
          </p:txBody>
        </p:sp>
      </p:grpSp>
      <p:sp>
        <p:nvSpPr>
          <p:cNvPr id="16413" name="矩形 16"/>
          <p:cNvSpPr/>
          <p:nvPr/>
        </p:nvSpPr>
        <p:spPr>
          <a:xfrm>
            <a:off x="13992225" y="4706938"/>
            <a:ext cx="9256713" cy="6518275"/>
          </a:xfrm>
          <a:prstGeom prst="rect">
            <a:avLst/>
          </a:prstGeom>
          <a:noFill/>
          <a:ln w="9525">
            <a:noFill/>
          </a:ln>
        </p:spPr>
        <p:txBody>
          <a:bodyPr>
            <a:spAutoFit/>
          </a:bodyPr>
          <a:p>
            <a:pPr lvl="0" eaLnBrk="1" hangingPunct="1">
              <a:lnSpc>
                <a:spcPct val="120000"/>
              </a:lnSpc>
            </a:pPr>
            <a:r>
              <a:rPr lang="en-US" altLang="x-none" sz="4400" dirty="0">
                <a:solidFill>
                  <a:srgbClr val="C82506"/>
                </a:solidFill>
                <a:latin typeface="微软雅黑" panose="020B0503020204020204" pitchFamily="2" charset="-122"/>
                <a:ea typeface="微软雅黑" panose="020B0503020204020204" pitchFamily="2" charset="-122"/>
                <a:sym typeface="Helvetica Light" panose="02010600030101010101"/>
              </a:rPr>
              <a:t>角落漫想</a:t>
            </a:r>
            <a:r>
              <a:rPr lang="en-US" altLang="x-none" sz="4400" dirty="0">
                <a:solidFill>
                  <a:srgbClr val="4D4D4D"/>
                </a:solidFill>
                <a:latin typeface="微软雅黑" panose="020B0503020204020204" pitchFamily="2" charset="-122"/>
                <a:ea typeface="微软雅黑" panose="020B0503020204020204" pitchFamily="2" charset="-122"/>
                <a:sym typeface="Helvetica Light" panose="02010600030101010101"/>
              </a:rPr>
              <a:t>是集设计、策划、文案为一身的PPT解决方案专家。专注于提供PPT整体解决方案！</a:t>
            </a:r>
            <a:endParaRPr lang="en-US" altLang="x-none" sz="4400" dirty="0">
              <a:solidFill>
                <a:srgbClr val="4D4D4D"/>
              </a:solidFill>
              <a:latin typeface="微软雅黑" panose="020B0503020204020204" pitchFamily="2" charset="-122"/>
              <a:ea typeface="微软雅黑" panose="020B0503020204020204" pitchFamily="2" charset="-122"/>
              <a:sym typeface="Helvetica Light" panose="02010600030101010101"/>
            </a:endParaRPr>
          </a:p>
          <a:p>
            <a:pPr lvl="0" eaLnBrk="1" hangingPunct="1">
              <a:lnSpc>
                <a:spcPct val="120000"/>
              </a:lnSpc>
            </a:pPr>
            <a:endParaRPr lang="en-US" altLang="x-none" sz="4000" dirty="0">
              <a:solidFill>
                <a:srgbClr val="4D4D4D"/>
              </a:solidFill>
              <a:latin typeface="微软雅黑" panose="020B0503020204020204" pitchFamily="2" charset="-122"/>
              <a:ea typeface="微软雅黑" panose="020B0503020204020204" pitchFamily="2" charset="-122"/>
              <a:sym typeface="Helvetica Light" panose="02010600030101010101"/>
            </a:endParaRPr>
          </a:p>
          <a:p>
            <a:pPr lvl="0" eaLnBrk="1" hangingPunct="1">
              <a:lnSpc>
                <a:spcPct val="120000"/>
              </a:lnSpc>
            </a:pPr>
            <a:r>
              <a:rPr lang="en-US" altLang="x-none" sz="4400" dirty="0">
                <a:solidFill>
                  <a:srgbClr val="C82506"/>
                </a:solidFill>
                <a:latin typeface="微软雅黑" panose="020B0503020204020204" pitchFamily="2" charset="-122"/>
                <a:ea typeface="微软雅黑" panose="020B0503020204020204" pitchFamily="2" charset="-122"/>
                <a:sym typeface="Helvetica Light" panose="02010600030101010101"/>
              </a:rPr>
              <a:t>如何找作者定制？</a:t>
            </a:r>
            <a:endParaRPr lang="en-US" altLang="x-none" sz="4400"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eaLnBrk="1" hangingPunct="1">
              <a:lnSpc>
                <a:spcPct val="120000"/>
              </a:lnSpc>
            </a:pPr>
            <a:r>
              <a:rPr lang="en-US" altLang="x-none" sz="4400" dirty="0">
                <a:solidFill>
                  <a:srgbClr val="4D4D4D"/>
                </a:solidFill>
                <a:latin typeface="微软雅黑" panose="020B0503020204020204" pitchFamily="2" charset="-122"/>
                <a:ea typeface="微软雅黑" panose="020B0503020204020204" pitchFamily="2" charset="-122"/>
                <a:sym typeface="Helvetica Light" panose="02010600030101010101"/>
              </a:rPr>
              <a:t>     ①登陆→稻壳儿首页→②点击→文档定制→③PPT报告设计→④选择：角落漫想，开始交谈吧！</a:t>
            </a:r>
            <a:endParaRPr lang="en-US" altLang="x-none" sz="4400" dirty="0">
              <a:solidFill>
                <a:srgbClr val="4D4D4D"/>
              </a:solidFill>
              <a:latin typeface="微软雅黑" panose="020B0503020204020204" pitchFamily="2" charset="-122"/>
              <a:ea typeface="微软雅黑" panose="020B0503020204020204" pitchFamily="2" charset="-122"/>
              <a:sym typeface="Helvetica Light" panose="02010600030101010101"/>
            </a:endParaRPr>
          </a:p>
        </p:txBody>
      </p:sp>
      <p:sp>
        <p:nvSpPr>
          <p:cNvPr id="16414" name="L形 157"/>
          <p:cNvSpPr/>
          <p:nvPr/>
        </p:nvSpPr>
        <p:spPr>
          <a:xfrm flipH="1" flipV="1">
            <a:off x="22874288" y="10650538"/>
            <a:ext cx="609600" cy="574675"/>
          </a:xfrm>
          <a:custGeom>
            <a:avLst/>
            <a:gdLst/>
            <a:ahLst/>
            <a:cxnLst>
              <a:cxn ang="0">
                <a:pos x="0" y="0"/>
              </a:cxn>
              <a:cxn ang="0">
                <a:pos x="234578" y="0"/>
              </a:cxn>
              <a:cxn ang="0">
                <a:pos x="234578" y="24677"/>
              </a:cxn>
              <a:cxn ang="0">
                <a:pos x="28077" y="24677"/>
              </a:cxn>
              <a:cxn ang="0">
                <a:pos x="28077" y="208548"/>
              </a:cxn>
              <a:cxn ang="0">
                <a:pos x="0" y="208548"/>
              </a:cxn>
              <a:cxn ang="0">
                <a:pos x="0" y="0"/>
              </a:cxn>
            </a:cxnLst>
            <a:pathLst>
              <a:path w="1584176" h="1584176">
                <a:moveTo>
                  <a:pt x="0" y="0"/>
                </a:moveTo>
                <a:lnTo>
                  <a:pt x="1584176" y="0"/>
                </a:lnTo>
                <a:lnTo>
                  <a:pt x="1584176" y="187449"/>
                </a:lnTo>
                <a:lnTo>
                  <a:pt x="189611" y="187449"/>
                </a:lnTo>
                <a:lnTo>
                  <a:pt x="189611" y="1584176"/>
                </a:lnTo>
                <a:lnTo>
                  <a:pt x="0" y="1584176"/>
                </a:lnTo>
                <a:lnTo>
                  <a:pt x="0" y="0"/>
                </a:lnTo>
                <a:close/>
              </a:path>
            </a:pathLst>
          </a:custGeom>
          <a:solidFill>
            <a:srgbClr val="C9944D">
              <a:alpha val="100000"/>
            </a:srgbClr>
          </a:solidFill>
          <a:ln w="9525">
            <a:noFill/>
          </a:ln>
        </p:spPr>
        <p:txBody>
          <a:bodyPr/>
          <a:p>
            <a:endParaRPr lang="zh-CN" altLang="en-US"/>
          </a:p>
        </p:txBody>
      </p:sp>
      <p:sp>
        <p:nvSpPr>
          <p:cNvPr id="16415" name="L形 157"/>
          <p:cNvSpPr/>
          <p:nvPr/>
        </p:nvSpPr>
        <p:spPr>
          <a:xfrm>
            <a:off x="13723938" y="4440238"/>
            <a:ext cx="609600" cy="576262"/>
          </a:xfrm>
          <a:custGeom>
            <a:avLst/>
            <a:gdLst/>
            <a:ahLst/>
            <a:cxnLst>
              <a:cxn ang="0">
                <a:pos x="0" y="0"/>
              </a:cxn>
              <a:cxn ang="0">
                <a:pos x="234578" y="0"/>
              </a:cxn>
              <a:cxn ang="0">
                <a:pos x="234578" y="24745"/>
              </a:cxn>
              <a:cxn ang="0">
                <a:pos x="28077" y="24745"/>
              </a:cxn>
              <a:cxn ang="0">
                <a:pos x="28077" y="209123"/>
              </a:cxn>
              <a:cxn ang="0">
                <a:pos x="0" y="209123"/>
              </a:cxn>
              <a:cxn ang="0">
                <a:pos x="0" y="0"/>
              </a:cxn>
            </a:cxnLst>
            <a:pathLst>
              <a:path w="1584176" h="1584176">
                <a:moveTo>
                  <a:pt x="0" y="0"/>
                </a:moveTo>
                <a:lnTo>
                  <a:pt x="1584176" y="0"/>
                </a:lnTo>
                <a:lnTo>
                  <a:pt x="1584176" y="187449"/>
                </a:lnTo>
                <a:lnTo>
                  <a:pt x="189611" y="187449"/>
                </a:lnTo>
                <a:lnTo>
                  <a:pt x="189611" y="1584176"/>
                </a:lnTo>
                <a:lnTo>
                  <a:pt x="0" y="1584176"/>
                </a:lnTo>
                <a:lnTo>
                  <a:pt x="0" y="0"/>
                </a:lnTo>
                <a:close/>
              </a:path>
            </a:pathLst>
          </a:custGeom>
          <a:solidFill>
            <a:srgbClr val="C9944D">
              <a:alpha val="100000"/>
            </a:srgbClr>
          </a:solidFill>
          <a:ln w="9525">
            <a:noFill/>
          </a:ln>
        </p:spPr>
        <p:txBody>
          <a:bodyPr/>
          <a:p>
            <a:endParaRPr lang="zh-CN" altLang="en-US"/>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文本框 1"/>
          <p:cNvSpPr txBox="1"/>
          <p:nvPr/>
        </p:nvSpPr>
        <p:spPr>
          <a:xfrm>
            <a:off x="2076450" y="3330575"/>
            <a:ext cx="1209675" cy="7002463"/>
          </a:xfrm>
          <a:prstGeom prst="rect">
            <a:avLst/>
          </a:prstGeom>
          <a:noFill/>
          <a:ln w="9525">
            <a:noFill/>
          </a:ln>
        </p:spPr>
        <p:txBody>
          <a:bodyPr vert="eaVert" lIns="50800" tIns="50800" rIns="50800" bIns="50800" anchor="ctr">
            <a:spAutoFit/>
          </a:bodyPr>
          <a:p>
            <a:pPr lvl="0" algn="ctr" eaLnBrk="1" latinLnBrk="1">
              <a:buClr>
                <a:srgbClr val="C82506"/>
              </a:buClr>
            </a:pPr>
            <a:r>
              <a:rPr lang="zh-CN" altLang="en-US" sz="7200"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我们的</a:t>
            </a:r>
            <a:r>
              <a:rPr lang="zh-CN" altLang="en-US" sz="7200" dirty="0">
                <a:solidFill>
                  <a:srgbClr val="C82506"/>
                </a:solidFill>
                <a:latin typeface="方正清刻本悦宋简体" panose="02000000000000000000" pitchFamily="2" charset="-122"/>
                <a:ea typeface="方正清刻本悦宋简体" panose="02000000000000000000" pitchFamily="2" charset="-122"/>
                <a:sym typeface="Helvetica Light" panose="02010600030101010101"/>
              </a:rPr>
              <a:t>文化</a:t>
            </a:r>
            <a:endParaRPr lang="zh-CN" altLang="en-US" sz="7200" dirty="0">
              <a:solidFill>
                <a:srgbClr val="C82506"/>
              </a:solidFill>
              <a:latin typeface="方正清刻本悦宋简体" panose="02000000000000000000" pitchFamily="2" charset="-122"/>
              <a:ea typeface="方正清刻本悦宋简体" panose="02000000000000000000" pitchFamily="2" charset="-122"/>
              <a:sym typeface="Helvetica Light" panose="02010600030101010101"/>
            </a:endParaRPr>
          </a:p>
        </p:txBody>
      </p:sp>
      <p:sp>
        <p:nvSpPr>
          <p:cNvPr id="17411" name="文本框 2"/>
          <p:cNvSpPr txBox="1"/>
          <p:nvPr/>
        </p:nvSpPr>
        <p:spPr>
          <a:xfrm>
            <a:off x="3286125" y="4281488"/>
            <a:ext cx="6607175" cy="3565525"/>
          </a:xfrm>
          <a:prstGeom prst="rect">
            <a:avLst/>
          </a:prstGeom>
          <a:noFill/>
          <a:ln w="9525">
            <a:noFill/>
          </a:ln>
        </p:spPr>
        <p:txBody>
          <a:bodyPr lIns="50800" tIns="50800" rIns="50800" bIns="50800" anchor="ctr">
            <a:spAutoFit/>
          </a:bodyPr>
          <a:p>
            <a:pPr marL="685800" lvl="0" indent="-685800" eaLnBrk="1" latinLnBrk="1">
              <a:lnSpc>
                <a:spcPct val="150000"/>
              </a:lnSpc>
              <a:buFont typeface="Wingdings" panose="05000000000000000000" pitchFamily="2" charset="2"/>
              <a:buChar char="u"/>
            </a:pPr>
            <a:r>
              <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rPr>
              <a:t>我们的使命</a:t>
            </a:r>
            <a:endParaRPr lang="en-US" altLang="x-none" dirty="0">
              <a:solidFill>
                <a:srgbClr val="000000"/>
              </a:solidFill>
              <a:latin typeface="微软雅黑" panose="020B0503020204020204" pitchFamily="2" charset="-122"/>
              <a:ea typeface="微软雅黑" panose="020B0503020204020204" pitchFamily="2" charset="-122"/>
              <a:sym typeface="Helvetica Light" panose="02010600030101010101"/>
            </a:endParaRPr>
          </a:p>
          <a:p>
            <a:pPr marL="685800" lvl="0" indent="-685800" eaLnBrk="1" latinLnBrk="1">
              <a:lnSpc>
                <a:spcPct val="150000"/>
              </a:lnSpc>
              <a:buFont typeface="Wingdings" panose="05000000000000000000" pitchFamily="2" charset="2"/>
              <a:buChar char="u"/>
            </a:pPr>
            <a:r>
              <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rPr>
              <a:t>我们的愿景</a:t>
            </a:r>
            <a:endParaRPr lang="en-US" altLang="x-none" dirty="0">
              <a:solidFill>
                <a:srgbClr val="000000"/>
              </a:solidFill>
              <a:latin typeface="微软雅黑" panose="020B0503020204020204" pitchFamily="2" charset="-122"/>
              <a:ea typeface="微软雅黑" panose="020B0503020204020204" pitchFamily="2" charset="-122"/>
              <a:sym typeface="Helvetica Light" panose="02010600030101010101"/>
            </a:endParaRPr>
          </a:p>
          <a:p>
            <a:pPr marL="685800" lvl="0" indent="-685800" eaLnBrk="1" latinLnBrk="1">
              <a:lnSpc>
                <a:spcPct val="150000"/>
              </a:lnSpc>
              <a:buFont typeface="Wingdings" panose="05000000000000000000" pitchFamily="2" charset="2"/>
              <a:buChar char="u"/>
            </a:pPr>
            <a:r>
              <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rPr>
              <a:t>我们的核心价值观</a:t>
            </a:r>
            <a:endPar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17412" name="斜纹 3"/>
          <p:cNvSpPr/>
          <p:nvPr/>
        </p:nvSpPr>
        <p:spPr>
          <a:xfrm>
            <a:off x="0" y="0"/>
            <a:ext cx="3521075" cy="3725863"/>
          </a:xfrm>
          <a:custGeom>
            <a:avLst/>
            <a:gdLst/>
            <a:ahLst/>
            <a:cxnLst>
              <a:cxn ang="0">
                <a:pos x="0" y="2525800"/>
              </a:cxn>
              <a:cxn ang="0">
                <a:pos x="2386972" y="0"/>
              </a:cxn>
              <a:cxn ang="0">
                <a:pos x="3521075" y="0"/>
              </a:cxn>
              <a:cxn ang="0">
                <a:pos x="0" y="3725863"/>
              </a:cxn>
              <a:cxn ang="0">
                <a:pos x="0" y="2525800"/>
              </a:cxn>
            </a:cxnLst>
            <a:pathLst>
              <a:path w="3521075" h="3725863">
                <a:moveTo>
                  <a:pt x="0" y="2525800"/>
                </a:moveTo>
                <a:lnTo>
                  <a:pt x="2386972" y="0"/>
                </a:lnTo>
                <a:lnTo>
                  <a:pt x="3521075" y="0"/>
                </a:lnTo>
                <a:lnTo>
                  <a:pt x="0" y="3725863"/>
                </a:lnTo>
                <a:lnTo>
                  <a:pt x="0" y="2525800"/>
                </a:lnTo>
                <a:close/>
              </a:path>
            </a:pathLst>
          </a:custGeom>
          <a:solidFill>
            <a:srgbClr val="62482F">
              <a:alpha val="100000"/>
            </a:srgbClr>
          </a:solidFill>
          <a:ln w="9525">
            <a:noFill/>
          </a:ln>
          <a:effectLst>
            <a:outerShdw dist="25400" dir="5400000" algn="ctr" rotWithShape="0">
              <a:srgbClr val="000000">
                <a:alpha val="50000"/>
              </a:srgbClr>
            </a:outerShdw>
          </a:effectLst>
        </p:spPr>
        <p:txBody>
          <a:bodyPr/>
          <a:p>
            <a:endParaRPr lang="zh-CN" altLang="en-US"/>
          </a:p>
        </p:txBody>
      </p:sp>
      <p:sp>
        <p:nvSpPr>
          <p:cNvPr id="17413" name="文本框 4"/>
          <p:cNvSpPr txBox="1"/>
          <p:nvPr/>
        </p:nvSpPr>
        <p:spPr>
          <a:xfrm>
            <a:off x="7092950" y="898525"/>
            <a:ext cx="2241550" cy="4432300"/>
          </a:xfrm>
          <a:prstGeom prst="rect">
            <a:avLst/>
          </a:prstGeom>
          <a:noFill/>
          <a:ln w="9525">
            <a:noFill/>
          </a:ln>
        </p:spPr>
        <p:txBody>
          <a:bodyPr wrap="none"/>
          <a:p>
            <a:pPr lvl="0" algn="ctr" eaLnBrk="1" hangingPunct="1"/>
            <a:r>
              <a:rPr lang="en-US" altLang="x-none" sz="23000" dirty="0">
                <a:solidFill>
                  <a:srgbClr val="C82506"/>
                </a:solidFill>
                <a:latin typeface="Meiryo" panose="020B0604030504040204" pitchFamily="2" charset="-128"/>
                <a:ea typeface="Meiryo" panose="020B0604030504040204" pitchFamily="2" charset="-128"/>
                <a:sym typeface="Helvetica Light" panose="02010600030101010101"/>
              </a:rPr>
              <a:t>2</a:t>
            </a:r>
            <a:endParaRPr lang="zh-CN" altLang="en-US" sz="68800" dirty="0">
              <a:solidFill>
                <a:srgbClr val="C82506"/>
              </a:solidFill>
              <a:latin typeface="Meiryo" panose="020B0604030504040204" pitchFamily="2" charset="-128"/>
              <a:ea typeface="Meiryo" panose="020B0604030504040204" pitchFamily="2" charset="-128"/>
              <a:sym typeface="Helvetica Light" panose="02010600030101010101"/>
            </a:endParaRPr>
          </a:p>
        </p:txBody>
      </p:sp>
      <p:sp>
        <p:nvSpPr>
          <p:cNvPr id="17414" name="文本框 5"/>
          <p:cNvSpPr txBox="1"/>
          <p:nvPr/>
        </p:nvSpPr>
        <p:spPr>
          <a:xfrm>
            <a:off x="1760538" y="2230438"/>
            <a:ext cx="6049962" cy="1539875"/>
          </a:xfrm>
          <a:prstGeom prst="rect">
            <a:avLst/>
          </a:prstGeom>
          <a:noFill/>
          <a:ln w="9525">
            <a:noFill/>
          </a:ln>
        </p:spPr>
        <p:txBody>
          <a:bodyPr wrap="none"/>
          <a:p>
            <a:pPr lvl="0" algn="ctr" eaLnBrk="1" hangingPunct="1"/>
            <a:r>
              <a:rPr lang="en-US" altLang="x-none" sz="8800" dirty="0">
                <a:solidFill>
                  <a:srgbClr val="C82506"/>
                </a:solidFill>
                <a:latin typeface="微软雅黑" panose="020B0503020204020204" pitchFamily="2" charset="-122"/>
                <a:ea typeface="微软雅黑" panose="020B0503020204020204" pitchFamily="2" charset="-122"/>
                <a:sym typeface="Helvetica Light" panose="02010600030101010101"/>
              </a:rPr>
              <a:t>S</a:t>
            </a:r>
            <a:r>
              <a:rPr lang="en-US" altLang="x-none" sz="8800" dirty="0">
                <a:solidFill>
                  <a:srgbClr val="62482F"/>
                </a:solidFill>
                <a:latin typeface="微软雅黑" panose="020B0503020204020204" pitchFamily="2" charset="-122"/>
                <a:ea typeface="微软雅黑" panose="020B0503020204020204" pitchFamily="2" charset="-122"/>
                <a:sym typeface="Helvetica Light" panose="02010600030101010101"/>
              </a:rPr>
              <a:t>EC</a:t>
            </a:r>
            <a:r>
              <a:rPr lang="en-US" altLang="x-none" sz="8800" dirty="0">
                <a:solidFill>
                  <a:srgbClr val="C82506"/>
                </a:solidFill>
                <a:latin typeface="微软雅黑" panose="020B0503020204020204" pitchFamily="2" charset="-122"/>
                <a:ea typeface="微软雅黑" panose="020B0503020204020204" pitchFamily="2" charset="-122"/>
                <a:sym typeface="Helvetica Light" panose="02010600030101010101"/>
              </a:rPr>
              <a:t>T</a:t>
            </a:r>
            <a:r>
              <a:rPr lang="en-US" altLang="x-none" sz="8800" dirty="0">
                <a:solidFill>
                  <a:srgbClr val="62482F"/>
                </a:solidFill>
                <a:latin typeface="微软雅黑" panose="020B0503020204020204" pitchFamily="2" charset="-122"/>
                <a:ea typeface="微软雅黑" panose="020B0503020204020204" pitchFamily="2" charset="-122"/>
                <a:sym typeface="Helvetica Light" panose="02010600030101010101"/>
              </a:rPr>
              <a:t>ION</a:t>
            </a:r>
            <a:endParaRPr lang="zh-CN" altLang="en-US" sz="16000" dirty="0">
              <a:solidFill>
                <a:srgbClr val="62482F"/>
              </a:solidFill>
              <a:latin typeface="微软雅黑" panose="020B0503020204020204" pitchFamily="2" charset="-122"/>
              <a:ea typeface="微软雅黑" panose="020B0503020204020204" pitchFamily="2" charset="-122"/>
              <a:sym typeface="Helvetica Light" panose="02010600030101010101"/>
            </a:endParaRPr>
          </a:p>
        </p:txBody>
      </p:sp>
      <p:pic>
        <p:nvPicPr>
          <p:cNvPr id="17415" name="图片 6"/>
          <p:cNvPicPr>
            <a:picLocks noChangeAspect="1"/>
          </p:cNvPicPr>
          <p:nvPr/>
        </p:nvPicPr>
        <p:blipFill>
          <a:blip r:embed="rId1"/>
          <a:srcRect r="11366"/>
          <a:stretch>
            <a:fillRect/>
          </a:stretch>
        </p:blipFill>
        <p:spPr>
          <a:xfrm>
            <a:off x="8213725" y="5668963"/>
            <a:ext cx="16200438" cy="8112125"/>
          </a:xfrm>
          <a:prstGeom prst="rect">
            <a:avLst/>
          </a:prstGeom>
          <a:noFill/>
          <a:ln w="9525">
            <a:noFill/>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文本框 23"/>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狼族团队</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18435" name="文本框 24"/>
          <p:cNvSpPr txBox="1"/>
          <p:nvPr/>
        </p:nvSpPr>
        <p:spPr>
          <a:xfrm rot="2590773">
            <a:off x="21031200" y="1098550"/>
            <a:ext cx="3748088" cy="841375"/>
          </a:xfrm>
          <a:prstGeom prst="rect">
            <a:avLst/>
          </a:prstGeom>
          <a:noFill/>
          <a:ln w="9525">
            <a:noFill/>
          </a:ln>
        </p:spPr>
        <p:txBody>
          <a:bodyPr lIns="50800" tIns="50800" rIns="50800" bIns="50800" anchor="ctr">
            <a:spAutoFit/>
          </a:bodyPr>
          <a:p>
            <a:pPr lvl="0" algn="ctr" eaLnBrk="1" latinLnBrk="1">
              <a:buClr>
                <a:srgbClr val="C82506"/>
              </a:buClr>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我们的使命</a:t>
            </a:r>
            <a:endPar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pic>
        <p:nvPicPr>
          <p:cNvPr id="18436" name="图片 1"/>
          <p:cNvPicPr>
            <a:picLocks noChangeAspect="1"/>
          </p:cNvPicPr>
          <p:nvPr/>
        </p:nvPicPr>
        <p:blipFill>
          <a:blip r:embed="rId1"/>
          <a:stretch>
            <a:fillRect/>
          </a:stretch>
        </p:blipFill>
        <p:spPr>
          <a:xfrm>
            <a:off x="14058900" y="5051425"/>
            <a:ext cx="10325100" cy="8385175"/>
          </a:xfrm>
          <a:prstGeom prst="rect">
            <a:avLst/>
          </a:prstGeom>
          <a:noFill/>
          <a:ln w="9525">
            <a:noFill/>
          </a:ln>
        </p:spPr>
      </p:pic>
      <p:sp>
        <p:nvSpPr>
          <p:cNvPr id="18437" name="矩形 2"/>
          <p:cNvSpPr/>
          <p:nvPr/>
        </p:nvSpPr>
        <p:spPr>
          <a:xfrm>
            <a:off x="822325" y="4168775"/>
            <a:ext cx="19888200" cy="6186488"/>
          </a:xfrm>
          <a:prstGeom prst="rect">
            <a:avLst/>
          </a:prstGeom>
          <a:noFill/>
          <a:ln w="9525">
            <a:noFill/>
          </a:ln>
        </p:spPr>
        <p:txBody>
          <a:bodyPr>
            <a:spAutoFit/>
          </a:bodyPr>
          <a:p>
            <a:pPr marL="571500" lvl="0" indent="-571500" eaLnBrk="1" hangingPunct="1">
              <a:lnSpc>
                <a:spcPct val="150000"/>
              </a:lnSpc>
              <a:buChar char="•"/>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为了保持公司人力资本存量的不断增长，公司将对员工进行各种培训，</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hangingPunct="1">
              <a:lnSpc>
                <a:spcPct val="150000"/>
              </a:lnSpc>
              <a:buChar char="•"/>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包括人力资源组织的入职培训，</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hangingPunct="1">
              <a:lnSpc>
                <a:spcPct val="150000"/>
              </a:lnSpc>
              <a:buChar char="•"/>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公司安排的相关业务培训，部门培训，</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hangingPunct="1">
              <a:lnSpc>
                <a:spcPct val="150000"/>
              </a:lnSpc>
              <a:buChar char="•"/>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人力资源部安排的外派培训。</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hangingPunct="1">
              <a:lnSpc>
                <a:spcPct val="150000"/>
              </a:lnSpc>
              <a:buChar char="•"/>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同时，公司鼓励员工利用业余时间，</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hangingPunct="1">
              <a:lnSpc>
                <a:spcPct val="150000"/>
              </a:lnSpc>
              <a:buChar char="•"/>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自觉、自愿积极参加各种提高自身素质和业务能力的培训。</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文本框 1"/>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狼族团队</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19459" name="文本框 2"/>
          <p:cNvSpPr txBox="1"/>
          <p:nvPr/>
        </p:nvSpPr>
        <p:spPr>
          <a:xfrm rot="2590773">
            <a:off x="21031200" y="1098550"/>
            <a:ext cx="3748088" cy="841375"/>
          </a:xfrm>
          <a:prstGeom prst="rect">
            <a:avLst/>
          </a:prstGeom>
          <a:noFill/>
          <a:ln w="9525">
            <a:noFill/>
          </a:ln>
        </p:spPr>
        <p:txBody>
          <a:bodyPr lIns="50800" tIns="50800" rIns="50800" bIns="50800" anchor="ctr">
            <a:spAutoFit/>
          </a:bodyPr>
          <a:p>
            <a:pPr lvl="0" algn="ctr" eaLnBrk="1" latinLnBrk="1">
              <a:buClr>
                <a:srgbClr val="C82506"/>
              </a:buClr>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我们的愿景</a:t>
            </a:r>
            <a:endPar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19460" name="矩形 5"/>
          <p:cNvSpPr/>
          <p:nvPr/>
        </p:nvSpPr>
        <p:spPr>
          <a:xfrm>
            <a:off x="11604625" y="3471863"/>
            <a:ext cx="12277725" cy="9232900"/>
          </a:xfrm>
          <a:prstGeom prst="rect">
            <a:avLst/>
          </a:prstGeom>
          <a:noFill/>
          <a:ln w="9525">
            <a:noFill/>
          </a:ln>
        </p:spPr>
        <p:txBody>
          <a:bodyPr>
            <a:spAutoFit/>
          </a:bodyPr>
          <a:p>
            <a:pPr marL="571500" lvl="0" indent="-571500" eaLnBrk="1" hangingPunct="1">
              <a:lnSpc>
                <a:spcPct val="150000"/>
              </a:lnSpc>
              <a:buChar char="•"/>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在一刹那间，每一只狼都变得非常有冲劲</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hangingPunct="1">
              <a:lnSpc>
                <a:spcPct val="150000"/>
              </a:lnSpc>
              <a:buChar char="•"/>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变成一个合作、有力量、团结的团队</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hangingPunct="1">
              <a:lnSpc>
                <a:spcPct val="150000"/>
              </a:lnSpc>
              <a:buChar char="•"/>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都知道自己必须执行的部分，这就是狼的策略</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hangingPunct="1">
              <a:lnSpc>
                <a:spcPct val="150000"/>
              </a:lnSpc>
              <a:buChar char="•"/>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相信在三氏人的共同努力下</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hangingPunct="1">
              <a:lnSpc>
                <a:spcPct val="150000"/>
              </a:lnSpc>
              <a:buChar char="•"/>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一定会让您的企业更富有灵魂与魅力</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hangingPunct="1">
              <a:lnSpc>
                <a:spcPct val="150000"/>
              </a:lnSpc>
              <a:buChar char="•"/>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只要您给我们一个支点</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hangingPunct="1">
              <a:lnSpc>
                <a:spcPct val="150000"/>
              </a:lnSpc>
              <a:buChar char="•"/>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我们就能撬起地球</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hangingPunct="1">
              <a:lnSpc>
                <a:spcPct val="150000"/>
              </a:lnSpc>
              <a:buChar char="•"/>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来吧！与狼共舞吧！</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hangingPunct="1">
              <a:lnSpc>
                <a:spcPct val="150000"/>
              </a:lnSpc>
              <a:buChar char="•"/>
            </a:pPr>
            <a:r>
              <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我们是三氏人，我们是真正的狼人！</a:t>
            </a:r>
            <a:endParaRPr lang="zh-CN" altLang="en-US" sz="44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grpSp>
        <p:nvGrpSpPr>
          <p:cNvPr id="19461" name="组合 7"/>
          <p:cNvGrpSpPr/>
          <p:nvPr/>
        </p:nvGrpSpPr>
        <p:grpSpPr>
          <a:xfrm>
            <a:off x="0" y="3959225"/>
            <a:ext cx="12387263" cy="8258175"/>
            <a:chOff x="0" y="0"/>
            <a:chExt cx="12387580" cy="8258386"/>
          </a:xfrm>
        </p:grpSpPr>
        <p:sp>
          <p:nvSpPr>
            <p:cNvPr id="19462" name="矩形 8"/>
            <p:cNvSpPr/>
            <p:nvPr/>
          </p:nvSpPr>
          <p:spPr>
            <a:xfrm>
              <a:off x="0" y="0"/>
              <a:ext cx="12387580" cy="8258386"/>
            </a:xfrm>
            <a:prstGeom prst="rect">
              <a:avLst/>
            </a:prstGeom>
            <a:noFill/>
            <a:ln w="9525">
              <a:noFill/>
            </a:ln>
          </p:spPr>
          <p:txBody>
            <a:bodyPr/>
            <a:p>
              <a:pPr lvl="0"/>
              <a:endParaRPr lang="zh-CN" altLang="en-US" dirty="0">
                <a:latin typeface="Helvetica Light" panose="02010600030101010101"/>
                <a:ea typeface="Helvetica Light" panose="02010600030101010101"/>
                <a:sym typeface="Helvetica Light" panose="02010600030101010101"/>
              </a:endParaRPr>
            </a:p>
          </p:txBody>
        </p:sp>
        <p:sp>
          <p:nvSpPr>
            <p:cNvPr id="19463" name="任意多边形 9"/>
            <p:cNvSpPr/>
            <p:nvPr/>
          </p:nvSpPr>
          <p:spPr>
            <a:xfrm>
              <a:off x="5543692" y="0"/>
              <a:ext cx="2663893" cy="3060778"/>
            </a:xfrm>
            <a:custGeom>
              <a:avLst/>
              <a:gdLst>
                <a:gd name="txL" fmla="*/ 0 w 3061275"/>
                <a:gd name="txT" fmla="*/ 0 h 2663309"/>
                <a:gd name="txR" fmla="*/ 3061275 w 3061275"/>
                <a:gd name="txB" fmla="*/ 2663309 h 2663309"/>
              </a:gdLst>
              <a:ahLst/>
              <a:cxnLst>
                <a:cxn ang="0">
                  <a:pos x="0" y="1530390"/>
                </a:cxn>
                <a:cxn ang="0">
                  <a:pos x="579396" y="1"/>
                </a:cxn>
                <a:cxn ang="0">
                  <a:pos x="2084497" y="1"/>
                </a:cxn>
                <a:cxn ang="0">
                  <a:pos x="2663893" y="1530390"/>
                </a:cxn>
                <a:cxn ang="0">
                  <a:pos x="2084497" y="3060777"/>
                </a:cxn>
                <a:cxn ang="0">
                  <a:pos x="579396" y="3060777"/>
                </a:cxn>
                <a:cxn ang="0">
                  <a:pos x="0" y="1530390"/>
                </a:cxn>
              </a:cxnLst>
              <a:rect l="txL" t="txT" r="txR" b="txB"/>
              <a:pathLst>
                <a:path w="3061275" h="2663309">
                  <a:moveTo>
                    <a:pt x="1530637" y="0"/>
                  </a:moveTo>
                  <a:lnTo>
                    <a:pt x="3061274" y="579269"/>
                  </a:lnTo>
                  <a:lnTo>
                    <a:pt x="3061274" y="2084040"/>
                  </a:lnTo>
                  <a:lnTo>
                    <a:pt x="1530637" y="2663309"/>
                  </a:lnTo>
                  <a:lnTo>
                    <a:pt x="1" y="2084040"/>
                  </a:lnTo>
                  <a:lnTo>
                    <a:pt x="1" y="579269"/>
                  </a:lnTo>
                  <a:lnTo>
                    <a:pt x="1530637" y="0"/>
                  </a:lnTo>
                  <a:close/>
                </a:path>
              </a:pathLst>
            </a:custGeom>
            <a:solidFill>
              <a:srgbClr val="987B64"/>
            </a:solidFill>
            <a:ln w="25400" cap="flat" cmpd="sng">
              <a:solidFill>
                <a:srgbClr val="62482F"/>
              </a:solidFill>
              <a:prstDash val="solid"/>
              <a:miter/>
              <a:headEnd type="none" w="med" len="med"/>
              <a:tailEnd type="none" w="med" len="med"/>
            </a:ln>
          </p:spPr>
          <p:txBody>
            <a:bodyPr lIns="624582" tIns="686599" rIns="624583" bIns="686599" anchor="ctr"/>
            <a:p>
              <a:pPr lvl="0" algn="ctr" defTabSz="2444750" eaLnBrk="1" hangingPunct="1">
                <a:lnSpc>
                  <a:spcPct val="90000"/>
                </a:lnSpc>
                <a:spcAft>
                  <a:spcPct val="35000"/>
                </a:spcAft>
              </a:pPr>
              <a:r>
                <a:rPr lang="zh-CN" altLang="en-US" sz="5500" dirty="0">
                  <a:solidFill>
                    <a:srgbClr val="FFFFFF"/>
                  </a:solidFill>
                  <a:latin typeface="微软雅黑 Light" panose="020B0502040204020203" pitchFamily="2" charset="-122"/>
                  <a:ea typeface="微软雅黑 Light" panose="020B0502040204020203" pitchFamily="2" charset="-122"/>
                  <a:sym typeface="Helvetica Light" panose="02010600030101010101"/>
                </a:rPr>
                <a:t>文本</a:t>
              </a:r>
              <a:endParaRPr lang="zh-CN" altLang="en-US" sz="5500" dirty="0">
                <a:solidFill>
                  <a:srgbClr val="FFFFFF"/>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19464" name="任意多边形 10"/>
            <p:cNvSpPr/>
            <p:nvPr/>
          </p:nvSpPr>
          <p:spPr>
            <a:xfrm>
              <a:off x="8286962" y="612791"/>
              <a:ext cx="3416387" cy="1836785"/>
            </a:xfrm>
            <a:custGeom>
              <a:avLst/>
              <a:gdLst/>
              <a:ahLst/>
              <a:cxnLst>
                <a:cxn ang="0">
                  <a:pos x="0" y="0"/>
                </a:cxn>
                <a:cxn ang="0">
                  <a:pos x="3416387" y="0"/>
                </a:cxn>
                <a:cxn ang="0">
                  <a:pos x="3416387" y="1836785"/>
                </a:cxn>
                <a:cxn ang="0">
                  <a:pos x="0" y="1836785"/>
                </a:cxn>
                <a:cxn ang="0">
                  <a:pos x="0" y="0"/>
                </a:cxn>
              </a:cxnLst>
              <a:pathLst>
                <a:path w="3416383" h="1836765">
                  <a:moveTo>
                    <a:pt x="0" y="0"/>
                  </a:moveTo>
                  <a:lnTo>
                    <a:pt x="3416383" y="0"/>
                  </a:lnTo>
                  <a:lnTo>
                    <a:pt x="3416383" y="1836765"/>
                  </a:lnTo>
                  <a:lnTo>
                    <a:pt x="0" y="1836765"/>
                  </a:lnTo>
                  <a:lnTo>
                    <a:pt x="0" y="0"/>
                  </a:lnTo>
                  <a:close/>
                </a:path>
              </a:pathLst>
            </a:custGeom>
            <a:noFill/>
            <a:ln w="9525">
              <a:noFill/>
            </a:ln>
          </p:spPr>
          <p:txBody>
            <a:bodyPr/>
            <a:p>
              <a:endParaRPr lang="zh-CN" altLang="en-US"/>
            </a:p>
          </p:txBody>
        </p:sp>
        <p:sp>
          <p:nvSpPr>
            <p:cNvPr id="19465" name="任意多边形 11"/>
            <p:cNvSpPr/>
            <p:nvPr/>
          </p:nvSpPr>
          <p:spPr>
            <a:xfrm>
              <a:off x="2667068" y="0"/>
              <a:ext cx="2663893" cy="3060778"/>
            </a:xfrm>
            <a:custGeom>
              <a:avLst/>
              <a:gdLst/>
              <a:ahLst/>
              <a:cxnLst>
                <a:cxn ang="0">
                  <a:pos x="0" y="1530390"/>
                </a:cxn>
                <a:cxn ang="0">
                  <a:pos x="579396" y="1"/>
                </a:cxn>
                <a:cxn ang="0">
                  <a:pos x="2084497" y="1"/>
                </a:cxn>
                <a:cxn ang="0">
                  <a:pos x="2663893" y="1530390"/>
                </a:cxn>
                <a:cxn ang="0">
                  <a:pos x="2084497" y="3060777"/>
                </a:cxn>
                <a:cxn ang="0">
                  <a:pos x="579396" y="3060777"/>
                </a:cxn>
                <a:cxn ang="0">
                  <a:pos x="0" y="1530390"/>
                </a:cxn>
              </a:cxnLst>
              <a:pathLst>
                <a:path w="3061275" h="2663309">
                  <a:moveTo>
                    <a:pt x="1530637" y="0"/>
                  </a:moveTo>
                  <a:lnTo>
                    <a:pt x="3061274" y="579269"/>
                  </a:lnTo>
                  <a:lnTo>
                    <a:pt x="3061274" y="2084040"/>
                  </a:lnTo>
                  <a:lnTo>
                    <a:pt x="1530637" y="2663309"/>
                  </a:lnTo>
                  <a:lnTo>
                    <a:pt x="1" y="2084040"/>
                  </a:lnTo>
                  <a:lnTo>
                    <a:pt x="1" y="579269"/>
                  </a:lnTo>
                  <a:lnTo>
                    <a:pt x="1530637" y="0"/>
                  </a:lnTo>
                  <a:close/>
                </a:path>
              </a:pathLst>
            </a:custGeom>
            <a:solidFill>
              <a:srgbClr val="987B64">
                <a:alpha val="100000"/>
              </a:srgbClr>
            </a:solidFill>
            <a:ln w="25400" cap="flat" cmpd="sng">
              <a:solidFill>
                <a:srgbClr val="62482F"/>
              </a:solidFill>
              <a:prstDash val="solid"/>
              <a:headEnd type="none" w="med" len="med"/>
              <a:tailEnd type="none" w="med" len="med"/>
            </a:ln>
          </p:spPr>
          <p:txBody>
            <a:bodyPr/>
            <a:p>
              <a:endParaRPr lang="zh-CN" altLang="en-US"/>
            </a:p>
          </p:txBody>
        </p:sp>
        <p:sp>
          <p:nvSpPr>
            <p:cNvPr id="19466" name="任意多边形 12"/>
            <p:cNvSpPr/>
            <p:nvPr/>
          </p:nvSpPr>
          <p:spPr>
            <a:xfrm>
              <a:off x="4100618" y="2598804"/>
              <a:ext cx="2662305" cy="3060778"/>
            </a:xfrm>
            <a:custGeom>
              <a:avLst/>
              <a:gdLst>
                <a:gd name="txL" fmla="*/ 0 w 3061275"/>
                <a:gd name="txT" fmla="*/ 0 h 2663309"/>
                <a:gd name="txR" fmla="*/ 3061275 w 3061275"/>
                <a:gd name="txB" fmla="*/ 2663309 h 2663309"/>
              </a:gdLst>
              <a:ahLst/>
              <a:cxnLst>
                <a:cxn ang="0">
                  <a:pos x="0" y="1530390"/>
                </a:cxn>
                <a:cxn ang="0">
                  <a:pos x="579051" y="1"/>
                </a:cxn>
                <a:cxn ang="0">
                  <a:pos x="2083254" y="1"/>
                </a:cxn>
                <a:cxn ang="0">
                  <a:pos x="2662305" y="1530390"/>
                </a:cxn>
                <a:cxn ang="0">
                  <a:pos x="2083254" y="3060777"/>
                </a:cxn>
                <a:cxn ang="0">
                  <a:pos x="579051" y="3060777"/>
                </a:cxn>
                <a:cxn ang="0">
                  <a:pos x="0" y="1530390"/>
                </a:cxn>
              </a:cxnLst>
              <a:rect l="txL" t="txT" r="txR" b="txB"/>
              <a:pathLst>
                <a:path w="3061275" h="2663309">
                  <a:moveTo>
                    <a:pt x="1530637" y="0"/>
                  </a:moveTo>
                  <a:lnTo>
                    <a:pt x="3061274" y="579269"/>
                  </a:lnTo>
                  <a:lnTo>
                    <a:pt x="3061274" y="2084040"/>
                  </a:lnTo>
                  <a:lnTo>
                    <a:pt x="1530637" y="2663309"/>
                  </a:lnTo>
                  <a:lnTo>
                    <a:pt x="1" y="2084040"/>
                  </a:lnTo>
                  <a:lnTo>
                    <a:pt x="1" y="579269"/>
                  </a:lnTo>
                  <a:lnTo>
                    <a:pt x="1530637" y="0"/>
                  </a:lnTo>
                  <a:close/>
                </a:path>
              </a:pathLst>
            </a:custGeom>
            <a:solidFill>
              <a:srgbClr val="987B64"/>
            </a:solidFill>
            <a:ln w="25400" cap="flat" cmpd="sng">
              <a:solidFill>
                <a:srgbClr val="62482F"/>
              </a:solidFill>
              <a:prstDash val="solid"/>
              <a:miter/>
              <a:headEnd type="none" w="med" len="med"/>
              <a:tailEnd type="none" w="med" len="med"/>
            </a:ln>
          </p:spPr>
          <p:txBody>
            <a:bodyPr lIns="624582" tIns="686599" rIns="624582" bIns="686599" anchor="ctr"/>
            <a:p>
              <a:pPr lvl="0" algn="ctr" defTabSz="2444750" eaLnBrk="1" hangingPunct="1">
                <a:lnSpc>
                  <a:spcPct val="90000"/>
                </a:lnSpc>
                <a:spcAft>
                  <a:spcPct val="35000"/>
                </a:spcAft>
              </a:pPr>
              <a:r>
                <a:rPr lang="zh-CN" altLang="en-US" sz="5500" dirty="0">
                  <a:solidFill>
                    <a:srgbClr val="FFFFFF"/>
                  </a:solidFill>
                  <a:latin typeface="微软雅黑 Light" panose="020B0502040204020203" pitchFamily="2" charset="-122"/>
                  <a:ea typeface="微软雅黑 Light" panose="020B0502040204020203" pitchFamily="2" charset="-122"/>
                  <a:sym typeface="Helvetica Light" panose="02010600030101010101"/>
                </a:rPr>
                <a:t>文本</a:t>
              </a:r>
              <a:endParaRPr lang="zh-CN" altLang="en-US" sz="5500" dirty="0">
                <a:solidFill>
                  <a:srgbClr val="FFFFFF"/>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19467" name="任意多边形 13"/>
            <p:cNvSpPr/>
            <p:nvPr/>
          </p:nvSpPr>
          <p:spPr>
            <a:xfrm>
              <a:off x="684231" y="3211595"/>
              <a:ext cx="3305260" cy="1835197"/>
            </a:xfrm>
            <a:custGeom>
              <a:avLst/>
              <a:gdLst/>
              <a:ahLst/>
              <a:cxnLst>
                <a:cxn ang="0">
                  <a:pos x="0" y="0"/>
                </a:cxn>
                <a:cxn ang="0">
                  <a:pos x="3305260" y="0"/>
                </a:cxn>
                <a:cxn ang="0">
                  <a:pos x="3305260" y="1835197"/>
                </a:cxn>
                <a:cxn ang="0">
                  <a:pos x="0" y="1835197"/>
                </a:cxn>
                <a:cxn ang="0">
                  <a:pos x="0" y="0"/>
                </a:cxn>
              </a:cxnLst>
              <a:pathLst>
                <a:path w="3306177" h="1836765">
                  <a:moveTo>
                    <a:pt x="0" y="0"/>
                  </a:moveTo>
                  <a:lnTo>
                    <a:pt x="3306177" y="0"/>
                  </a:lnTo>
                  <a:lnTo>
                    <a:pt x="3306177" y="1836765"/>
                  </a:lnTo>
                  <a:lnTo>
                    <a:pt x="0" y="1836765"/>
                  </a:lnTo>
                  <a:lnTo>
                    <a:pt x="0" y="0"/>
                  </a:lnTo>
                  <a:close/>
                </a:path>
              </a:pathLst>
            </a:custGeom>
            <a:noFill/>
            <a:ln w="9525">
              <a:noFill/>
            </a:ln>
          </p:spPr>
          <p:txBody>
            <a:bodyPr/>
            <a:p>
              <a:endParaRPr lang="zh-CN" altLang="en-US"/>
            </a:p>
          </p:txBody>
        </p:sp>
        <p:sp>
          <p:nvSpPr>
            <p:cNvPr id="19468" name="任意多边形 14"/>
            <p:cNvSpPr/>
            <p:nvPr/>
          </p:nvSpPr>
          <p:spPr>
            <a:xfrm>
              <a:off x="6975654" y="2598804"/>
              <a:ext cx="2663893" cy="3060778"/>
            </a:xfrm>
            <a:custGeom>
              <a:avLst/>
              <a:gdLst/>
              <a:ahLst/>
              <a:cxnLst>
                <a:cxn ang="0">
                  <a:pos x="0" y="1530390"/>
                </a:cxn>
                <a:cxn ang="0">
                  <a:pos x="579396" y="1"/>
                </a:cxn>
                <a:cxn ang="0">
                  <a:pos x="2084497" y="1"/>
                </a:cxn>
                <a:cxn ang="0">
                  <a:pos x="2663893" y="1530390"/>
                </a:cxn>
                <a:cxn ang="0">
                  <a:pos x="2084497" y="3060777"/>
                </a:cxn>
                <a:cxn ang="0">
                  <a:pos x="579396" y="3060777"/>
                </a:cxn>
                <a:cxn ang="0">
                  <a:pos x="0" y="1530390"/>
                </a:cxn>
              </a:cxnLst>
              <a:pathLst>
                <a:path w="3061275" h="2663309">
                  <a:moveTo>
                    <a:pt x="1530637" y="0"/>
                  </a:moveTo>
                  <a:lnTo>
                    <a:pt x="3061274" y="579269"/>
                  </a:lnTo>
                  <a:lnTo>
                    <a:pt x="3061274" y="2084040"/>
                  </a:lnTo>
                  <a:lnTo>
                    <a:pt x="1530637" y="2663309"/>
                  </a:lnTo>
                  <a:lnTo>
                    <a:pt x="1" y="2084040"/>
                  </a:lnTo>
                  <a:lnTo>
                    <a:pt x="1" y="579269"/>
                  </a:lnTo>
                  <a:lnTo>
                    <a:pt x="1530637" y="0"/>
                  </a:lnTo>
                  <a:close/>
                </a:path>
              </a:pathLst>
            </a:custGeom>
            <a:solidFill>
              <a:srgbClr val="987B64">
                <a:alpha val="100000"/>
              </a:srgbClr>
            </a:solidFill>
            <a:ln w="25400" cap="flat" cmpd="sng">
              <a:solidFill>
                <a:srgbClr val="62482F"/>
              </a:solidFill>
              <a:prstDash val="solid"/>
              <a:headEnd type="none" w="med" len="med"/>
              <a:tailEnd type="none" w="med" len="med"/>
            </a:ln>
          </p:spPr>
          <p:txBody>
            <a:bodyPr/>
            <a:p>
              <a:endParaRPr lang="zh-CN" altLang="en-US"/>
            </a:p>
          </p:txBody>
        </p:sp>
        <p:sp>
          <p:nvSpPr>
            <p:cNvPr id="19469" name="任意多边形 15"/>
            <p:cNvSpPr/>
            <p:nvPr/>
          </p:nvSpPr>
          <p:spPr>
            <a:xfrm>
              <a:off x="5543692" y="5197608"/>
              <a:ext cx="2663893" cy="3060778"/>
            </a:xfrm>
            <a:custGeom>
              <a:avLst/>
              <a:gdLst>
                <a:gd name="txL" fmla="*/ 0 w 3061275"/>
                <a:gd name="txT" fmla="*/ 0 h 2663309"/>
                <a:gd name="txR" fmla="*/ 3061275 w 3061275"/>
                <a:gd name="txB" fmla="*/ 2663309 h 2663309"/>
              </a:gdLst>
              <a:ahLst/>
              <a:cxnLst>
                <a:cxn ang="0">
                  <a:pos x="0" y="1530390"/>
                </a:cxn>
                <a:cxn ang="0">
                  <a:pos x="579396" y="1"/>
                </a:cxn>
                <a:cxn ang="0">
                  <a:pos x="2084497" y="1"/>
                </a:cxn>
                <a:cxn ang="0">
                  <a:pos x="2663893" y="1530390"/>
                </a:cxn>
                <a:cxn ang="0">
                  <a:pos x="2084497" y="3060777"/>
                </a:cxn>
                <a:cxn ang="0">
                  <a:pos x="579396" y="3060777"/>
                </a:cxn>
                <a:cxn ang="0">
                  <a:pos x="0" y="1530390"/>
                </a:cxn>
              </a:cxnLst>
              <a:rect l="txL" t="txT" r="txR" b="txB"/>
              <a:pathLst>
                <a:path w="3061275" h="2663309">
                  <a:moveTo>
                    <a:pt x="1530637" y="0"/>
                  </a:moveTo>
                  <a:lnTo>
                    <a:pt x="3061274" y="579269"/>
                  </a:lnTo>
                  <a:lnTo>
                    <a:pt x="3061274" y="2084040"/>
                  </a:lnTo>
                  <a:lnTo>
                    <a:pt x="1530637" y="2663309"/>
                  </a:lnTo>
                  <a:lnTo>
                    <a:pt x="1" y="2084040"/>
                  </a:lnTo>
                  <a:lnTo>
                    <a:pt x="1" y="579269"/>
                  </a:lnTo>
                  <a:lnTo>
                    <a:pt x="1530637" y="0"/>
                  </a:lnTo>
                  <a:close/>
                </a:path>
              </a:pathLst>
            </a:custGeom>
            <a:solidFill>
              <a:srgbClr val="987B64"/>
            </a:solidFill>
            <a:ln w="25400" cap="flat" cmpd="sng">
              <a:solidFill>
                <a:srgbClr val="62482F"/>
              </a:solidFill>
              <a:prstDash val="solid"/>
              <a:miter/>
              <a:headEnd type="none" w="med" len="med"/>
              <a:tailEnd type="none" w="med" len="med"/>
            </a:ln>
          </p:spPr>
          <p:txBody>
            <a:bodyPr lIns="624582" tIns="686599" rIns="624583" bIns="686599" anchor="ctr"/>
            <a:p>
              <a:pPr lvl="0" algn="ctr" defTabSz="2444750" eaLnBrk="1" hangingPunct="1">
                <a:lnSpc>
                  <a:spcPct val="90000"/>
                </a:lnSpc>
                <a:spcAft>
                  <a:spcPct val="35000"/>
                </a:spcAft>
              </a:pPr>
              <a:r>
                <a:rPr lang="zh-CN" altLang="en-US" sz="5500" dirty="0">
                  <a:solidFill>
                    <a:srgbClr val="FFFFFF"/>
                  </a:solidFill>
                  <a:latin typeface="微软雅黑 Light" panose="020B0502040204020203" pitchFamily="2" charset="-122"/>
                  <a:ea typeface="微软雅黑 Light" panose="020B0502040204020203" pitchFamily="2" charset="-122"/>
                  <a:sym typeface="Helvetica Light" panose="02010600030101010101"/>
                </a:rPr>
                <a:t>文本</a:t>
              </a:r>
              <a:endParaRPr lang="zh-CN" altLang="en-US" sz="5500" dirty="0">
                <a:solidFill>
                  <a:srgbClr val="FFFFFF"/>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19470" name="任意多边形 16"/>
            <p:cNvSpPr/>
            <p:nvPr/>
          </p:nvSpPr>
          <p:spPr>
            <a:xfrm>
              <a:off x="8286962" y="5808811"/>
              <a:ext cx="3416387" cy="1836784"/>
            </a:xfrm>
            <a:custGeom>
              <a:avLst/>
              <a:gdLst/>
              <a:ahLst/>
              <a:cxnLst>
                <a:cxn ang="0">
                  <a:pos x="0" y="0"/>
                </a:cxn>
                <a:cxn ang="0">
                  <a:pos x="3416387" y="0"/>
                </a:cxn>
                <a:cxn ang="0">
                  <a:pos x="3416387" y="1836784"/>
                </a:cxn>
                <a:cxn ang="0">
                  <a:pos x="0" y="1836784"/>
                </a:cxn>
                <a:cxn ang="0">
                  <a:pos x="0" y="0"/>
                </a:cxn>
              </a:cxnLst>
              <a:pathLst>
                <a:path w="3416383" h="1836765">
                  <a:moveTo>
                    <a:pt x="0" y="0"/>
                  </a:moveTo>
                  <a:lnTo>
                    <a:pt x="3416383" y="0"/>
                  </a:lnTo>
                  <a:lnTo>
                    <a:pt x="3416383" y="1836765"/>
                  </a:lnTo>
                  <a:lnTo>
                    <a:pt x="0" y="1836765"/>
                  </a:lnTo>
                  <a:lnTo>
                    <a:pt x="0" y="0"/>
                  </a:lnTo>
                  <a:close/>
                </a:path>
              </a:pathLst>
            </a:custGeom>
            <a:noFill/>
            <a:ln w="9525">
              <a:noFill/>
            </a:ln>
          </p:spPr>
          <p:txBody>
            <a:bodyPr/>
            <a:p>
              <a:endParaRPr lang="zh-CN" altLang="en-US"/>
            </a:p>
          </p:txBody>
        </p:sp>
        <p:sp>
          <p:nvSpPr>
            <p:cNvPr id="19471" name="任意多边形 17"/>
            <p:cNvSpPr/>
            <p:nvPr/>
          </p:nvSpPr>
          <p:spPr>
            <a:xfrm>
              <a:off x="2667068" y="5197608"/>
              <a:ext cx="2663893" cy="3060778"/>
            </a:xfrm>
            <a:custGeom>
              <a:avLst/>
              <a:gdLst/>
              <a:ahLst/>
              <a:cxnLst>
                <a:cxn ang="0">
                  <a:pos x="0" y="1530390"/>
                </a:cxn>
                <a:cxn ang="0">
                  <a:pos x="579396" y="1"/>
                </a:cxn>
                <a:cxn ang="0">
                  <a:pos x="2084497" y="1"/>
                </a:cxn>
                <a:cxn ang="0">
                  <a:pos x="2663893" y="1530390"/>
                </a:cxn>
                <a:cxn ang="0">
                  <a:pos x="2084497" y="3060777"/>
                </a:cxn>
                <a:cxn ang="0">
                  <a:pos x="579396" y="3060777"/>
                </a:cxn>
                <a:cxn ang="0">
                  <a:pos x="0" y="1530390"/>
                </a:cxn>
              </a:cxnLst>
              <a:pathLst>
                <a:path w="3061275" h="2663309">
                  <a:moveTo>
                    <a:pt x="1530637" y="0"/>
                  </a:moveTo>
                  <a:lnTo>
                    <a:pt x="3061274" y="579269"/>
                  </a:lnTo>
                  <a:lnTo>
                    <a:pt x="3061274" y="2084040"/>
                  </a:lnTo>
                  <a:lnTo>
                    <a:pt x="1530637" y="2663309"/>
                  </a:lnTo>
                  <a:lnTo>
                    <a:pt x="1" y="2084040"/>
                  </a:lnTo>
                  <a:lnTo>
                    <a:pt x="1" y="579269"/>
                  </a:lnTo>
                  <a:lnTo>
                    <a:pt x="1530637" y="0"/>
                  </a:lnTo>
                  <a:close/>
                </a:path>
              </a:pathLst>
            </a:custGeom>
            <a:solidFill>
              <a:srgbClr val="987B64">
                <a:alpha val="100000"/>
              </a:srgbClr>
            </a:solidFill>
            <a:ln w="25400" cap="flat" cmpd="sng">
              <a:solidFill>
                <a:srgbClr val="62482F"/>
              </a:solidFill>
              <a:prstDash val="solid"/>
              <a:headEnd type="none" w="med" len="med"/>
              <a:tailEnd type="none" w="med" len="med"/>
            </a:ln>
          </p:spPr>
          <p:txBody>
            <a:bodyPr/>
            <a:p>
              <a:endParaRPr lang="zh-CN" altLang="en-US"/>
            </a:p>
          </p:txBody>
        </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文本框 1"/>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狼族团队</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20483" name="文本框 2"/>
          <p:cNvSpPr txBox="1"/>
          <p:nvPr/>
        </p:nvSpPr>
        <p:spPr>
          <a:xfrm rot="2590773">
            <a:off x="21031200" y="1098550"/>
            <a:ext cx="3748088" cy="841375"/>
          </a:xfrm>
          <a:prstGeom prst="rect">
            <a:avLst/>
          </a:prstGeom>
          <a:noFill/>
          <a:ln w="9525">
            <a:noFill/>
          </a:ln>
        </p:spPr>
        <p:txBody>
          <a:bodyPr lIns="50800" tIns="50800" rIns="50800" bIns="50800" anchor="ctr">
            <a:spAutoFit/>
          </a:bodyPr>
          <a:p>
            <a:pPr lvl="0" algn="ctr" eaLnBrk="1" latinLnBrk="1">
              <a:buClr>
                <a:srgbClr val="C82506"/>
              </a:buClr>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核 心价值观</a:t>
            </a:r>
            <a:endPar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20484" name="直接连接符 5"/>
          <p:cNvSpPr/>
          <p:nvPr/>
        </p:nvSpPr>
        <p:spPr>
          <a:xfrm>
            <a:off x="4770438" y="10658475"/>
            <a:ext cx="6988175" cy="0"/>
          </a:xfrm>
          <a:prstGeom prst="line">
            <a:avLst/>
          </a:prstGeom>
          <a:ln w="28575" cap="flat" cmpd="sng">
            <a:solidFill>
              <a:srgbClr val="62482F"/>
            </a:solidFill>
            <a:prstDash val="sysDash"/>
            <a:headEnd type="none" w="med" len="med"/>
            <a:tailEnd type="none" w="med" len="med"/>
          </a:ln>
        </p:spPr>
      </p:sp>
      <p:sp>
        <p:nvSpPr>
          <p:cNvPr id="20485" name="直接连接符 6"/>
          <p:cNvSpPr/>
          <p:nvPr/>
        </p:nvSpPr>
        <p:spPr>
          <a:xfrm>
            <a:off x="4770438" y="8223250"/>
            <a:ext cx="5986462" cy="0"/>
          </a:xfrm>
          <a:prstGeom prst="line">
            <a:avLst/>
          </a:prstGeom>
          <a:ln w="28575" cap="flat" cmpd="sng">
            <a:solidFill>
              <a:srgbClr val="62482F"/>
            </a:solidFill>
            <a:prstDash val="sysDash"/>
            <a:headEnd type="none" w="med" len="med"/>
            <a:tailEnd type="none" w="med" len="med"/>
          </a:ln>
        </p:spPr>
      </p:sp>
      <p:sp>
        <p:nvSpPr>
          <p:cNvPr id="20486" name="直接连接符 7"/>
          <p:cNvSpPr/>
          <p:nvPr/>
        </p:nvSpPr>
        <p:spPr>
          <a:xfrm>
            <a:off x="4770438" y="5786438"/>
            <a:ext cx="6988175" cy="0"/>
          </a:xfrm>
          <a:prstGeom prst="line">
            <a:avLst/>
          </a:prstGeom>
          <a:ln w="28575" cap="flat" cmpd="sng">
            <a:solidFill>
              <a:srgbClr val="62482F"/>
            </a:solidFill>
            <a:prstDash val="sysDash"/>
            <a:headEnd type="none" w="med" len="med"/>
            <a:tailEnd type="none" w="med" len="med"/>
          </a:ln>
        </p:spPr>
      </p:sp>
      <p:sp>
        <p:nvSpPr>
          <p:cNvPr id="20487" name="椭圆 8"/>
          <p:cNvSpPr/>
          <p:nvPr/>
        </p:nvSpPr>
        <p:spPr>
          <a:xfrm>
            <a:off x="1289050" y="4741863"/>
            <a:ext cx="6962775" cy="6961187"/>
          </a:xfrm>
          <a:prstGeom prst="ellipse">
            <a:avLst/>
          </a:prstGeom>
          <a:solidFill>
            <a:srgbClr val="C82506"/>
          </a:solidFill>
          <a:ln w="9525">
            <a:noFill/>
          </a:ln>
        </p:spPr>
        <p:txBody>
          <a:bodyPr/>
          <a:p>
            <a:endParaRPr lang="zh-CN" altLang="en-US"/>
          </a:p>
        </p:txBody>
      </p:sp>
      <p:pic>
        <p:nvPicPr>
          <p:cNvPr id="20488" name="任意多边形 9"/>
          <p:cNvPicPr/>
          <p:nvPr/>
        </p:nvPicPr>
        <p:blipFill>
          <a:blip r:embed="rId1"/>
          <a:stretch>
            <a:fillRect/>
          </a:stretch>
        </p:blipFill>
        <p:spPr>
          <a:xfrm>
            <a:off x="2543175" y="8437563"/>
            <a:ext cx="4454525" cy="2297112"/>
          </a:xfrm>
          <a:prstGeom prst="rect">
            <a:avLst/>
          </a:prstGeom>
          <a:noFill/>
          <a:ln w="9525">
            <a:noFill/>
          </a:ln>
        </p:spPr>
      </p:pic>
      <p:sp>
        <p:nvSpPr>
          <p:cNvPr id="20489" name="椭圆 10"/>
          <p:cNvSpPr/>
          <p:nvPr/>
        </p:nvSpPr>
        <p:spPr>
          <a:xfrm>
            <a:off x="10715625" y="4741863"/>
            <a:ext cx="2089150" cy="2087562"/>
          </a:xfrm>
          <a:prstGeom prst="ellipse">
            <a:avLst/>
          </a:prstGeom>
          <a:solidFill>
            <a:srgbClr val="987B64"/>
          </a:solidFill>
          <a:ln w="9525">
            <a:noFill/>
          </a:ln>
        </p:spPr>
        <p:txBody>
          <a:bodyPr/>
          <a:p>
            <a:endParaRPr lang="zh-CN" altLang="en-US"/>
          </a:p>
        </p:txBody>
      </p:sp>
      <p:sp>
        <p:nvSpPr>
          <p:cNvPr id="20490" name="任意多边形 11"/>
          <p:cNvSpPr/>
          <p:nvPr/>
        </p:nvSpPr>
        <p:spPr>
          <a:xfrm>
            <a:off x="12804775" y="4741863"/>
            <a:ext cx="239713" cy="2087562"/>
          </a:xfrm>
          <a:custGeom>
            <a:avLst/>
            <a:gdLst/>
            <a:ahLst/>
            <a:cxnLst>
              <a:cxn ang="0">
                <a:pos x="0" y="0"/>
              </a:cxn>
              <a:cxn ang="0">
                <a:pos x="241300" y="0"/>
              </a:cxn>
              <a:cxn ang="0">
                <a:pos x="241300" y="2087562"/>
              </a:cxn>
              <a:cxn ang="0">
                <a:pos x="0" y="2087562"/>
              </a:cxn>
              <a:cxn ang="0">
                <a:pos x="0" y="0"/>
              </a:cxn>
            </a:cxnLst>
            <a:pathLst>
              <a:path w="240868" h="2088451">
                <a:moveTo>
                  <a:pt x="0" y="0"/>
                </a:moveTo>
                <a:lnTo>
                  <a:pt x="240868" y="0"/>
                </a:lnTo>
                <a:lnTo>
                  <a:pt x="240868" y="2088451"/>
                </a:lnTo>
                <a:lnTo>
                  <a:pt x="0" y="2088451"/>
                </a:lnTo>
                <a:lnTo>
                  <a:pt x="0" y="0"/>
                </a:lnTo>
                <a:close/>
              </a:path>
            </a:pathLst>
          </a:custGeom>
          <a:noFill/>
          <a:ln w="9525">
            <a:noFill/>
          </a:ln>
        </p:spPr>
        <p:txBody>
          <a:bodyPr/>
          <a:p>
            <a:endParaRPr lang="zh-CN" altLang="en-US"/>
          </a:p>
        </p:txBody>
      </p:sp>
      <p:sp>
        <p:nvSpPr>
          <p:cNvPr id="20491" name="椭圆 12"/>
          <p:cNvSpPr/>
          <p:nvPr/>
        </p:nvSpPr>
        <p:spPr>
          <a:xfrm>
            <a:off x="9712325" y="7178675"/>
            <a:ext cx="2089150" cy="2087563"/>
          </a:xfrm>
          <a:prstGeom prst="ellipse">
            <a:avLst/>
          </a:prstGeom>
          <a:solidFill>
            <a:srgbClr val="987B64"/>
          </a:solidFill>
          <a:ln w="9525">
            <a:noFill/>
          </a:ln>
        </p:spPr>
        <p:txBody>
          <a:bodyPr/>
          <a:p>
            <a:endParaRPr lang="zh-CN" altLang="en-US"/>
          </a:p>
        </p:txBody>
      </p:sp>
      <p:sp>
        <p:nvSpPr>
          <p:cNvPr id="20492" name="任意多边形 13"/>
          <p:cNvSpPr/>
          <p:nvPr/>
        </p:nvSpPr>
        <p:spPr>
          <a:xfrm>
            <a:off x="11801475" y="7178675"/>
            <a:ext cx="342900" cy="2087563"/>
          </a:xfrm>
          <a:custGeom>
            <a:avLst/>
            <a:gdLst/>
            <a:ahLst/>
            <a:cxnLst>
              <a:cxn ang="0">
                <a:pos x="0" y="0"/>
              </a:cxn>
              <a:cxn ang="0">
                <a:pos x="341313" y="0"/>
              </a:cxn>
              <a:cxn ang="0">
                <a:pos x="341313" y="2087563"/>
              </a:cxn>
              <a:cxn ang="0">
                <a:pos x="0" y="2087563"/>
              </a:cxn>
              <a:cxn ang="0">
                <a:pos x="0" y="0"/>
              </a:cxn>
            </a:cxnLst>
            <a:pathLst>
              <a:path w="341113" h="2088451">
                <a:moveTo>
                  <a:pt x="0" y="0"/>
                </a:moveTo>
                <a:lnTo>
                  <a:pt x="341113" y="0"/>
                </a:lnTo>
                <a:lnTo>
                  <a:pt x="341113" y="2088451"/>
                </a:lnTo>
                <a:lnTo>
                  <a:pt x="0" y="2088451"/>
                </a:lnTo>
                <a:lnTo>
                  <a:pt x="0" y="0"/>
                </a:lnTo>
                <a:close/>
              </a:path>
            </a:pathLst>
          </a:custGeom>
          <a:noFill/>
          <a:ln w="9525">
            <a:noFill/>
          </a:ln>
        </p:spPr>
        <p:txBody>
          <a:bodyPr/>
          <a:p>
            <a:endParaRPr lang="zh-CN" altLang="en-US"/>
          </a:p>
        </p:txBody>
      </p:sp>
      <p:sp>
        <p:nvSpPr>
          <p:cNvPr id="20493" name="椭圆 14"/>
          <p:cNvSpPr/>
          <p:nvPr/>
        </p:nvSpPr>
        <p:spPr>
          <a:xfrm>
            <a:off x="10715625" y="9615488"/>
            <a:ext cx="2089150" cy="2087562"/>
          </a:xfrm>
          <a:prstGeom prst="ellipse">
            <a:avLst/>
          </a:prstGeom>
          <a:solidFill>
            <a:srgbClr val="987B64"/>
          </a:solidFill>
          <a:ln w="9525">
            <a:noFill/>
          </a:ln>
        </p:spPr>
        <p:txBody>
          <a:bodyPr/>
          <a:p>
            <a:endParaRPr lang="zh-CN" altLang="en-US"/>
          </a:p>
        </p:txBody>
      </p:sp>
      <p:sp>
        <p:nvSpPr>
          <p:cNvPr id="20494" name="任意多边形 15"/>
          <p:cNvSpPr/>
          <p:nvPr/>
        </p:nvSpPr>
        <p:spPr>
          <a:xfrm>
            <a:off x="12804775" y="9615488"/>
            <a:ext cx="239713" cy="2087562"/>
          </a:xfrm>
          <a:custGeom>
            <a:avLst/>
            <a:gdLst/>
            <a:ahLst/>
            <a:cxnLst>
              <a:cxn ang="0">
                <a:pos x="0" y="0"/>
              </a:cxn>
              <a:cxn ang="0">
                <a:pos x="241300" y="0"/>
              </a:cxn>
              <a:cxn ang="0">
                <a:pos x="241300" y="2087562"/>
              </a:cxn>
              <a:cxn ang="0">
                <a:pos x="0" y="2087562"/>
              </a:cxn>
              <a:cxn ang="0">
                <a:pos x="0" y="0"/>
              </a:cxn>
            </a:cxnLst>
            <a:pathLst>
              <a:path w="240868" h="2088451">
                <a:moveTo>
                  <a:pt x="0" y="0"/>
                </a:moveTo>
                <a:lnTo>
                  <a:pt x="240868" y="0"/>
                </a:lnTo>
                <a:lnTo>
                  <a:pt x="240868" y="2088451"/>
                </a:lnTo>
                <a:lnTo>
                  <a:pt x="0" y="2088451"/>
                </a:lnTo>
                <a:lnTo>
                  <a:pt x="0" y="0"/>
                </a:lnTo>
                <a:close/>
              </a:path>
            </a:pathLst>
          </a:custGeom>
          <a:noFill/>
          <a:ln w="9525">
            <a:noFill/>
          </a:ln>
        </p:spPr>
        <p:txBody>
          <a:bodyPr/>
          <a:p>
            <a:endParaRPr lang="zh-CN" altLang="en-US"/>
          </a:p>
        </p:txBody>
      </p:sp>
      <p:sp>
        <p:nvSpPr>
          <p:cNvPr id="20495" name="文本框 16"/>
          <p:cNvSpPr txBox="1"/>
          <p:nvPr/>
        </p:nvSpPr>
        <p:spPr>
          <a:xfrm>
            <a:off x="2289175" y="6199188"/>
            <a:ext cx="4962525" cy="3641725"/>
          </a:xfrm>
          <a:prstGeom prst="rect">
            <a:avLst/>
          </a:prstGeom>
          <a:noFill/>
          <a:ln w="9525">
            <a:noFill/>
          </a:ln>
        </p:spPr>
        <p:txBody>
          <a:bodyPr lIns="50800" tIns="50800" rIns="50800" bIns="50800" anchor="ctr">
            <a:spAutoFit/>
          </a:bodyPr>
          <a:p>
            <a:pPr lvl="0" algn="ctr" eaLnBrk="1" latinLnBrk="1"/>
            <a:r>
              <a:rPr lang="zh-CN" altLang="en-US" sz="11500" dirty="0">
                <a:solidFill>
                  <a:schemeClr val="bg1"/>
                </a:solidFill>
                <a:latin typeface="微软雅黑" panose="020B0503020204020204" pitchFamily="2" charset="-122"/>
                <a:ea typeface="微软雅黑" panose="020B0503020204020204" pitchFamily="2" charset="-122"/>
                <a:sym typeface="Helvetica Light" panose="02010600030101010101"/>
              </a:rPr>
              <a:t>核心</a:t>
            </a:r>
            <a:endParaRPr lang="en-US" altLang="x-none" sz="11500" dirty="0">
              <a:solidFill>
                <a:schemeClr val="bg1"/>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zh-CN" altLang="en-US" sz="11500" dirty="0">
                <a:solidFill>
                  <a:schemeClr val="bg1"/>
                </a:solidFill>
                <a:latin typeface="微软雅黑" panose="020B0503020204020204" pitchFamily="2" charset="-122"/>
                <a:ea typeface="微软雅黑" panose="020B0503020204020204" pitchFamily="2" charset="-122"/>
                <a:sym typeface="Helvetica Light" panose="02010600030101010101"/>
              </a:rPr>
              <a:t>价值观</a:t>
            </a:r>
            <a:endParaRPr lang="zh-CN" altLang="en-US" sz="115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20496" name="文本框 17"/>
          <p:cNvSpPr txBox="1"/>
          <p:nvPr/>
        </p:nvSpPr>
        <p:spPr>
          <a:xfrm>
            <a:off x="11055350" y="5286375"/>
            <a:ext cx="1492250" cy="871538"/>
          </a:xfrm>
          <a:prstGeom prst="rect">
            <a:avLst/>
          </a:prstGeom>
          <a:noFill/>
          <a:ln w="9525">
            <a:noFill/>
          </a:ln>
        </p:spPr>
        <p:txBody>
          <a:bodyPr lIns="50800" tIns="50800" rIns="50800" bIns="50800" anchor="ctr">
            <a:spAutoFit/>
          </a:bodyPr>
          <a:p>
            <a:pPr lvl="0" algn="ctr" eaLnBrk="1" latinLnBrk="1"/>
            <a:r>
              <a:rPr lang="zh-CN" altLang="en-US"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稳</a:t>
            </a:r>
            <a:endParaRPr lang="zh-CN" altLang="en-US"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20497" name="文本框 18"/>
          <p:cNvSpPr txBox="1"/>
          <p:nvPr/>
        </p:nvSpPr>
        <p:spPr>
          <a:xfrm>
            <a:off x="10010775" y="7786688"/>
            <a:ext cx="1493838" cy="871537"/>
          </a:xfrm>
          <a:prstGeom prst="rect">
            <a:avLst/>
          </a:prstGeom>
          <a:noFill/>
          <a:ln w="9525">
            <a:noFill/>
          </a:ln>
        </p:spPr>
        <p:txBody>
          <a:bodyPr lIns="50800" tIns="50800" rIns="50800" bIns="50800" anchor="ctr">
            <a:spAutoFit/>
          </a:bodyPr>
          <a:p>
            <a:pPr lvl="0" algn="ctr" eaLnBrk="1" latinLnBrk="1"/>
            <a:r>
              <a:rPr lang="zh-CN" altLang="en-US"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准</a:t>
            </a:r>
            <a:endParaRPr lang="zh-CN" altLang="en-US"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20498" name="文本框 19"/>
          <p:cNvSpPr txBox="1"/>
          <p:nvPr/>
        </p:nvSpPr>
        <p:spPr>
          <a:xfrm>
            <a:off x="11012488" y="10223500"/>
            <a:ext cx="1493837" cy="871538"/>
          </a:xfrm>
          <a:prstGeom prst="rect">
            <a:avLst/>
          </a:prstGeom>
          <a:noFill/>
          <a:ln w="9525">
            <a:noFill/>
          </a:ln>
        </p:spPr>
        <p:txBody>
          <a:bodyPr lIns="50800" tIns="50800" rIns="50800" bIns="50800" anchor="ctr">
            <a:spAutoFit/>
          </a:bodyPr>
          <a:p>
            <a:pPr lvl="0" algn="ctr" eaLnBrk="1" latinLnBrk="1"/>
            <a:r>
              <a:rPr lang="zh-CN" altLang="en-US"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狠</a:t>
            </a:r>
            <a:endParaRPr lang="zh-CN" altLang="en-US"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20499" name="文本框 20"/>
          <p:cNvSpPr txBox="1"/>
          <p:nvPr/>
        </p:nvSpPr>
        <p:spPr>
          <a:xfrm>
            <a:off x="13342938" y="3738563"/>
            <a:ext cx="10293350" cy="8967787"/>
          </a:xfrm>
          <a:prstGeom prst="rect">
            <a:avLst/>
          </a:prstGeom>
          <a:noFill/>
          <a:ln w="9525">
            <a:noFill/>
          </a:ln>
        </p:spPr>
        <p:txBody>
          <a:bodyPr lIns="50800" tIns="50800" rIns="50800" bIns="50800" anchor="ctr">
            <a:spAutoFit/>
          </a:bodyPr>
          <a:p>
            <a:pPr marL="571500" lvl="0" indent="-571500" eaLnBrk="1" latinLnBrk="1">
              <a:lnSpc>
                <a:spcPct val="120000"/>
              </a:lnSpc>
              <a:buChar char="•"/>
            </a:pPr>
            <a:r>
              <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我们用狼道精神为您护航，助您驰骋在苍莽商场</a:t>
            </a:r>
            <a:endPar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0000"/>
              </a:lnSpc>
              <a:buChar char="•"/>
            </a:pPr>
            <a:r>
              <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我们会为您的企业出谋划策，为您的公司树立形象</a:t>
            </a:r>
            <a:endPar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0000"/>
              </a:lnSpc>
              <a:buChar char="•"/>
            </a:pPr>
            <a:r>
              <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我们是中国建设部房地产报广告代理商，已与多家大型企业建立长期的营销战略合作伙伴关系 </a:t>
            </a:r>
            <a:endPar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0000"/>
              </a:lnSpc>
              <a:buChar char="•"/>
            </a:pPr>
            <a:r>
              <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这里有专业庞大的智囊团、通过对系统各要素的加工与重组</a:t>
            </a:r>
            <a:endPar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0000"/>
              </a:lnSpc>
              <a:buChar char="•"/>
            </a:pPr>
            <a:r>
              <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使之相互联系、相互渗透，形成合理的结构，实现整体优化，协调发展</a:t>
            </a:r>
            <a:endPar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latinLnBrk="1">
              <a:lnSpc>
                <a:spcPct val="120000"/>
              </a:lnSpc>
              <a:buChar char="•"/>
            </a:pPr>
            <a:r>
              <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发挥整体最大功能，实现整体最大效益</a:t>
            </a:r>
            <a:endPar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文本框 36"/>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键入标题</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21507" name="文本框 37"/>
          <p:cNvSpPr txBox="1"/>
          <p:nvPr/>
        </p:nvSpPr>
        <p:spPr>
          <a:xfrm rot="2590773">
            <a:off x="21061363" y="814388"/>
            <a:ext cx="3529012" cy="1257300"/>
          </a:xfrm>
          <a:prstGeom prst="rect">
            <a:avLst/>
          </a:prstGeom>
          <a:noFill/>
          <a:ln w="9525">
            <a:noFill/>
          </a:ln>
        </p:spPr>
        <p:txBody>
          <a:bodyPr lIns="50800" tIns="50800" rIns="50800" bIns="50800" anchor="ctr">
            <a:spAutoFit/>
          </a:bodyPr>
          <a:p>
            <a:pPr lvl="0" algn="ctr" eaLnBrk="1" latinLnBrk="1">
              <a:lnSpc>
                <a:spcPct val="150000"/>
              </a:lnSpc>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键入标题</a:t>
            </a:r>
            <a:endParaRPr lang="en-US" altLang="x-none"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21508" name="Oval 6"/>
          <p:cNvSpPr/>
          <p:nvPr/>
        </p:nvSpPr>
        <p:spPr>
          <a:xfrm>
            <a:off x="3189288" y="4922838"/>
            <a:ext cx="4719637" cy="4724400"/>
          </a:xfrm>
          <a:prstGeom prst="ellipse">
            <a:avLst/>
          </a:prstGeom>
          <a:solidFill>
            <a:srgbClr val="987B64"/>
          </a:solidFill>
          <a:ln w="127000" cap="flat" cmpd="sng">
            <a:solidFill>
              <a:srgbClr val="62482F"/>
            </a:solidFill>
            <a:prstDash val="solid"/>
            <a:headEnd type="none" w="med" len="med"/>
            <a:tailEnd type="none" w="med" len="med"/>
          </a:ln>
        </p:spPr>
        <p:txBody>
          <a:bodyPr/>
          <a:p>
            <a:pPr lvl="0" defTabSz="914400" eaLnBrk="1" hangingPunct="1"/>
            <a:endParaRPr lang="zh-CN" altLang="en-US" sz="1800" dirty="0">
              <a:solidFill>
                <a:srgbClr val="5F5F5F"/>
              </a:solidFill>
              <a:latin typeface="Arial" panose="020B0604020202020204" pitchFamily="34" charset="0"/>
              <a:ea typeface="宋体" panose="02010600030101010101" pitchFamily="2" charset="-122"/>
              <a:sym typeface="Helvetica Light" panose="02010600030101010101"/>
            </a:endParaRPr>
          </a:p>
        </p:txBody>
      </p:sp>
      <p:sp>
        <p:nvSpPr>
          <p:cNvPr id="21509" name="Rectangle 7"/>
          <p:cNvSpPr/>
          <p:nvPr/>
        </p:nvSpPr>
        <p:spPr>
          <a:xfrm>
            <a:off x="3883025" y="5614988"/>
            <a:ext cx="3336925" cy="3340100"/>
          </a:xfrm>
          <a:prstGeom prst="rect">
            <a:avLst/>
          </a:prstGeom>
          <a:noFill/>
          <a:ln w="9525">
            <a:noFill/>
          </a:ln>
        </p:spPr>
        <p:txBody>
          <a:bodyPr lIns="106978" tIns="30480" rIns="106978" bIns="30480" anchor="ctr"/>
          <a:p>
            <a:pPr lvl="0" algn="ctr" defTabSz="914400" eaLnBrk="1" hangingPunct="1">
              <a:lnSpc>
                <a:spcPct val="90000"/>
              </a:lnSpc>
              <a:spcAft>
                <a:spcPct val="35000"/>
              </a:spcAft>
            </a:pPr>
            <a:r>
              <a:rPr lang="zh-CN" altLang="en-US" sz="66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流程化</a:t>
            </a:r>
            <a:endParaRPr lang="zh-CN" altLang="en-US" sz="66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1510" name="Oval 8"/>
          <p:cNvSpPr/>
          <p:nvPr/>
        </p:nvSpPr>
        <p:spPr>
          <a:xfrm>
            <a:off x="7716838" y="4922838"/>
            <a:ext cx="4719637" cy="4724400"/>
          </a:xfrm>
          <a:prstGeom prst="ellipse">
            <a:avLst/>
          </a:prstGeom>
          <a:solidFill>
            <a:srgbClr val="987B64"/>
          </a:solidFill>
          <a:ln w="127000" cap="flat" cmpd="sng">
            <a:solidFill>
              <a:srgbClr val="62482F"/>
            </a:solidFill>
            <a:prstDash val="solid"/>
            <a:headEnd type="none" w="med" len="med"/>
            <a:tailEnd type="none" w="med" len="med"/>
          </a:ln>
        </p:spPr>
        <p:txBody>
          <a:bodyPr/>
          <a:p>
            <a:pPr lvl="0" defTabSz="914400" eaLnBrk="1" hangingPunct="1"/>
            <a:endParaRPr lang="zh-CN" altLang="en-US" sz="1800" dirty="0">
              <a:solidFill>
                <a:srgbClr val="5F5F5F"/>
              </a:solidFill>
              <a:latin typeface="微软雅黑" panose="020B0503020204020204" pitchFamily="2" charset="-122"/>
              <a:ea typeface="微软雅黑" panose="020B0503020204020204" pitchFamily="2" charset="-122"/>
              <a:sym typeface="Helvetica Light" panose="02010600030101010101"/>
            </a:endParaRPr>
          </a:p>
        </p:txBody>
      </p:sp>
      <p:sp>
        <p:nvSpPr>
          <p:cNvPr id="21511" name="Rectangle 9"/>
          <p:cNvSpPr/>
          <p:nvPr/>
        </p:nvSpPr>
        <p:spPr>
          <a:xfrm>
            <a:off x="8407400" y="5614988"/>
            <a:ext cx="3336925" cy="3340100"/>
          </a:xfrm>
          <a:prstGeom prst="rect">
            <a:avLst/>
          </a:prstGeom>
          <a:noFill/>
          <a:ln w="9525">
            <a:noFill/>
          </a:ln>
        </p:spPr>
        <p:txBody>
          <a:bodyPr lIns="106978" tIns="30480" rIns="106978" bIns="30480" anchor="ctr"/>
          <a:p>
            <a:pPr lvl="0" algn="ctr" defTabSz="914400" eaLnBrk="1" hangingPunct="1">
              <a:lnSpc>
                <a:spcPct val="90000"/>
              </a:lnSpc>
              <a:spcAft>
                <a:spcPct val="35000"/>
              </a:spcAft>
            </a:pPr>
            <a:r>
              <a:rPr lang="zh-CN" altLang="en-US" sz="66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标准化</a:t>
            </a:r>
            <a:endParaRPr lang="zh-CN" altLang="en-US" sz="66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1512" name="Oval 10"/>
          <p:cNvSpPr/>
          <p:nvPr/>
        </p:nvSpPr>
        <p:spPr>
          <a:xfrm>
            <a:off x="12242800" y="4922838"/>
            <a:ext cx="4719638" cy="4724400"/>
          </a:xfrm>
          <a:prstGeom prst="ellipse">
            <a:avLst/>
          </a:prstGeom>
          <a:solidFill>
            <a:srgbClr val="987B64"/>
          </a:solidFill>
          <a:ln w="127000" cap="flat" cmpd="sng">
            <a:solidFill>
              <a:srgbClr val="62482F"/>
            </a:solidFill>
            <a:prstDash val="solid"/>
            <a:headEnd type="none" w="med" len="med"/>
            <a:tailEnd type="none" w="med" len="med"/>
          </a:ln>
        </p:spPr>
        <p:txBody>
          <a:bodyPr/>
          <a:p>
            <a:pPr lvl="0" defTabSz="914400" eaLnBrk="1" hangingPunct="1"/>
            <a:endParaRPr lang="zh-CN" altLang="en-US" sz="1800" dirty="0">
              <a:solidFill>
                <a:srgbClr val="5F5F5F"/>
              </a:solidFill>
              <a:latin typeface="微软雅黑" panose="020B0503020204020204" pitchFamily="2" charset="-122"/>
              <a:ea typeface="微软雅黑" panose="020B0503020204020204" pitchFamily="2" charset="-122"/>
              <a:sym typeface="Helvetica Light" panose="02010600030101010101"/>
            </a:endParaRPr>
          </a:p>
        </p:txBody>
      </p:sp>
      <p:sp>
        <p:nvSpPr>
          <p:cNvPr id="21513" name="Rectangle 11"/>
          <p:cNvSpPr/>
          <p:nvPr/>
        </p:nvSpPr>
        <p:spPr>
          <a:xfrm>
            <a:off x="12933363" y="5614988"/>
            <a:ext cx="3338512" cy="3340100"/>
          </a:xfrm>
          <a:prstGeom prst="rect">
            <a:avLst/>
          </a:prstGeom>
          <a:noFill/>
          <a:ln w="9525">
            <a:noFill/>
          </a:ln>
        </p:spPr>
        <p:txBody>
          <a:bodyPr lIns="106978" tIns="30480" rIns="106978" bIns="30480" anchor="ctr"/>
          <a:p>
            <a:pPr lvl="0" algn="ctr" defTabSz="914400" eaLnBrk="1" hangingPunct="1">
              <a:lnSpc>
                <a:spcPct val="90000"/>
              </a:lnSpc>
              <a:spcAft>
                <a:spcPct val="35000"/>
              </a:spcAft>
            </a:pPr>
            <a:r>
              <a:rPr lang="zh-CN" altLang="en-US" sz="66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规范化</a:t>
            </a:r>
            <a:endParaRPr lang="zh-CN" altLang="en-US" sz="66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1514" name="Oval 12"/>
          <p:cNvSpPr/>
          <p:nvPr/>
        </p:nvSpPr>
        <p:spPr>
          <a:xfrm>
            <a:off x="16571913" y="4922838"/>
            <a:ext cx="4719637" cy="4724400"/>
          </a:xfrm>
          <a:prstGeom prst="ellipse">
            <a:avLst/>
          </a:prstGeom>
          <a:solidFill>
            <a:srgbClr val="C82506"/>
          </a:solidFill>
          <a:ln w="127000" cap="flat" cmpd="sng">
            <a:solidFill>
              <a:srgbClr val="62482F"/>
            </a:solidFill>
            <a:prstDash val="solid"/>
            <a:headEnd type="none" w="med" len="med"/>
            <a:tailEnd type="none" w="med" len="med"/>
          </a:ln>
        </p:spPr>
        <p:txBody>
          <a:bodyPr/>
          <a:p>
            <a:pPr lvl="0" defTabSz="914400" eaLnBrk="1" hangingPunct="1"/>
            <a:endParaRPr lang="zh-CN" altLang="en-US" sz="1800" dirty="0">
              <a:solidFill>
                <a:srgbClr val="5F5F5F"/>
              </a:solidFill>
              <a:latin typeface="微软雅黑" panose="020B0503020204020204" pitchFamily="2" charset="-122"/>
              <a:ea typeface="微软雅黑" panose="020B0503020204020204" pitchFamily="2" charset="-122"/>
              <a:sym typeface="Helvetica Light" panose="02010600030101010101"/>
            </a:endParaRPr>
          </a:p>
        </p:txBody>
      </p:sp>
      <p:sp>
        <p:nvSpPr>
          <p:cNvPr id="21515" name="Rectangle 13"/>
          <p:cNvSpPr/>
          <p:nvPr/>
        </p:nvSpPr>
        <p:spPr>
          <a:xfrm>
            <a:off x="17264063" y="5614988"/>
            <a:ext cx="3336925" cy="3340100"/>
          </a:xfrm>
          <a:prstGeom prst="rect">
            <a:avLst/>
          </a:prstGeom>
          <a:noFill/>
          <a:ln w="9525">
            <a:noFill/>
          </a:ln>
        </p:spPr>
        <p:txBody>
          <a:bodyPr lIns="106978" tIns="30480" rIns="106978" bIns="30480" anchor="ctr"/>
          <a:p>
            <a:pPr lvl="0" algn="ctr" defTabSz="914400" eaLnBrk="1" hangingPunct="1">
              <a:lnSpc>
                <a:spcPct val="90000"/>
              </a:lnSpc>
              <a:spcAft>
                <a:spcPct val="35000"/>
              </a:spcAft>
            </a:pPr>
            <a:r>
              <a:rPr lang="zh-CN" altLang="en-US" sz="66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精细化</a:t>
            </a:r>
            <a:endParaRPr lang="zh-CN" altLang="en-US" sz="66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1516" name="矩形 1"/>
          <p:cNvSpPr/>
          <p:nvPr/>
        </p:nvSpPr>
        <p:spPr>
          <a:xfrm>
            <a:off x="2044700" y="10890250"/>
            <a:ext cx="20396200" cy="977900"/>
          </a:xfrm>
          <a:prstGeom prst="rect">
            <a:avLst/>
          </a:prstGeom>
          <a:noFill/>
          <a:ln w="9525">
            <a:noFill/>
          </a:ln>
        </p:spPr>
        <p:txBody>
          <a:bodyPr>
            <a:spAutoFit/>
          </a:bodyPr>
          <a:p>
            <a:pPr lvl="0" eaLnBrk="1" hangingPunct="1">
              <a:lnSpc>
                <a:spcPct val="120000"/>
              </a:lnSpc>
              <a:spcBef>
                <a:spcPct val="20000"/>
              </a:spcBef>
              <a:spcAft>
                <a:spcPts val="500"/>
              </a:spcAft>
            </a:pPr>
            <a:r>
              <a:rPr lang="zh-CN" altLang="en-US" sz="4800" dirty="0">
                <a:solidFill>
                  <a:srgbClr val="34373B"/>
                </a:solidFill>
                <a:latin typeface="微软雅黑 Light" panose="020B0502040204020203" pitchFamily="2" charset="-122"/>
                <a:ea typeface="微软雅黑 Light" panose="020B0502040204020203" pitchFamily="2" charset="-122"/>
                <a:sym typeface="Calibri" panose="020F0502020204030204" pitchFamily="2" charset="0"/>
              </a:rPr>
              <a:t>清晰的业务流程能理清组织架构关系和理顺信息流程，为架构组织奠定基础</a:t>
            </a:r>
            <a:endParaRPr lang="zh-CN" altLang="en-US" sz="4800" dirty="0">
              <a:solidFill>
                <a:srgbClr val="34373B"/>
              </a:solidFill>
              <a:latin typeface="微软雅黑 Light" panose="020B0502040204020203" pitchFamily="2" charset="-122"/>
              <a:ea typeface="微软雅黑 Light" panose="020B0502040204020203" pitchFamily="2" charset="-122"/>
              <a:sym typeface="Calibri" panose="020F0502020204030204" pitchFamily="2" charset="0"/>
            </a:endParaRPr>
          </a:p>
        </p:txBody>
      </p:sp>
    </p:spTree>
  </p:cSld>
  <p:clrMapOvr>
    <a:masterClrMapping/>
  </p:clrMapOvr>
  <p:transition spd="slow">
    <p:push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文本框 1"/>
          <p:cNvSpPr txBox="1"/>
          <p:nvPr/>
        </p:nvSpPr>
        <p:spPr>
          <a:xfrm>
            <a:off x="2076450" y="3395663"/>
            <a:ext cx="1209675" cy="7002462"/>
          </a:xfrm>
          <a:prstGeom prst="rect">
            <a:avLst/>
          </a:prstGeom>
          <a:noFill/>
          <a:ln w="9525">
            <a:noFill/>
          </a:ln>
        </p:spPr>
        <p:txBody>
          <a:bodyPr vert="eaVert" lIns="50800" tIns="50800" rIns="50800" bIns="50800" anchor="ctr">
            <a:spAutoFit/>
          </a:bodyPr>
          <a:p>
            <a:pPr lvl="0" algn="ctr" eaLnBrk="1" latinLnBrk="1">
              <a:buClr>
                <a:srgbClr val="C82506"/>
              </a:buClr>
            </a:pPr>
            <a:r>
              <a:rPr lang="zh-CN" altLang="en-US" sz="7200"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我们</a:t>
            </a:r>
            <a:r>
              <a:rPr lang="zh-CN" altLang="en-US" sz="7200" dirty="0">
                <a:solidFill>
                  <a:srgbClr val="C82506"/>
                </a:solidFill>
                <a:latin typeface="方正清刻本悦宋简体" panose="02000000000000000000" pitchFamily="2" charset="-122"/>
                <a:ea typeface="方正清刻本悦宋简体" panose="02000000000000000000" pitchFamily="2" charset="-122"/>
                <a:sym typeface="Helvetica Light" panose="02010600030101010101"/>
              </a:rPr>
              <a:t>走向何方</a:t>
            </a:r>
            <a:endParaRPr lang="zh-CN" altLang="en-US" sz="7200" dirty="0">
              <a:solidFill>
                <a:srgbClr val="C82506"/>
              </a:solidFill>
              <a:latin typeface="方正清刻本悦宋简体" panose="02000000000000000000" pitchFamily="2" charset="-122"/>
              <a:ea typeface="方正清刻本悦宋简体" panose="02000000000000000000" pitchFamily="2" charset="-122"/>
              <a:sym typeface="Helvetica Light" panose="02010600030101010101"/>
            </a:endParaRPr>
          </a:p>
        </p:txBody>
      </p:sp>
      <p:sp>
        <p:nvSpPr>
          <p:cNvPr id="22531" name="文本框 2"/>
          <p:cNvSpPr txBox="1"/>
          <p:nvPr/>
        </p:nvSpPr>
        <p:spPr>
          <a:xfrm>
            <a:off x="3286125" y="3905250"/>
            <a:ext cx="6607175" cy="3657600"/>
          </a:xfrm>
          <a:prstGeom prst="rect">
            <a:avLst/>
          </a:prstGeom>
          <a:noFill/>
          <a:ln w="9525">
            <a:noFill/>
          </a:ln>
        </p:spPr>
        <p:txBody>
          <a:bodyPr lIns="50800" tIns="50800" rIns="50800" bIns="50800">
            <a:spAutoFit/>
          </a:bodyPr>
          <a:p>
            <a:pPr marL="685800" lvl="0" indent="-685800" eaLnBrk="1" latinLnBrk="1">
              <a:lnSpc>
                <a:spcPct val="150000"/>
              </a:lnSpc>
              <a:buFont typeface="Wingdings" panose="05000000000000000000" pitchFamily="2" charset="2"/>
              <a:buChar char="u"/>
            </a:pPr>
            <a:r>
              <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rPr>
              <a:t>多核化</a:t>
            </a:r>
            <a:endParaRPr lang="en-US" altLang="x-none" dirty="0">
              <a:solidFill>
                <a:srgbClr val="000000"/>
              </a:solidFill>
              <a:latin typeface="微软雅黑" panose="020B0503020204020204" pitchFamily="2" charset="-122"/>
              <a:ea typeface="微软雅黑" panose="020B0503020204020204" pitchFamily="2" charset="-122"/>
              <a:sym typeface="Helvetica Light" panose="02010600030101010101"/>
            </a:endParaRPr>
          </a:p>
          <a:p>
            <a:pPr marL="685800" lvl="0" indent="-685800" eaLnBrk="1" latinLnBrk="1">
              <a:lnSpc>
                <a:spcPct val="150000"/>
              </a:lnSpc>
              <a:buFont typeface="Wingdings" panose="05000000000000000000" pitchFamily="2" charset="2"/>
              <a:buChar char="u"/>
            </a:pPr>
            <a:r>
              <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rPr>
              <a:t>全国性</a:t>
            </a:r>
            <a:endParaRPr lang="en-US" altLang="x-none" dirty="0">
              <a:solidFill>
                <a:srgbClr val="000000"/>
              </a:solidFill>
              <a:latin typeface="微软雅黑" panose="020B0503020204020204" pitchFamily="2" charset="-122"/>
              <a:ea typeface="微软雅黑" panose="020B0503020204020204" pitchFamily="2" charset="-122"/>
              <a:sym typeface="Helvetica Light" panose="02010600030101010101"/>
            </a:endParaRPr>
          </a:p>
          <a:p>
            <a:pPr marL="685800" lvl="0" indent="-685800" eaLnBrk="1" latinLnBrk="1">
              <a:lnSpc>
                <a:spcPct val="150000"/>
              </a:lnSpc>
              <a:buFont typeface="Wingdings" panose="05000000000000000000" pitchFamily="2" charset="2"/>
              <a:buChar char="u"/>
            </a:pPr>
            <a:r>
              <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rPr>
              <a:t>互联网</a:t>
            </a:r>
            <a:r>
              <a:rPr lang="en-US" altLang="x-none" sz="5400" baseline="30000" dirty="0">
                <a:solidFill>
                  <a:srgbClr val="000000"/>
                </a:solidFill>
                <a:latin typeface="微软雅黑" panose="020B0503020204020204" pitchFamily="2" charset="-122"/>
                <a:ea typeface="微软雅黑" panose="020B0503020204020204" pitchFamily="2" charset="-122"/>
                <a:sym typeface="Helvetica Light" panose="02010600030101010101"/>
              </a:rPr>
              <a:t>+</a:t>
            </a:r>
            <a:r>
              <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rPr>
              <a:t>战略</a:t>
            </a:r>
            <a:endParaRPr lang="zh-CN" altLang="en-US" baseline="300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22532" name="斜纹 3"/>
          <p:cNvSpPr/>
          <p:nvPr/>
        </p:nvSpPr>
        <p:spPr>
          <a:xfrm>
            <a:off x="0" y="0"/>
            <a:ext cx="3521075" cy="3725863"/>
          </a:xfrm>
          <a:custGeom>
            <a:avLst/>
            <a:gdLst/>
            <a:ahLst/>
            <a:cxnLst>
              <a:cxn ang="0">
                <a:pos x="0" y="2525800"/>
              </a:cxn>
              <a:cxn ang="0">
                <a:pos x="2386972" y="0"/>
              </a:cxn>
              <a:cxn ang="0">
                <a:pos x="3521075" y="0"/>
              </a:cxn>
              <a:cxn ang="0">
                <a:pos x="0" y="3725863"/>
              </a:cxn>
              <a:cxn ang="0">
                <a:pos x="0" y="2525800"/>
              </a:cxn>
            </a:cxnLst>
            <a:pathLst>
              <a:path w="3521075" h="3725863">
                <a:moveTo>
                  <a:pt x="0" y="2525800"/>
                </a:moveTo>
                <a:lnTo>
                  <a:pt x="2386972" y="0"/>
                </a:lnTo>
                <a:lnTo>
                  <a:pt x="3521075" y="0"/>
                </a:lnTo>
                <a:lnTo>
                  <a:pt x="0" y="3725863"/>
                </a:lnTo>
                <a:lnTo>
                  <a:pt x="0" y="2525800"/>
                </a:lnTo>
                <a:close/>
              </a:path>
            </a:pathLst>
          </a:custGeom>
          <a:solidFill>
            <a:srgbClr val="62482F">
              <a:alpha val="100000"/>
            </a:srgbClr>
          </a:solidFill>
          <a:ln w="9525">
            <a:noFill/>
          </a:ln>
          <a:effectLst>
            <a:outerShdw dist="25400" dir="5400000" algn="ctr" rotWithShape="0">
              <a:srgbClr val="000000">
                <a:alpha val="50000"/>
              </a:srgbClr>
            </a:outerShdw>
          </a:effectLst>
        </p:spPr>
        <p:txBody>
          <a:bodyPr/>
          <a:p>
            <a:endParaRPr lang="zh-CN" altLang="en-US"/>
          </a:p>
        </p:txBody>
      </p:sp>
      <p:sp>
        <p:nvSpPr>
          <p:cNvPr id="22533" name="文本框 4"/>
          <p:cNvSpPr txBox="1"/>
          <p:nvPr/>
        </p:nvSpPr>
        <p:spPr>
          <a:xfrm>
            <a:off x="7092950" y="898525"/>
            <a:ext cx="2241550" cy="4432300"/>
          </a:xfrm>
          <a:prstGeom prst="rect">
            <a:avLst/>
          </a:prstGeom>
          <a:noFill/>
          <a:ln w="9525">
            <a:noFill/>
          </a:ln>
        </p:spPr>
        <p:txBody>
          <a:bodyPr wrap="none"/>
          <a:p>
            <a:pPr lvl="0" algn="ctr" eaLnBrk="1" hangingPunct="1"/>
            <a:r>
              <a:rPr lang="en-US" altLang="x-none" sz="23000" dirty="0">
                <a:solidFill>
                  <a:srgbClr val="C82506"/>
                </a:solidFill>
                <a:latin typeface="Meiryo" panose="020B0604030504040204" pitchFamily="2" charset="-128"/>
                <a:ea typeface="Meiryo" panose="020B0604030504040204" pitchFamily="2" charset="-128"/>
                <a:sym typeface="Helvetica Light" panose="02010600030101010101"/>
              </a:rPr>
              <a:t>3</a:t>
            </a:r>
            <a:endParaRPr lang="zh-CN" altLang="en-US" sz="68800" dirty="0">
              <a:solidFill>
                <a:srgbClr val="C82506"/>
              </a:solidFill>
              <a:latin typeface="Meiryo" panose="020B0604030504040204" pitchFamily="2" charset="-128"/>
              <a:ea typeface="Meiryo" panose="020B0604030504040204" pitchFamily="2" charset="-128"/>
              <a:sym typeface="Helvetica Light" panose="02010600030101010101"/>
            </a:endParaRPr>
          </a:p>
        </p:txBody>
      </p:sp>
      <p:sp>
        <p:nvSpPr>
          <p:cNvPr id="22534" name="文本框 5"/>
          <p:cNvSpPr txBox="1"/>
          <p:nvPr/>
        </p:nvSpPr>
        <p:spPr>
          <a:xfrm>
            <a:off x="1760538" y="2230438"/>
            <a:ext cx="6049962" cy="1539875"/>
          </a:xfrm>
          <a:prstGeom prst="rect">
            <a:avLst/>
          </a:prstGeom>
          <a:noFill/>
          <a:ln w="9525">
            <a:noFill/>
          </a:ln>
        </p:spPr>
        <p:txBody>
          <a:bodyPr wrap="none"/>
          <a:p>
            <a:pPr lvl="0" algn="ctr" eaLnBrk="1" hangingPunct="1"/>
            <a:r>
              <a:rPr lang="en-US" altLang="x-none" sz="8800" dirty="0">
                <a:solidFill>
                  <a:srgbClr val="C82506"/>
                </a:solidFill>
                <a:latin typeface="微软雅黑" panose="020B0503020204020204" pitchFamily="2" charset="-122"/>
                <a:ea typeface="微软雅黑" panose="020B0503020204020204" pitchFamily="2" charset="-122"/>
                <a:sym typeface="Helvetica Light" panose="02010600030101010101"/>
              </a:rPr>
              <a:t>S</a:t>
            </a:r>
            <a:r>
              <a:rPr lang="en-US" altLang="x-none" sz="8800" dirty="0">
                <a:solidFill>
                  <a:srgbClr val="62482F"/>
                </a:solidFill>
                <a:latin typeface="微软雅黑" panose="020B0503020204020204" pitchFamily="2" charset="-122"/>
                <a:ea typeface="微软雅黑" panose="020B0503020204020204" pitchFamily="2" charset="-122"/>
                <a:sym typeface="Helvetica Light" panose="02010600030101010101"/>
              </a:rPr>
              <a:t>EC</a:t>
            </a:r>
            <a:r>
              <a:rPr lang="en-US" altLang="x-none" sz="8800" dirty="0">
                <a:solidFill>
                  <a:srgbClr val="C82506"/>
                </a:solidFill>
                <a:latin typeface="微软雅黑" panose="020B0503020204020204" pitchFamily="2" charset="-122"/>
                <a:ea typeface="微软雅黑" panose="020B0503020204020204" pitchFamily="2" charset="-122"/>
                <a:sym typeface="Helvetica Light" panose="02010600030101010101"/>
              </a:rPr>
              <a:t>T</a:t>
            </a:r>
            <a:r>
              <a:rPr lang="en-US" altLang="x-none" sz="8800" dirty="0">
                <a:solidFill>
                  <a:srgbClr val="62482F"/>
                </a:solidFill>
                <a:latin typeface="微软雅黑" panose="020B0503020204020204" pitchFamily="2" charset="-122"/>
                <a:ea typeface="微软雅黑" panose="020B0503020204020204" pitchFamily="2" charset="-122"/>
                <a:sym typeface="Helvetica Light" panose="02010600030101010101"/>
              </a:rPr>
              <a:t>ION</a:t>
            </a:r>
            <a:endParaRPr lang="zh-CN" altLang="en-US" sz="16000" dirty="0">
              <a:solidFill>
                <a:srgbClr val="62482F"/>
              </a:solidFill>
              <a:latin typeface="微软雅黑" panose="020B0503020204020204" pitchFamily="2" charset="-122"/>
              <a:ea typeface="微软雅黑" panose="020B0503020204020204" pitchFamily="2" charset="-122"/>
              <a:sym typeface="Helvetica Light" panose="02010600030101010101"/>
            </a:endParaRPr>
          </a:p>
        </p:txBody>
      </p:sp>
      <p:pic>
        <p:nvPicPr>
          <p:cNvPr id="22535" name="图片 8"/>
          <p:cNvPicPr>
            <a:picLocks noChangeAspect="1"/>
          </p:cNvPicPr>
          <p:nvPr/>
        </p:nvPicPr>
        <p:blipFill>
          <a:blip r:embed="rId1"/>
          <a:stretch>
            <a:fillRect/>
          </a:stretch>
        </p:blipFill>
        <p:spPr>
          <a:xfrm>
            <a:off x="16657638" y="7494588"/>
            <a:ext cx="6799262" cy="5676900"/>
          </a:xfrm>
          <a:prstGeom prst="rect">
            <a:avLst/>
          </a:prstGeom>
          <a:noFill/>
          <a:ln w="9525">
            <a:noFill/>
          </a:ln>
        </p:spPr>
      </p:pic>
      <p:pic>
        <p:nvPicPr>
          <p:cNvPr id="22536" name="图片 7"/>
          <p:cNvPicPr>
            <a:picLocks noChangeAspect="1"/>
          </p:cNvPicPr>
          <p:nvPr/>
        </p:nvPicPr>
        <p:blipFill>
          <a:blip r:embed="rId2"/>
          <a:stretch>
            <a:fillRect/>
          </a:stretch>
        </p:blipFill>
        <p:spPr>
          <a:xfrm>
            <a:off x="12779375" y="9180513"/>
            <a:ext cx="3436938" cy="3990975"/>
          </a:xfrm>
          <a:prstGeom prst="rect">
            <a:avLst/>
          </a:prstGeom>
          <a:noFill/>
          <a:ln w="9525">
            <a:noFill/>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文本框 1"/>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狼族团队</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23555" name="文本框 2"/>
          <p:cNvSpPr txBox="1"/>
          <p:nvPr/>
        </p:nvSpPr>
        <p:spPr>
          <a:xfrm rot="2590773">
            <a:off x="21031200" y="1098550"/>
            <a:ext cx="3748088" cy="841375"/>
          </a:xfrm>
          <a:prstGeom prst="rect">
            <a:avLst/>
          </a:prstGeom>
          <a:noFill/>
          <a:ln w="9525">
            <a:noFill/>
          </a:ln>
        </p:spPr>
        <p:txBody>
          <a:bodyPr lIns="50800" tIns="50800" rIns="50800" bIns="50800" anchor="ctr">
            <a:spAutoFit/>
          </a:bodyPr>
          <a:p>
            <a:pPr lvl="0" algn="ctr" eaLnBrk="1" latinLnBrk="1">
              <a:buClr>
                <a:srgbClr val="C82506"/>
              </a:buClr>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多核化</a:t>
            </a:r>
            <a:endParaRPr lang="en-US" altLang="x-none"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grpSp>
        <p:nvGrpSpPr>
          <p:cNvPr id="23556" name="组合 14"/>
          <p:cNvGrpSpPr/>
          <p:nvPr/>
        </p:nvGrpSpPr>
        <p:grpSpPr>
          <a:xfrm>
            <a:off x="13754100" y="3692525"/>
            <a:ext cx="8639175" cy="8640763"/>
            <a:chOff x="0" y="0"/>
            <a:chExt cx="8641698" cy="8641697"/>
          </a:xfrm>
        </p:grpSpPr>
        <p:sp>
          <p:nvSpPr>
            <p:cNvPr id="23557" name="空心弧 15"/>
            <p:cNvSpPr/>
            <p:nvPr/>
          </p:nvSpPr>
          <p:spPr>
            <a:xfrm>
              <a:off x="995470" y="995471"/>
              <a:ext cx="6650758" cy="6650756"/>
            </a:xfrm>
            <a:custGeom>
              <a:avLst/>
              <a:gdLst/>
              <a:ahLst/>
              <a:cxnLst>
                <a:cxn ang="0">
                  <a:pos x="0" y="3325378"/>
                </a:cxn>
                <a:cxn ang="0">
                  <a:pos x="3325379" y="0"/>
                </a:cxn>
                <a:cxn ang="0">
                  <a:pos x="3325379" y="308728"/>
                </a:cxn>
                <a:cxn ang="0">
                  <a:pos x="308728" y="3325378"/>
                </a:cxn>
                <a:cxn ang="0">
                  <a:pos x="0" y="3325378"/>
                </a:cxn>
              </a:cxnLst>
              <a:pathLst>
                <a:path w="6650758" h="6650756">
                  <a:moveTo>
                    <a:pt x="0" y="3325378"/>
                  </a:moveTo>
                  <a:cubicBezTo>
                    <a:pt x="0" y="1488822"/>
                    <a:pt x="1488823" y="0"/>
                    <a:pt x="3325379" y="0"/>
                  </a:cubicBezTo>
                  <a:lnTo>
                    <a:pt x="3325379" y="308728"/>
                  </a:lnTo>
                  <a:cubicBezTo>
                    <a:pt x="1659329" y="308728"/>
                    <a:pt x="308728" y="1659328"/>
                    <a:pt x="308728" y="3325378"/>
                  </a:cubicBezTo>
                  <a:lnTo>
                    <a:pt x="0" y="3325378"/>
                  </a:lnTo>
                  <a:close/>
                </a:path>
              </a:pathLst>
            </a:custGeom>
            <a:solidFill>
              <a:srgbClr val="62482F">
                <a:alpha val="100000"/>
              </a:srgbClr>
            </a:solidFill>
            <a:ln w="9525">
              <a:noFill/>
            </a:ln>
          </p:spPr>
          <p:txBody>
            <a:bodyPr/>
            <a:p>
              <a:endParaRPr lang="zh-CN" altLang="en-US"/>
            </a:p>
          </p:txBody>
        </p:sp>
        <p:sp>
          <p:nvSpPr>
            <p:cNvPr id="23558" name="空心弧 16"/>
            <p:cNvSpPr/>
            <p:nvPr/>
          </p:nvSpPr>
          <p:spPr>
            <a:xfrm>
              <a:off x="995470" y="995471"/>
              <a:ext cx="6650758" cy="6650756"/>
            </a:xfrm>
            <a:custGeom>
              <a:avLst/>
              <a:gdLst/>
              <a:ahLst/>
              <a:cxnLst>
                <a:cxn ang="0">
                  <a:pos x="3325379" y="6650756"/>
                </a:cxn>
                <a:cxn ang="0">
                  <a:pos x="0" y="3325378"/>
                </a:cxn>
                <a:cxn ang="0">
                  <a:pos x="308728" y="3325378"/>
                </a:cxn>
                <a:cxn ang="0">
                  <a:pos x="3325379" y="6342028"/>
                </a:cxn>
                <a:cxn ang="0">
                  <a:pos x="3325379" y="6650756"/>
                </a:cxn>
              </a:cxnLst>
              <a:pathLst>
                <a:path w="6650758" h="6650756">
                  <a:moveTo>
                    <a:pt x="3325379" y="6650756"/>
                  </a:moveTo>
                  <a:cubicBezTo>
                    <a:pt x="1488823" y="6650756"/>
                    <a:pt x="0" y="5161934"/>
                    <a:pt x="0" y="3325378"/>
                  </a:cubicBezTo>
                  <a:lnTo>
                    <a:pt x="308728" y="3325378"/>
                  </a:lnTo>
                  <a:cubicBezTo>
                    <a:pt x="308728" y="4991428"/>
                    <a:pt x="1659329" y="6342028"/>
                    <a:pt x="3325379" y="6342028"/>
                  </a:cubicBezTo>
                  <a:lnTo>
                    <a:pt x="3325379" y="6650756"/>
                  </a:lnTo>
                  <a:close/>
                </a:path>
              </a:pathLst>
            </a:custGeom>
            <a:solidFill>
              <a:srgbClr val="62482F">
                <a:alpha val="100000"/>
              </a:srgbClr>
            </a:solidFill>
            <a:ln w="9525">
              <a:noFill/>
            </a:ln>
          </p:spPr>
          <p:txBody>
            <a:bodyPr/>
            <a:p>
              <a:endParaRPr lang="zh-CN" altLang="en-US"/>
            </a:p>
          </p:txBody>
        </p:sp>
        <p:sp>
          <p:nvSpPr>
            <p:cNvPr id="23559" name="空心弧 17"/>
            <p:cNvSpPr/>
            <p:nvPr/>
          </p:nvSpPr>
          <p:spPr>
            <a:xfrm>
              <a:off x="995470" y="995471"/>
              <a:ext cx="6650758" cy="6650756"/>
            </a:xfrm>
            <a:custGeom>
              <a:avLst/>
              <a:gdLst/>
              <a:ahLst/>
              <a:cxnLst>
                <a:cxn ang="0">
                  <a:pos x="6650758" y="3325378"/>
                </a:cxn>
                <a:cxn ang="0">
                  <a:pos x="3325379" y="6650756"/>
                </a:cxn>
                <a:cxn ang="0">
                  <a:pos x="3325379" y="6342028"/>
                </a:cxn>
                <a:cxn ang="0">
                  <a:pos x="6342030" y="3325378"/>
                </a:cxn>
                <a:cxn ang="0">
                  <a:pos x="6650758" y="3325378"/>
                </a:cxn>
              </a:cxnLst>
              <a:pathLst>
                <a:path w="6650758" h="6650756">
                  <a:moveTo>
                    <a:pt x="6650758" y="3325378"/>
                  </a:moveTo>
                  <a:cubicBezTo>
                    <a:pt x="6650758" y="5161934"/>
                    <a:pt x="5161935" y="6650756"/>
                    <a:pt x="3325379" y="6650756"/>
                  </a:cubicBezTo>
                  <a:lnTo>
                    <a:pt x="3325379" y="6342028"/>
                  </a:lnTo>
                  <a:cubicBezTo>
                    <a:pt x="4991429" y="6342028"/>
                    <a:pt x="6342030" y="4991428"/>
                    <a:pt x="6342030" y="3325378"/>
                  </a:cubicBezTo>
                  <a:lnTo>
                    <a:pt x="6650758" y="3325378"/>
                  </a:lnTo>
                  <a:close/>
                </a:path>
              </a:pathLst>
            </a:custGeom>
            <a:solidFill>
              <a:srgbClr val="62482F">
                <a:alpha val="100000"/>
              </a:srgbClr>
            </a:solidFill>
            <a:ln w="9525">
              <a:noFill/>
            </a:ln>
          </p:spPr>
          <p:txBody>
            <a:bodyPr/>
            <a:p>
              <a:endParaRPr lang="zh-CN" altLang="en-US"/>
            </a:p>
          </p:txBody>
        </p:sp>
        <p:sp>
          <p:nvSpPr>
            <p:cNvPr id="23560" name="空心弧 18"/>
            <p:cNvSpPr/>
            <p:nvPr/>
          </p:nvSpPr>
          <p:spPr>
            <a:xfrm>
              <a:off x="995470" y="995471"/>
              <a:ext cx="6650758" cy="6650756"/>
            </a:xfrm>
            <a:custGeom>
              <a:avLst/>
              <a:gdLst/>
              <a:ahLst/>
              <a:cxnLst>
                <a:cxn ang="0">
                  <a:pos x="3325379" y="0"/>
                </a:cxn>
                <a:cxn ang="0">
                  <a:pos x="6650758" y="3325378"/>
                </a:cxn>
                <a:cxn ang="0">
                  <a:pos x="6342030" y="3325378"/>
                </a:cxn>
                <a:cxn ang="0">
                  <a:pos x="3325379" y="308728"/>
                </a:cxn>
                <a:cxn ang="0">
                  <a:pos x="3325379" y="0"/>
                </a:cxn>
              </a:cxnLst>
              <a:pathLst>
                <a:path w="6650758" h="6650756">
                  <a:moveTo>
                    <a:pt x="3325379" y="0"/>
                  </a:moveTo>
                  <a:cubicBezTo>
                    <a:pt x="5161935" y="0"/>
                    <a:pt x="6650758" y="1488822"/>
                    <a:pt x="6650758" y="3325378"/>
                  </a:cubicBezTo>
                  <a:lnTo>
                    <a:pt x="6342030" y="3325378"/>
                  </a:lnTo>
                  <a:cubicBezTo>
                    <a:pt x="6342030" y="1659328"/>
                    <a:pt x="4991429" y="308728"/>
                    <a:pt x="3325379" y="308728"/>
                  </a:cubicBezTo>
                  <a:lnTo>
                    <a:pt x="3325379" y="0"/>
                  </a:lnTo>
                  <a:close/>
                </a:path>
              </a:pathLst>
            </a:custGeom>
            <a:solidFill>
              <a:srgbClr val="62482F">
                <a:alpha val="100000"/>
              </a:srgbClr>
            </a:solidFill>
            <a:ln w="9525">
              <a:noFill/>
            </a:ln>
          </p:spPr>
          <p:txBody>
            <a:bodyPr/>
            <a:p>
              <a:endParaRPr lang="zh-CN" altLang="en-US"/>
            </a:p>
          </p:txBody>
        </p:sp>
        <p:sp>
          <p:nvSpPr>
            <p:cNvPr id="23561" name="任意多边形 19"/>
            <p:cNvSpPr/>
            <p:nvPr/>
          </p:nvSpPr>
          <p:spPr>
            <a:xfrm>
              <a:off x="2789539" y="2789539"/>
              <a:ext cx="3062620" cy="3062618"/>
            </a:xfrm>
            <a:custGeom>
              <a:avLst/>
              <a:gdLst>
                <a:gd name="txL" fmla="*/ 0 w 3063028"/>
                <a:gd name="txT" fmla="*/ 0 h 3063028"/>
                <a:gd name="txR" fmla="*/ 3063028 w 3063028"/>
                <a:gd name="txB" fmla="*/ 3063028 h 3063028"/>
              </a:gdLst>
              <a:ahLst/>
              <a:cxnLst>
                <a:cxn ang="0">
                  <a:pos x="0" y="1531309"/>
                </a:cxn>
                <a:cxn ang="0">
                  <a:pos x="1531310" y="0"/>
                </a:cxn>
                <a:cxn ang="0">
                  <a:pos x="3062620" y="1531309"/>
                </a:cxn>
                <a:cxn ang="0">
                  <a:pos x="1531310" y="3062618"/>
                </a:cxn>
                <a:cxn ang="0">
                  <a:pos x="0" y="1531309"/>
                </a:cxn>
              </a:cxnLst>
              <a:rect l="txL" t="txT" r="txR" b="txB"/>
              <a:pathLst>
                <a:path w="3063028" h="3063028">
                  <a:moveTo>
                    <a:pt x="0" y="1531514"/>
                  </a:moveTo>
                  <a:cubicBezTo>
                    <a:pt x="0" y="685682"/>
                    <a:pt x="685682" y="0"/>
                    <a:pt x="1531514" y="0"/>
                  </a:cubicBezTo>
                  <a:cubicBezTo>
                    <a:pt x="2377346" y="0"/>
                    <a:pt x="3063028" y="685682"/>
                    <a:pt x="3063028" y="1531514"/>
                  </a:cubicBezTo>
                  <a:cubicBezTo>
                    <a:pt x="3063028" y="2377346"/>
                    <a:pt x="2377346" y="3063028"/>
                    <a:pt x="1531514" y="3063028"/>
                  </a:cubicBezTo>
                  <a:cubicBezTo>
                    <a:pt x="685682" y="3063028"/>
                    <a:pt x="0" y="2377346"/>
                    <a:pt x="0" y="1531514"/>
                  </a:cubicBezTo>
                  <a:close/>
                </a:path>
              </a:pathLst>
            </a:custGeom>
            <a:solidFill>
              <a:srgbClr val="C82506"/>
            </a:solidFill>
            <a:ln w="60325" cap="flat" cmpd="sng">
              <a:solidFill>
                <a:srgbClr val="FFFFFF"/>
              </a:solidFill>
              <a:prstDash val="solid"/>
              <a:miter/>
              <a:headEnd type="none" w="med" len="med"/>
              <a:tailEnd type="none" w="med" len="med"/>
            </a:ln>
          </p:spPr>
          <p:txBody>
            <a:bodyPr lIns="531120" tIns="531120" rIns="531120" bIns="531120" anchor="ctr"/>
            <a:p>
              <a:pPr lvl="0" algn="ctr" defTabSz="2889250" eaLnBrk="1" hangingPunct="1">
                <a:lnSpc>
                  <a:spcPct val="90000"/>
                </a:lnSpc>
                <a:spcAft>
                  <a:spcPct val="35000"/>
                </a:spcAft>
              </a:pPr>
              <a:r>
                <a:rPr lang="zh-CN" altLang="en-US" sz="6500" dirty="0">
                  <a:solidFill>
                    <a:srgbClr val="FFFFFF"/>
                  </a:solidFill>
                  <a:latin typeface="微软雅黑 Light" panose="020B0502040204020203" pitchFamily="2" charset="-122"/>
                  <a:ea typeface="微软雅黑 Light" panose="020B0502040204020203" pitchFamily="2" charset="-122"/>
                  <a:sym typeface="Helvetica Light" panose="02010600030101010101"/>
                </a:rPr>
                <a:t>集团</a:t>
              </a:r>
              <a:endParaRPr lang="zh-CN" altLang="en-US" sz="6500" dirty="0">
                <a:solidFill>
                  <a:srgbClr val="FFFFFF"/>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23562" name="任意多边形 20"/>
            <p:cNvSpPr/>
            <p:nvPr/>
          </p:nvSpPr>
          <p:spPr>
            <a:xfrm>
              <a:off x="3248377" y="0"/>
              <a:ext cx="2144944" cy="2143357"/>
            </a:xfrm>
            <a:custGeom>
              <a:avLst/>
              <a:gdLst>
                <a:gd name="txL" fmla="*/ 0 w 2144120"/>
                <a:gd name="txT" fmla="*/ 0 h 2144120"/>
                <a:gd name="txR" fmla="*/ 2144120 w 2144120"/>
                <a:gd name="txB" fmla="*/ 2144120 h 2144120"/>
              </a:gdLst>
              <a:ahLst/>
              <a:cxnLst>
                <a:cxn ang="0">
                  <a:pos x="0" y="1071679"/>
                </a:cxn>
                <a:cxn ang="0">
                  <a:pos x="1072472" y="0"/>
                </a:cxn>
                <a:cxn ang="0">
                  <a:pos x="2144944" y="1071679"/>
                </a:cxn>
                <a:cxn ang="0">
                  <a:pos x="1072472" y="2143357"/>
                </a:cxn>
                <a:cxn ang="0">
                  <a:pos x="0" y="1071679"/>
                </a:cxn>
              </a:cxnLst>
              <a:rect l="txL" t="txT" r="txR" b="txB"/>
              <a:pathLst>
                <a:path w="2144120" h="2144120">
                  <a:moveTo>
                    <a:pt x="0" y="1072060"/>
                  </a:moveTo>
                  <a:cubicBezTo>
                    <a:pt x="0" y="479978"/>
                    <a:pt x="479978" y="0"/>
                    <a:pt x="1072060" y="0"/>
                  </a:cubicBezTo>
                  <a:cubicBezTo>
                    <a:pt x="1664142" y="0"/>
                    <a:pt x="2144120" y="479978"/>
                    <a:pt x="2144120" y="1072060"/>
                  </a:cubicBezTo>
                  <a:cubicBezTo>
                    <a:pt x="2144120" y="1664142"/>
                    <a:pt x="1664142" y="2144120"/>
                    <a:pt x="1072060" y="2144120"/>
                  </a:cubicBezTo>
                  <a:cubicBezTo>
                    <a:pt x="479978" y="2144120"/>
                    <a:pt x="0" y="1664142"/>
                    <a:pt x="0" y="1072060"/>
                  </a:cubicBezTo>
                  <a:close/>
                </a:path>
              </a:pathLst>
            </a:custGeom>
            <a:solidFill>
              <a:srgbClr val="987B64"/>
            </a:solidFill>
            <a:ln w="9525">
              <a:noFill/>
            </a:ln>
          </p:spPr>
          <p:txBody>
            <a:bodyPr lIns="378769" tIns="378769" rIns="378769" bIns="378769" anchor="ctr"/>
            <a:p>
              <a:pPr lvl="0" algn="ctr" defTabSz="2266950" eaLnBrk="1" hangingPunct="1">
                <a:lnSpc>
                  <a:spcPct val="90000"/>
                </a:lnSpc>
                <a:spcAft>
                  <a:spcPct val="35000"/>
                </a:spcAft>
              </a:pPr>
              <a:r>
                <a:rPr lang="zh-CN" altLang="en-US" sz="5100" dirty="0">
                  <a:solidFill>
                    <a:srgbClr val="FFFFFF"/>
                  </a:solidFill>
                  <a:latin typeface="微软雅黑 Light" panose="020B0502040204020203" pitchFamily="2" charset="-122"/>
                  <a:ea typeface="微软雅黑 Light" panose="020B0502040204020203" pitchFamily="2" charset="-122"/>
                  <a:sym typeface="Helvetica Light" panose="02010600030101010101"/>
                </a:rPr>
                <a:t>文化</a:t>
              </a:r>
              <a:endParaRPr lang="zh-CN" altLang="en-US" sz="5100" dirty="0">
                <a:solidFill>
                  <a:srgbClr val="FFFFFF"/>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23563" name="任意多边形 21"/>
            <p:cNvSpPr/>
            <p:nvPr/>
          </p:nvSpPr>
          <p:spPr>
            <a:xfrm>
              <a:off x="6498341" y="3248376"/>
              <a:ext cx="2143357" cy="2144945"/>
            </a:xfrm>
            <a:custGeom>
              <a:avLst/>
              <a:gdLst>
                <a:gd name="txL" fmla="*/ 0 w 2144120"/>
                <a:gd name="txT" fmla="*/ 0 h 2144120"/>
                <a:gd name="txR" fmla="*/ 2144120 w 2144120"/>
                <a:gd name="txB" fmla="*/ 2144120 h 2144120"/>
              </a:gdLst>
              <a:ahLst/>
              <a:cxnLst>
                <a:cxn ang="0">
                  <a:pos x="0" y="1072473"/>
                </a:cxn>
                <a:cxn ang="0">
                  <a:pos x="1071679" y="0"/>
                </a:cxn>
                <a:cxn ang="0">
                  <a:pos x="2143357" y="1072473"/>
                </a:cxn>
                <a:cxn ang="0">
                  <a:pos x="1071679" y="2144945"/>
                </a:cxn>
                <a:cxn ang="0">
                  <a:pos x="0" y="1072473"/>
                </a:cxn>
              </a:cxnLst>
              <a:rect l="txL" t="txT" r="txR" b="txB"/>
              <a:pathLst>
                <a:path w="2144120" h="2144120">
                  <a:moveTo>
                    <a:pt x="0" y="1072060"/>
                  </a:moveTo>
                  <a:cubicBezTo>
                    <a:pt x="0" y="479978"/>
                    <a:pt x="479978" y="0"/>
                    <a:pt x="1072060" y="0"/>
                  </a:cubicBezTo>
                  <a:cubicBezTo>
                    <a:pt x="1664142" y="0"/>
                    <a:pt x="2144120" y="479978"/>
                    <a:pt x="2144120" y="1072060"/>
                  </a:cubicBezTo>
                  <a:cubicBezTo>
                    <a:pt x="2144120" y="1664142"/>
                    <a:pt x="1664142" y="2144120"/>
                    <a:pt x="1072060" y="2144120"/>
                  </a:cubicBezTo>
                  <a:cubicBezTo>
                    <a:pt x="479978" y="2144120"/>
                    <a:pt x="0" y="1664142"/>
                    <a:pt x="0" y="1072060"/>
                  </a:cubicBezTo>
                  <a:close/>
                </a:path>
              </a:pathLst>
            </a:custGeom>
            <a:solidFill>
              <a:srgbClr val="987B64"/>
            </a:solidFill>
            <a:ln w="9525">
              <a:noFill/>
            </a:ln>
          </p:spPr>
          <p:txBody>
            <a:bodyPr lIns="378769" tIns="378769" rIns="378769" bIns="378769" anchor="ctr"/>
            <a:p>
              <a:pPr lvl="0" algn="ctr" defTabSz="2266950" eaLnBrk="1" hangingPunct="1">
                <a:lnSpc>
                  <a:spcPct val="90000"/>
                </a:lnSpc>
                <a:spcAft>
                  <a:spcPct val="35000"/>
                </a:spcAft>
              </a:pPr>
              <a:r>
                <a:rPr lang="zh-CN" altLang="en-US" sz="5100" dirty="0">
                  <a:solidFill>
                    <a:srgbClr val="FFFFFF"/>
                  </a:solidFill>
                  <a:latin typeface="微软雅黑 Light" panose="020B0502040204020203" pitchFamily="2" charset="-122"/>
                  <a:ea typeface="微软雅黑 Light" panose="020B0502040204020203" pitchFamily="2" charset="-122"/>
                  <a:sym typeface="Helvetica Light" panose="02010600030101010101"/>
                </a:rPr>
                <a:t>网络</a:t>
              </a:r>
              <a:endParaRPr lang="zh-CN" altLang="en-US" sz="5100" dirty="0">
                <a:solidFill>
                  <a:srgbClr val="FFFFFF"/>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23564" name="任意多边形 22"/>
            <p:cNvSpPr/>
            <p:nvPr/>
          </p:nvSpPr>
          <p:spPr>
            <a:xfrm>
              <a:off x="3248377" y="6498340"/>
              <a:ext cx="2144944" cy="2143357"/>
            </a:xfrm>
            <a:custGeom>
              <a:avLst/>
              <a:gdLst>
                <a:gd name="txL" fmla="*/ 0 w 2144120"/>
                <a:gd name="txT" fmla="*/ 0 h 2144120"/>
                <a:gd name="txR" fmla="*/ 2144120 w 2144120"/>
                <a:gd name="txB" fmla="*/ 2144120 h 2144120"/>
              </a:gdLst>
              <a:ahLst/>
              <a:cxnLst>
                <a:cxn ang="0">
                  <a:pos x="0" y="1071679"/>
                </a:cxn>
                <a:cxn ang="0">
                  <a:pos x="1072472" y="0"/>
                </a:cxn>
                <a:cxn ang="0">
                  <a:pos x="2144944" y="1071679"/>
                </a:cxn>
                <a:cxn ang="0">
                  <a:pos x="1072472" y="2143357"/>
                </a:cxn>
                <a:cxn ang="0">
                  <a:pos x="0" y="1071679"/>
                </a:cxn>
              </a:cxnLst>
              <a:rect l="txL" t="txT" r="txR" b="txB"/>
              <a:pathLst>
                <a:path w="2144120" h="2144120">
                  <a:moveTo>
                    <a:pt x="0" y="1072060"/>
                  </a:moveTo>
                  <a:cubicBezTo>
                    <a:pt x="0" y="479978"/>
                    <a:pt x="479978" y="0"/>
                    <a:pt x="1072060" y="0"/>
                  </a:cubicBezTo>
                  <a:cubicBezTo>
                    <a:pt x="1664142" y="0"/>
                    <a:pt x="2144120" y="479978"/>
                    <a:pt x="2144120" y="1072060"/>
                  </a:cubicBezTo>
                  <a:cubicBezTo>
                    <a:pt x="2144120" y="1664142"/>
                    <a:pt x="1664142" y="2144120"/>
                    <a:pt x="1072060" y="2144120"/>
                  </a:cubicBezTo>
                  <a:cubicBezTo>
                    <a:pt x="479978" y="2144120"/>
                    <a:pt x="0" y="1664142"/>
                    <a:pt x="0" y="1072060"/>
                  </a:cubicBezTo>
                  <a:close/>
                </a:path>
              </a:pathLst>
            </a:custGeom>
            <a:solidFill>
              <a:srgbClr val="987B64"/>
            </a:solidFill>
            <a:ln w="9525">
              <a:noFill/>
            </a:ln>
          </p:spPr>
          <p:txBody>
            <a:bodyPr lIns="378769" tIns="378769" rIns="378769" bIns="378769" anchor="ctr"/>
            <a:p>
              <a:pPr lvl="0" algn="ctr" defTabSz="2266950" eaLnBrk="1" hangingPunct="1">
                <a:lnSpc>
                  <a:spcPct val="90000"/>
                </a:lnSpc>
                <a:spcAft>
                  <a:spcPct val="35000"/>
                </a:spcAft>
              </a:pPr>
              <a:r>
                <a:rPr lang="zh-CN" altLang="en-US" sz="5100" dirty="0">
                  <a:solidFill>
                    <a:srgbClr val="FFFFFF"/>
                  </a:solidFill>
                  <a:latin typeface="微软雅黑 Light" panose="020B0502040204020203" pitchFamily="2" charset="-122"/>
                  <a:ea typeface="微软雅黑 Light" panose="020B0502040204020203" pitchFamily="2" charset="-122"/>
                  <a:sym typeface="Helvetica Light" panose="02010600030101010101"/>
                </a:rPr>
                <a:t>实业</a:t>
              </a:r>
              <a:endParaRPr lang="zh-CN" altLang="en-US" sz="5100" dirty="0">
                <a:solidFill>
                  <a:srgbClr val="FFFFFF"/>
                </a:solidFill>
                <a:latin typeface="微软雅黑 Light" panose="020B0502040204020203" pitchFamily="2" charset="-122"/>
                <a:ea typeface="微软雅黑 Light" panose="020B0502040204020203" pitchFamily="2" charset="-122"/>
                <a:sym typeface="Helvetica Light" panose="02010600030101010101"/>
              </a:endParaRPr>
            </a:p>
          </p:txBody>
        </p:sp>
        <p:sp>
          <p:nvSpPr>
            <p:cNvPr id="23565" name="任意多边形 23"/>
            <p:cNvSpPr/>
            <p:nvPr/>
          </p:nvSpPr>
          <p:spPr>
            <a:xfrm>
              <a:off x="0" y="3248376"/>
              <a:ext cx="2143357" cy="2144945"/>
            </a:xfrm>
            <a:custGeom>
              <a:avLst/>
              <a:gdLst>
                <a:gd name="txL" fmla="*/ 0 w 2144120"/>
                <a:gd name="txT" fmla="*/ 0 h 2144120"/>
                <a:gd name="txR" fmla="*/ 2144120 w 2144120"/>
                <a:gd name="txB" fmla="*/ 2144120 h 2144120"/>
              </a:gdLst>
              <a:ahLst/>
              <a:cxnLst>
                <a:cxn ang="0">
                  <a:pos x="0" y="1072473"/>
                </a:cxn>
                <a:cxn ang="0">
                  <a:pos x="1071679" y="0"/>
                </a:cxn>
                <a:cxn ang="0">
                  <a:pos x="2143357" y="1072473"/>
                </a:cxn>
                <a:cxn ang="0">
                  <a:pos x="1071679" y="2144945"/>
                </a:cxn>
                <a:cxn ang="0">
                  <a:pos x="0" y="1072473"/>
                </a:cxn>
              </a:cxnLst>
              <a:rect l="txL" t="txT" r="txR" b="txB"/>
              <a:pathLst>
                <a:path w="2144120" h="2144120">
                  <a:moveTo>
                    <a:pt x="0" y="1072060"/>
                  </a:moveTo>
                  <a:cubicBezTo>
                    <a:pt x="0" y="479978"/>
                    <a:pt x="479978" y="0"/>
                    <a:pt x="1072060" y="0"/>
                  </a:cubicBezTo>
                  <a:cubicBezTo>
                    <a:pt x="1664142" y="0"/>
                    <a:pt x="2144120" y="479978"/>
                    <a:pt x="2144120" y="1072060"/>
                  </a:cubicBezTo>
                  <a:cubicBezTo>
                    <a:pt x="2144120" y="1664142"/>
                    <a:pt x="1664142" y="2144120"/>
                    <a:pt x="1072060" y="2144120"/>
                  </a:cubicBezTo>
                  <a:cubicBezTo>
                    <a:pt x="479978" y="2144120"/>
                    <a:pt x="0" y="1664142"/>
                    <a:pt x="0" y="1072060"/>
                  </a:cubicBezTo>
                  <a:close/>
                </a:path>
              </a:pathLst>
            </a:custGeom>
            <a:solidFill>
              <a:srgbClr val="987B64"/>
            </a:solidFill>
            <a:ln w="9525">
              <a:noFill/>
            </a:ln>
          </p:spPr>
          <p:txBody>
            <a:bodyPr lIns="378769" tIns="378769" rIns="378769" bIns="378769" anchor="ctr"/>
            <a:p>
              <a:pPr lvl="0" algn="ctr" defTabSz="2266950" eaLnBrk="1" hangingPunct="1">
                <a:lnSpc>
                  <a:spcPct val="90000"/>
                </a:lnSpc>
                <a:spcAft>
                  <a:spcPct val="35000"/>
                </a:spcAft>
              </a:pPr>
              <a:r>
                <a:rPr lang="zh-CN" altLang="en-US" sz="5100" dirty="0">
                  <a:solidFill>
                    <a:srgbClr val="FFFFFF"/>
                  </a:solidFill>
                  <a:latin typeface="微软雅黑 Light" panose="020B0502040204020203" pitchFamily="2" charset="-122"/>
                  <a:ea typeface="微软雅黑 Light" panose="020B0502040204020203" pitchFamily="2" charset="-122"/>
                  <a:sym typeface="Helvetica Light" panose="02010600030101010101"/>
                </a:rPr>
                <a:t>创投</a:t>
              </a:r>
              <a:endParaRPr lang="zh-CN" altLang="en-US" sz="5100" dirty="0">
                <a:solidFill>
                  <a:srgbClr val="FFFFFF"/>
                </a:solidFill>
                <a:latin typeface="微软雅黑 Light" panose="020B0502040204020203" pitchFamily="2" charset="-122"/>
                <a:ea typeface="微软雅黑 Light" panose="020B0502040204020203" pitchFamily="2" charset="-122"/>
                <a:sym typeface="Helvetica Light" panose="02010600030101010101"/>
              </a:endParaRPr>
            </a:p>
          </p:txBody>
        </p:sp>
      </p:grpSp>
      <p:sp>
        <p:nvSpPr>
          <p:cNvPr id="23566" name="矩形 25"/>
          <p:cNvSpPr/>
          <p:nvPr/>
        </p:nvSpPr>
        <p:spPr>
          <a:xfrm>
            <a:off x="1527175" y="4764088"/>
            <a:ext cx="11425238" cy="5862637"/>
          </a:xfrm>
          <a:prstGeom prst="rect">
            <a:avLst/>
          </a:prstGeom>
          <a:noFill/>
          <a:ln w="9525">
            <a:noFill/>
          </a:ln>
        </p:spPr>
        <p:txBody>
          <a:bodyPr>
            <a:spAutoFit/>
          </a:bodyPr>
          <a:p>
            <a:pPr marL="685800" lvl="0" indent="-685800" eaLnBrk="1" hangingPunct="1">
              <a:lnSpc>
                <a:spcPct val="150000"/>
              </a:lnSpc>
              <a:buChar char="•"/>
            </a:pPr>
            <a:r>
              <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rPr>
              <a:t>从幼小狼只与成年狼只嬉戏的经验里</a:t>
            </a:r>
            <a:endPar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endParaRPr>
          </a:p>
          <a:p>
            <a:pPr marL="685800" lvl="0" indent="-685800" eaLnBrk="1" hangingPunct="1">
              <a:lnSpc>
                <a:spcPct val="150000"/>
              </a:lnSpc>
              <a:buChar char="•"/>
            </a:pPr>
            <a:r>
              <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rPr>
              <a:t>幼狼学习到它们未来可能必须承担的狼群领导能力</a:t>
            </a:r>
            <a:endPar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endParaRPr>
          </a:p>
          <a:p>
            <a:pPr marL="685800" lvl="0" indent="-685800" eaLnBrk="1" hangingPunct="1">
              <a:lnSpc>
                <a:spcPct val="150000"/>
              </a:lnSpc>
              <a:buChar char="•"/>
            </a:pPr>
            <a:r>
              <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rPr>
              <a:t>并且了解到整个狼群的未来发展，届时都将是它们生命的重要职责</a:t>
            </a:r>
            <a:endParaRPr lang="zh-CN" altLang="en-US"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4578" name="Chart 961"/>
          <p:cNvGraphicFramePr/>
          <p:nvPr/>
        </p:nvGraphicFramePr>
        <p:xfrm>
          <a:off x="3097213" y="3989388"/>
          <a:ext cx="17914937" cy="7278687"/>
        </p:xfrm>
        <a:graphic>
          <a:graphicData uri="http://schemas.openxmlformats.org/presentationml/2006/ole">
            <mc:AlternateContent xmlns:mc="http://schemas.openxmlformats.org/markup-compatibility/2006">
              <mc:Choice xmlns:v="urn:schemas-microsoft-com:vml" Requires="v">
                <p:oleObj spid="_x0000_s3076" name="" r:id="rId1" imgW="17915890" imgH="7284720" progId="Excel.Chart.8">
                  <p:embed/>
                </p:oleObj>
              </mc:Choice>
              <mc:Fallback>
                <p:oleObj name="" r:id="rId1" imgW="17915890" imgH="7284720" progId="Excel.Chart.8">
                  <p:embed/>
                  <p:pic>
                    <p:nvPicPr>
                      <p:cNvPr id="0" name="图片 3075"/>
                      <p:cNvPicPr/>
                      <p:nvPr/>
                    </p:nvPicPr>
                    <p:blipFill>
                      <a:blip r:embed="rId2"/>
                      <a:stretch>
                        <a:fillRect/>
                      </a:stretch>
                    </p:blipFill>
                    <p:spPr>
                      <a:xfrm>
                        <a:off x="3097213" y="3989388"/>
                        <a:ext cx="17914937" cy="7278687"/>
                      </a:xfrm>
                      <a:prstGeom prst="rect">
                        <a:avLst/>
                      </a:prstGeom>
                      <a:noFill/>
                      <a:ln w="38100">
                        <a:noFill/>
                        <a:miter/>
                      </a:ln>
                    </p:spPr>
                  </p:pic>
                </p:oleObj>
              </mc:Fallback>
            </mc:AlternateContent>
          </a:graphicData>
        </a:graphic>
      </p:graphicFrame>
      <p:sp>
        <p:nvSpPr>
          <p:cNvPr id="24579" name="文本框 8"/>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狼族团队</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24580" name="文本框 9"/>
          <p:cNvSpPr txBox="1"/>
          <p:nvPr/>
        </p:nvSpPr>
        <p:spPr>
          <a:xfrm rot="2590773">
            <a:off x="21031200" y="1098550"/>
            <a:ext cx="3748088" cy="841375"/>
          </a:xfrm>
          <a:prstGeom prst="rect">
            <a:avLst/>
          </a:prstGeom>
          <a:noFill/>
          <a:ln w="9525">
            <a:noFill/>
          </a:ln>
        </p:spPr>
        <p:txBody>
          <a:bodyPr lIns="50800" tIns="50800" rIns="50800" bIns="50800" anchor="ctr">
            <a:spAutoFit/>
          </a:bodyPr>
          <a:p>
            <a:pPr lvl="0" algn="ctr" eaLnBrk="1" latinLnBrk="1">
              <a:buClr>
                <a:srgbClr val="C82506"/>
              </a:buClr>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多核化</a:t>
            </a:r>
            <a:endParaRPr lang="en-US" altLang="x-none"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24581" name="矩形 4"/>
          <p:cNvSpPr/>
          <p:nvPr/>
        </p:nvSpPr>
        <p:spPr>
          <a:xfrm>
            <a:off x="952500" y="11982450"/>
            <a:ext cx="22386925" cy="1773238"/>
          </a:xfrm>
          <a:prstGeom prst="rect">
            <a:avLst/>
          </a:prstGeom>
          <a:noFill/>
          <a:ln w="9525">
            <a:noFill/>
          </a:ln>
        </p:spPr>
        <p:txBody>
          <a:bodyPr>
            <a:spAutoFit/>
          </a:bodyPr>
          <a:p>
            <a:pPr marL="685800" lvl="0" indent="-685800" eaLnBrk="1" hangingPunct="1">
              <a:lnSpc>
                <a:spcPct val="130000"/>
              </a:lnSpc>
              <a:buChar char="•"/>
            </a:pPr>
            <a:r>
              <a:rPr lang="zh-CN" altLang="en-US" sz="2800" dirty="0">
                <a:solidFill>
                  <a:srgbClr val="111111"/>
                </a:solidFill>
                <a:latin typeface="微软雅黑 Light" panose="020B0502040204020203" pitchFamily="2" charset="-122"/>
                <a:ea typeface="微软雅黑 Light" panose="020B0502040204020203" pitchFamily="2" charset="-122"/>
                <a:sym typeface="Helvetica Light" panose="02010600030101010101"/>
              </a:rPr>
              <a:t>华为的任正非是最为推崇狼性：纪律、勇气、热血、进取心、危机意识和团队精神，写入您的语言文本写入您的语言文本写入您的语言文本写入您的语言文本写入您的语言文本写入您的语言文本写入您的语言文本写入您的语言文本写入您的语言文本</a:t>
            </a:r>
            <a:endParaRPr lang="zh-CN" altLang="en-US" sz="28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685800" lvl="0" indent="-685800" eaLnBrk="1" hangingPunct="1">
              <a:lnSpc>
                <a:spcPct val="130000"/>
              </a:lnSpc>
              <a:buChar char="•"/>
            </a:pPr>
            <a:endParaRPr lang="zh-CN" altLang="en-US" sz="28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文本框 1"/>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狼族团队</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25603" name="文本框 2"/>
          <p:cNvSpPr txBox="1"/>
          <p:nvPr/>
        </p:nvSpPr>
        <p:spPr>
          <a:xfrm rot="2590773">
            <a:off x="21061363" y="814388"/>
            <a:ext cx="3529012" cy="1257300"/>
          </a:xfrm>
          <a:prstGeom prst="rect">
            <a:avLst/>
          </a:prstGeom>
          <a:noFill/>
          <a:ln w="9525">
            <a:noFill/>
          </a:ln>
        </p:spPr>
        <p:txBody>
          <a:bodyPr lIns="50800" tIns="50800" rIns="50800" bIns="50800" anchor="ctr">
            <a:spAutoFit/>
          </a:bodyPr>
          <a:p>
            <a:pPr lvl="0" algn="ctr" eaLnBrk="1" latinLnBrk="1">
              <a:lnSpc>
                <a:spcPct val="150000"/>
              </a:lnSpc>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全国性</a:t>
            </a:r>
            <a:endParaRPr lang="en-US" altLang="x-none"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pic>
        <p:nvPicPr>
          <p:cNvPr id="25604" name="Picture 2" descr="鹰"/>
          <p:cNvPicPr>
            <a:picLocks noChangeAspect="1"/>
          </p:cNvPicPr>
          <p:nvPr/>
        </p:nvPicPr>
        <p:blipFill>
          <a:blip r:embed="rId1"/>
          <a:stretch>
            <a:fillRect/>
          </a:stretch>
        </p:blipFill>
        <p:spPr>
          <a:xfrm>
            <a:off x="6337300" y="4478338"/>
            <a:ext cx="7620000" cy="7634287"/>
          </a:xfrm>
          <a:prstGeom prst="rect">
            <a:avLst/>
          </a:prstGeom>
          <a:noFill/>
          <a:ln w="9525">
            <a:noFill/>
          </a:ln>
        </p:spPr>
      </p:pic>
      <p:sp>
        <p:nvSpPr>
          <p:cNvPr id="25605" name="MH_Picture_2"/>
          <p:cNvSpPr/>
          <p:nvPr/>
        </p:nvSpPr>
        <p:spPr>
          <a:xfrm flipH="1">
            <a:off x="4243388" y="4176713"/>
            <a:ext cx="3836987" cy="4013200"/>
          </a:xfrm>
          <a:prstGeom prst="diamond">
            <a:avLst/>
          </a:prstGeom>
          <a:blipFill rotWithShape="1">
            <a:blip r:embed="rId2"/>
            <a:stretch>
              <a:fillRect/>
            </a:stretch>
          </a:blipFill>
          <a:ln w="9525">
            <a:noFill/>
          </a:ln>
        </p:spPr>
        <p:txBody>
          <a:bodyPr lIns="109753" tIns="54877" rIns="109753" bIns="54877" anchor="ctr"/>
          <a:p>
            <a:pPr lvl="0" algn="ctr" eaLnBrk="1" hangingPunct="1"/>
            <a:endParaRPr lang="zh-CN" altLang="en-US" sz="2100" dirty="0">
              <a:solidFill>
                <a:srgbClr val="FFFFFF"/>
              </a:solidFill>
              <a:latin typeface="Arial Narrow" panose="020B0606020202030204" pitchFamily="2" charset="0"/>
              <a:ea typeface="微软雅黑" panose="020B0503020204020204" pitchFamily="2" charset="-122"/>
              <a:sym typeface="Helvetica Light" panose="02010600030101010101"/>
            </a:endParaRPr>
          </a:p>
        </p:txBody>
      </p:sp>
      <p:sp>
        <p:nvSpPr>
          <p:cNvPr id="25606" name="MH_Picture_5"/>
          <p:cNvSpPr/>
          <p:nvPr/>
        </p:nvSpPr>
        <p:spPr>
          <a:xfrm flipH="1">
            <a:off x="93663" y="4176713"/>
            <a:ext cx="3832225" cy="4013200"/>
          </a:xfrm>
          <a:prstGeom prst="diamond">
            <a:avLst/>
          </a:prstGeom>
          <a:blipFill rotWithShape="1">
            <a:blip r:embed="rId3"/>
            <a:stretch>
              <a:fillRect/>
            </a:stretch>
          </a:blipFill>
          <a:ln w="9525">
            <a:noFill/>
          </a:ln>
        </p:spPr>
        <p:txBody>
          <a:bodyPr lIns="109753" tIns="54877" rIns="109753" bIns="54877" anchor="ctr"/>
          <a:p>
            <a:pPr lvl="0" algn="ctr" eaLnBrk="1" hangingPunct="1"/>
            <a:endParaRPr lang="zh-CN" altLang="en-US" sz="2100" dirty="0">
              <a:solidFill>
                <a:srgbClr val="FFFFFF"/>
              </a:solidFill>
              <a:latin typeface="Arial Narrow" panose="020B0606020202030204" pitchFamily="2" charset="0"/>
              <a:ea typeface="微软雅黑" panose="020B0503020204020204" pitchFamily="2" charset="-122"/>
              <a:sym typeface="Helvetica Light" panose="02010600030101010101"/>
            </a:endParaRPr>
          </a:p>
        </p:txBody>
      </p:sp>
      <p:sp>
        <p:nvSpPr>
          <p:cNvPr id="25607" name="MH_Other_3"/>
          <p:cNvSpPr/>
          <p:nvPr/>
        </p:nvSpPr>
        <p:spPr>
          <a:xfrm flipH="1">
            <a:off x="-3175" y="6369050"/>
            <a:ext cx="1857375" cy="3881438"/>
          </a:xfrm>
          <a:custGeom>
            <a:avLst/>
            <a:gdLst/>
            <a:ahLst/>
            <a:cxnLst>
              <a:cxn ang="0">
                <a:pos x="1858963" y="0"/>
              </a:cxn>
              <a:cxn ang="0">
                <a:pos x="1858963" y="3881438"/>
              </a:cxn>
              <a:cxn ang="0">
                <a:pos x="0" y="1940719"/>
              </a:cxn>
              <a:cxn ang="0">
                <a:pos x="1858963" y="0"/>
              </a:cxn>
            </a:cxnLst>
            <a:pathLst>
              <a:path w="766000" h="1601636">
                <a:moveTo>
                  <a:pt x="766000" y="0"/>
                </a:moveTo>
                <a:lnTo>
                  <a:pt x="766000" y="1601636"/>
                </a:lnTo>
                <a:lnTo>
                  <a:pt x="0" y="800818"/>
                </a:lnTo>
                <a:lnTo>
                  <a:pt x="766000" y="0"/>
                </a:lnTo>
                <a:close/>
              </a:path>
            </a:pathLst>
          </a:custGeom>
          <a:solidFill>
            <a:srgbClr val="C82506">
              <a:alpha val="100000"/>
            </a:srgbClr>
          </a:solidFill>
          <a:ln w="9525">
            <a:noFill/>
          </a:ln>
        </p:spPr>
        <p:txBody>
          <a:bodyPr/>
          <a:p>
            <a:endParaRPr lang="zh-CN" altLang="en-US"/>
          </a:p>
        </p:txBody>
      </p:sp>
      <p:sp>
        <p:nvSpPr>
          <p:cNvPr id="25608" name="MH_Picture_6"/>
          <p:cNvSpPr/>
          <p:nvPr/>
        </p:nvSpPr>
        <p:spPr>
          <a:xfrm flipH="1">
            <a:off x="100013" y="8423275"/>
            <a:ext cx="3835400" cy="4013200"/>
          </a:xfrm>
          <a:prstGeom prst="diamond">
            <a:avLst/>
          </a:prstGeom>
          <a:blipFill rotWithShape="1">
            <a:blip r:embed="rId4"/>
            <a:stretch>
              <a:fillRect/>
            </a:stretch>
          </a:blipFill>
          <a:ln w="9525">
            <a:noFill/>
          </a:ln>
        </p:spPr>
        <p:txBody>
          <a:bodyPr lIns="109753" tIns="54877" rIns="109753" bIns="54877" anchor="ctr"/>
          <a:p>
            <a:pPr lvl="0" algn="ctr" eaLnBrk="1" hangingPunct="1"/>
            <a:endParaRPr lang="zh-CN" altLang="en-US" sz="2100" dirty="0">
              <a:solidFill>
                <a:srgbClr val="FFFFFF"/>
              </a:solidFill>
              <a:latin typeface="Arial Narrow" panose="020B0606020202030204" pitchFamily="2" charset="0"/>
              <a:ea typeface="微软雅黑" panose="020B0503020204020204" pitchFamily="2" charset="-122"/>
              <a:sym typeface="Helvetica Light" panose="02010600030101010101"/>
            </a:endParaRPr>
          </a:p>
        </p:txBody>
      </p:sp>
      <p:sp>
        <p:nvSpPr>
          <p:cNvPr id="25609" name="MH_Picture_4"/>
          <p:cNvSpPr/>
          <p:nvPr/>
        </p:nvSpPr>
        <p:spPr>
          <a:xfrm flipH="1">
            <a:off x="2171700" y="6302375"/>
            <a:ext cx="3830638" cy="4008438"/>
          </a:xfrm>
          <a:prstGeom prst="diamond">
            <a:avLst/>
          </a:prstGeom>
          <a:blipFill rotWithShape="1">
            <a:blip r:embed="rId5"/>
            <a:stretch>
              <a:fillRect/>
            </a:stretch>
          </a:blipFill>
          <a:ln w="9525">
            <a:noFill/>
          </a:ln>
        </p:spPr>
        <p:txBody>
          <a:bodyPr lIns="109753" tIns="54877" rIns="109753" bIns="54877" anchor="ctr"/>
          <a:p>
            <a:pPr lvl="0" algn="ctr" eaLnBrk="1" hangingPunct="1"/>
            <a:endParaRPr lang="zh-CN" altLang="en-US" sz="2100" dirty="0">
              <a:solidFill>
                <a:srgbClr val="FFFFFF"/>
              </a:solidFill>
              <a:latin typeface="Arial Narrow" panose="020B0606020202030204" pitchFamily="2" charset="0"/>
              <a:ea typeface="微软雅黑" panose="020B0503020204020204" pitchFamily="2" charset="-122"/>
              <a:sym typeface="Helvetica Light" panose="02010600030101010101"/>
            </a:endParaRPr>
          </a:p>
        </p:txBody>
      </p:sp>
      <p:sp>
        <p:nvSpPr>
          <p:cNvPr id="25610" name="MH_Picture_3"/>
          <p:cNvSpPr/>
          <p:nvPr/>
        </p:nvSpPr>
        <p:spPr>
          <a:xfrm flipH="1">
            <a:off x="4243388" y="8423275"/>
            <a:ext cx="3836987" cy="4013200"/>
          </a:xfrm>
          <a:prstGeom prst="diamond">
            <a:avLst/>
          </a:prstGeom>
          <a:blipFill rotWithShape="1">
            <a:blip r:embed="rId6"/>
            <a:stretch>
              <a:fillRect/>
            </a:stretch>
          </a:blipFill>
          <a:ln w="9525">
            <a:noFill/>
          </a:ln>
        </p:spPr>
        <p:txBody>
          <a:bodyPr lIns="109753" tIns="54877" rIns="109753" bIns="54877" anchor="ctr"/>
          <a:p>
            <a:pPr lvl="0" algn="ctr" eaLnBrk="1" hangingPunct="1"/>
            <a:endParaRPr lang="zh-CN" altLang="en-US" sz="2100" dirty="0">
              <a:solidFill>
                <a:srgbClr val="FFFFFF"/>
              </a:solidFill>
              <a:latin typeface="Arial Narrow" panose="020B0606020202030204" pitchFamily="2" charset="0"/>
              <a:ea typeface="微软雅黑" panose="020B0503020204020204" pitchFamily="2" charset="-122"/>
              <a:sym typeface="Helvetica Light" panose="02010600030101010101"/>
            </a:endParaRPr>
          </a:p>
        </p:txBody>
      </p:sp>
      <p:sp>
        <p:nvSpPr>
          <p:cNvPr id="25611" name="矩形 120"/>
          <p:cNvSpPr/>
          <p:nvPr/>
        </p:nvSpPr>
        <p:spPr>
          <a:xfrm>
            <a:off x="13957300" y="4302125"/>
            <a:ext cx="9631363" cy="8734425"/>
          </a:xfrm>
          <a:prstGeom prst="rect">
            <a:avLst/>
          </a:prstGeom>
          <a:noFill/>
          <a:ln w="9525">
            <a:noFill/>
          </a:ln>
        </p:spPr>
        <p:txBody>
          <a:bodyPr>
            <a:spAutoFit/>
          </a:bodyPr>
          <a:p>
            <a:pPr marL="685800" lvl="0" indent="-685800" eaLnBrk="1" hangingPunct="1">
              <a:lnSpc>
                <a:spcPct val="130000"/>
              </a:lnSpc>
              <a:buChar char="•"/>
            </a:pPr>
            <a:r>
              <a:rPr lang="zh-CN" altLang="en-US" sz="4800" dirty="0">
                <a:solidFill>
                  <a:srgbClr val="111111"/>
                </a:solidFill>
                <a:latin typeface="微软雅黑 Light" panose="020B0502040204020203" pitchFamily="2" charset="-122"/>
                <a:ea typeface="微软雅黑 Light" panose="020B0502040204020203" pitchFamily="2" charset="-122"/>
                <a:sym typeface="Helvetica Light" panose="02010600030101010101"/>
              </a:rPr>
              <a:t>华为的任正非是最为推崇狼性：纪律、勇气、热血、进取心、危机意识和团队精神，写入您的语言文本写入您的语言文本写入您的语言文本写入您的语言文本写入您的语言文本写入您的语言文本写入您的语言文本写入您的语言文本写入您的语言文本</a:t>
            </a:r>
            <a:endParaRPr lang="zh-CN" altLang="en-US" sz="48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685800" lvl="0" indent="-685800" eaLnBrk="1" hangingPunct="1">
              <a:lnSpc>
                <a:spcPct val="130000"/>
              </a:lnSpc>
              <a:buChar char="•"/>
            </a:pPr>
            <a:endParaRPr lang="zh-CN" altLang="en-US" sz="48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矩形 4"/>
          <p:cNvSpPr/>
          <p:nvPr/>
        </p:nvSpPr>
        <p:spPr>
          <a:xfrm>
            <a:off x="15532100" y="3803650"/>
            <a:ext cx="7480300" cy="9051925"/>
          </a:xfrm>
          <a:prstGeom prst="rect">
            <a:avLst/>
          </a:prstGeom>
          <a:solidFill>
            <a:srgbClr val="62482F"/>
          </a:solidFill>
          <a:ln w="9525">
            <a:noFill/>
          </a:ln>
          <a:effectLst>
            <a:outerShdw dist="25400" dir="5400000" algn="ctr" rotWithShape="0">
              <a:srgbClr val="000000">
                <a:alpha val="50000"/>
              </a:srgbClr>
            </a:outerShdw>
          </a:effectLst>
        </p:spPr>
        <p:txBody>
          <a:bodyPr lIns="50800" tIns="50800" rIns="50800" bIns="50800" anchor="ctr">
            <a:spAutoFit/>
          </a:bodyPr>
          <a:p>
            <a:pPr lvl="0" algn="ctr" eaLnBrk="1" latinLnBrk="1"/>
            <a:endParaRPr lang="zh-CN" altLang="en-US" sz="3200" dirty="0">
              <a:solidFill>
                <a:srgbClr val="FFFFFF"/>
              </a:solidFill>
              <a:latin typeface="Helvetica Light" panose="02010600030101010101"/>
              <a:ea typeface="Helvetica Light" panose="02010600030101010101"/>
              <a:sym typeface="Helvetica Light" panose="02010600030101010101"/>
            </a:endParaRPr>
          </a:p>
        </p:txBody>
      </p:sp>
      <p:sp>
        <p:nvSpPr>
          <p:cNvPr id="26627" name="文本框 1"/>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狼族团队</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26628" name="文本框 2"/>
          <p:cNvSpPr txBox="1"/>
          <p:nvPr/>
        </p:nvSpPr>
        <p:spPr>
          <a:xfrm rot="2590773">
            <a:off x="21031200" y="1098550"/>
            <a:ext cx="3748088" cy="841375"/>
          </a:xfrm>
          <a:prstGeom prst="rect">
            <a:avLst/>
          </a:prstGeom>
          <a:noFill/>
          <a:ln w="9525">
            <a:noFill/>
          </a:ln>
        </p:spPr>
        <p:txBody>
          <a:bodyPr lIns="50800" tIns="50800" rIns="50800" bIns="50800" anchor="ctr">
            <a:spAutoFit/>
          </a:bodyPr>
          <a:p>
            <a:pPr lvl="0" algn="ctr" eaLnBrk="1" latinLnBrk="1">
              <a:buClr>
                <a:srgbClr val="C82506"/>
              </a:buClr>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互联网战略</a:t>
            </a:r>
            <a:endPar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pic>
        <p:nvPicPr>
          <p:cNvPr id="26629" name="图片 3"/>
          <p:cNvPicPr>
            <a:picLocks noChangeAspect="1"/>
          </p:cNvPicPr>
          <p:nvPr/>
        </p:nvPicPr>
        <p:blipFill>
          <a:blip r:embed="rId1"/>
          <a:stretch>
            <a:fillRect/>
          </a:stretch>
        </p:blipFill>
        <p:spPr>
          <a:xfrm>
            <a:off x="15708313" y="3948113"/>
            <a:ext cx="7127875" cy="8764587"/>
          </a:xfrm>
          <a:prstGeom prst="rect">
            <a:avLst/>
          </a:prstGeom>
          <a:noFill/>
          <a:ln w="9525">
            <a:noFill/>
          </a:ln>
        </p:spPr>
      </p:pic>
      <p:sp>
        <p:nvSpPr>
          <p:cNvPr id="26630" name="矩形 5"/>
          <p:cNvSpPr/>
          <p:nvPr/>
        </p:nvSpPr>
        <p:spPr>
          <a:xfrm>
            <a:off x="1343025" y="3948113"/>
            <a:ext cx="13609638" cy="8216900"/>
          </a:xfrm>
          <a:prstGeom prst="rect">
            <a:avLst/>
          </a:prstGeom>
          <a:noFill/>
          <a:ln w="9525">
            <a:noFill/>
          </a:ln>
        </p:spPr>
        <p:txBody>
          <a:bodyPr>
            <a:spAutoFit/>
          </a:bodyPr>
          <a:p>
            <a:pPr marL="571500" lvl="0" indent="-571500" eaLnBrk="1" hangingPunct="1">
              <a:lnSpc>
                <a:spcPct val="120000"/>
              </a:lnSpc>
              <a:buClr>
                <a:srgbClr val="C82506"/>
              </a:buClr>
              <a:buChar char="•"/>
            </a:pPr>
            <a:r>
              <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第十二届全国人民代表大会第三次会议在人民大会堂举行开幕会。李克强总理提出制定“互联网</a:t>
            </a:r>
            <a:r>
              <a:rPr lang="en-US" altLang="x-none"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a:t>
            </a:r>
            <a:r>
              <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行动计划。</a:t>
            </a:r>
            <a:endPar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hangingPunct="1">
              <a:lnSpc>
                <a:spcPct val="120000"/>
              </a:lnSpc>
              <a:buClr>
                <a:srgbClr val="C82506"/>
              </a:buClr>
              <a:buChar char="•"/>
            </a:pPr>
            <a:r>
              <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李克强在政府工作报告中提出：新兴产业和新兴业态是竞争高地。要实施高端装备、信息网络、集成电路、新能源、新材料、生物医药、航空发动机、燃气轮机等重大项目，把一批新兴产业培育成主导产业。</a:t>
            </a:r>
            <a:endPar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a:p>
            <a:pPr marL="571500" lvl="0" indent="-571500" eaLnBrk="1" hangingPunct="1">
              <a:lnSpc>
                <a:spcPct val="120000"/>
              </a:lnSpc>
              <a:buClr>
                <a:srgbClr val="C82506"/>
              </a:buClr>
              <a:buChar char="•"/>
            </a:pPr>
            <a:r>
              <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制定“互联网</a:t>
            </a:r>
            <a:r>
              <a:rPr lang="en-US" altLang="x-none"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a:t>
            </a:r>
            <a:r>
              <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行动计划，推动移动互联网、云计算、大数据、物联网等与现代制造业结合，促进电子商务、工业互联网和互联网金融健康发展，引导互联网企业拓展国际市场。国家已设立</a:t>
            </a:r>
            <a:r>
              <a:rPr lang="en-US" altLang="x-none"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400</a:t>
            </a:r>
            <a:r>
              <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亿元新兴产业创业投资引导基金，要整合筹措更多资金，为产业创新加油助力。</a:t>
            </a:r>
            <a:endParaRPr lang="zh-CN" altLang="en-US" sz="40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文本框 37"/>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键入标题</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27651" name="文本框 38"/>
          <p:cNvSpPr txBox="1"/>
          <p:nvPr/>
        </p:nvSpPr>
        <p:spPr>
          <a:xfrm rot="2590773">
            <a:off x="21061363" y="814388"/>
            <a:ext cx="3529012" cy="1257300"/>
          </a:xfrm>
          <a:prstGeom prst="rect">
            <a:avLst/>
          </a:prstGeom>
          <a:noFill/>
          <a:ln w="9525">
            <a:noFill/>
          </a:ln>
        </p:spPr>
        <p:txBody>
          <a:bodyPr lIns="50800" tIns="50800" rIns="50800" bIns="50800" anchor="ctr">
            <a:spAutoFit/>
          </a:bodyPr>
          <a:p>
            <a:pPr lvl="0" algn="ctr" eaLnBrk="1" latinLnBrk="1">
              <a:lnSpc>
                <a:spcPct val="150000"/>
              </a:lnSpc>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键入标题</a:t>
            </a:r>
            <a:endParaRPr lang="en-US" altLang="x-none"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sp>
        <p:nvSpPr>
          <p:cNvPr id="27652" name="任意多边形 3"/>
          <p:cNvSpPr/>
          <p:nvPr/>
        </p:nvSpPr>
        <p:spPr>
          <a:xfrm>
            <a:off x="4673600" y="5456238"/>
            <a:ext cx="5692775" cy="5654675"/>
          </a:xfrm>
          <a:custGeom>
            <a:avLst/>
            <a:gdLst>
              <a:gd name="txL" fmla="*/ 0 w 2235200"/>
              <a:gd name="txT" fmla="*/ 0 h 2235200"/>
              <a:gd name="txR" fmla="*/ 2235200 w 2235200"/>
              <a:gd name="txB" fmla="*/ 2235200 h 2235200"/>
            </a:gdLst>
            <a:ahLst/>
            <a:cxnLst>
              <a:cxn ang="0">
                <a:pos x="3632224" y="805526"/>
              </a:cxn>
              <a:cxn ang="0">
                <a:pos x="4030263" y="475755"/>
              </a:cxn>
              <a:cxn ang="0">
                <a:pos x="4348249" y="739188"/>
              </a:cxn>
              <a:cxn ang="0">
                <a:pos x="4088428" y="1183467"/>
              </a:cxn>
              <a:cxn ang="0">
                <a:pos x="4501248" y="1889413"/>
              </a:cxn>
              <a:cxn ang="0">
                <a:pos x="5020864" y="1889401"/>
              </a:cxn>
              <a:cxn ang="0">
                <a:pos x="5092944" y="2293007"/>
              </a:cxn>
              <a:cxn ang="0">
                <a:pos x="4604663" y="2468458"/>
              </a:cxn>
              <a:cxn ang="0">
                <a:pos x="4461294" y="3271232"/>
              </a:cxn>
              <a:cxn ang="0">
                <a:pos x="4859348" y="3600982"/>
              </a:cxn>
              <a:cxn ang="0">
                <a:pos x="4651798" y="3955910"/>
              </a:cxn>
              <a:cxn ang="0">
                <a:pos x="4163525" y="3780433"/>
              </a:cxn>
              <a:cxn ang="0">
                <a:pos x="3531050" y="4304406"/>
              </a:cxn>
              <a:cxn ang="0">
                <a:pos x="3621293" y="4809628"/>
              </a:cxn>
              <a:cxn ang="0">
                <a:pos x="3231223" y="4949799"/>
              </a:cxn>
              <a:cxn ang="0">
                <a:pos x="2971428" y="4505508"/>
              </a:cxn>
              <a:cxn ang="0">
                <a:pos x="2145788" y="4505508"/>
              </a:cxn>
              <a:cxn ang="0">
                <a:pos x="1885995" y="4949799"/>
              </a:cxn>
              <a:cxn ang="0">
                <a:pos x="1495925" y="4809628"/>
              </a:cxn>
              <a:cxn ang="0">
                <a:pos x="1586172" y="4304406"/>
              </a:cxn>
              <a:cxn ang="0">
                <a:pos x="953697" y="3780433"/>
              </a:cxn>
              <a:cxn ang="0">
                <a:pos x="465421" y="3955910"/>
              </a:cxn>
              <a:cxn ang="0">
                <a:pos x="257870" y="3600982"/>
              </a:cxn>
              <a:cxn ang="0">
                <a:pos x="655925" y="3271232"/>
              </a:cxn>
              <a:cxn ang="0">
                <a:pos x="512556" y="2468458"/>
              </a:cxn>
              <a:cxn ang="0">
                <a:pos x="24275" y="2293007"/>
              </a:cxn>
              <a:cxn ang="0">
                <a:pos x="96355" y="1889401"/>
              </a:cxn>
              <a:cxn ang="0">
                <a:pos x="615968" y="1889413"/>
              </a:cxn>
              <a:cxn ang="0">
                <a:pos x="1028788" y="1183467"/>
              </a:cxn>
              <a:cxn ang="0">
                <a:pos x="768970" y="739188"/>
              </a:cxn>
              <a:cxn ang="0">
                <a:pos x="1086955" y="475755"/>
              </a:cxn>
              <a:cxn ang="0">
                <a:pos x="1484995" y="805526"/>
              </a:cxn>
              <a:cxn ang="0">
                <a:pos x="2260842" y="526723"/>
              </a:cxn>
              <a:cxn ang="0">
                <a:pos x="2351060" y="21498"/>
              </a:cxn>
              <a:cxn ang="0">
                <a:pos x="2766159" y="21498"/>
              </a:cxn>
              <a:cxn ang="0">
                <a:pos x="2856377" y="526723"/>
              </a:cxn>
              <a:cxn ang="0">
                <a:pos x="3632224" y="805526"/>
              </a:cxn>
            </a:cxnLst>
            <a:rect l="txL" t="txT" r="txR" b="tx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solidFill>
            <a:srgbClr val="C82506">
              <a:alpha val="100000"/>
            </a:srgbClr>
          </a:solidFill>
          <a:ln w="9525">
            <a:noFill/>
          </a:ln>
        </p:spPr>
        <p:txBody>
          <a:bodyPr/>
          <a:p>
            <a:endParaRPr lang="zh-CN" altLang="en-US"/>
          </a:p>
        </p:txBody>
      </p:sp>
      <p:sp>
        <p:nvSpPr>
          <p:cNvPr id="27653" name="椭圆 4"/>
          <p:cNvSpPr/>
          <p:nvPr/>
        </p:nvSpPr>
        <p:spPr>
          <a:xfrm>
            <a:off x="5946775" y="6723063"/>
            <a:ext cx="3140075" cy="3124200"/>
          </a:xfrm>
          <a:prstGeom prst="ellipse">
            <a:avLst/>
          </a:prstGeom>
          <a:solidFill>
            <a:srgbClr val="FAFAFA"/>
          </a:solidFill>
          <a:ln w="120650" cap="flat" cmpd="sng">
            <a:solidFill>
              <a:srgbClr val="D9D9D9"/>
            </a:solidFill>
            <a:prstDash val="solid"/>
            <a:headEnd type="none" w="med" len="med"/>
            <a:tailEnd type="none" w="med" len="med"/>
          </a:ln>
        </p:spPr>
        <p:txBody>
          <a:bodyPr lIns="0" tIns="0" rIns="0" bIns="0" anchor="ctr"/>
          <a:p>
            <a:pPr lvl="0" algn="ctr" eaLnBrk="1" hangingPunct="1"/>
            <a:r>
              <a:rPr lang="zh-CN" altLang="en-US" sz="4400" b="1" dirty="0">
                <a:solidFill>
                  <a:srgbClr val="544F60"/>
                </a:solidFill>
                <a:latin typeface="Arial Rounded MT Bold" panose="020F0704030504030204" pitchFamily="2" charset="0"/>
                <a:ea typeface="微软雅黑" panose="020B0503020204020204" pitchFamily="2" charset="-122"/>
                <a:sym typeface="Arial Rounded MT Bold" panose="020F0704030504030204" pitchFamily="2" charset="0"/>
              </a:rPr>
              <a:t>移动</a:t>
            </a:r>
            <a:endParaRPr lang="en-US" altLang="x-none" sz="4400" b="1" dirty="0">
              <a:solidFill>
                <a:srgbClr val="544F60"/>
              </a:solidFill>
              <a:latin typeface="Arial Rounded MT Bold" panose="020F0704030504030204" pitchFamily="2" charset="0"/>
              <a:ea typeface="微软雅黑" panose="020B0503020204020204" pitchFamily="2" charset="-122"/>
              <a:sym typeface="Arial Rounded MT Bold" panose="020F0704030504030204" pitchFamily="2" charset="0"/>
            </a:endParaRPr>
          </a:p>
          <a:p>
            <a:pPr lvl="0" algn="ctr" eaLnBrk="1" hangingPunct="1"/>
            <a:r>
              <a:rPr lang="zh-CN" altLang="en-US" sz="4400" b="1" dirty="0">
                <a:solidFill>
                  <a:srgbClr val="544F60"/>
                </a:solidFill>
                <a:latin typeface="Arial Rounded MT Bold" panose="020F0704030504030204" pitchFamily="2" charset="0"/>
                <a:ea typeface="微软雅黑" panose="020B0503020204020204" pitchFamily="2" charset="-122"/>
                <a:sym typeface="Arial Rounded MT Bold" panose="020F0704030504030204" pitchFamily="2" charset="0"/>
              </a:rPr>
              <a:t>互联网</a:t>
            </a:r>
            <a:endParaRPr lang="zh-CN" altLang="en-US" sz="4400" b="1" dirty="0">
              <a:solidFill>
                <a:srgbClr val="544F60"/>
              </a:solidFill>
              <a:latin typeface="Arial Rounded MT Bold" panose="020F0704030504030204" pitchFamily="2" charset="0"/>
              <a:ea typeface="微软雅黑" panose="020B0503020204020204" pitchFamily="2" charset="-122"/>
              <a:sym typeface="Arial Rounded MT Bold" panose="020F0704030504030204" pitchFamily="2" charset="0"/>
            </a:endParaRPr>
          </a:p>
        </p:txBody>
      </p:sp>
      <p:sp>
        <p:nvSpPr>
          <p:cNvPr id="27654" name="椭圆 6"/>
          <p:cNvSpPr/>
          <p:nvPr/>
        </p:nvSpPr>
        <p:spPr>
          <a:xfrm>
            <a:off x="3086100" y="10198100"/>
            <a:ext cx="2382838" cy="2363788"/>
          </a:xfrm>
          <a:prstGeom prst="ellipse">
            <a:avLst/>
          </a:prstGeom>
          <a:solidFill>
            <a:srgbClr val="FAFAFA"/>
          </a:solidFill>
          <a:ln w="101600" cap="flat" cmpd="sng">
            <a:solidFill>
              <a:srgbClr val="987B64"/>
            </a:solidFill>
            <a:prstDash val="solid"/>
            <a:headEnd type="none" w="med" len="med"/>
            <a:tailEnd type="none" w="med" len="med"/>
          </a:ln>
        </p:spPr>
        <p:txBody>
          <a:bodyPr lIns="0" tIns="0" rIns="0" bIns="0" anchor="ctr"/>
          <a:p>
            <a:pPr lvl="0" algn="ctr" eaLnBrk="1" hangingPunct="1"/>
            <a:r>
              <a:rPr lang="zh-CN" altLang="en-US" sz="5400" dirty="0">
                <a:solidFill>
                  <a:srgbClr val="2E324E"/>
                </a:solidFill>
                <a:latin typeface="Arial Rounded MT Bold" panose="020F0704030504030204" pitchFamily="2" charset="0"/>
                <a:ea typeface="微软雅黑" panose="020B0503020204020204" pitchFamily="2" charset="-122"/>
                <a:sym typeface="Arial Rounded MT Bold" panose="020F0704030504030204" pitchFamily="2" charset="0"/>
              </a:rPr>
              <a:t>游戏</a:t>
            </a:r>
            <a:endParaRPr lang="zh-CN" altLang="en-US" sz="5400" dirty="0">
              <a:solidFill>
                <a:srgbClr val="2E324E"/>
              </a:solidFill>
              <a:latin typeface="Arial Rounded MT Bold" panose="020F0704030504030204" pitchFamily="2" charset="0"/>
              <a:ea typeface="微软雅黑" panose="020B0503020204020204" pitchFamily="2" charset="-122"/>
              <a:sym typeface="Arial Rounded MT Bold" panose="020F0704030504030204" pitchFamily="2" charset="0"/>
            </a:endParaRPr>
          </a:p>
        </p:txBody>
      </p:sp>
      <p:sp>
        <p:nvSpPr>
          <p:cNvPr id="27655" name="任意多边形 7"/>
          <p:cNvSpPr/>
          <p:nvPr/>
        </p:nvSpPr>
        <p:spPr>
          <a:xfrm rot="2400000">
            <a:off x="1374775" y="5559425"/>
            <a:ext cx="3689350" cy="3667125"/>
          </a:xfrm>
          <a:custGeom>
            <a:avLst/>
            <a:gdLst>
              <a:gd name="txL" fmla="*/ 0 w 2235200"/>
              <a:gd name="txT" fmla="*/ 0 h 2235200"/>
              <a:gd name="txR" fmla="*/ 2235200 w 2235200"/>
              <a:gd name="txB" fmla="*/ 2235200 h 2235200"/>
            </a:gdLst>
            <a:ahLst/>
            <a:cxnLst>
              <a:cxn ang="0">
                <a:pos x="2521009" y="556031"/>
              </a:cxn>
              <a:cxn ang="0">
                <a:pos x="2797274" y="328397"/>
              </a:cxn>
              <a:cxn ang="0">
                <a:pos x="3017978" y="510241"/>
              </a:cxn>
              <a:cxn ang="0">
                <a:pos x="2837647" y="816913"/>
              </a:cxn>
              <a:cxn ang="0">
                <a:pos x="3124169" y="1304207"/>
              </a:cxn>
              <a:cxn ang="0">
                <a:pos x="3484820" y="1304200"/>
              </a:cxn>
              <a:cxn ang="0">
                <a:pos x="3534847" y="1582795"/>
              </a:cxn>
              <a:cxn ang="0">
                <a:pos x="3195947" y="1703906"/>
              </a:cxn>
              <a:cxn ang="0">
                <a:pos x="3096438" y="2258035"/>
              </a:cxn>
              <a:cxn ang="0">
                <a:pos x="3372715" y="2485652"/>
              </a:cxn>
              <a:cxn ang="0">
                <a:pos x="3228662" y="2730650"/>
              </a:cxn>
              <a:cxn ang="0">
                <a:pos x="2889769" y="2609524"/>
              </a:cxn>
              <a:cxn ang="0">
                <a:pos x="2450787" y="2971205"/>
              </a:cxn>
              <a:cxn ang="0">
                <a:pos x="2513423" y="3319946"/>
              </a:cxn>
              <a:cxn ang="0">
                <a:pos x="2242688" y="3416702"/>
              </a:cxn>
              <a:cxn ang="0">
                <a:pos x="2062370" y="3110021"/>
              </a:cxn>
              <a:cxn ang="0">
                <a:pos x="1489323" y="3110021"/>
              </a:cxn>
              <a:cxn ang="0">
                <a:pos x="1309006" y="3416702"/>
              </a:cxn>
              <a:cxn ang="0">
                <a:pos x="1038273" y="3319946"/>
              </a:cxn>
              <a:cxn ang="0">
                <a:pos x="1100909" y="2971205"/>
              </a:cxn>
              <a:cxn ang="0">
                <a:pos x="661929" y="2609524"/>
              </a:cxn>
              <a:cxn ang="0">
                <a:pos x="323033" y="2730650"/>
              </a:cxn>
              <a:cxn ang="0">
                <a:pos x="178981" y="2485652"/>
              </a:cxn>
              <a:cxn ang="0">
                <a:pos x="455256" y="2258035"/>
              </a:cxn>
              <a:cxn ang="0">
                <a:pos x="355747" y="1703906"/>
              </a:cxn>
              <a:cxn ang="0">
                <a:pos x="16849" y="1582795"/>
              </a:cxn>
              <a:cxn ang="0">
                <a:pos x="66876" y="1304200"/>
              </a:cxn>
              <a:cxn ang="0">
                <a:pos x="427524" y="1304207"/>
              </a:cxn>
              <a:cxn ang="0">
                <a:pos x="714049" y="816913"/>
              </a:cxn>
              <a:cxn ang="0">
                <a:pos x="533718" y="510241"/>
              </a:cxn>
              <a:cxn ang="0">
                <a:pos x="754420" y="328397"/>
              </a:cxn>
              <a:cxn ang="0">
                <a:pos x="1030686" y="556031"/>
              </a:cxn>
              <a:cxn ang="0">
                <a:pos x="1569179" y="363582"/>
              </a:cxn>
              <a:cxn ang="0">
                <a:pos x="1631795" y="14839"/>
              </a:cxn>
              <a:cxn ang="0">
                <a:pos x="1919901" y="14839"/>
              </a:cxn>
              <a:cxn ang="0">
                <a:pos x="1982517" y="363582"/>
              </a:cxn>
              <a:cxn ang="0">
                <a:pos x="2521009" y="556031"/>
              </a:cxn>
            </a:cxnLst>
            <a:rect l="txL" t="txT" r="txR" b="tx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solidFill>
            <a:srgbClr val="62482F">
              <a:alpha val="100000"/>
            </a:srgbClr>
          </a:solidFill>
          <a:ln w="9525">
            <a:noFill/>
          </a:ln>
        </p:spPr>
        <p:txBody>
          <a:bodyPr/>
          <a:p>
            <a:endParaRPr lang="zh-CN" altLang="en-US"/>
          </a:p>
        </p:txBody>
      </p:sp>
      <p:sp>
        <p:nvSpPr>
          <p:cNvPr id="27656" name="椭圆 8"/>
          <p:cNvSpPr/>
          <p:nvPr/>
        </p:nvSpPr>
        <p:spPr>
          <a:xfrm>
            <a:off x="2120900" y="6342063"/>
            <a:ext cx="2120900" cy="2103437"/>
          </a:xfrm>
          <a:prstGeom prst="ellipse">
            <a:avLst/>
          </a:prstGeom>
          <a:solidFill>
            <a:srgbClr val="FAFAFA"/>
          </a:solidFill>
          <a:ln w="101600" cap="flat" cmpd="sng">
            <a:solidFill>
              <a:srgbClr val="BFBFBF"/>
            </a:solidFill>
            <a:prstDash val="solid"/>
            <a:headEnd type="none" w="med" len="med"/>
            <a:tailEnd type="none" w="med" len="med"/>
          </a:ln>
        </p:spPr>
        <p:txBody>
          <a:bodyPr lIns="0" tIns="0" rIns="0" bIns="0" anchor="ctr"/>
          <a:p>
            <a:pPr lvl="0" algn="ctr" eaLnBrk="1" hangingPunct="1"/>
            <a:r>
              <a:rPr lang="zh-CN" altLang="en-US" sz="4800" dirty="0">
                <a:solidFill>
                  <a:srgbClr val="2E324E"/>
                </a:solidFill>
                <a:latin typeface="Arial Rounded MT Bold" panose="020F0704030504030204" pitchFamily="2" charset="0"/>
                <a:ea typeface="微软雅黑" panose="020B0503020204020204" pitchFamily="2" charset="-122"/>
                <a:sym typeface="Arial Rounded MT Bold" panose="020F0704030504030204" pitchFamily="2" charset="0"/>
              </a:rPr>
              <a:t>应用</a:t>
            </a:r>
            <a:endParaRPr lang="zh-CN" altLang="en-US" sz="4800" dirty="0">
              <a:solidFill>
                <a:srgbClr val="2E324E"/>
              </a:solidFill>
              <a:latin typeface="Arial Rounded MT Bold" panose="020F0704030504030204" pitchFamily="2" charset="0"/>
              <a:ea typeface="微软雅黑" panose="020B0503020204020204" pitchFamily="2" charset="-122"/>
              <a:sym typeface="Arial Rounded MT Bold" panose="020F0704030504030204" pitchFamily="2" charset="0"/>
            </a:endParaRPr>
          </a:p>
        </p:txBody>
      </p:sp>
      <p:sp>
        <p:nvSpPr>
          <p:cNvPr id="27657" name="椭圆 10"/>
          <p:cNvSpPr/>
          <p:nvPr/>
        </p:nvSpPr>
        <p:spPr>
          <a:xfrm>
            <a:off x="4778375" y="3679825"/>
            <a:ext cx="1797050" cy="1781175"/>
          </a:xfrm>
          <a:prstGeom prst="ellipse">
            <a:avLst/>
          </a:prstGeom>
          <a:solidFill>
            <a:srgbClr val="FAFAFA"/>
          </a:solidFill>
          <a:ln w="101600" cap="flat" cmpd="sng">
            <a:solidFill>
              <a:srgbClr val="987B64"/>
            </a:solidFill>
            <a:prstDash val="solid"/>
            <a:headEnd type="none" w="med" len="med"/>
            <a:tailEnd type="none" w="med" len="med"/>
          </a:ln>
        </p:spPr>
        <p:txBody>
          <a:bodyPr lIns="0" tIns="0" rIns="0" bIns="0" anchor="ctr"/>
          <a:p>
            <a:pPr lvl="0" algn="ctr" eaLnBrk="1" hangingPunct="1"/>
            <a:r>
              <a:rPr lang="zh-CN" altLang="en-US" sz="4800" dirty="0">
                <a:solidFill>
                  <a:srgbClr val="2E324E"/>
                </a:solidFill>
                <a:latin typeface="Arial Rounded MT Bold" panose="020F0704030504030204" pitchFamily="2" charset="0"/>
                <a:ea typeface="微软雅黑" panose="020B0503020204020204" pitchFamily="2" charset="-122"/>
                <a:sym typeface="Arial Rounded MT Bold" panose="020F0704030504030204" pitchFamily="2" charset="0"/>
              </a:rPr>
              <a:t>信息</a:t>
            </a:r>
            <a:endParaRPr lang="zh-CN" altLang="en-US" sz="4800" dirty="0">
              <a:solidFill>
                <a:srgbClr val="2E324E"/>
              </a:solidFill>
              <a:latin typeface="Arial Rounded MT Bold" panose="020F0704030504030204" pitchFamily="2" charset="0"/>
              <a:ea typeface="微软雅黑" panose="020B0503020204020204" pitchFamily="2" charset="-122"/>
              <a:sym typeface="Arial Rounded MT Bold" panose="020F0704030504030204" pitchFamily="2" charset="0"/>
            </a:endParaRPr>
          </a:p>
        </p:txBody>
      </p:sp>
      <p:sp>
        <p:nvSpPr>
          <p:cNvPr id="27658" name="环形箭头 15"/>
          <p:cNvSpPr/>
          <p:nvPr/>
        </p:nvSpPr>
        <p:spPr>
          <a:xfrm rot="5880000">
            <a:off x="7772400" y="5516563"/>
            <a:ext cx="5519738" cy="5272087"/>
          </a:xfrm>
          <a:custGeom>
            <a:avLst/>
            <a:gdLst>
              <a:gd name="txL" fmla="*/ 0 w 21600"/>
              <a:gd name="txT" fmla="*/ 0 h 21600"/>
              <a:gd name="txR" fmla="*/ 21600 w 21600"/>
              <a:gd name="txB" fmla="*/ 21600 h 21600"/>
            </a:gdLst>
            <a:ahLst/>
            <a:cxnLst>
              <a:cxn ang="0">
                <a:pos x="2147483646" y="2147483646"/>
              </a:cxn>
              <a:cxn ang="0">
                <a:pos x="2147483646" y="2147483646"/>
              </a:cxn>
              <a:cxn ang="0">
                <a:pos x="2147483646" y="2147483646"/>
              </a:cxn>
              <a:cxn ang="0">
                <a:pos x="0"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21600" h="21600">
                <a:moveTo>
                  <a:pt x="18456" y="8157"/>
                </a:moveTo>
                <a:cubicBezTo>
                  <a:pt x="17329" y="4891"/>
                  <a:pt x="14255" y="2699"/>
                  <a:pt x="10799" y="2700"/>
                </a:cubicBezTo>
                <a:cubicBezTo>
                  <a:pt x="6326" y="2700"/>
                  <a:pt x="2700" y="6326"/>
                  <a:pt x="2700" y="10800"/>
                </a:cubicBezTo>
                <a:lnTo>
                  <a:pt x="0" y="10800"/>
                </a:lnTo>
                <a:cubicBezTo>
                  <a:pt x="0" y="4835"/>
                  <a:pt x="4835" y="0"/>
                  <a:pt x="10800" y="0"/>
                </a:cubicBezTo>
                <a:cubicBezTo>
                  <a:pt x="15406" y="-1"/>
                  <a:pt x="19506" y="2922"/>
                  <a:pt x="21009" y="7276"/>
                </a:cubicBezTo>
                <a:lnTo>
                  <a:pt x="23561" y="6396"/>
                </a:lnTo>
                <a:lnTo>
                  <a:pt x="21054" y="11546"/>
                </a:lnTo>
                <a:lnTo>
                  <a:pt x="15904" y="9038"/>
                </a:lnTo>
                <a:lnTo>
                  <a:pt x="18456" y="8157"/>
                </a:lnTo>
                <a:close/>
              </a:path>
            </a:pathLst>
          </a:custGeom>
          <a:solidFill>
            <a:srgbClr val="987B64">
              <a:alpha val="100000"/>
            </a:srgbClr>
          </a:solidFill>
          <a:ln w="9525">
            <a:noFill/>
          </a:ln>
        </p:spPr>
        <p:txBody>
          <a:bodyPr/>
          <a:p>
            <a:endParaRPr lang="zh-CN" altLang="en-US"/>
          </a:p>
        </p:txBody>
      </p:sp>
      <p:sp>
        <p:nvSpPr>
          <p:cNvPr id="27659" name="文本框 16"/>
          <p:cNvSpPr/>
          <p:nvPr/>
        </p:nvSpPr>
        <p:spPr>
          <a:xfrm>
            <a:off x="13187363" y="11049000"/>
            <a:ext cx="4265612" cy="1446213"/>
          </a:xfrm>
          <a:prstGeom prst="rect">
            <a:avLst/>
          </a:prstGeom>
          <a:noFill/>
          <a:ln w="9525">
            <a:noFill/>
          </a:ln>
        </p:spPr>
        <p:txBody>
          <a:bodyPr>
            <a:spAutoFit/>
          </a:bodyPr>
          <a:p>
            <a:pPr lvl="0" algn="ctr" eaLnBrk="1" hangingPunct="1"/>
            <a:r>
              <a:rPr lang="zh-CN" altLang="en-US" sz="4400" dirty="0">
                <a:solidFill>
                  <a:srgbClr val="3D3F41"/>
                </a:solidFill>
                <a:latin typeface="Arial" panose="020B0604020202020204" pitchFamily="34" charset="0"/>
                <a:ea typeface="微软雅黑" panose="020B0503020204020204" pitchFamily="2" charset="-122"/>
                <a:sym typeface="Arial" panose="020B0604020202020204" pitchFamily="34" charset="0"/>
              </a:rPr>
              <a:t>移动互联网驱动手游爆炸式发展</a:t>
            </a:r>
            <a:endParaRPr lang="zh-CN" altLang="en-US" sz="4400" dirty="0">
              <a:solidFill>
                <a:srgbClr val="3D3F41"/>
              </a:solidFill>
              <a:latin typeface="Arial" panose="020B0604020202020204" pitchFamily="34" charset="0"/>
              <a:ea typeface="微软雅黑" panose="020B0503020204020204" pitchFamily="2" charset="-122"/>
              <a:sym typeface="Arial" panose="020B0604020202020204" pitchFamily="34" charset="0"/>
            </a:endParaRPr>
          </a:p>
        </p:txBody>
      </p:sp>
      <p:sp>
        <p:nvSpPr>
          <p:cNvPr id="27660" name="右箭头 17"/>
          <p:cNvSpPr/>
          <p:nvPr/>
        </p:nvSpPr>
        <p:spPr>
          <a:xfrm>
            <a:off x="17484725" y="11423650"/>
            <a:ext cx="927100" cy="696913"/>
          </a:xfrm>
          <a:prstGeom prst="rightArrow">
            <a:avLst>
              <a:gd name="adj1" fmla="val 50000"/>
              <a:gd name="adj2" fmla="val 50212"/>
            </a:avLst>
          </a:prstGeom>
          <a:solidFill>
            <a:srgbClr val="987B64"/>
          </a:solidFill>
          <a:ln w="9525">
            <a:noFill/>
          </a:ln>
        </p:spPr>
        <p:txBody>
          <a:bodyPr anchor="ctr"/>
          <a:p>
            <a:pPr lvl="0" algn="ctr" eaLnBrk="1" hangingPunct="1"/>
            <a:endParaRPr lang="zh-CN" altLang="en-US" sz="1400" dirty="0">
              <a:solidFill>
                <a:srgbClr val="FFFFFF"/>
              </a:solidFill>
              <a:latin typeface="Calibri" panose="020F0502020204030204" pitchFamily="2" charset="0"/>
              <a:ea typeface="宋体" panose="02010600030101010101" pitchFamily="2" charset="-122"/>
              <a:sym typeface="宋体" panose="02010600030101010101" pitchFamily="2" charset="-122"/>
            </a:endParaRPr>
          </a:p>
        </p:txBody>
      </p:sp>
      <p:sp>
        <p:nvSpPr>
          <p:cNvPr id="27661" name="文本框 19"/>
          <p:cNvSpPr/>
          <p:nvPr/>
        </p:nvSpPr>
        <p:spPr>
          <a:xfrm>
            <a:off x="18665825" y="11049000"/>
            <a:ext cx="4887913" cy="1446213"/>
          </a:xfrm>
          <a:prstGeom prst="rect">
            <a:avLst/>
          </a:prstGeom>
          <a:noFill/>
          <a:ln w="9525">
            <a:noFill/>
          </a:ln>
        </p:spPr>
        <p:txBody>
          <a:bodyPr>
            <a:spAutoFit/>
          </a:bodyPr>
          <a:p>
            <a:pPr lvl="0" algn="ctr" eaLnBrk="1" hangingPunct="1"/>
            <a:r>
              <a:rPr lang="zh-CN" altLang="en-US" sz="4400" dirty="0">
                <a:solidFill>
                  <a:srgbClr val="3D3F41"/>
                </a:solidFill>
                <a:latin typeface="Arial" panose="020B0604020202020204" pitchFamily="34" charset="0"/>
                <a:ea typeface="微软雅黑" panose="020B0503020204020204" pitchFamily="2" charset="-122"/>
                <a:sym typeface="Arial" panose="020B0604020202020204" pitchFamily="34" charset="0"/>
              </a:rPr>
              <a:t>新兴行业需要适应于发展的商业模式</a:t>
            </a:r>
            <a:endParaRPr lang="zh-CN" altLang="en-US" sz="4400" dirty="0">
              <a:solidFill>
                <a:srgbClr val="3D3F41"/>
              </a:solidFill>
              <a:latin typeface="Arial" panose="020B0604020202020204" pitchFamily="34" charset="0"/>
              <a:ea typeface="微软雅黑" panose="020B0503020204020204" pitchFamily="2" charset="-122"/>
              <a:sym typeface="Arial" panose="020B0604020202020204" pitchFamily="34" charset="0"/>
            </a:endParaRPr>
          </a:p>
        </p:txBody>
      </p:sp>
      <p:pic>
        <p:nvPicPr>
          <p:cNvPr id="27662" name="Picture 17" descr="要死"/>
          <p:cNvPicPr>
            <a:picLocks noChangeAspect="1"/>
          </p:cNvPicPr>
          <p:nvPr/>
        </p:nvPicPr>
        <p:blipFill>
          <a:blip r:embed="rId1"/>
          <a:stretch>
            <a:fillRect/>
          </a:stretch>
        </p:blipFill>
        <p:spPr>
          <a:xfrm>
            <a:off x="13473113" y="5456238"/>
            <a:ext cx="10910887" cy="5035550"/>
          </a:xfrm>
          <a:prstGeom prst="rect">
            <a:avLst/>
          </a:prstGeom>
          <a:noFill/>
          <a:ln w="9525">
            <a:noFill/>
          </a:ln>
        </p:spPr>
      </p:pic>
    </p:spTree>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文本框 31"/>
          <p:cNvSpPr txBox="1"/>
          <p:nvPr/>
        </p:nvSpPr>
        <p:spPr>
          <a:xfrm>
            <a:off x="206375" y="1065213"/>
            <a:ext cx="6423025" cy="2041525"/>
          </a:xfrm>
          <a:prstGeom prst="rect">
            <a:avLst/>
          </a:prstGeom>
          <a:noFill/>
          <a:ln w="9525">
            <a:noFill/>
          </a:ln>
        </p:spPr>
        <p:txBody>
          <a:bodyPr lIns="50800" tIns="50800" rIns="50800" bIns="50800" anchor="ctr">
            <a:spAutoFit/>
          </a:bodyPr>
          <a:p>
            <a:pPr lvl="0" algn="ctr" eaLnBrk="1" latinLnBrk="1"/>
            <a:r>
              <a:rPr lang="zh-CN" altLang="en-US" sz="6000" b="1" dirty="0">
                <a:solidFill>
                  <a:srgbClr val="000000"/>
                </a:solidFill>
                <a:latin typeface="方正清刻本悦宋简体" panose="02000000000000000000" pitchFamily="2" charset="-122"/>
                <a:ea typeface="方正清刻本悦宋简体" panose="02000000000000000000" pitchFamily="2" charset="-122"/>
                <a:sym typeface="Helvetica Light" panose="02010600030101010101"/>
              </a:rPr>
              <a:t>实战派 </a:t>
            </a:r>
            <a:r>
              <a:rPr lang="zh-CN" altLang="en-US" sz="6000" b="1" dirty="0">
                <a:solidFill>
                  <a:srgbClr val="C82506"/>
                </a:solidFill>
                <a:latin typeface="微软雅黑" panose="020B0503020204020204" pitchFamily="2" charset="-122"/>
                <a:ea typeface="微软雅黑" panose="020B0503020204020204" pitchFamily="2" charset="-122"/>
                <a:sym typeface="Helvetica Light" panose="02010600030101010101"/>
              </a:rPr>
              <a:t>狼族团队</a:t>
            </a:r>
            <a:endParaRPr lang="en-US" altLang="x-none" sz="6000" b="1" dirty="0">
              <a:solidFill>
                <a:srgbClr val="C82506"/>
              </a:solidFill>
              <a:latin typeface="微软雅黑" panose="020B0503020204020204" pitchFamily="2" charset="-122"/>
              <a:ea typeface="微软雅黑" panose="020B0503020204020204" pitchFamily="2" charset="-122"/>
              <a:sym typeface="Helvetica Light" panose="02010600030101010101"/>
            </a:endParaRPr>
          </a:p>
          <a:p>
            <a:pPr lvl="0" algn="ctr" eaLnBrk="1" latinLnBrk="1"/>
            <a:r>
              <a:rPr lang="en-US" altLang="x-none" sz="6600" dirty="0">
                <a:solidFill>
                  <a:srgbClr val="000000"/>
                </a:solidFill>
                <a:latin typeface="微软雅黑" panose="020B0503020204020204" pitchFamily="2" charset="-122"/>
                <a:ea typeface="微软雅黑" panose="020B0503020204020204" pitchFamily="2" charset="-122"/>
                <a:sym typeface="Helvetica Light" panose="02010600030101010101"/>
              </a:rPr>
              <a:t>Cooperation</a:t>
            </a:r>
            <a:endParaRPr lang="zh-CN" altLang="en-US" sz="6600" dirty="0">
              <a:solidFill>
                <a:srgbClr val="000000"/>
              </a:solidFill>
              <a:latin typeface="微软雅黑" panose="020B0503020204020204" pitchFamily="2" charset="-122"/>
              <a:ea typeface="微软雅黑" panose="020B0503020204020204" pitchFamily="2" charset="-122"/>
              <a:sym typeface="Helvetica Light" panose="02010600030101010101"/>
            </a:endParaRPr>
          </a:p>
        </p:txBody>
      </p:sp>
      <p:sp>
        <p:nvSpPr>
          <p:cNvPr id="28675" name="文本框 32"/>
          <p:cNvSpPr txBox="1"/>
          <p:nvPr/>
        </p:nvSpPr>
        <p:spPr>
          <a:xfrm rot="2590773">
            <a:off x="21031200" y="1098550"/>
            <a:ext cx="3748088" cy="841375"/>
          </a:xfrm>
          <a:prstGeom prst="rect">
            <a:avLst/>
          </a:prstGeom>
          <a:noFill/>
          <a:ln w="9525">
            <a:noFill/>
          </a:ln>
        </p:spPr>
        <p:txBody>
          <a:bodyPr lIns="50800" tIns="50800" rIns="50800" bIns="50800" anchor="ctr">
            <a:spAutoFit/>
          </a:bodyPr>
          <a:p>
            <a:pPr lvl="0" algn="ctr" eaLnBrk="1" latinLnBrk="1">
              <a:buClr>
                <a:srgbClr val="C82506"/>
              </a:buClr>
            </a:pPr>
            <a:r>
              <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rPr>
              <a:t>互联网战略</a:t>
            </a:r>
            <a:endParaRPr lang="zh-CN" altLang="en-US" sz="4800" dirty="0">
              <a:solidFill>
                <a:schemeClr val="bg1"/>
              </a:solidFill>
              <a:latin typeface="微软雅黑" panose="020B0503020204020204" pitchFamily="2" charset="-122"/>
              <a:ea typeface="微软雅黑" panose="020B0503020204020204" pitchFamily="2" charset="-122"/>
              <a:sym typeface="Helvetica Light" panose="02010600030101010101"/>
            </a:endParaRPr>
          </a:p>
        </p:txBody>
      </p:sp>
      <p:pic>
        <p:nvPicPr>
          <p:cNvPr id="28676" name="imac-real.png"/>
          <p:cNvPicPr>
            <a:picLocks noChangeAspect="1"/>
          </p:cNvPicPr>
          <p:nvPr/>
        </p:nvPicPr>
        <p:blipFill>
          <a:blip r:embed="rId1"/>
          <a:srcRect t="19920" b="6847"/>
          <a:stretch>
            <a:fillRect/>
          </a:stretch>
        </p:blipFill>
        <p:spPr>
          <a:xfrm>
            <a:off x="7373938" y="4797425"/>
            <a:ext cx="9513887" cy="7975600"/>
          </a:xfrm>
          <a:prstGeom prst="rect">
            <a:avLst/>
          </a:prstGeom>
          <a:noFill/>
          <a:ln w="9525">
            <a:noFill/>
          </a:ln>
        </p:spPr>
      </p:pic>
      <p:pic>
        <p:nvPicPr>
          <p:cNvPr id="28677" name="iphone-real.png"/>
          <p:cNvPicPr>
            <a:picLocks noChangeAspect="1"/>
          </p:cNvPicPr>
          <p:nvPr/>
        </p:nvPicPr>
        <p:blipFill>
          <a:blip r:embed="rId2"/>
          <a:stretch>
            <a:fillRect/>
          </a:stretch>
        </p:blipFill>
        <p:spPr>
          <a:xfrm>
            <a:off x="14776450" y="5815013"/>
            <a:ext cx="4295775" cy="5375275"/>
          </a:xfrm>
          <a:prstGeom prst="rect">
            <a:avLst/>
          </a:prstGeom>
          <a:noFill/>
          <a:ln w="9525">
            <a:noFill/>
          </a:ln>
        </p:spPr>
      </p:pic>
      <p:grpSp>
        <p:nvGrpSpPr>
          <p:cNvPr id="28678" name="Shape 1461"/>
          <p:cNvGrpSpPr/>
          <p:nvPr/>
        </p:nvGrpSpPr>
        <p:grpSpPr>
          <a:xfrm>
            <a:off x="16040100" y="6931025"/>
            <a:ext cx="1771650" cy="3140075"/>
            <a:chOff x="0" y="0"/>
            <a:chExt cx="1117" cy="1978"/>
          </a:xfrm>
        </p:grpSpPr>
        <p:pic>
          <p:nvPicPr>
            <p:cNvPr id="28679" name="Shape 1461"/>
            <p:cNvPicPr/>
            <p:nvPr/>
          </p:nvPicPr>
          <p:blipFill>
            <a:blip r:embed="rId3"/>
            <a:stretch>
              <a:fillRect/>
            </a:stretch>
          </p:blipFill>
          <p:spPr>
            <a:xfrm>
              <a:off x="0" y="0"/>
              <a:ext cx="1117" cy="1978"/>
            </a:xfrm>
            <a:prstGeom prst="rect">
              <a:avLst/>
            </a:prstGeom>
            <a:noFill/>
            <a:ln w="9525">
              <a:noFill/>
            </a:ln>
          </p:spPr>
        </p:pic>
        <p:sp>
          <p:nvSpPr>
            <p:cNvPr id="28680" name="文本框 28679"/>
            <p:cNvSpPr txBox="1"/>
            <p:nvPr/>
          </p:nvSpPr>
          <p:spPr>
            <a:xfrm>
              <a:off x="-2" y="2"/>
              <a:ext cx="1119" cy="1976"/>
            </a:xfrm>
            <a:prstGeom prst="rect">
              <a:avLst/>
            </a:prstGeom>
            <a:noFill/>
            <a:ln w="9525">
              <a:noFill/>
            </a:ln>
          </p:spPr>
          <p:txBody>
            <a:bodyPr lIns="0" tIns="0" rIns="0" bIns="0" anchor="ctr"/>
            <a:p>
              <a:pPr lvl="0" algn="ctr" eaLnBrk="1" hangingPunct="1"/>
              <a:endParaRPr lang="zh-CN" altLang="en-US" sz="28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grpSp>
      <p:pic>
        <p:nvPicPr>
          <p:cNvPr id="28681" name="Picture 1461"/>
          <p:cNvPicPr>
            <a:picLocks noChangeAspect="1"/>
          </p:cNvPicPr>
          <p:nvPr/>
        </p:nvPicPr>
        <p:blipFill>
          <a:blip r:embed="rId4"/>
          <a:stretch>
            <a:fillRect/>
          </a:stretch>
        </p:blipFill>
        <p:spPr>
          <a:xfrm rot="-8226747" flipH="1">
            <a:off x="16148050" y="11307763"/>
            <a:ext cx="1408113" cy="655637"/>
          </a:xfrm>
          <a:prstGeom prst="rect">
            <a:avLst/>
          </a:prstGeom>
          <a:noFill/>
          <a:ln w="9525">
            <a:noFill/>
          </a:ln>
        </p:spPr>
      </p:pic>
      <p:sp>
        <p:nvSpPr>
          <p:cNvPr id="28682" name="Shape 1464"/>
          <p:cNvSpPr/>
          <p:nvPr/>
        </p:nvSpPr>
        <p:spPr>
          <a:xfrm>
            <a:off x="17670463" y="11483975"/>
            <a:ext cx="3021012" cy="595313"/>
          </a:xfrm>
          <a:prstGeom prst="rect">
            <a:avLst/>
          </a:prstGeom>
          <a:noFill/>
          <a:ln w="9525">
            <a:noFill/>
          </a:ln>
        </p:spPr>
        <p:txBody>
          <a:bodyPr lIns="50800" tIns="50800" rIns="50800" bIns="50800" anchor="ctr">
            <a:spAutoFit/>
          </a:bodyPr>
          <a:p>
            <a:pPr lvl="0" eaLnBrk="1" hangingPunct="1"/>
            <a:r>
              <a:rPr lang="zh-CN" altLang="en-US" sz="3200" dirty="0">
                <a:solidFill>
                  <a:srgbClr val="000000"/>
                </a:solidFill>
                <a:latin typeface="微软雅黑" panose="020B0503020204020204" pitchFamily="2" charset="-122"/>
                <a:ea typeface="微软雅黑" panose="020B0503020204020204" pitchFamily="2" charset="-122"/>
                <a:sym typeface="Lato" panose="02010600030101010101"/>
              </a:rPr>
              <a:t>写入标题</a:t>
            </a:r>
            <a:endParaRPr lang="zh-CN" altLang="en-US" sz="3200" dirty="0">
              <a:solidFill>
                <a:srgbClr val="000000"/>
              </a:solidFill>
              <a:latin typeface="微软雅黑" panose="020B0503020204020204" pitchFamily="2" charset="-122"/>
              <a:ea typeface="微软雅黑" panose="020B0503020204020204" pitchFamily="2" charset="-122"/>
              <a:sym typeface="Lato" panose="02010600030101010101"/>
            </a:endParaRPr>
          </a:p>
        </p:txBody>
      </p:sp>
      <p:pic>
        <p:nvPicPr>
          <p:cNvPr id="28683" name="iphone-real.png"/>
          <p:cNvPicPr>
            <a:picLocks noChangeAspect="1"/>
          </p:cNvPicPr>
          <p:nvPr/>
        </p:nvPicPr>
        <p:blipFill>
          <a:blip r:embed="rId2"/>
          <a:stretch>
            <a:fillRect/>
          </a:stretch>
        </p:blipFill>
        <p:spPr>
          <a:xfrm>
            <a:off x="16665575" y="6140450"/>
            <a:ext cx="4294188" cy="5375275"/>
          </a:xfrm>
          <a:prstGeom prst="rect">
            <a:avLst/>
          </a:prstGeom>
          <a:noFill/>
          <a:ln w="9525">
            <a:noFill/>
          </a:ln>
        </p:spPr>
      </p:pic>
      <p:sp>
        <p:nvSpPr>
          <p:cNvPr id="28684" name="Shape 1468"/>
          <p:cNvSpPr/>
          <p:nvPr/>
        </p:nvSpPr>
        <p:spPr>
          <a:xfrm>
            <a:off x="17926050" y="7259638"/>
            <a:ext cx="1774825" cy="3136900"/>
          </a:xfrm>
          <a:prstGeom prst="rect">
            <a:avLst/>
          </a:prstGeom>
          <a:blipFill rotWithShape="1">
            <a:blip r:embed="rId5"/>
            <a:stretch>
              <a:fillRect/>
            </a:stretch>
          </a:blipFill>
          <a:ln w="9525">
            <a:noFill/>
          </a:ln>
        </p:spPr>
        <p:txBody>
          <a:bodyPr lIns="0" tIns="0" rIns="0" bIns="0" anchor="ctr"/>
          <a:p>
            <a:pPr lvl="0" algn="ctr" eaLnBrk="1" hangingPunct="1"/>
            <a:endParaRPr lang="zh-CN" altLang="en-US" sz="2800" dirty="0">
              <a:solidFill>
                <a:srgbClr val="0C2030"/>
              </a:solidFill>
              <a:latin typeface="微软雅黑 Light" panose="020B0502040204020203" pitchFamily="2" charset="-122"/>
              <a:ea typeface="微软雅黑 Light" panose="020B0502040204020203" pitchFamily="2" charset="-122"/>
              <a:sym typeface="Helvetica Light" panose="02010600030101010101"/>
            </a:endParaRPr>
          </a:p>
        </p:txBody>
      </p:sp>
      <p:pic>
        <p:nvPicPr>
          <p:cNvPr id="28685" name="Picture 1468"/>
          <p:cNvPicPr>
            <a:picLocks noChangeAspect="1"/>
          </p:cNvPicPr>
          <p:nvPr/>
        </p:nvPicPr>
        <p:blipFill>
          <a:blip r:embed="rId4"/>
          <a:stretch>
            <a:fillRect/>
          </a:stretch>
        </p:blipFill>
        <p:spPr>
          <a:xfrm rot="20093364">
            <a:off x="18681700" y="5400675"/>
            <a:ext cx="1406525" cy="655638"/>
          </a:xfrm>
          <a:prstGeom prst="rect">
            <a:avLst/>
          </a:prstGeom>
          <a:noFill/>
          <a:ln w="9525">
            <a:noFill/>
          </a:ln>
        </p:spPr>
      </p:pic>
      <p:sp>
        <p:nvSpPr>
          <p:cNvPr id="28686" name="Shape 1471"/>
          <p:cNvSpPr/>
          <p:nvPr/>
        </p:nvSpPr>
        <p:spPr>
          <a:xfrm>
            <a:off x="20212050" y="4860925"/>
            <a:ext cx="3021013" cy="595313"/>
          </a:xfrm>
          <a:prstGeom prst="rect">
            <a:avLst/>
          </a:prstGeom>
          <a:noFill/>
          <a:ln w="9525">
            <a:noFill/>
          </a:ln>
        </p:spPr>
        <p:txBody>
          <a:bodyPr lIns="50800" tIns="50800" rIns="50800" bIns="50800" anchor="ctr">
            <a:spAutoFit/>
          </a:bodyPr>
          <a:p>
            <a:pPr lvl="0" eaLnBrk="1" hangingPunct="1"/>
            <a:r>
              <a:rPr lang="zh-CN" altLang="en-US" sz="3200" dirty="0">
                <a:solidFill>
                  <a:srgbClr val="000000"/>
                </a:solidFill>
                <a:latin typeface="微软雅黑" panose="020B0503020204020204" pitchFamily="2" charset="-122"/>
                <a:ea typeface="微软雅黑" panose="020B0503020204020204" pitchFamily="2" charset="-122"/>
                <a:sym typeface="Lato" panose="02010600030101010101"/>
              </a:rPr>
              <a:t>写入标题</a:t>
            </a:r>
            <a:endParaRPr lang="zh-CN" altLang="en-US" sz="3200" dirty="0">
              <a:solidFill>
                <a:srgbClr val="000000"/>
              </a:solidFill>
              <a:latin typeface="微软雅黑" panose="020B0503020204020204" pitchFamily="2" charset="-122"/>
              <a:ea typeface="微软雅黑" panose="020B0503020204020204" pitchFamily="2" charset="-122"/>
              <a:sym typeface="Lato" panose="02010600030101010101"/>
            </a:endParaRPr>
          </a:p>
        </p:txBody>
      </p:sp>
      <p:sp>
        <p:nvSpPr>
          <p:cNvPr id="28687" name="Shape 1472"/>
          <p:cNvSpPr/>
          <p:nvPr/>
        </p:nvSpPr>
        <p:spPr>
          <a:xfrm>
            <a:off x="20264438" y="5410200"/>
            <a:ext cx="3243262" cy="1231900"/>
          </a:xfrm>
          <a:prstGeom prst="rect">
            <a:avLst/>
          </a:prstGeom>
          <a:noFill/>
          <a:ln w="9525">
            <a:noFill/>
          </a:ln>
        </p:spPr>
        <p:txBody>
          <a:bodyPr lIns="0" tIns="0" rIns="0" bIns="0">
            <a:spAutoFit/>
          </a:bodyPr>
          <a:p>
            <a:pPr lvl="0" eaLnBrk="1" hangingPunct="1"/>
            <a:r>
              <a:rPr lang="zh-CN" altLang="en-US" sz="2000" dirty="0">
                <a:solidFill>
                  <a:srgbClr val="000000"/>
                </a:solidFill>
                <a:latin typeface="微软雅黑 Light" panose="020B0502040204020203" pitchFamily="2" charset="-122"/>
                <a:ea typeface="微软雅黑 Light" panose="020B0502040204020203" pitchFamily="2" charset="-122"/>
                <a:sym typeface="Lato" panose="02010600030101010101"/>
              </a:rPr>
              <a:t>输入您的文字输入您的文字输入您的文字输入您的文字输入您的文字输入您的文字输入您的文字输入您的文字</a:t>
            </a:r>
            <a:endParaRPr lang="zh-CN" altLang="en-US" sz="2000" dirty="0">
              <a:solidFill>
                <a:srgbClr val="0C2030"/>
              </a:solidFill>
              <a:latin typeface="微软雅黑 Light" panose="020B0502040204020203" pitchFamily="2" charset="-122"/>
              <a:ea typeface="微软雅黑 Light" panose="020B0502040204020203" pitchFamily="2" charset="-122"/>
              <a:sym typeface="Lato" panose="02010600030101010101"/>
            </a:endParaRPr>
          </a:p>
        </p:txBody>
      </p:sp>
      <p:pic>
        <p:nvPicPr>
          <p:cNvPr id="28688" name="iphone-real.png"/>
          <p:cNvPicPr>
            <a:picLocks noChangeAspect="1"/>
          </p:cNvPicPr>
          <p:nvPr/>
        </p:nvPicPr>
        <p:blipFill>
          <a:blip r:embed="rId2"/>
          <a:stretch>
            <a:fillRect/>
          </a:stretch>
        </p:blipFill>
        <p:spPr>
          <a:xfrm>
            <a:off x="5332413" y="5815013"/>
            <a:ext cx="4294187" cy="5375275"/>
          </a:xfrm>
          <a:prstGeom prst="rect">
            <a:avLst/>
          </a:prstGeom>
          <a:noFill/>
          <a:ln w="9525">
            <a:noFill/>
          </a:ln>
        </p:spPr>
      </p:pic>
      <p:grpSp>
        <p:nvGrpSpPr>
          <p:cNvPr id="28689" name="Shape 1475"/>
          <p:cNvGrpSpPr/>
          <p:nvPr/>
        </p:nvGrpSpPr>
        <p:grpSpPr>
          <a:xfrm>
            <a:off x="6591300" y="6931025"/>
            <a:ext cx="1771650" cy="3140075"/>
            <a:chOff x="0" y="0"/>
            <a:chExt cx="1117" cy="1978"/>
          </a:xfrm>
        </p:grpSpPr>
        <p:pic>
          <p:nvPicPr>
            <p:cNvPr id="28690" name="Shape 1475"/>
            <p:cNvPicPr/>
            <p:nvPr/>
          </p:nvPicPr>
          <p:blipFill>
            <a:blip r:embed="rId6"/>
            <a:stretch>
              <a:fillRect/>
            </a:stretch>
          </p:blipFill>
          <p:spPr>
            <a:xfrm>
              <a:off x="0" y="0"/>
              <a:ext cx="1117" cy="1978"/>
            </a:xfrm>
            <a:prstGeom prst="rect">
              <a:avLst/>
            </a:prstGeom>
            <a:noFill/>
            <a:ln w="9525">
              <a:noFill/>
            </a:ln>
          </p:spPr>
        </p:pic>
        <p:sp>
          <p:nvSpPr>
            <p:cNvPr id="28691" name="文本框 28690"/>
            <p:cNvSpPr txBox="1"/>
            <p:nvPr/>
          </p:nvSpPr>
          <p:spPr>
            <a:xfrm>
              <a:off x="1" y="2"/>
              <a:ext cx="1118" cy="1976"/>
            </a:xfrm>
            <a:prstGeom prst="rect">
              <a:avLst/>
            </a:prstGeom>
            <a:noFill/>
            <a:ln w="9525">
              <a:noFill/>
            </a:ln>
          </p:spPr>
          <p:txBody>
            <a:bodyPr lIns="0" tIns="0" rIns="0" bIns="0" anchor="ctr"/>
            <a:p>
              <a:pPr lvl="0" algn="ctr" eaLnBrk="1" hangingPunct="1"/>
              <a:endParaRPr sz="1800">
                <a:solidFill>
                  <a:srgbClr val="000000"/>
                </a:solidFill>
                <a:latin typeface="Helvetica Light" panose="02010600030101010101"/>
                <a:ea typeface="Helvetica Light" panose="02010600030101010101"/>
                <a:sym typeface="Helvetica Light" panose="02010600030101010101"/>
              </a:endParaRPr>
            </a:p>
          </p:txBody>
        </p:sp>
      </p:grpSp>
      <p:pic>
        <p:nvPicPr>
          <p:cNvPr id="28692" name="Picture 1475"/>
          <p:cNvPicPr>
            <a:picLocks noChangeAspect="1"/>
          </p:cNvPicPr>
          <p:nvPr/>
        </p:nvPicPr>
        <p:blipFill>
          <a:blip r:embed="rId4"/>
          <a:stretch>
            <a:fillRect/>
          </a:stretch>
        </p:blipFill>
        <p:spPr>
          <a:xfrm rot="8071465">
            <a:off x="6845300" y="11309350"/>
            <a:ext cx="1409700" cy="657225"/>
          </a:xfrm>
          <a:prstGeom prst="rect">
            <a:avLst/>
          </a:prstGeom>
          <a:noFill/>
          <a:ln w="9525">
            <a:noFill/>
          </a:ln>
        </p:spPr>
      </p:pic>
      <p:sp>
        <p:nvSpPr>
          <p:cNvPr id="28693" name="Shape 1479"/>
          <p:cNvSpPr/>
          <p:nvPr/>
        </p:nvSpPr>
        <p:spPr>
          <a:xfrm>
            <a:off x="3751263" y="11483975"/>
            <a:ext cx="3021012" cy="595313"/>
          </a:xfrm>
          <a:prstGeom prst="rect">
            <a:avLst/>
          </a:prstGeom>
          <a:noFill/>
          <a:ln w="9525">
            <a:noFill/>
          </a:ln>
        </p:spPr>
        <p:txBody>
          <a:bodyPr lIns="50800" tIns="50800" rIns="50800" bIns="50800" anchor="ctr">
            <a:spAutoFit/>
          </a:bodyPr>
          <a:p>
            <a:pPr lvl="0" algn="r" eaLnBrk="1" hangingPunct="1"/>
            <a:r>
              <a:rPr lang="zh-CN" altLang="en-US" sz="3200" dirty="0">
                <a:solidFill>
                  <a:srgbClr val="000000"/>
                </a:solidFill>
                <a:latin typeface="微软雅黑" panose="020B0503020204020204" pitchFamily="2" charset="-122"/>
                <a:ea typeface="微软雅黑" panose="020B0503020204020204" pitchFamily="2" charset="-122"/>
                <a:sym typeface="Lato" panose="02010600030101010101"/>
              </a:rPr>
              <a:t>写入标题</a:t>
            </a:r>
            <a:endParaRPr lang="zh-CN" altLang="en-US" sz="3200" dirty="0">
              <a:solidFill>
                <a:srgbClr val="000000"/>
              </a:solidFill>
              <a:latin typeface="微软雅黑" panose="020B0503020204020204" pitchFamily="2" charset="-122"/>
              <a:ea typeface="微软雅黑" panose="020B0503020204020204" pitchFamily="2" charset="-122"/>
              <a:sym typeface="Lato" panose="02010600030101010101"/>
            </a:endParaRPr>
          </a:p>
        </p:txBody>
      </p:sp>
      <p:pic>
        <p:nvPicPr>
          <p:cNvPr id="28694" name="iphone-real.png"/>
          <p:cNvPicPr>
            <a:picLocks noChangeAspect="1"/>
          </p:cNvPicPr>
          <p:nvPr/>
        </p:nvPicPr>
        <p:blipFill>
          <a:blip r:embed="rId2"/>
          <a:stretch>
            <a:fillRect/>
          </a:stretch>
        </p:blipFill>
        <p:spPr>
          <a:xfrm>
            <a:off x="3613150" y="6140450"/>
            <a:ext cx="4292600" cy="5375275"/>
          </a:xfrm>
          <a:prstGeom prst="rect">
            <a:avLst/>
          </a:prstGeom>
          <a:noFill/>
          <a:ln w="9525">
            <a:noFill/>
          </a:ln>
        </p:spPr>
      </p:pic>
      <p:sp>
        <p:nvSpPr>
          <p:cNvPr id="28695" name="Shape 1482"/>
          <p:cNvSpPr/>
          <p:nvPr/>
        </p:nvSpPr>
        <p:spPr>
          <a:xfrm>
            <a:off x="4870450" y="7259638"/>
            <a:ext cx="1776413" cy="3136900"/>
          </a:xfrm>
          <a:prstGeom prst="rect">
            <a:avLst/>
          </a:prstGeom>
          <a:solidFill>
            <a:srgbClr val="F5F4F6"/>
          </a:solidFill>
          <a:ln w="9525">
            <a:noFill/>
          </a:ln>
        </p:spPr>
        <p:txBody>
          <a:bodyPr lIns="0" tIns="0" rIns="0" bIns="0" anchor="ctr"/>
          <a:p>
            <a:pPr lvl="0" algn="ctr" eaLnBrk="1" hangingPunct="1"/>
            <a:r>
              <a:rPr lang="zh-CN" altLang="en-US" sz="2800" dirty="0">
                <a:solidFill>
                  <a:srgbClr val="000000"/>
                </a:solidFill>
                <a:latin typeface="微软雅黑 Light" panose="020B0502040204020203" pitchFamily="2" charset="-122"/>
                <a:ea typeface="微软雅黑 Light" panose="020B0502040204020203" pitchFamily="2" charset="-122"/>
                <a:sym typeface="Helvetica Light" panose="02010600030101010101"/>
              </a:rPr>
              <a:t>贴入图片或加字文字</a:t>
            </a:r>
            <a:endParaRPr lang="zh-CN" altLang="en-US" sz="2800" dirty="0">
              <a:solidFill>
                <a:srgbClr val="000000"/>
              </a:solidFill>
              <a:latin typeface="微软雅黑 Light" panose="020B0502040204020203" pitchFamily="2" charset="-122"/>
              <a:ea typeface="微软雅黑 Light" panose="020B0502040204020203" pitchFamily="2" charset="-122"/>
              <a:sym typeface="Helvetica Light" panose="02010600030101010101"/>
            </a:endParaRPr>
          </a:p>
        </p:txBody>
      </p:sp>
      <p:pic>
        <p:nvPicPr>
          <p:cNvPr id="28696" name="Picture 1482"/>
          <p:cNvPicPr>
            <a:picLocks noChangeAspect="1"/>
          </p:cNvPicPr>
          <p:nvPr/>
        </p:nvPicPr>
        <p:blipFill>
          <a:blip r:embed="rId4"/>
          <a:stretch>
            <a:fillRect/>
          </a:stretch>
        </p:blipFill>
        <p:spPr>
          <a:xfrm rot="-19429667" flipH="1">
            <a:off x="4595813" y="5381625"/>
            <a:ext cx="1406525" cy="657225"/>
          </a:xfrm>
          <a:prstGeom prst="rect">
            <a:avLst/>
          </a:prstGeom>
          <a:noFill/>
          <a:ln w="9525">
            <a:noFill/>
          </a:ln>
        </p:spPr>
      </p:pic>
      <p:sp>
        <p:nvSpPr>
          <p:cNvPr id="28697" name="Shape 1486"/>
          <p:cNvSpPr/>
          <p:nvPr/>
        </p:nvSpPr>
        <p:spPr>
          <a:xfrm>
            <a:off x="1482725" y="4860925"/>
            <a:ext cx="3021013" cy="595313"/>
          </a:xfrm>
          <a:prstGeom prst="rect">
            <a:avLst/>
          </a:prstGeom>
          <a:noFill/>
          <a:ln w="9525">
            <a:noFill/>
          </a:ln>
        </p:spPr>
        <p:txBody>
          <a:bodyPr lIns="50800" tIns="50800" rIns="50800" bIns="50800" anchor="ctr">
            <a:spAutoFit/>
          </a:bodyPr>
          <a:p>
            <a:pPr lvl="0" algn="r" eaLnBrk="1" hangingPunct="1"/>
            <a:r>
              <a:rPr lang="zh-CN" altLang="en-US" sz="3200" dirty="0">
                <a:solidFill>
                  <a:srgbClr val="0C2030"/>
                </a:solidFill>
                <a:latin typeface="微软雅黑" panose="020B0503020204020204" pitchFamily="2" charset="-122"/>
                <a:ea typeface="微软雅黑" panose="020B0503020204020204" pitchFamily="2" charset="-122"/>
                <a:sym typeface="Lato" panose="02010600030101010101"/>
              </a:rPr>
              <a:t>写入标题</a:t>
            </a:r>
            <a:endParaRPr lang="zh-CN" altLang="en-US" sz="3200" dirty="0">
              <a:solidFill>
                <a:srgbClr val="0C2030"/>
              </a:solidFill>
              <a:latin typeface="微软雅黑" panose="020B0503020204020204" pitchFamily="2" charset="-122"/>
              <a:ea typeface="微软雅黑" panose="020B0503020204020204" pitchFamily="2" charset="-122"/>
              <a:sym typeface="Lato" panose="02010600030101010101"/>
            </a:endParaRPr>
          </a:p>
        </p:txBody>
      </p:sp>
      <p:sp>
        <p:nvSpPr>
          <p:cNvPr id="28698" name="Shape 1472"/>
          <p:cNvSpPr/>
          <p:nvPr/>
        </p:nvSpPr>
        <p:spPr>
          <a:xfrm>
            <a:off x="1471613" y="5410200"/>
            <a:ext cx="3243262" cy="1231900"/>
          </a:xfrm>
          <a:prstGeom prst="rect">
            <a:avLst/>
          </a:prstGeom>
          <a:noFill/>
          <a:ln w="9525">
            <a:noFill/>
          </a:ln>
        </p:spPr>
        <p:txBody>
          <a:bodyPr lIns="0" tIns="0" rIns="0" bIns="0">
            <a:spAutoFit/>
          </a:bodyPr>
          <a:p>
            <a:pPr lvl="0" eaLnBrk="1" hangingPunct="1"/>
            <a:r>
              <a:rPr lang="zh-CN" altLang="en-US" sz="2000" dirty="0">
                <a:solidFill>
                  <a:srgbClr val="000000"/>
                </a:solidFill>
                <a:latin typeface="微软雅黑 Light" panose="020B0502040204020203" pitchFamily="2" charset="-122"/>
                <a:ea typeface="微软雅黑 Light" panose="020B0502040204020203" pitchFamily="2" charset="-122"/>
                <a:sym typeface="Lato" panose="02010600030101010101"/>
              </a:rPr>
              <a:t>输入您的文字输入您的文字输入您的文字输入您的文字输入您的文字输入您的文字输入您的文字输入您的文字</a:t>
            </a:r>
            <a:endParaRPr lang="zh-CN" altLang="en-US" sz="2000" dirty="0">
              <a:solidFill>
                <a:srgbClr val="0C2030"/>
              </a:solidFill>
              <a:latin typeface="微软雅黑 Light" panose="020B0502040204020203" pitchFamily="2" charset="-122"/>
              <a:ea typeface="微软雅黑 Light" panose="020B0502040204020203" pitchFamily="2" charset="-122"/>
              <a:sym typeface="Lato" panose="02010600030101010101"/>
            </a:endParaRPr>
          </a:p>
        </p:txBody>
      </p:sp>
      <p:sp>
        <p:nvSpPr>
          <p:cNvPr id="28699" name="Shape 1472"/>
          <p:cNvSpPr/>
          <p:nvPr/>
        </p:nvSpPr>
        <p:spPr>
          <a:xfrm>
            <a:off x="1657350" y="11515725"/>
            <a:ext cx="3241675" cy="1231900"/>
          </a:xfrm>
          <a:prstGeom prst="rect">
            <a:avLst/>
          </a:prstGeom>
          <a:noFill/>
          <a:ln w="9525">
            <a:noFill/>
          </a:ln>
        </p:spPr>
        <p:txBody>
          <a:bodyPr lIns="0" tIns="0" rIns="0" bIns="0">
            <a:spAutoFit/>
          </a:bodyPr>
          <a:p>
            <a:pPr lvl="0" eaLnBrk="1" hangingPunct="1"/>
            <a:r>
              <a:rPr lang="zh-CN" altLang="en-US" sz="2000" dirty="0">
                <a:solidFill>
                  <a:srgbClr val="000000"/>
                </a:solidFill>
                <a:latin typeface="微软雅黑 Light" panose="020B0502040204020203" pitchFamily="2" charset="-122"/>
                <a:ea typeface="微软雅黑 Light" panose="020B0502040204020203" pitchFamily="2" charset="-122"/>
                <a:sym typeface="Lato" panose="02010600030101010101"/>
              </a:rPr>
              <a:t>输入您的文字输入您的文字输入您的文字输入您的文字输入您的文字输入您的文字输入您的文字输入您的文字</a:t>
            </a:r>
            <a:endParaRPr lang="zh-CN" altLang="en-US" sz="2000" dirty="0">
              <a:solidFill>
                <a:srgbClr val="0C2030"/>
              </a:solidFill>
              <a:latin typeface="微软雅黑 Light" panose="020B0502040204020203" pitchFamily="2" charset="-122"/>
              <a:ea typeface="微软雅黑 Light" panose="020B0502040204020203" pitchFamily="2" charset="-122"/>
              <a:sym typeface="Lato" panose="02010600030101010101"/>
            </a:endParaRPr>
          </a:p>
        </p:txBody>
      </p:sp>
      <p:sp>
        <p:nvSpPr>
          <p:cNvPr id="28700" name="Shape 1472"/>
          <p:cNvSpPr/>
          <p:nvPr/>
        </p:nvSpPr>
        <p:spPr>
          <a:xfrm>
            <a:off x="19608800" y="11515725"/>
            <a:ext cx="3243263" cy="1231900"/>
          </a:xfrm>
          <a:prstGeom prst="rect">
            <a:avLst/>
          </a:prstGeom>
          <a:noFill/>
          <a:ln w="9525">
            <a:noFill/>
          </a:ln>
        </p:spPr>
        <p:txBody>
          <a:bodyPr lIns="0" tIns="0" rIns="0" bIns="0">
            <a:spAutoFit/>
          </a:bodyPr>
          <a:p>
            <a:pPr lvl="0" eaLnBrk="1" hangingPunct="1"/>
            <a:r>
              <a:rPr lang="zh-CN" altLang="en-US" sz="2000" dirty="0">
                <a:solidFill>
                  <a:srgbClr val="000000"/>
                </a:solidFill>
                <a:latin typeface="微软雅黑 Light" panose="020B0502040204020203" pitchFamily="2" charset="-122"/>
                <a:ea typeface="微软雅黑 Light" panose="020B0502040204020203" pitchFamily="2" charset="-122"/>
                <a:sym typeface="Lato" panose="02010600030101010101"/>
              </a:rPr>
              <a:t>输入您的文字输入您的文字输入您的文字输入您的文字输入您的文字输入您的文字输入您的文字输入您的文字</a:t>
            </a:r>
            <a:endParaRPr lang="zh-CN" altLang="en-US" sz="2000" dirty="0">
              <a:solidFill>
                <a:srgbClr val="0C2030"/>
              </a:solidFill>
              <a:latin typeface="微软雅黑 Light" panose="020B0502040204020203" pitchFamily="2" charset="-122"/>
              <a:ea typeface="微软雅黑 Light" panose="020B0502040204020203" pitchFamily="2" charset="-122"/>
              <a:sym typeface="Lato" panose="02010600030101010101"/>
            </a:endParaRPr>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TextBox 1"/>
          <p:cNvSpPr txBox="1"/>
          <p:nvPr/>
        </p:nvSpPr>
        <p:spPr>
          <a:xfrm>
            <a:off x="6773863" y="5305425"/>
            <a:ext cx="8859837" cy="2646363"/>
          </a:xfrm>
          <a:prstGeom prst="rect">
            <a:avLst/>
          </a:prstGeom>
          <a:noFill/>
          <a:ln w="9525">
            <a:noFill/>
          </a:ln>
        </p:spPr>
        <p:txBody>
          <a:bodyPr wrap="none">
            <a:spAutoFit/>
          </a:bodyPr>
          <a:p>
            <a:pPr lvl="0" algn="ctr" eaLnBrk="1" hangingPunct="1"/>
            <a:r>
              <a:rPr lang="en-US" altLang="x-none" sz="16600" dirty="0">
                <a:solidFill>
                  <a:srgbClr val="62482F"/>
                </a:solidFill>
                <a:latin typeface="微软雅黑" panose="020B0503020204020204" pitchFamily="2" charset="-122"/>
                <a:ea typeface="微软雅黑" panose="020B0503020204020204" pitchFamily="2" charset="-122"/>
                <a:sym typeface="Helvetica Light" panose="02010600030101010101"/>
              </a:rPr>
              <a:t>THANKS</a:t>
            </a:r>
            <a:endParaRPr lang="en-US" altLang="x-none" sz="16600" dirty="0">
              <a:solidFill>
                <a:srgbClr val="62482F"/>
              </a:solidFill>
              <a:latin typeface="微软雅黑" panose="020B0503020204020204" pitchFamily="2" charset="-122"/>
              <a:ea typeface="微软雅黑" panose="020B0503020204020204" pitchFamily="2" charset="-122"/>
              <a:sym typeface="Helvetica Light" panose="02010600030101010101"/>
            </a:endParaRPr>
          </a:p>
        </p:txBody>
      </p:sp>
      <p:sp>
        <p:nvSpPr>
          <p:cNvPr id="29699" name="空心弧 2"/>
          <p:cNvSpPr/>
          <p:nvPr/>
        </p:nvSpPr>
        <p:spPr>
          <a:xfrm rot="7086271">
            <a:off x="13387388" y="4506913"/>
            <a:ext cx="4225925" cy="4224337"/>
          </a:xfrm>
          <a:custGeom>
            <a:avLst/>
            <a:gdLst/>
            <a:ahLst/>
            <a:cxnLst>
              <a:cxn ang="0">
                <a:pos x="2049181" y="4223398"/>
              </a:cxn>
              <a:cxn ang="0">
                <a:pos x="53861" y="2586116"/>
              </a:cxn>
              <a:cxn ang="0">
                <a:pos x="1132207" y="241085"/>
              </a:cxn>
              <a:cxn ang="0">
                <a:pos x="3673930" y="690136"/>
              </a:cxn>
              <a:cxn ang="0">
                <a:pos x="3883479" y="3262700"/>
              </a:cxn>
              <a:cxn ang="0">
                <a:pos x="3846174" y="3238472"/>
              </a:cxn>
              <a:cxn ang="0">
                <a:pos x="3641038" y="720088"/>
              </a:cxn>
              <a:cxn ang="0">
                <a:pos x="1152848" y="280496"/>
              </a:cxn>
              <a:cxn ang="0">
                <a:pos x="97212" y="2576136"/>
              </a:cxn>
              <a:cxn ang="0">
                <a:pos x="2050509" y="4178933"/>
              </a:cxn>
              <a:cxn ang="0">
                <a:pos x="2049181" y="4223398"/>
              </a:cxn>
            </a:cxnLst>
            <a:pathLst>
              <a:path w="1482725" h="1482725">
                <a:moveTo>
                  <a:pt x="719254" y="1482395"/>
                </a:moveTo>
                <a:cubicBezTo>
                  <a:pt x="382299" y="1472342"/>
                  <a:pt x="94548" y="1236225"/>
                  <a:pt x="18905" y="907716"/>
                </a:cubicBezTo>
                <a:cubicBezTo>
                  <a:pt x="-56738" y="579208"/>
                  <a:pt x="98774" y="241023"/>
                  <a:pt x="397400" y="84620"/>
                </a:cubicBezTo>
                <a:cubicBezTo>
                  <a:pt x="696026" y="-71783"/>
                  <a:pt x="1062576" y="-7024"/>
                  <a:pt x="1289534" y="242235"/>
                </a:cubicBezTo>
                <a:cubicBezTo>
                  <a:pt x="1516492" y="491494"/>
                  <a:pt x="1546711" y="862491"/>
                  <a:pt x="1363085" y="1145194"/>
                </a:cubicBezTo>
                <a:lnTo>
                  <a:pt x="1349991" y="1136690"/>
                </a:lnTo>
                <a:cubicBezTo>
                  <a:pt x="1529750" y="859941"/>
                  <a:pt x="1500167" y="496757"/>
                  <a:pt x="1277989" y="252748"/>
                </a:cubicBezTo>
                <a:cubicBezTo>
                  <a:pt x="1055811" y="8739"/>
                  <a:pt x="696982" y="-54656"/>
                  <a:pt x="404645" y="98453"/>
                </a:cubicBezTo>
                <a:cubicBezTo>
                  <a:pt x="112308" y="251562"/>
                  <a:pt x="-39929" y="582624"/>
                  <a:pt x="34121" y="904213"/>
                </a:cubicBezTo>
                <a:cubicBezTo>
                  <a:pt x="108171" y="1225803"/>
                  <a:pt x="389862" y="1456947"/>
                  <a:pt x="719720" y="1466788"/>
                </a:cubicBezTo>
                <a:cubicBezTo>
                  <a:pt x="719565" y="1471990"/>
                  <a:pt x="719409" y="1477193"/>
                  <a:pt x="719254" y="1482395"/>
                </a:cubicBezTo>
                <a:close/>
              </a:path>
            </a:pathLst>
          </a:custGeom>
          <a:solidFill>
            <a:srgbClr val="C82506">
              <a:alpha val="100000"/>
            </a:srgbClr>
          </a:solidFill>
          <a:ln w="3175" cap="flat" cmpd="sng">
            <a:solidFill>
              <a:srgbClr val="C99447"/>
            </a:solidFill>
            <a:prstDash val="solid"/>
            <a:bevel/>
            <a:headEnd type="none" w="med" len="med"/>
            <a:tailEnd type="none" w="med" len="med"/>
          </a:ln>
        </p:spPr>
        <p:txBody>
          <a:bodyPr/>
          <a:p>
            <a:endParaRPr lang="zh-CN" altLang="en-US"/>
          </a:p>
        </p:txBody>
      </p:sp>
      <p:sp>
        <p:nvSpPr>
          <p:cNvPr id="29700" name="TextBox 8"/>
          <p:cNvSpPr txBox="1"/>
          <p:nvPr/>
        </p:nvSpPr>
        <p:spPr>
          <a:xfrm>
            <a:off x="7165975" y="7391400"/>
            <a:ext cx="6243638" cy="1446213"/>
          </a:xfrm>
          <a:prstGeom prst="rect">
            <a:avLst/>
          </a:prstGeom>
          <a:noFill/>
          <a:ln w="9525">
            <a:noFill/>
          </a:ln>
        </p:spPr>
        <p:txBody>
          <a:bodyPr>
            <a:spAutoFit/>
          </a:bodyPr>
          <a:p>
            <a:pPr lvl="0" algn="dist" eaLnBrk="1" hangingPunct="1"/>
            <a:r>
              <a:rPr lang="zh-CN" altLang="en-US" sz="8800" dirty="0">
                <a:solidFill>
                  <a:srgbClr val="C99447"/>
                </a:solidFill>
                <a:latin typeface="微软雅黑 Light" panose="020B0502040204020203" pitchFamily="2" charset="-122"/>
                <a:ea typeface="微软雅黑 Light" panose="020B0502040204020203" pitchFamily="2" charset="-122"/>
                <a:sym typeface="Helvetica Light" panose="02010600030101010101"/>
              </a:rPr>
              <a:t>谢谢聆听</a:t>
            </a:r>
            <a:endParaRPr lang="zh-CN" altLang="en-US" sz="8800" dirty="0">
              <a:solidFill>
                <a:srgbClr val="C99447"/>
              </a:solidFill>
              <a:latin typeface="微软雅黑 Light" panose="020B0502040204020203" pitchFamily="2" charset="-122"/>
              <a:ea typeface="微软雅黑 Light" panose="020B0502040204020203" pitchFamily="2" charset="-122"/>
              <a:sym typeface="Helvetica Light" panose="02010600030101010101"/>
            </a:endParaRPr>
          </a:p>
        </p:txBody>
      </p:sp>
      <p:pic>
        <p:nvPicPr>
          <p:cNvPr id="29701" name="图片 8"/>
          <p:cNvPicPr>
            <a:picLocks noChangeAspect="1"/>
          </p:cNvPicPr>
          <p:nvPr/>
        </p:nvPicPr>
        <p:blipFill>
          <a:blip r:embed="rId1"/>
          <a:stretch>
            <a:fillRect/>
          </a:stretch>
        </p:blipFill>
        <p:spPr>
          <a:xfrm>
            <a:off x="19773900" y="9072563"/>
            <a:ext cx="4610100" cy="4729162"/>
          </a:xfrm>
          <a:prstGeom prst="rect">
            <a:avLst/>
          </a:prstGeom>
          <a:noFill/>
          <a:ln w="9525">
            <a:noFill/>
          </a:ln>
        </p:spPr>
      </p:pic>
    </p:spTree>
  </p:cSld>
  <p:clrMapOvr>
    <a:masterClrMapping/>
  </p:clrMapOvr>
  <p:transition spd="med"/>
</p:sld>
</file>

<file path=ppt/theme/theme1.xml><?xml version="1.0" encoding="utf-8"?>
<a:theme xmlns:a="http://schemas.openxmlformats.org/drawingml/2006/main" name="White">
  <a:themeElements>
    <a:clrScheme name="">
      <a:dk1>
        <a:srgbClr val="C82506"/>
      </a:dk1>
      <a:lt1>
        <a:srgbClr val="FFFFFF"/>
      </a:lt1>
      <a:dk2>
        <a:srgbClr val="53585F"/>
      </a:dk2>
      <a:lt2>
        <a:srgbClr val="DCDEE0"/>
      </a:lt2>
      <a:accent1>
        <a:srgbClr val="0365C0"/>
      </a:accent1>
      <a:accent2>
        <a:srgbClr val="00882B"/>
      </a:accent2>
      <a:accent3>
        <a:srgbClr val="FFFFFF"/>
      </a:accent3>
      <a:accent4>
        <a:srgbClr val="AC1E03"/>
      </a:accent4>
      <a:accent5>
        <a:srgbClr val="AAB8DC"/>
      </a:accent5>
      <a:accent6>
        <a:srgbClr val="007926"/>
      </a:accent6>
      <a:hlink>
        <a:srgbClr val="0000FF"/>
      </a:hlink>
      <a:folHlink>
        <a:srgbClr val="FF00FF"/>
      </a:folHlink>
    </a:clrScheme>
    <a:fontScheme name="">
      <a:majorFont>
        <a:latin typeface="Helvetica Light"/>
        <a:ea typeface="Helvetica Light"/>
        <a:cs typeface=""/>
      </a:majorFont>
      <a:minorFont>
        <a:latin typeface="Helvetica Light"/>
        <a:ea typeface="Helvetica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C82506"/>
        </a:dk1>
        <a:lt1>
          <a:srgbClr val="FFFFFF"/>
        </a:lt1>
        <a:dk2>
          <a:srgbClr val="53585F"/>
        </a:dk2>
        <a:lt2>
          <a:srgbClr val="DCDEE0"/>
        </a:lt2>
        <a:accent1>
          <a:srgbClr val="0365C0"/>
        </a:accent1>
        <a:accent2>
          <a:srgbClr val="00882B"/>
        </a:accent2>
        <a:accent3>
          <a:srgbClr val="FFFFFF"/>
        </a:accent3>
        <a:accent4>
          <a:srgbClr val="AC1E03"/>
        </a:accent4>
        <a:accent5>
          <a:srgbClr val="AAB8DC"/>
        </a:accent5>
        <a:accent6>
          <a:srgbClr val="007926"/>
        </a:accent6>
        <a:hlink>
          <a:srgbClr val="0000FF"/>
        </a:hlink>
        <a:folHlink>
          <a:srgbClr val="FF00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White">
  <a:themeElements>
    <a:clrScheme name="">
      <a:dk1>
        <a:srgbClr val="C82506"/>
      </a:dk1>
      <a:lt1>
        <a:srgbClr val="FFFFFF"/>
      </a:lt1>
      <a:dk2>
        <a:srgbClr val="53585F"/>
      </a:dk2>
      <a:lt2>
        <a:srgbClr val="DCDEE0"/>
      </a:lt2>
      <a:accent1>
        <a:srgbClr val="0365C0"/>
      </a:accent1>
      <a:accent2>
        <a:srgbClr val="00882B"/>
      </a:accent2>
      <a:accent3>
        <a:srgbClr val="FFFFFF"/>
      </a:accent3>
      <a:accent4>
        <a:srgbClr val="AC1E03"/>
      </a:accent4>
      <a:accent5>
        <a:srgbClr val="AAB8DC"/>
      </a:accent5>
      <a:accent6>
        <a:srgbClr val="007926"/>
      </a:accent6>
      <a:hlink>
        <a:srgbClr val="0000FF"/>
      </a:hlink>
      <a:folHlink>
        <a:srgbClr val="FF00FF"/>
      </a:folHlink>
    </a:clrScheme>
    <a:fontScheme name="">
      <a:majorFont>
        <a:latin typeface="Helvetica Light"/>
        <a:ea typeface="Helvetica Light"/>
        <a:cs typeface=""/>
      </a:majorFont>
      <a:minorFont>
        <a:latin typeface="Helvetica Light"/>
        <a:ea typeface="Helvetica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C82506"/>
        </a:dk1>
        <a:lt1>
          <a:srgbClr val="FFFFFF"/>
        </a:lt1>
        <a:dk2>
          <a:srgbClr val="53585F"/>
        </a:dk2>
        <a:lt2>
          <a:srgbClr val="DCDEE0"/>
        </a:lt2>
        <a:accent1>
          <a:srgbClr val="0365C0"/>
        </a:accent1>
        <a:accent2>
          <a:srgbClr val="00882B"/>
        </a:accent2>
        <a:accent3>
          <a:srgbClr val="FFFFFF"/>
        </a:accent3>
        <a:accent4>
          <a:srgbClr val="AC1E03"/>
        </a:accent4>
        <a:accent5>
          <a:srgbClr val="AAB8DC"/>
        </a:accent5>
        <a:accent6>
          <a:srgbClr val="007926"/>
        </a:accent6>
        <a:hlink>
          <a:srgbClr val="0000FF"/>
        </a:hlink>
        <a:folHlink>
          <a:srgbClr val="FF00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White">
  <a:themeElements>
    <a:clrScheme name="">
      <a:dk1>
        <a:srgbClr val="C82506"/>
      </a:dk1>
      <a:lt1>
        <a:srgbClr val="FFFFFF"/>
      </a:lt1>
      <a:dk2>
        <a:srgbClr val="53585F"/>
      </a:dk2>
      <a:lt2>
        <a:srgbClr val="DCDEE0"/>
      </a:lt2>
      <a:accent1>
        <a:srgbClr val="0365C0"/>
      </a:accent1>
      <a:accent2>
        <a:srgbClr val="00882B"/>
      </a:accent2>
      <a:accent3>
        <a:srgbClr val="FFFFFF"/>
      </a:accent3>
      <a:accent4>
        <a:srgbClr val="AC1E03"/>
      </a:accent4>
      <a:accent5>
        <a:srgbClr val="AAB8DC"/>
      </a:accent5>
      <a:accent6>
        <a:srgbClr val="007926"/>
      </a:accent6>
      <a:hlink>
        <a:srgbClr val="0000FF"/>
      </a:hlink>
      <a:folHlink>
        <a:srgbClr val="FF00FF"/>
      </a:folHlink>
    </a:clrScheme>
    <a:fontScheme name="">
      <a:majorFont>
        <a:latin typeface="Helvetica Light"/>
        <a:ea typeface="Helvetica Light"/>
        <a:cs typeface=""/>
      </a:majorFont>
      <a:minorFont>
        <a:latin typeface="Helvetica Light"/>
        <a:ea typeface="Helvetica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C82506"/>
        </a:dk1>
        <a:lt1>
          <a:srgbClr val="FFFFFF"/>
        </a:lt1>
        <a:dk2>
          <a:srgbClr val="53585F"/>
        </a:dk2>
        <a:lt2>
          <a:srgbClr val="DCDEE0"/>
        </a:lt2>
        <a:accent1>
          <a:srgbClr val="0365C0"/>
        </a:accent1>
        <a:accent2>
          <a:srgbClr val="00882B"/>
        </a:accent2>
        <a:accent3>
          <a:srgbClr val="FFFFFF"/>
        </a:accent3>
        <a:accent4>
          <a:srgbClr val="AC1E03"/>
        </a:accent4>
        <a:accent5>
          <a:srgbClr val="AAB8DC"/>
        </a:accent5>
        <a:accent6>
          <a:srgbClr val="007926"/>
        </a:accent6>
        <a:hlink>
          <a:srgbClr val="0000FF"/>
        </a:hlink>
        <a:folHlink>
          <a:srgbClr val="FF00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White">
  <a:themeElements>
    <a:clrScheme name="">
      <a:dk1>
        <a:srgbClr val="C82506"/>
      </a:dk1>
      <a:lt1>
        <a:srgbClr val="FFFFFF"/>
      </a:lt1>
      <a:dk2>
        <a:srgbClr val="53585F"/>
      </a:dk2>
      <a:lt2>
        <a:srgbClr val="DCDEE0"/>
      </a:lt2>
      <a:accent1>
        <a:srgbClr val="0365C0"/>
      </a:accent1>
      <a:accent2>
        <a:srgbClr val="00882B"/>
      </a:accent2>
      <a:accent3>
        <a:srgbClr val="FFFFFF"/>
      </a:accent3>
      <a:accent4>
        <a:srgbClr val="AC1E03"/>
      </a:accent4>
      <a:accent5>
        <a:srgbClr val="AAB8DC"/>
      </a:accent5>
      <a:accent6>
        <a:srgbClr val="007926"/>
      </a:accent6>
      <a:hlink>
        <a:srgbClr val="0000FF"/>
      </a:hlink>
      <a:folHlink>
        <a:srgbClr val="FF00FF"/>
      </a:folHlink>
    </a:clrScheme>
    <a:fontScheme name="">
      <a:majorFont>
        <a:latin typeface="Helvetica Light"/>
        <a:ea typeface="Helvetica Light"/>
        <a:cs typeface=""/>
      </a:majorFont>
      <a:minorFont>
        <a:latin typeface="Helvetica Light"/>
        <a:ea typeface="Helvetica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C82506"/>
        </a:dk1>
        <a:lt1>
          <a:srgbClr val="FFFFFF"/>
        </a:lt1>
        <a:dk2>
          <a:srgbClr val="53585F"/>
        </a:dk2>
        <a:lt2>
          <a:srgbClr val="DCDEE0"/>
        </a:lt2>
        <a:accent1>
          <a:srgbClr val="0365C0"/>
        </a:accent1>
        <a:accent2>
          <a:srgbClr val="00882B"/>
        </a:accent2>
        <a:accent3>
          <a:srgbClr val="FFFFFF"/>
        </a:accent3>
        <a:accent4>
          <a:srgbClr val="AC1E03"/>
        </a:accent4>
        <a:accent5>
          <a:srgbClr val="AAB8DC"/>
        </a:accent5>
        <a:accent6>
          <a:srgbClr val="007926"/>
        </a:accent6>
        <a:hlink>
          <a:srgbClr val="0000FF"/>
        </a:hlink>
        <a:folHlink>
          <a:srgbClr val="FF00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White">
  <a:themeElements>
    <a:clrScheme name="">
      <a:dk1>
        <a:srgbClr val="C82506"/>
      </a:dk1>
      <a:lt1>
        <a:srgbClr val="FFFFFF"/>
      </a:lt1>
      <a:dk2>
        <a:srgbClr val="53585F"/>
      </a:dk2>
      <a:lt2>
        <a:srgbClr val="DCDEE0"/>
      </a:lt2>
      <a:accent1>
        <a:srgbClr val="0365C0"/>
      </a:accent1>
      <a:accent2>
        <a:srgbClr val="00882B"/>
      </a:accent2>
      <a:accent3>
        <a:srgbClr val="FFFFFF"/>
      </a:accent3>
      <a:accent4>
        <a:srgbClr val="AC1E03"/>
      </a:accent4>
      <a:accent5>
        <a:srgbClr val="AAB8DC"/>
      </a:accent5>
      <a:accent6>
        <a:srgbClr val="007926"/>
      </a:accent6>
      <a:hlink>
        <a:srgbClr val="0000FF"/>
      </a:hlink>
      <a:folHlink>
        <a:srgbClr val="FF00FF"/>
      </a:folHlink>
    </a:clrScheme>
    <a:fontScheme name="">
      <a:majorFont>
        <a:latin typeface="Helvetica Light"/>
        <a:ea typeface="Helvetica Light"/>
        <a:cs typeface=""/>
      </a:majorFont>
      <a:minorFont>
        <a:latin typeface="Helvetica Light"/>
        <a:ea typeface="Helvetica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C82506"/>
        </a:dk1>
        <a:lt1>
          <a:srgbClr val="FFFFFF"/>
        </a:lt1>
        <a:dk2>
          <a:srgbClr val="53585F"/>
        </a:dk2>
        <a:lt2>
          <a:srgbClr val="DCDEE0"/>
        </a:lt2>
        <a:accent1>
          <a:srgbClr val="0365C0"/>
        </a:accent1>
        <a:accent2>
          <a:srgbClr val="00882B"/>
        </a:accent2>
        <a:accent3>
          <a:srgbClr val="FFFFFF"/>
        </a:accent3>
        <a:accent4>
          <a:srgbClr val="AC1E03"/>
        </a:accent4>
        <a:accent5>
          <a:srgbClr val="AAB8DC"/>
        </a:accent5>
        <a:accent6>
          <a:srgbClr val="007926"/>
        </a:accent6>
        <a:hlink>
          <a:srgbClr val="0000FF"/>
        </a:hlink>
        <a:folHlink>
          <a:srgbClr val="FF00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926"/>
      </a:accent6>
      <a:hlink>
        <a:srgbClr val="0000FF"/>
      </a:hlink>
      <a:folHlink>
        <a:srgbClr val="FF00FF"/>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2625</Words>
  <Application>WPS 演示</Application>
  <PresentationFormat>自定义</PresentationFormat>
  <Paragraphs>327</Paragraphs>
  <Slides>23</Slides>
  <Notes>1</Notes>
  <HiddenSlides>0</HiddenSlides>
  <MMClips>0</MMClips>
  <ScaleCrop>false</ScaleCrop>
  <HeadingPairs>
    <vt:vector size="8" baseType="variant">
      <vt:variant>
        <vt:lpstr>已用的字体</vt:lpstr>
      </vt:variant>
      <vt:variant>
        <vt:i4>17</vt:i4>
      </vt:variant>
      <vt:variant>
        <vt:lpstr>主题</vt:lpstr>
      </vt:variant>
      <vt:variant>
        <vt:i4>5</vt:i4>
      </vt:variant>
      <vt:variant>
        <vt:lpstr>嵌入 OLE 服务器</vt:lpstr>
      </vt:variant>
      <vt:variant>
        <vt:i4>1</vt:i4>
      </vt:variant>
      <vt:variant>
        <vt:lpstr>幻灯片标题</vt:lpstr>
      </vt:variant>
      <vt:variant>
        <vt:i4>23</vt:i4>
      </vt:variant>
    </vt:vector>
  </HeadingPairs>
  <TitlesOfParts>
    <vt:vector size="46" baseType="lpstr">
      <vt:lpstr>Arial</vt:lpstr>
      <vt:lpstr>宋体</vt:lpstr>
      <vt:lpstr>Wingdings</vt:lpstr>
      <vt:lpstr>Helvetica Light</vt:lpstr>
      <vt:lpstr>Helvetica Neue</vt:lpstr>
      <vt:lpstr>微软雅黑</vt:lpstr>
      <vt:lpstr>微软雅黑 Light</vt:lpstr>
      <vt:lpstr>方正清刻本悦宋简体</vt:lpstr>
      <vt:lpstr>Meiryo</vt:lpstr>
      <vt:lpstr>Lato</vt:lpstr>
      <vt:lpstr>华文细黑</vt:lpstr>
      <vt:lpstr>Calibri</vt:lpstr>
      <vt:lpstr>Arial Narrow</vt:lpstr>
      <vt:lpstr>Arial Rounded MT Bold</vt:lpstr>
      <vt:lpstr>Segoe Print</vt:lpstr>
      <vt:lpstr>Helvetica Light</vt:lpstr>
      <vt:lpstr>Helvetica Light</vt:lpstr>
      <vt:lpstr>White</vt:lpstr>
      <vt:lpstr>1_White</vt:lpstr>
      <vt:lpstr>2_White</vt:lpstr>
      <vt:lpstr>3_White</vt:lpstr>
      <vt:lpstr>4_White</vt:lpstr>
      <vt:lpstr>Excel.Chart.8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65</cp:revision>
  <dcterms:created xsi:type="dcterms:W3CDTF">2015-10-24T16:07:59Z</dcterms:created>
  <dcterms:modified xsi:type="dcterms:W3CDTF">2017-03-27T12:03:56Z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