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79" r:id="rId26"/>
  </p:sldIdLst>
  <p:sldSz cx="8959850" cy="5040313"/>
  <p:notesSz cx="6858000" cy="9144000"/>
  <p:custDataLst>
    <p:tags r:id="rId28"/>
  </p:custDataLst>
  <p:defaultTextStyle>
    <a:defPPr>
      <a:defRPr lang="zh-CN"/>
    </a:defPPr>
    <a:lvl1pPr marL="0" algn="l" defTabSz="671830" rtl="0" eaLnBrk="1" latinLnBrk="0" hangingPunct="1">
      <a:defRPr sz="1325" kern="1200">
        <a:solidFill>
          <a:schemeClr val="tx1"/>
        </a:solidFill>
        <a:latin typeface="+mn-lt"/>
        <a:ea typeface="+mn-ea"/>
        <a:cs typeface="+mn-cs"/>
      </a:defRPr>
    </a:lvl1pPr>
    <a:lvl2pPr marL="335915" algn="l" defTabSz="671830" rtl="0" eaLnBrk="1" latinLnBrk="0" hangingPunct="1">
      <a:defRPr sz="1325" kern="1200">
        <a:solidFill>
          <a:schemeClr val="tx1"/>
        </a:solidFill>
        <a:latin typeface="+mn-lt"/>
        <a:ea typeface="+mn-ea"/>
        <a:cs typeface="+mn-cs"/>
      </a:defRPr>
    </a:lvl2pPr>
    <a:lvl3pPr marL="671830" algn="l" defTabSz="671830" rtl="0" eaLnBrk="1" latinLnBrk="0" hangingPunct="1">
      <a:defRPr sz="1325" kern="1200">
        <a:solidFill>
          <a:schemeClr val="tx1"/>
        </a:solidFill>
        <a:latin typeface="+mn-lt"/>
        <a:ea typeface="+mn-ea"/>
        <a:cs typeface="+mn-cs"/>
      </a:defRPr>
    </a:lvl3pPr>
    <a:lvl4pPr marL="1007745" algn="l" defTabSz="671830" rtl="0" eaLnBrk="1" latinLnBrk="0" hangingPunct="1">
      <a:defRPr sz="1325" kern="1200">
        <a:solidFill>
          <a:schemeClr val="tx1"/>
        </a:solidFill>
        <a:latin typeface="+mn-lt"/>
        <a:ea typeface="+mn-ea"/>
        <a:cs typeface="+mn-cs"/>
      </a:defRPr>
    </a:lvl4pPr>
    <a:lvl5pPr marL="1344295" algn="l" defTabSz="671830" rtl="0" eaLnBrk="1" latinLnBrk="0" hangingPunct="1">
      <a:defRPr sz="1325" kern="1200">
        <a:solidFill>
          <a:schemeClr val="tx1"/>
        </a:solidFill>
        <a:latin typeface="+mn-lt"/>
        <a:ea typeface="+mn-ea"/>
        <a:cs typeface="+mn-cs"/>
      </a:defRPr>
    </a:lvl5pPr>
    <a:lvl6pPr marL="1680210" algn="l" defTabSz="671830" rtl="0" eaLnBrk="1" latinLnBrk="0" hangingPunct="1">
      <a:defRPr sz="1325" kern="1200">
        <a:solidFill>
          <a:schemeClr val="tx1"/>
        </a:solidFill>
        <a:latin typeface="+mn-lt"/>
        <a:ea typeface="+mn-ea"/>
        <a:cs typeface="+mn-cs"/>
      </a:defRPr>
    </a:lvl6pPr>
    <a:lvl7pPr marL="2016125" algn="l" defTabSz="671830" rtl="0" eaLnBrk="1" latinLnBrk="0" hangingPunct="1">
      <a:defRPr sz="1325" kern="1200">
        <a:solidFill>
          <a:schemeClr val="tx1"/>
        </a:solidFill>
        <a:latin typeface="+mn-lt"/>
        <a:ea typeface="+mn-ea"/>
        <a:cs typeface="+mn-cs"/>
      </a:defRPr>
    </a:lvl7pPr>
    <a:lvl8pPr marL="2352040" algn="l" defTabSz="671830" rtl="0" eaLnBrk="1" latinLnBrk="0" hangingPunct="1">
      <a:defRPr sz="1325" kern="1200">
        <a:solidFill>
          <a:schemeClr val="tx1"/>
        </a:solidFill>
        <a:latin typeface="+mn-lt"/>
        <a:ea typeface="+mn-ea"/>
        <a:cs typeface="+mn-cs"/>
      </a:defRPr>
    </a:lvl8pPr>
    <a:lvl9pPr marL="2687955" algn="l" defTabSz="671830" rtl="0" eaLnBrk="1" latinLnBrk="0" hangingPunct="1">
      <a:defRPr sz="132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4">
          <p15:clr>
            <a:srgbClr val="A4A3A4"/>
          </p15:clr>
        </p15:guide>
        <p15:guide id="2" pos="21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E9CF"/>
    <a:srgbClr val="C2F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81" autoAdjust="0"/>
    <p:restoredTop sz="94660"/>
  </p:normalViewPr>
  <p:slideViewPr>
    <p:cSldViewPr snapToGrid="0" showGuides="1">
      <p:cViewPr varScale="1">
        <p:scale>
          <a:sx n="124" d="100"/>
          <a:sy n="124" d="100"/>
        </p:scale>
        <p:origin x="774" y="96"/>
      </p:cViewPr>
      <p:guideLst>
        <p:guide orient="horz" pos="454"/>
        <p:guide pos="21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A3D075-BCB7-49E3-B11B-F4C7C04B9080}" type="datetimeFigureOut">
              <a:rPr lang="zh-CN" altLang="en-US" smtClean="0"/>
              <a:t>2018/8/25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4454BA-8620-41D6-A409-814601378B2B}" type="slidenum">
              <a:rPr lang="zh-CN" altLang="en-US" smtClean="0"/>
              <a:t>‹#›</a:t>
            </a:fld>
            <a:endParaRPr lang="zh-CN" altLang="en-US"/>
          </a:p>
        </p:txBody>
      </p:sp>
    </p:spTree>
    <p:extLst>
      <p:ext uri="{BB962C8B-B14F-4D97-AF65-F5344CB8AC3E}">
        <p14:creationId xmlns:p14="http://schemas.microsoft.com/office/powerpoint/2010/main" val="97729547"/>
      </p:ext>
    </p:extLst>
  </p:cSld>
  <p:clrMap bg1="lt1" tx1="dk1" bg2="lt2" tx2="dk2" accent1="accent1" accent2="accent2" accent3="accent3" accent4="accent4" accent5="accent5" accent6="accent6" hlink="hlink" folHlink="folHlink"/>
  <p:notesStyle>
    <a:lvl1pPr marL="0" algn="l" defTabSz="671830" rtl="0" eaLnBrk="1" latinLnBrk="0" hangingPunct="1">
      <a:defRPr sz="880" kern="1200">
        <a:solidFill>
          <a:schemeClr val="tx1"/>
        </a:solidFill>
        <a:latin typeface="+mn-lt"/>
        <a:ea typeface="+mn-ea"/>
        <a:cs typeface="+mn-cs"/>
      </a:defRPr>
    </a:lvl1pPr>
    <a:lvl2pPr marL="335915" algn="l" defTabSz="671830" rtl="0" eaLnBrk="1" latinLnBrk="0" hangingPunct="1">
      <a:defRPr sz="880" kern="1200">
        <a:solidFill>
          <a:schemeClr val="tx1"/>
        </a:solidFill>
        <a:latin typeface="+mn-lt"/>
        <a:ea typeface="+mn-ea"/>
        <a:cs typeface="+mn-cs"/>
      </a:defRPr>
    </a:lvl2pPr>
    <a:lvl3pPr marL="671830" algn="l" defTabSz="671830" rtl="0" eaLnBrk="1" latinLnBrk="0" hangingPunct="1">
      <a:defRPr sz="880" kern="1200">
        <a:solidFill>
          <a:schemeClr val="tx1"/>
        </a:solidFill>
        <a:latin typeface="+mn-lt"/>
        <a:ea typeface="+mn-ea"/>
        <a:cs typeface="+mn-cs"/>
      </a:defRPr>
    </a:lvl3pPr>
    <a:lvl4pPr marL="1007745" algn="l" defTabSz="671830" rtl="0" eaLnBrk="1" latinLnBrk="0" hangingPunct="1">
      <a:defRPr sz="880" kern="1200">
        <a:solidFill>
          <a:schemeClr val="tx1"/>
        </a:solidFill>
        <a:latin typeface="+mn-lt"/>
        <a:ea typeface="+mn-ea"/>
        <a:cs typeface="+mn-cs"/>
      </a:defRPr>
    </a:lvl4pPr>
    <a:lvl5pPr marL="1344295" algn="l" defTabSz="671830" rtl="0" eaLnBrk="1" latinLnBrk="0" hangingPunct="1">
      <a:defRPr sz="880" kern="1200">
        <a:solidFill>
          <a:schemeClr val="tx1"/>
        </a:solidFill>
        <a:latin typeface="+mn-lt"/>
        <a:ea typeface="+mn-ea"/>
        <a:cs typeface="+mn-cs"/>
      </a:defRPr>
    </a:lvl5pPr>
    <a:lvl6pPr marL="1680210" algn="l" defTabSz="671830" rtl="0" eaLnBrk="1" latinLnBrk="0" hangingPunct="1">
      <a:defRPr sz="880" kern="1200">
        <a:solidFill>
          <a:schemeClr val="tx1"/>
        </a:solidFill>
        <a:latin typeface="+mn-lt"/>
        <a:ea typeface="+mn-ea"/>
        <a:cs typeface="+mn-cs"/>
      </a:defRPr>
    </a:lvl6pPr>
    <a:lvl7pPr marL="2016125" algn="l" defTabSz="671830" rtl="0" eaLnBrk="1" latinLnBrk="0" hangingPunct="1">
      <a:defRPr sz="880" kern="1200">
        <a:solidFill>
          <a:schemeClr val="tx1"/>
        </a:solidFill>
        <a:latin typeface="+mn-lt"/>
        <a:ea typeface="+mn-ea"/>
        <a:cs typeface="+mn-cs"/>
      </a:defRPr>
    </a:lvl7pPr>
    <a:lvl8pPr marL="2352040" algn="l" defTabSz="671830" rtl="0" eaLnBrk="1" latinLnBrk="0" hangingPunct="1">
      <a:defRPr sz="880" kern="1200">
        <a:solidFill>
          <a:schemeClr val="tx1"/>
        </a:solidFill>
        <a:latin typeface="+mn-lt"/>
        <a:ea typeface="+mn-ea"/>
        <a:cs typeface="+mn-cs"/>
      </a:defRPr>
    </a:lvl8pPr>
    <a:lvl9pPr marL="2687955" algn="l" defTabSz="671830" rtl="0" eaLnBrk="1" latinLnBrk="0" hangingPunct="1">
      <a:defRPr sz="88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1</a:t>
            </a:fld>
            <a:endParaRPr lang="zh-CN" altLang="en-US"/>
          </a:p>
        </p:txBody>
      </p:sp>
    </p:spTree>
    <p:extLst>
      <p:ext uri="{BB962C8B-B14F-4D97-AF65-F5344CB8AC3E}">
        <p14:creationId xmlns:p14="http://schemas.microsoft.com/office/powerpoint/2010/main" val="234851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2</a:t>
            </a:fld>
            <a:endParaRPr lang="zh-CN" altLang="en-US"/>
          </a:p>
        </p:txBody>
      </p:sp>
    </p:spTree>
    <p:extLst>
      <p:ext uri="{BB962C8B-B14F-4D97-AF65-F5344CB8AC3E}">
        <p14:creationId xmlns:p14="http://schemas.microsoft.com/office/powerpoint/2010/main" val="2103710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3</a:t>
            </a:fld>
            <a:endParaRPr lang="zh-CN" altLang="en-US"/>
          </a:p>
        </p:txBody>
      </p:sp>
    </p:spTree>
    <p:extLst>
      <p:ext uri="{BB962C8B-B14F-4D97-AF65-F5344CB8AC3E}">
        <p14:creationId xmlns:p14="http://schemas.microsoft.com/office/powerpoint/2010/main" val="67775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4</a:t>
            </a:fld>
            <a:endParaRPr lang="zh-CN" altLang="en-US"/>
          </a:p>
        </p:txBody>
      </p:sp>
    </p:spTree>
    <p:extLst>
      <p:ext uri="{BB962C8B-B14F-4D97-AF65-F5344CB8AC3E}">
        <p14:creationId xmlns:p14="http://schemas.microsoft.com/office/powerpoint/2010/main" val="3519781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5</a:t>
            </a:fld>
            <a:endParaRPr lang="zh-CN" altLang="en-US"/>
          </a:p>
        </p:txBody>
      </p:sp>
    </p:spTree>
    <p:extLst>
      <p:ext uri="{BB962C8B-B14F-4D97-AF65-F5344CB8AC3E}">
        <p14:creationId xmlns:p14="http://schemas.microsoft.com/office/powerpoint/2010/main" val="726197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6</a:t>
            </a:fld>
            <a:endParaRPr lang="zh-CN" altLang="en-US"/>
          </a:p>
        </p:txBody>
      </p:sp>
    </p:spTree>
    <p:extLst>
      <p:ext uri="{BB962C8B-B14F-4D97-AF65-F5344CB8AC3E}">
        <p14:creationId xmlns:p14="http://schemas.microsoft.com/office/powerpoint/2010/main" val="1159914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7</a:t>
            </a:fld>
            <a:endParaRPr lang="zh-CN" altLang="en-US"/>
          </a:p>
        </p:txBody>
      </p:sp>
    </p:spTree>
    <p:extLst>
      <p:ext uri="{BB962C8B-B14F-4D97-AF65-F5344CB8AC3E}">
        <p14:creationId xmlns:p14="http://schemas.microsoft.com/office/powerpoint/2010/main" val="961123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8</a:t>
            </a:fld>
            <a:endParaRPr lang="zh-CN" altLang="en-US"/>
          </a:p>
        </p:txBody>
      </p:sp>
    </p:spTree>
    <p:extLst>
      <p:ext uri="{BB962C8B-B14F-4D97-AF65-F5344CB8AC3E}">
        <p14:creationId xmlns:p14="http://schemas.microsoft.com/office/powerpoint/2010/main" val="4211677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9</a:t>
            </a:fld>
            <a:endParaRPr lang="zh-CN" altLang="en-US"/>
          </a:p>
        </p:txBody>
      </p:sp>
    </p:spTree>
    <p:extLst>
      <p:ext uri="{BB962C8B-B14F-4D97-AF65-F5344CB8AC3E}">
        <p14:creationId xmlns:p14="http://schemas.microsoft.com/office/powerpoint/2010/main" val="568861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10</a:t>
            </a:fld>
            <a:endParaRPr lang="zh-CN" altLang="en-US"/>
          </a:p>
        </p:txBody>
      </p:sp>
    </p:spTree>
    <p:extLst>
      <p:ext uri="{BB962C8B-B14F-4D97-AF65-F5344CB8AC3E}">
        <p14:creationId xmlns:p14="http://schemas.microsoft.com/office/powerpoint/2010/main" val="4077553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11</a:t>
            </a:fld>
            <a:endParaRPr lang="zh-CN" altLang="en-US"/>
          </a:p>
        </p:txBody>
      </p:sp>
    </p:spTree>
    <p:extLst>
      <p:ext uri="{BB962C8B-B14F-4D97-AF65-F5344CB8AC3E}">
        <p14:creationId xmlns:p14="http://schemas.microsoft.com/office/powerpoint/2010/main" val="3056144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12</a:t>
            </a:fld>
            <a:endParaRPr lang="zh-CN" altLang="en-US"/>
          </a:p>
        </p:txBody>
      </p:sp>
    </p:spTree>
    <p:extLst>
      <p:ext uri="{BB962C8B-B14F-4D97-AF65-F5344CB8AC3E}">
        <p14:creationId xmlns:p14="http://schemas.microsoft.com/office/powerpoint/2010/main" val="1582315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13</a:t>
            </a:fld>
            <a:endParaRPr lang="zh-CN" altLang="en-US"/>
          </a:p>
        </p:txBody>
      </p:sp>
    </p:spTree>
    <p:extLst>
      <p:ext uri="{BB962C8B-B14F-4D97-AF65-F5344CB8AC3E}">
        <p14:creationId xmlns:p14="http://schemas.microsoft.com/office/powerpoint/2010/main" val="3821307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14</a:t>
            </a:fld>
            <a:endParaRPr lang="zh-CN" altLang="en-US"/>
          </a:p>
        </p:txBody>
      </p:sp>
    </p:spTree>
    <p:extLst>
      <p:ext uri="{BB962C8B-B14F-4D97-AF65-F5344CB8AC3E}">
        <p14:creationId xmlns:p14="http://schemas.microsoft.com/office/powerpoint/2010/main" val="3291749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15</a:t>
            </a:fld>
            <a:endParaRPr lang="zh-CN" altLang="en-US"/>
          </a:p>
        </p:txBody>
      </p:sp>
    </p:spTree>
    <p:extLst>
      <p:ext uri="{BB962C8B-B14F-4D97-AF65-F5344CB8AC3E}">
        <p14:creationId xmlns:p14="http://schemas.microsoft.com/office/powerpoint/2010/main" val="180160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16</a:t>
            </a:fld>
            <a:endParaRPr lang="zh-CN" altLang="en-US"/>
          </a:p>
        </p:txBody>
      </p:sp>
    </p:spTree>
    <p:extLst>
      <p:ext uri="{BB962C8B-B14F-4D97-AF65-F5344CB8AC3E}">
        <p14:creationId xmlns:p14="http://schemas.microsoft.com/office/powerpoint/2010/main" val="2526215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17</a:t>
            </a:fld>
            <a:endParaRPr lang="zh-CN" altLang="en-US"/>
          </a:p>
        </p:txBody>
      </p:sp>
    </p:spTree>
    <p:extLst>
      <p:ext uri="{BB962C8B-B14F-4D97-AF65-F5344CB8AC3E}">
        <p14:creationId xmlns:p14="http://schemas.microsoft.com/office/powerpoint/2010/main" val="3353096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18</a:t>
            </a:fld>
            <a:endParaRPr lang="zh-CN" altLang="en-US"/>
          </a:p>
        </p:txBody>
      </p:sp>
    </p:spTree>
    <p:extLst>
      <p:ext uri="{BB962C8B-B14F-4D97-AF65-F5344CB8AC3E}">
        <p14:creationId xmlns:p14="http://schemas.microsoft.com/office/powerpoint/2010/main" val="1444794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19</a:t>
            </a:fld>
            <a:endParaRPr lang="zh-CN" altLang="en-US"/>
          </a:p>
        </p:txBody>
      </p:sp>
    </p:spTree>
    <p:extLst>
      <p:ext uri="{BB962C8B-B14F-4D97-AF65-F5344CB8AC3E}">
        <p14:creationId xmlns:p14="http://schemas.microsoft.com/office/powerpoint/2010/main" val="1068759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20</a:t>
            </a:fld>
            <a:endParaRPr lang="zh-CN" altLang="en-US"/>
          </a:p>
        </p:txBody>
      </p:sp>
    </p:spTree>
    <p:extLst>
      <p:ext uri="{BB962C8B-B14F-4D97-AF65-F5344CB8AC3E}">
        <p14:creationId xmlns:p14="http://schemas.microsoft.com/office/powerpoint/2010/main" val="1091157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21</a:t>
            </a:fld>
            <a:endParaRPr lang="zh-CN" altLang="en-US"/>
          </a:p>
        </p:txBody>
      </p:sp>
    </p:spTree>
    <p:extLst>
      <p:ext uri="{BB962C8B-B14F-4D97-AF65-F5344CB8AC3E}">
        <p14:creationId xmlns:p14="http://schemas.microsoft.com/office/powerpoint/2010/main" val="3023233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22</a:t>
            </a:fld>
            <a:endParaRPr lang="zh-CN" altLang="en-US"/>
          </a:p>
        </p:txBody>
      </p:sp>
    </p:spTree>
    <p:extLst>
      <p:ext uri="{BB962C8B-B14F-4D97-AF65-F5344CB8AC3E}">
        <p14:creationId xmlns:p14="http://schemas.microsoft.com/office/powerpoint/2010/main" val="2710885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23</a:t>
            </a:fld>
            <a:endParaRPr lang="zh-CN" altLang="en-US"/>
          </a:p>
        </p:txBody>
      </p:sp>
    </p:spTree>
    <p:extLst>
      <p:ext uri="{BB962C8B-B14F-4D97-AF65-F5344CB8AC3E}">
        <p14:creationId xmlns:p14="http://schemas.microsoft.com/office/powerpoint/2010/main" val="1722116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24</a:t>
            </a:fld>
            <a:endParaRPr lang="zh-CN" altLang="en-US"/>
          </a:p>
        </p:txBody>
      </p:sp>
    </p:spTree>
    <p:extLst>
      <p:ext uri="{BB962C8B-B14F-4D97-AF65-F5344CB8AC3E}">
        <p14:creationId xmlns:p14="http://schemas.microsoft.com/office/powerpoint/2010/main" val="41783414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4454BA-8620-41D6-A409-814601378B2B}" type="slidenum">
              <a:rPr lang="zh-CN" altLang="en-US" smtClean="0"/>
              <a:t>25</a:t>
            </a:fld>
            <a:endParaRPr lang="zh-CN" altLang="en-US"/>
          </a:p>
        </p:txBody>
      </p:sp>
    </p:spTree>
    <p:extLst>
      <p:ext uri="{BB962C8B-B14F-4D97-AF65-F5344CB8AC3E}">
        <p14:creationId xmlns:p14="http://schemas.microsoft.com/office/powerpoint/2010/main" val="546165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19981" y="824885"/>
            <a:ext cx="6719888" cy="1754776"/>
          </a:xfrm>
          <a:prstGeom prst="rect">
            <a:avLst/>
          </a:prstGeom>
        </p:spPr>
        <p:txBody>
          <a:bodyPr anchor="b"/>
          <a:lstStyle>
            <a:lvl1pPr algn="ctr">
              <a:defRPr sz="441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19981" y="2647331"/>
            <a:ext cx="6719888" cy="1216909"/>
          </a:xfrm>
          <a:prstGeom prst="rect">
            <a:avLst/>
          </a:prstGeom>
        </p:spPr>
        <p:txBody>
          <a:bodyPr/>
          <a:lstStyle>
            <a:lvl1pPr marL="0" indent="0" algn="ctr">
              <a:buNone/>
              <a:defRPr sz="1765"/>
            </a:lvl1pPr>
            <a:lvl2pPr marL="335915" indent="0" algn="ctr">
              <a:buNone/>
              <a:defRPr sz="1470"/>
            </a:lvl2pPr>
            <a:lvl3pPr marL="671830" indent="0" algn="ctr">
              <a:buNone/>
              <a:defRPr sz="1325"/>
            </a:lvl3pPr>
            <a:lvl4pPr marL="1007745" indent="0" algn="ctr">
              <a:buNone/>
              <a:defRPr sz="1175"/>
            </a:lvl4pPr>
            <a:lvl5pPr marL="1344295" indent="0" algn="ctr">
              <a:buNone/>
              <a:defRPr sz="1175"/>
            </a:lvl5pPr>
            <a:lvl6pPr marL="1680210" indent="0" algn="ctr">
              <a:buNone/>
              <a:defRPr sz="1175"/>
            </a:lvl6pPr>
            <a:lvl7pPr marL="2016125" indent="0" algn="ctr">
              <a:buNone/>
              <a:defRPr sz="1175"/>
            </a:lvl7pPr>
            <a:lvl8pPr marL="2352040" indent="0" algn="ctr">
              <a:buNone/>
              <a:defRPr sz="1175"/>
            </a:lvl8pPr>
            <a:lvl9pPr marL="2687955" indent="0" algn="ctr">
              <a:buNone/>
              <a:defRPr sz="1175"/>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15990" y="4671624"/>
            <a:ext cx="2015966" cy="268350"/>
          </a:xfrm>
          <a:prstGeom prst="rect">
            <a:avLst/>
          </a:prstGeom>
        </p:spPr>
        <p:txBody>
          <a:bodyPr/>
          <a:lstStyle/>
          <a:p>
            <a:fld id="{DC80E59D-DCF6-4FDC-808A-12628F902C51}" type="datetimeFigureOut">
              <a:rPr lang="zh-CN" altLang="en-US" smtClean="0"/>
              <a:t>2018/8/25</a:t>
            </a:fld>
            <a:endParaRPr lang="zh-CN" altLang="en-US"/>
          </a:p>
        </p:txBody>
      </p:sp>
      <p:sp>
        <p:nvSpPr>
          <p:cNvPr id="5" name="Footer Placeholder 4"/>
          <p:cNvSpPr>
            <a:spLocks noGrp="1"/>
          </p:cNvSpPr>
          <p:nvPr>
            <p:ph type="ftr" sz="quarter" idx="11"/>
          </p:nvPr>
        </p:nvSpPr>
        <p:spPr>
          <a:xfrm>
            <a:off x="2967951" y="4671624"/>
            <a:ext cx="3023949" cy="268350"/>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327894" y="4671624"/>
            <a:ext cx="2015966" cy="268350"/>
          </a:xfrm>
          <a:prstGeom prst="rect">
            <a:avLst/>
          </a:prstGeom>
        </p:spPr>
        <p:txBody>
          <a:bodyPr/>
          <a:lstStyle/>
          <a:p>
            <a:fld id="{644B03CB-6DF4-4E2A-8EB9-DA0A754E8A20}"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15990" y="268350"/>
            <a:ext cx="7727871" cy="974228"/>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15990" y="1341750"/>
            <a:ext cx="7727871" cy="319803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15990" y="4671624"/>
            <a:ext cx="2015966" cy="268350"/>
          </a:xfrm>
          <a:prstGeom prst="rect">
            <a:avLst/>
          </a:prstGeom>
        </p:spPr>
        <p:txBody>
          <a:bodyPr/>
          <a:lstStyle/>
          <a:p>
            <a:fld id="{DC80E59D-DCF6-4FDC-808A-12628F902C51}" type="datetimeFigureOut">
              <a:rPr lang="zh-CN" altLang="en-US" smtClean="0"/>
              <a:t>2018/8/25</a:t>
            </a:fld>
            <a:endParaRPr lang="zh-CN" altLang="en-US"/>
          </a:p>
        </p:txBody>
      </p:sp>
      <p:sp>
        <p:nvSpPr>
          <p:cNvPr id="5" name="Footer Placeholder 4"/>
          <p:cNvSpPr>
            <a:spLocks noGrp="1"/>
          </p:cNvSpPr>
          <p:nvPr>
            <p:ph type="ftr" sz="quarter" idx="11"/>
          </p:nvPr>
        </p:nvSpPr>
        <p:spPr>
          <a:xfrm>
            <a:off x="2967951" y="4671624"/>
            <a:ext cx="3023949" cy="268350"/>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327894" y="4671624"/>
            <a:ext cx="2015966" cy="268350"/>
          </a:xfrm>
          <a:prstGeom prst="rect">
            <a:avLst/>
          </a:prstGeom>
        </p:spPr>
        <p:txBody>
          <a:bodyPr/>
          <a:lstStyle/>
          <a:p>
            <a:fld id="{644B03CB-6DF4-4E2A-8EB9-DA0A754E8A20}"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11323" y="1256579"/>
            <a:ext cx="7727871" cy="2096630"/>
          </a:xfrm>
          <a:prstGeom prst="rect">
            <a:avLst/>
          </a:prstGeom>
        </p:spPr>
        <p:txBody>
          <a:bodyPr anchor="b"/>
          <a:lstStyle>
            <a:lvl1pPr>
              <a:defRPr sz="441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11323" y="3373044"/>
            <a:ext cx="7727871" cy="1102568"/>
          </a:xfrm>
          <a:prstGeom prst="rect">
            <a:avLst/>
          </a:prstGeom>
        </p:spPr>
        <p:txBody>
          <a:bodyPr/>
          <a:lstStyle>
            <a:lvl1pPr marL="0" indent="0">
              <a:buNone/>
              <a:defRPr sz="1765">
                <a:solidFill>
                  <a:schemeClr val="tx1">
                    <a:tint val="75000"/>
                  </a:schemeClr>
                </a:solidFill>
              </a:defRPr>
            </a:lvl1pPr>
            <a:lvl2pPr marL="335915" indent="0">
              <a:buNone/>
              <a:defRPr sz="1470">
                <a:solidFill>
                  <a:schemeClr val="tx1">
                    <a:tint val="75000"/>
                  </a:schemeClr>
                </a:solidFill>
              </a:defRPr>
            </a:lvl2pPr>
            <a:lvl3pPr marL="671830" indent="0">
              <a:buNone/>
              <a:defRPr sz="1325">
                <a:solidFill>
                  <a:schemeClr val="tx1">
                    <a:tint val="75000"/>
                  </a:schemeClr>
                </a:solidFill>
              </a:defRPr>
            </a:lvl3pPr>
            <a:lvl4pPr marL="1007745" indent="0">
              <a:buNone/>
              <a:defRPr sz="1175">
                <a:solidFill>
                  <a:schemeClr val="tx1">
                    <a:tint val="75000"/>
                  </a:schemeClr>
                </a:solidFill>
              </a:defRPr>
            </a:lvl4pPr>
            <a:lvl5pPr marL="1344295" indent="0">
              <a:buNone/>
              <a:defRPr sz="1175">
                <a:solidFill>
                  <a:schemeClr val="tx1">
                    <a:tint val="75000"/>
                  </a:schemeClr>
                </a:solidFill>
              </a:defRPr>
            </a:lvl5pPr>
            <a:lvl6pPr marL="1680210" indent="0">
              <a:buNone/>
              <a:defRPr sz="1175">
                <a:solidFill>
                  <a:schemeClr val="tx1">
                    <a:tint val="75000"/>
                  </a:schemeClr>
                </a:solidFill>
              </a:defRPr>
            </a:lvl6pPr>
            <a:lvl7pPr marL="2016125" indent="0">
              <a:buNone/>
              <a:defRPr sz="1175">
                <a:solidFill>
                  <a:schemeClr val="tx1">
                    <a:tint val="75000"/>
                  </a:schemeClr>
                </a:solidFill>
              </a:defRPr>
            </a:lvl7pPr>
            <a:lvl8pPr marL="2352040" indent="0">
              <a:buNone/>
              <a:defRPr sz="1175">
                <a:solidFill>
                  <a:schemeClr val="tx1">
                    <a:tint val="75000"/>
                  </a:schemeClr>
                </a:solidFill>
              </a:defRPr>
            </a:lvl8pPr>
            <a:lvl9pPr marL="2687955" indent="0">
              <a:buNone/>
              <a:defRPr sz="1175">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15990" y="4671624"/>
            <a:ext cx="2015966" cy="268350"/>
          </a:xfrm>
          <a:prstGeom prst="rect">
            <a:avLst/>
          </a:prstGeom>
        </p:spPr>
        <p:txBody>
          <a:bodyPr/>
          <a:lstStyle/>
          <a:p>
            <a:fld id="{DC80E59D-DCF6-4FDC-808A-12628F902C51}" type="datetimeFigureOut">
              <a:rPr lang="zh-CN" altLang="en-US" smtClean="0"/>
              <a:t>2018/8/25</a:t>
            </a:fld>
            <a:endParaRPr lang="zh-CN" altLang="en-US"/>
          </a:p>
        </p:txBody>
      </p:sp>
      <p:sp>
        <p:nvSpPr>
          <p:cNvPr id="5" name="Footer Placeholder 4"/>
          <p:cNvSpPr>
            <a:spLocks noGrp="1"/>
          </p:cNvSpPr>
          <p:nvPr>
            <p:ph type="ftr" sz="quarter" idx="11"/>
          </p:nvPr>
        </p:nvSpPr>
        <p:spPr>
          <a:xfrm>
            <a:off x="2967951" y="4671624"/>
            <a:ext cx="3023949" cy="268350"/>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327894" y="4671624"/>
            <a:ext cx="2015966" cy="268350"/>
          </a:xfrm>
          <a:prstGeom prst="rect">
            <a:avLst/>
          </a:prstGeom>
        </p:spPr>
        <p:txBody>
          <a:bodyPr/>
          <a:lstStyle/>
          <a:p>
            <a:fld id="{644B03CB-6DF4-4E2A-8EB9-DA0A754E8A20}"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15990" y="268350"/>
            <a:ext cx="7727871" cy="974228"/>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15990" y="1341750"/>
            <a:ext cx="3807936" cy="319803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535924" y="1341750"/>
            <a:ext cx="3807936" cy="319803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15990" y="4671624"/>
            <a:ext cx="2015966" cy="268350"/>
          </a:xfrm>
          <a:prstGeom prst="rect">
            <a:avLst/>
          </a:prstGeom>
        </p:spPr>
        <p:txBody>
          <a:bodyPr/>
          <a:lstStyle/>
          <a:p>
            <a:fld id="{DC80E59D-DCF6-4FDC-808A-12628F902C51}" type="datetimeFigureOut">
              <a:rPr lang="zh-CN" altLang="en-US" smtClean="0"/>
              <a:t>2018/8/25</a:t>
            </a:fld>
            <a:endParaRPr lang="zh-CN" altLang="en-US"/>
          </a:p>
        </p:txBody>
      </p:sp>
      <p:sp>
        <p:nvSpPr>
          <p:cNvPr id="6" name="Footer Placeholder 5"/>
          <p:cNvSpPr>
            <a:spLocks noGrp="1"/>
          </p:cNvSpPr>
          <p:nvPr>
            <p:ph type="ftr" sz="quarter" idx="11"/>
          </p:nvPr>
        </p:nvSpPr>
        <p:spPr>
          <a:xfrm>
            <a:off x="2967951" y="4671624"/>
            <a:ext cx="3023949" cy="268350"/>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327894" y="4671624"/>
            <a:ext cx="2015966" cy="268350"/>
          </a:xfrm>
          <a:prstGeom prst="rect">
            <a:avLst/>
          </a:prstGeom>
        </p:spPr>
        <p:txBody>
          <a:bodyPr/>
          <a:lstStyle/>
          <a:p>
            <a:fld id="{644B03CB-6DF4-4E2A-8EB9-DA0A754E8A2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17157" y="268350"/>
            <a:ext cx="7727871" cy="974228"/>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17157" y="1235577"/>
            <a:ext cx="3790436" cy="605537"/>
          </a:xfrm>
          <a:prstGeom prst="rect">
            <a:avLst/>
          </a:prstGeom>
        </p:spPr>
        <p:txBody>
          <a:bodyPr anchor="b"/>
          <a:lstStyle>
            <a:lvl1pPr marL="0" indent="0">
              <a:buNone/>
              <a:defRPr sz="1765" b="1"/>
            </a:lvl1pPr>
            <a:lvl2pPr marL="335915" indent="0">
              <a:buNone/>
              <a:defRPr sz="1470" b="1"/>
            </a:lvl2pPr>
            <a:lvl3pPr marL="671830" indent="0">
              <a:buNone/>
              <a:defRPr sz="1325" b="1"/>
            </a:lvl3pPr>
            <a:lvl4pPr marL="1007745" indent="0">
              <a:buNone/>
              <a:defRPr sz="1175" b="1"/>
            </a:lvl4pPr>
            <a:lvl5pPr marL="1344295" indent="0">
              <a:buNone/>
              <a:defRPr sz="1175" b="1"/>
            </a:lvl5pPr>
            <a:lvl6pPr marL="1680210" indent="0">
              <a:buNone/>
              <a:defRPr sz="1175" b="1"/>
            </a:lvl6pPr>
            <a:lvl7pPr marL="2016125" indent="0">
              <a:buNone/>
              <a:defRPr sz="1175" b="1"/>
            </a:lvl7pPr>
            <a:lvl8pPr marL="2352040" indent="0">
              <a:buNone/>
              <a:defRPr sz="1175" b="1"/>
            </a:lvl8pPr>
            <a:lvl9pPr marL="2687955" indent="0">
              <a:buNone/>
              <a:defRPr sz="1175" b="1"/>
            </a:lvl9pPr>
          </a:lstStyle>
          <a:p>
            <a:pPr lvl="0"/>
            <a:r>
              <a:rPr lang="zh-CN" altLang="en-US" smtClean="0"/>
              <a:t>单击此处编辑母版文本样式</a:t>
            </a:r>
          </a:p>
        </p:txBody>
      </p:sp>
      <p:sp>
        <p:nvSpPr>
          <p:cNvPr id="4" name="Content Placeholder 3"/>
          <p:cNvSpPr>
            <a:spLocks noGrp="1"/>
          </p:cNvSpPr>
          <p:nvPr>
            <p:ph sz="half" idx="2"/>
          </p:nvPr>
        </p:nvSpPr>
        <p:spPr>
          <a:xfrm>
            <a:off x="617157" y="1841114"/>
            <a:ext cx="3790436" cy="270800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535924" y="1235577"/>
            <a:ext cx="3809103" cy="605537"/>
          </a:xfrm>
          <a:prstGeom prst="rect">
            <a:avLst/>
          </a:prstGeom>
        </p:spPr>
        <p:txBody>
          <a:bodyPr anchor="b"/>
          <a:lstStyle>
            <a:lvl1pPr marL="0" indent="0">
              <a:buNone/>
              <a:defRPr sz="1765" b="1"/>
            </a:lvl1pPr>
            <a:lvl2pPr marL="335915" indent="0">
              <a:buNone/>
              <a:defRPr sz="1470" b="1"/>
            </a:lvl2pPr>
            <a:lvl3pPr marL="671830" indent="0">
              <a:buNone/>
              <a:defRPr sz="1325" b="1"/>
            </a:lvl3pPr>
            <a:lvl4pPr marL="1007745" indent="0">
              <a:buNone/>
              <a:defRPr sz="1175" b="1"/>
            </a:lvl4pPr>
            <a:lvl5pPr marL="1344295" indent="0">
              <a:buNone/>
              <a:defRPr sz="1175" b="1"/>
            </a:lvl5pPr>
            <a:lvl6pPr marL="1680210" indent="0">
              <a:buNone/>
              <a:defRPr sz="1175" b="1"/>
            </a:lvl6pPr>
            <a:lvl7pPr marL="2016125" indent="0">
              <a:buNone/>
              <a:defRPr sz="1175" b="1"/>
            </a:lvl7pPr>
            <a:lvl8pPr marL="2352040" indent="0">
              <a:buNone/>
              <a:defRPr sz="1175" b="1"/>
            </a:lvl8pPr>
            <a:lvl9pPr marL="2687955" indent="0">
              <a:buNone/>
              <a:defRPr sz="1175" b="1"/>
            </a:lvl9pPr>
          </a:lstStyle>
          <a:p>
            <a:pPr lvl="0"/>
            <a:r>
              <a:rPr lang="zh-CN" altLang="en-US" smtClean="0"/>
              <a:t>单击此处编辑母版文本样式</a:t>
            </a:r>
          </a:p>
        </p:txBody>
      </p:sp>
      <p:sp>
        <p:nvSpPr>
          <p:cNvPr id="6" name="Content Placeholder 5"/>
          <p:cNvSpPr>
            <a:spLocks noGrp="1"/>
          </p:cNvSpPr>
          <p:nvPr>
            <p:ph sz="quarter" idx="4"/>
          </p:nvPr>
        </p:nvSpPr>
        <p:spPr>
          <a:xfrm>
            <a:off x="4535924" y="1841114"/>
            <a:ext cx="3809103" cy="270800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15990" y="4671624"/>
            <a:ext cx="2015966" cy="268350"/>
          </a:xfrm>
          <a:prstGeom prst="rect">
            <a:avLst/>
          </a:prstGeom>
        </p:spPr>
        <p:txBody>
          <a:bodyPr/>
          <a:lstStyle/>
          <a:p>
            <a:fld id="{DC80E59D-DCF6-4FDC-808A-12628F902C51}" type="datetimeFigureOut">
              <a:rPr lang="zh-CN" altLang="en-US" smtClean="0"/>
              <a:t>2018/8/25</a:t>
            </a:fld>
            <a:endParaRPr lang="zh-CN" altLang="en-US"/>
          </a:p>
        </p:txBody>
      </p:sp>
      <p:sp>
        <p:nvSpPr>
          <p:cNvPr id="8" name="Footer Placeholder 7"/>
          <p:cNvSpPr>
            <a:spLocks noGrp="1"/>
          </p:cNvSpPr>
          <p:nvPr>
            <p:ph type="ftr" sz="quarter" idx="11"/>
          </p:nvPr>
        </p:nvSpPr>
        <p:spPr>
          <a:xfrm>
            <a:off x="2967951" y="4671624"/>
            <a:ext cx="3023949" cy="268350"/>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327894" y="4671624"/>
            <a:ext cx="2015966" cy="268350"/>
          </a:xfrm>
          <a:prstGeom prst="rect">
            <a:avLst/>
          </a:prstGeom>
        </p:spPr>
        <p:txBody>
          <a:bodyPr/>
          <a:lstStyle/>
          <a:p>
            <a:fld id="{644B03CB-6DF4-4E2A-8EB9-DA0A754E8A2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15990" y="268350"/>
            <a:ext cx="7727871" cy="974228"/>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15990" y="4671624"/>
            <a:ext cx="2015966" cy="268350"/>
          </a:xfrm>
          <a:prstGeom prst="rect">
            <a:avLst/>
          </a:prstGeom>
        </p:spPr>
        <p:txBody>
          <a:bodyPr/>
          <a:lstStyle/>
          <a:p>
            <a:fld id="{DC80E59D-DCF6-4FDC-808A-12628F902C51}" type="datetimeFigureOut">
              <a:rPr lang="zh-CN" altLang="en-US" smtClean="0"/>
              <a:t>2018/8/25</a:t>
            </a:fld>
            <a:endParaRPr lang="zh-CN" altLang="en-US"/>
          </a:p>
        </p:txBody>
      </p:sp>
      <p:sp>
        <p:nvSpPr>
          <p:cNvPr id="4" name="Footer Placeholder 3"/>
          <p:cNvSpPr>
            <a:spLocks noGrp="1"/>
          </p:cNvSpPr>
          <p:nvPr>
            <p:ph type="ftr" sz="quarter" idx="11"/>
          </p:nvPr>
        </p:nvSpPr>
        <p:spPr>
          <a:xfrm>
            <a:off x="2967951" y="4671624"/>
            <a:ext cx="3023949" cy="268350"/>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327894" y="4671624"/>
            <a:ext cx="2015966" cy="268350"/>
          </a:xfrm>
          <a:prstGeom prst="rect">
            <a:avLst/>
          </a:prstGeom>
        </p:spPr>
        <p:txBody>
          <a:bodyPr/>
          <a:lstStyle/>
          <a:p>
            <a:fld id="{644B03CB-6DF4-4E2A-8EB9-DA0A754E8A2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15990" y="4671624"/>
            <a:ext cx="2015966" cy="268350"/>
          </a:xfrm>
          <a:prstGeom prst="rect">
            <a:avLst/>
          </a:prstGeom>
        </p:spPr>
        <p:txBody>
          <a:bodyPr/>
          <a:lstStyle/>
          <a:p>
            <a:fld id="{DC80E59D-DCF6-4FDC-808A-12628F902C51}" type="datetimeFigureOut">
              <a:rPr lang="zh-CN" altLang="en-US" smtClean="0"/>
              <a:t>2018/8/25</a:t>
            </a:fld>
            <a:endParaRPr lang="zh-CN" altLang="en-US"/>
          </a:p>
        </p:txBody>
      </p:sp>
      <p:sp>
        <p:nvSpPr>
          <p:cNvPr id="3" name="Footer Placeholder 2"/>
          <p:cNvSpPr>
            <a:spLocks noGrp="1"/>
          </p:cNvSpPr>
          <p:nvPr>
            <p:ph type="ftr" sz="quarter" idx="11"/>
          </p:nvPr>
        </p:nvSpPr>
        <p:spPr>
          <a:xfrm>
            <a:off x="2967951" y="4671624"/>
            <a:ext cx="3023949" cy="268350"/>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327894" y="4671624"/>
            <a:ext cx="2015966" cy="268350"/>
          </a:xfrm>
          <a:prstGeom prst="rect">
            <a:avLst/>
          </a:prstGeom>
        </p:spPr>
        <p:txBody>
          <a:bodyPr/>
          <a:lstStyle/>
          <a:p>
            <a:fld id="{644B03CB-6DF4-4E2A-8EB9-DA0A754E8A2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17157" y="336021"/>
            <a:ext cx="2889785" cy="1176073"/>
          </a:xfrm>
          <a:prstGeom prst="rect">
            <a:avLst/>
          </a:prstGeom>
        </p:spPr>
        <p:txBody>
          <a:bodyPr anchor="b"/>
          <a:lstStyle>
            <a:lvl1pPr>
              <a:defRPr sz="235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09103" y="725712"/>
            <a:ext cx="4535924" cy="3581889"/>
          </a:xfrm>
          <a:prstGeom prst="rect">
            <a:avLst/>
          </a:prstGeom>
        </p:spPr>
        <p:txBody>
          <a:bodyPr/>
          <a:lstStyle>
            <a:lvl1pPr>
              <a:defRPr sz="2350"/>
            </a:lvl1pPr>
            <a:lvl2pPr>
              <a:defRPr sz="2060"/>
            </a:lvl2pPr>
            <a:lvl3pPr>
              <a:defRPr sz="1765"/>
            </a:lvl3pPr>
            <a:lvl4pPr>
              <a:defRPr sz="1470"/>
            </a:lvl4pPr>
            <a:lvl5pPr>
              <a:defRPr sz="1470"/>
            </a:lvl5pPr>
            <a:lvl6pPr>
              <a:defRPr sz="1470"/>
            </a:lvl6pPr>
            <a:lvl7pPr>
              <a:defRPr sz="1470"/>
            </a:lvl7pPr>
            <a:lvl8pPr>
              <a:defRPr sz="1470"/>
            </a:lvl8pPr>
            <a:lvl9pPr>
              <a:defRPr sz="147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17157" y="1512094"/>
            <a:ext cx="2889785" cy="2801341"/>
          </a:xfrm>
          <a:prstGeom prst="rect">
            <a:avLst/>
          </a:prstGeom>
        </p:spPr>
        <p:txBody>
          <a:bodyPr/>
          <a:lstStyle>
            <a:lvl1pPr marL="0" indent="0">
              <a:buNone/>
              <a:defRPr sz="1175"/>
            </a:lvl1pPr>
            <a:lvl2pPr marL="335915" indent="0">
              <a:buNone/>
              <a:defRPr sz="1030"/>
            </a:lvl2pPr>
            <a:lvl3pPr marL="671830" indent="0">
              <a:buNone/>
              <a:defRPr sz="880"/>
            </a:lvl3pPr>
            <a:lvl4pPr marL="1007745" indent="0">
              <a:buNone/>
              <a:defRPr sz="735"/>
            </a:lvl4pPr>
            <a:lvl5pPr marL="1344295" indent="0">
              <a:buNone/>
              <a:defRPr sz="735"/>
            </a:lvl5pPr>
            <a:lvl6pPr marL="1680210" indent="0">
              <a:buNone/>
              <a:defRPr sz="735"/>
            </a:lvl6pPr>
            <a:lvl7pPr marL="2016125" indent="0">
              <a:buNone/>
              <a:defRPr sz="735"/>
            </a:lvl7pPr>
            <a:lvl8pPr marL="2352040" indent="0">
              <a:buNone/>
              <a:defRPr sz="735"/>
            </a:lvl8pPr>
            <a:lvl9pPr marL="2687955" indent="0">
              <a:buNone/>
              <a:defRPr sz="735"/>
            </a:lvl9pPr>
          </a:lstStyle>
          <a:p>
            <a:pPr lvl="0"/>
            <a:r>
              <a:rPr lang="zh-CN" altLang="en-US" smtClean="0"/>
              <a:t>单击此处编辑母版文本样式</a:t>
            </a:r>
          </a:p>
        </p:txBody>
      </p:sp>
      <p:sp>
        <p:nvSpPr>
          <p:cNvPr id="5" name="Date Placeholder 4"/>
          <p:cNvSpPr>
            <a:spLocks noGrp="1"/>
          </p:cNvSpPr>
          <p:nvPr>
            <p:ph type="dt" sz="half" idx="10"/>
          </p:nvPr>
        </p:nvSpPr>
        <p:spPr>
          <a:xfrm>
            <a:off x="615990" y="4671624"/>
            <a:ext cx="2015966" cy="268350"/>
          </a:xfrm>
          <a:prstGeom prst="rect">
            <a:avLst/>
          </a:prstGeom>
        </p:spPr>
        <p:txBody>
          <a:bodyPr/>
          <a:lstStyle/>
          <a:p>
            <a:fld id="{DC80E59D-DCF6-4FDC-808A-12628F902C51}" type="datetimeFigureOut">
              <a:rPr lang="zh-CN" altLang="en-US" smtClean="0"/>
              <a:t>2018/8/25</a:t>
            </a:fld>
            <a:endParaRPr lang="zh-CN" altLang="en-US"/>
          </a:p>
        </p:txBody>
      </p:sp>
      <p:sp>
        <p:nvSpPr>
          <p:cNvPr id="6" name="Footer Placeholder 5"/>
          <p:cNvSpPr>
            <a:spLocks noGrp="1"/>
          </p:cNvSpPr>
          <p:nvPr>
            <p:ph type="ftr" sz="quarter" idx="11"/>
          </p:nvPr>
        </p:nvSpPr>
        <p:spPr>
          <a:xfrm>
            <a:off x="2967951" y="4671624"/>
            <a:ext cx="3023949" cy="268350"/>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327894" y="4671624"/>
            <a:ext cx="2015966" cy="268350"/>
          </a:xfrm>
          <a:prstGeom prst="rect">
            <a:avLst/>
          </a:prstGeom>
        </p:spPr>
        <p:txBody>
          <a:bodyPr/>
          <a:lstStyle/>
          <a:p>
            <a:fld id="{644B03CB-6DF4-4E2A-8EB9-DA0A754E8A2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17157" y="336021"/>
            <a:ext cx="2889785" cy="1176073"/>
          </a:xfrm>
          <a:prstGeom prst="rect">
            <a:avLst/>
          </a:prstGeom>
        </p:spPr>
        <p:txBody>
          <a:bodyPr anchor="b"/>
          <a:lstStyle>
            <a:lvl1pPr>
              <a:defRPr sz="235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09103" y="725712"/>
            <a:ext cx="4535924" cy="3581889"/>
          </a:xfrm>
          <a:prstGeom prst="rect">
            <a:avLst/>
          </a:prstGeom>
        </p:spPr>
        <p:txBody>
          <a:bodyPr anchor="t"/>
          <a:lstStyle>
            <a:lvl1pPr marL="0" indent="0">
              <a:buNone/>
              <a:defRPr sz="2350"/>
            </a:lvl1pPr>
            <a:lvl2pPr marL="335915" indent="0">
              <a:buNone/>
              <a:defRPr sz="2060"/>
            </a:lvl2pPr>
            <a:lvl3pPr marL="671830" indent="0">
              <a:buNone/>
              <a:defRPr sz="1765"/>
            </a:lvl3pPr>
            <a:lvl4pPr marL="1007745" indent="0">
              <a:buNone/>
              <a:defRPr sz="1470"/>
            </a:lvl4pPr>
            <a:lvl5pPr marL="1344295" indent="0">
              <a:buNone/>
              <a:defRPr sz="1470"/>
            </a:lvl5pPr>
            <a:lvl6pPr marL="1680210" indent="0">
              <a:buNone/>
              <a:defRPr sz="1470"/>
            </a:lvl6pPr>
            <a:lvl7pPr marL="2016125" indent="0">
              <a:buNone/>
              <a:defRPr sz="1470"/>
            </a:lvl7pPr>
            <a:lvl8pPr marL="2352040" indent="0">
              <a:buNone/>
              <a:defRPr sz="1470"/>
            </a:lvl8pPr>
            <a:lvl9pPr marL="2687955" indent="0">
              <a:buNone/>
              <a:defRPr sz="147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17157" y="1512094"/>
            <a:ext cx="2889785" cy="2801341"/>
          </a:xfrm>
          <a:prstGeom prst="rect">
            <a:avLst/>
          </a:prstGeom>
        </p:spPr>
        <p:txBody>
          <a:bodyPr/>
          <a:lstStyle>
            <a:lvl1pPr marL="0" indent="0">
              <a:buNone/>
              <a:defRPr sz="1175"/>
            </a:lvl1pPr>
            <a:lvl2pPr marL="335915" indent="0">
              <a:buNone/>
              <a:defRPr sz="1030"/>
            </a:lvl2pPr>
            <a:lvl3pPr marL="671830" indent="0">
              <a:buNone/>
              <a:defRPr sz="880"/>
            </a:lvl3pPr>
            <a:lvl4pPr marL="1007745" indent="0">
              <a:buNone/>
              <a:defRPr sz="735"/>
            </a:lvl4pPr>
            <a:lvl5pPr marL="1344295" indent="0">
              <a:buNone/>
              <a:defRPr sz="735"/>
            </a:lvl5pPr>
            <a:lvl6pPr marL="1680210" indent="0">
              <a:buNone/>
              <a:defRPr sz="735"/>
            </a:lvl6pPr>
            <a:lvl7pPr marL="2016125" indent="0">
              <a:buNone/>
              <a:defRPr sz="735"/>
            </a:lvl7pPr>
            <a:lvl8pPr marL="2352040" indent="0">
              <a:buNone/>
              <a:defRPr sz="735"/>
            </a:lvl8pPr>
            <a:lvl9pPr marL="2687955" indent="0">
              <a:buNone/>
              <a:defRPr sz="735"/>
            </a:lvl9pPr>
          </a:lstStyle>
          <a:p>
            <a:pPr lvl="0"/>
            <a:r>
              <a:rPr lang="zh-CN" altLang="en-US" smtClean="0"/>
              <a:t>单击此处编辑母版文本样式</a:t>
            </a:r>
          </a:p>
        </p:txBody>
      </p:sp>
      <p:sp>
        <p:nvSpPr>
          <p:cNvPr id="5" name="Date Placeholder 4"/>
          <p:cNvSpPr>
            <a:spLocks noGrp="1"/>
          </p:cNvSpPr>
          <p:nvPr>
            <p:ph type="dt" sz="half" idx="10"/>
          </p:nvPr>
        </p:nvSpPr>
        <p:spPr>
          <a:xfrm>
            <a:off x="615990" y="4671624"/>
            <a:ext cx="2015966" cy="268350"/>
          </a:xfrm>
          <a:prstGeom prst="rect">
            <a:avLst/>
          </a:prstGeom>
        </p:spPr>
        <p:txBody>
          <a:bodyPr/>
          <a:lstStyle/>
          <a:p>
            <a:fld id="{DC80E59D-DCF6-4FDC-808A-12628F902C51}" type="datetimeFigureOut">
              <a:rPr lang="zh-CN" altLang="en-US" smtClean="0"/>
              <a:t>2018/8/25</a:t>
            </a:fld>
            <a:endParaRPr lang="zh-CN" altLang="en-US"/>
          </a:p>
        </p:txBody>
      </p:sp>
      <p:sp>
        <p:nvSpPr>
          <p:cNvPr id="6" name="Footer Placeholder 5"/>
          <p:cNvSpPr>
            <a:spLocks noGrp="1"/>
          </p:cNvSpPr>
          <p:nvPr>
            <p:ph type="ftr" sz="quarter" idx="11"/>
          </p:nvPr>
        </p:nvSpPr>
        <p:spPr>
          <a:xfrm>
            <a:off x="2967951" y="4671624"/>
            <a:ext cx="3023949" cy="268350"/>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327894" y="4671624"/>
            <a:ext cx="2015966" cy="268350"/>
          </a:xfrm>
          <a:prstGeom prst="rect">
            <a:avLst/>
          </a:prstGeom>
        </p:spPr>
        <p:txBody>
          <a:bodyPr/>
          <a:lstStyle/>
          <a:p>
            <a:fld id="{644B03CB-6DF4-4E2A-8EB9-DA0A754E8A2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15990" y="268350"/>
            <a:ext cx="7727871" cy="974228"/>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15990" y="1341750"/>
            <a:ext cx="7727871" cy="319803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15990" y="4671624"/>
            <a:ext cx="2015966" cy="268350"/>
          </a:xfrm>
          <a:prstGeom prst="rect">
            <a:avLst/>
          </a:prstGeom>
        </p:spPr>
        <p:txBody>
          <a:bodyPr/>
          <a:lstStyle/>
          <a:p>
            <a:fld id="{DC80E59D-DCF6-4FDC-808A-12628F902C51}" type="datetimeFigureOut">
              <a:rPr lang="zh-CN" altLang="en-US" smtClean="0"/>
              <a:t>2018/8/25</a:t>
            </a:fld>
            <a:endParaRPr lang="zh-CN" altLang="en-US"/>
          </a:p>
        </p:txBody>
      </p:sp>
      <p:sp>
        <p:nvSpPr>
          <p:cNvPr id="5" name="Footer Placeholder 4"/>
          <p:cNvSpPr>
            <a:spLocks noGrp="1"/>
          </p:cNvSpPr>
          <p:nvPr>
            <p:ph type="ftr" sz="quarter" idx="11"/>
          </p:nvPr>
        </p:nvSpPr>
        <p:spPr>
          <a:xfrm>
            <a:off x="2967951" y="4671624"/>
            <a:ext cx="3023949" cy="268350"/>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327894" y="4671624"/>
            <a:ext cx="2015966" cy="268350"/>
          </a:xfrm>
          <a:prstGeom prst="rect">
            <a:avLst/>
          </a:prstGeom>
        </p:spPr>
        <p:txBody>
          <a:bodyPr/>
          <a:lstStyle/>
          <a:p>
            <a:fld id="{644B03CB-6DF4-4E2A-8EB9-DA0A754E8A2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11892" y="268350"/>
            <a:ext cx="1931968" cy="4271432"/>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15990" y="268350"/>
            <a:ext cx="5683905" cy="427143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15990" y="4671624"/>
            <a:ext cx="2015966" cy="268350"/>
          </a:xfrm>
          <a:prstGeom prst="rect">
            <a:avLst/>
          </a:prstGeom>
        </p:spPr>
        <p:txBody>
          <a:bodyPr/>
          <a:lstStyle/>
          <a:p>
            <a:fld id="{DC80E59D-DCF6-4FDC-808A-12628F902C51}" type="datetimeFigureOut">
              <a:rPr lang="zh-CN" altLang="en-US" smtClean="0"/>
              <a:t>2018/8/25</a:t>
            </a:fld>
            <a:endParaRPr lang="zh-CN" altLang="en-US"/>
          </a:p>
        </p:txBody>
      </p:sp>
      <p:sp>
        <p:nvSpPr>
          <p:cNvPr id="5" name="Footer Placeholder 4"/>
          <p:cNvSpPr>
            <a:spLocks noGrp="1"/>
          </p:cNvSpPr>
          <p:nvPr>
            <p:ph type="ftr" sz="quarter" idx="11"/>
          </p:nvPr>
        </p:nvSpPr>
        <p:spPr>
          <a:xfrm>
            <a:off x="2967951" y="4671624"/>
            <a:ext cx="3023949" cy="268350"/>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327894" y="4671624"/>
            <a:ext cx="2015966" cy="268350"/>
          </a:xfrm>
          <a:prstGeom prst="rect">
            <a:avLst/>
          </a:prstGeom>
        </p:spPr>
        <p:txBody>
          <a:bodyPr/>
          <a:lstStyle/>
          <a:p>
            <a:fld id="{644B03CB-6DF4-4E2A-8EB9-DA0A754E8A2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13" cstate="print">
            <a:extLst>
              <a:ext uri="{28A0092B-C50C-407E-A947-70E740481C1C}">
                <a14:useLocalDpi xmlns:a14="http://schemas.microsoft.com/office/drawing/2010/main" val="0"/>
              </a:ext>
            </a:extLst>
          </a:blip>
          <a:srcRect l="21551" t="12692" r="59901" b="62919"/>
          <a:stretch>
            <a:fillRect/>
          </a:stretch>
        </p:blipFill>
        <p:spPr>
          <a:xfrm>
            <a:off x="6927850" y="3474967"/>
            <a:ext cx="2032000" cy="1536700"/>
          </a:xfrm>
          <a:prstGeom prst="rect">
            <a:avLst/>
          </a:prstGeom>
        </p:spPr>
      </p:pic>
      <p:pic>
        <p:nvPicPr>
          <p:cNvPr id="9" name="图片 8"/>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7" t="39638" r="672" b="2047"/>
          <a:stretch>
            <a:fillRect/>
          </a:stretch>
        </p:blipFill>
        <p:spPr>
          <a:xfrm>
            <a:off x="-12700" y="-9525"/>
            <a:ext cx="8972550" cy="504983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671830" rtl="0" eaLnBrk="1" latinLnBrk="0" hangingPunct="1">
        <a:lnSpc>
          <a:spcPct val="90000"/>
        </a:lnSpc>
        <a:spcBef>
          <a:spcPct val="0"/>
        </a:spcBef>
        <a:buNone/>
        <a:defRPr sz="3235" kern="1200">
          <a:solidFill>
            <a:schemeClr val="tx1"/>
          </a:solidFill>
          <a:latin typeface="+mj-lt"/>
          <a:ea typeface="+mj-ea"/>
          <a:cs typeface="+mj-cs"/>
        </a:defRPr>
      </a:lvl1pPr>
    </p:titleStyle>
    <p:bodyStyle>
      <a:lvl1pPr marL="168275" indent="-168275" algn="l" defTabSz="671830" rtl="0" eaLnBrk="1" latinLnBrk="0" hangingPunct="1">
        <a:lnSpc>
          <a:spcPct val="90000"/>
        </a:lnSpc>
        <a:spcBef>
          <a:spcPts val="735"/>
        </a:spcBef>
        <a:buFont typeface="Arial" panose="020B0604020202020204" pitchFamily="34" charset="0"/>
        <a:buChar char="•"/>
        <a:defRPr sz="2060" kern="1200">
          <a:solidFill>
            <a:schemeClr val="tx1"/>
          </a:solidFill>
          <a:latin typeface="+mn-lt"/>
          <a:ea typeface="+mn-ea"/>
          <a:cs typeface="+mn-cs"/>
        </a:defRPr>
      </a:lvl1pPr>
      <a:lvl2pPr marL="504190" indent="-168275" algn="l" defTabSz="671830" rtl="0" eaLnBrk="1" latinLnBrk="0" hangingPunct="1">
        <a:lnSpc>
          <a:spcPct val="90000"/>
        </a:lnSpc>
        <a:spcBef>
          <a:spcPts val="365"/>
        </a:spcBef>
        <a:buFont typeface="Arial" panose="020B0604020202020204" pitchFamily="34" charset="0"/>
        <a:buChar char="•"/>
        <a:defRPr sz="1765" kern="1200">
          <a:solidFill>
            <a:schemeClr val="tx1"/>
          </a:solidFill>
          <a:latin typeface="+mn-lt"/>
          <a:ea typeface="+mn-ea"/>
          <a:cs typeface="+mn-cs"/>
        </a:defRPr>
      </a:lvl2pPr>
      <a:lvl3pPr marL="840105" indent="-168275" algn="l" defTabSz="671830" rtl="0" eaLnBrk="1" latinLnBrk="0" hangingPunct="1">
        <a:lnSpc>
          <a:spcPct val="90000"/>
        </a:lnSpc>
        <a:spcBef>
          <a:spcPts val="365"/>
        </a:spcBef>
        <a:buFont typeface="Arial" panose="020B0604020202020204" pitchFamily="34" charset="0"/>
        <a:buChar char="•"/>
        <a:defRPr sz="1470" kern="1200">
          <a:solidFill>
            <a:schemeClr val="tx1"/>
          </a:solidFill>
          <a:latin typeface="+mn-lt"/>
          <a:ea typeface="+mn-ea"/>
          <a:cs typeface="+mn-cs"/>
        </a:defRPr>
      </a:lvl3pPr>
      <a:lvl4pPr marL="117602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4pPr>
      <a:lvl5pPr marL="1511935"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5pPr>
      <a:lvl6pPr marL="184785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6pPr>
      <a:lvl7pPr marL="2183765"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7pPr>
      <a:lvl8pPr marL="251968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8pPr>
      <a:lvl9pPr marL="285623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9pPr>
    </p:bodyStyle>
    <p:otherStyle>
      <a:defPPr>
        <a:defRPr lang="en-US"/>
      </a:defPPr>
      <a:lvl1pPr marL="0" algn="l" defTabSz="671830" rtl="0" eaLnBrk="1" latinLnBrk="0" hangingPunct="1">
        <a:defRPr sz="1325" kern="1200">
          <a:solidFill>
            <a:schemeClr val="tx1"/>
          </a:solidFill>
          <a:latin typeface="+mn-lt"/>
          <a:ea typeface="+mn-ea"/>
          <a:cs typeface="+mn-cs"/>
        </a:defRPr>
      </a:lvl1pPr>
      <a:lvl2pPr marL="335915" algn="l" defTabSz="671830" rtl="0" eaLnBrk="1" latinLnBrk="0" hangingPunct="1">
        <a:defRPr sz="1325" kern="1200">
          <a:solidFill>
            <a:schemeClr val="tx1"/>
          </a:solidFill>
          <a:latin typeface="+mn-lt"/>
          <a:ea typeface="+mn-ea"/>
          <a:cs typeface="+mn-cs"/>
        </a:defRPr>
      </a:lvl2pPr>
      <a:lvl3pPr marL="671830" algn="l" defTabSz="671830" rtl="0" eaLnBrk="1" latinLnBrk="0" hangingPunct="1">
        <a:defRPr sz="1325" kern="1200">
          <a:solidFill>
            <a:schemeClr val="tx1"/>
          </a:solidFill>
          <a:latin typeface="+mn-lt"/>
          <a:ea typeface="+mn-ea"/>
          <a:cs typeface="+mn-cs"/>
        </a:defRPr>
      </a:lvl3pPr>
      <a:lvl4pPr marL="1007745" algn="l" defTabSz="671830" rtl="0" eaLnBrk="1" latinLnBrk="0" hangingPunct="1">
        <a:defRPr sz="1325" kern="1200">
          <a:solidFill>
            <a:schemeClr val="tx1"/>
          </a:solidFill>
          <a:latin typeface="+mn-lt"/>
          <a:ea typeface="+mn-ea"/>
          <a:cs typeface="+mn-cs"/>
        </a:defRPr>
      </a:lvl4pPr>
      <a:lvl5pPr marL="1344295" algn="l" defTabSz="671830" rtl="0" eaLnBrk="1" latinLnBrk="0" hangingPunct="1">
        <a:defRPr sz="1325" kern="1200">
          <a:solidFill>
            <a:schemeClr val="tx1"/>
          </a:solidFill>
          <a:latin typeface="+mn-lt"/>
          <a:ea typeface="+mn-ea"/>
          <a:cs typeface="+mn-cs"/>
        </a:defRPr>
      </a:lvl5pPr>
      <a:lvl6pPr marL="1680210" algn="l" defTabSz="671830" rtl="0" eaLnBrk="1" latinLnBrk="0" hangingPunct="1">
        <a:defRPr sz="1325" kern="1200">
          <a:solidFill>
            <a:schemeClr val="tx1"/>
          </a:solidFill>
          <a:latin typeface="+mn-lt"/>
          <a:ea typeface="+mn-ea"/>
          <a:cs typeface="+mn-cs"/>
        </a:defRPr>
      </a:lvl6pPr>
      <a:lvl7pPr marL="2016125" algn="l" defTabSz="671830" rtl="0" eaLnBrk="1" latinLnBrk="0" hangingPunct="1">
        <a:defRPr sz="1325" kern="1200">
          <a:solidFill>
            <a:schemeClr val="tx1"/>
          </a:solidFill>
          <a:latin typeface="+mn-lt"/>
          <a:ea typeface="+mn-ea"/>
          <a:cs typeface="+mn-cs"/>
        </a:defRPr>
      </a:lvl7pPr>
      <a:lvl8pPr marL="2352040" algn="l" defTabSz="671830" rtl="0" eaLnBrk="1" latinLnBrk="0" hangingPunct="1">
        <a:defRPr sz="1325" kern="1200">
          <a:solidFill>
            <a:schemeClr val="tx1"/>
          </a:solidFill>
          <a:latin typeface="+mn-lt"/>
          <a:ea typeface="+mn-ea"/>
          <a:cs typeface="+mn-cs"/>
        </a:defRPr>
      </a:lvl8pPr>
      <a:lvl9pPr marL="2687955" algn="l" defTabSz="671830" rtl="0" eaLnBrk="1" latinLnBrk="0" hangingPunct="1">
        <a:defRPr sz="13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b="41685"/>
          <a:stretch>
            <a:fillRect/>
          </a:stretch>
        </p:blipFill>
        <p:spPr>
          <a:xfrm>
            <a:off x="0" y="0"/>
            <a:ext cx="8959850" cy="5040116"/>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45455" t="9123" r="12302" b="63055"/>
          <a:stretch>
            <a:fillRect/>
          </a:stretch>
        </p:blipFill>
        <p:spPr>
          <a:xfrm>
            <a:off x="2983656" y="127331"/>
            <a:ext cx="4086193" cy="2590262"/>
          </a:xfrm>
          <a:prstGeom prst="rect">
            <a:avLst/>
          </a:prstGeom>
        </p:spPr>
      </p:pic>
      <p:pic>
        <p:nvPicPr>
          <p:cNvPr id="7" name="图片 6"/>
          <p:cNvPicPr>
            <a:picLocks noChangeAspect="1"/>
          </p:cNvPicPr>
          <p:nvPr/>
        </p:nvPicPr>
        <p:blipFill rotWithShape="1">
          <a:blip r:embed="rId7" cstate="print">
            <a:extLst>
              <a:ext uri="{28A0092B-C50C-407E-A947-70E740481C1C}">
                <a14:useLocalDpi xmlns:a14="http://schemas.microsoft.com/office/drawing/2010/main" val="0"/>
              </a:ext>
            </a:extLst>
          </a:blip>
          <a:srcRect l="25991" t="80943" r="29063" b="10727"/>
          <a:stretch>
            <a:fillRect/>
          </a:stretch>
        </p:blipFill>
        <p:spPr>
          <a:xfrm>
            <a:off x="3000169" y="2990763"/>
            <a:ext cx="2959512" cy="293996"/>
          </a:xfrm>
          <a:prstGeom prst="rect">
            <a:avLst/>
          </a:prstGeom>
        </p:spPr>
      </p:pic>
      <p:sp>
        <p:nvSpPr>
          <p:cNvPr id="8" name="文本框 7"/>
          <p:cNvSpPr txBox="1"/>
          <p:nvPr/>
        </p:nvSpPr>
        <p:spPr>
          <a:xfrm>
            <a:off x="2477375" y="2612735"/>
            <a:ext cx="4005100" cy="318549"/>
          </a:xfrm>
          <a:prstGeom prst="rect">
            <a:avLst/>
          </a:prstGeom>
          <a:noFill/>
        </p:spPr>
        <p:txBody>
          <a:bodyPr wrap="square" rtlCol="0">
            <a:spAutoFit/>
          </a:bodyPr>
          <a:lstStyle/>
          <a:p>
            <a:pPr algn="ctr"/>
            <a:r>
              <a:rPr lang="zh-CN" altLang="en-US" sz="1470" b="1" dirty="0">
                <a:latin typeface="方正清刻本悦宋简体" panose="02000000000000000000" pitchFamily="2" charset="-122"/>
                <a:ea typeface="方正清刻本悦宋简体" panose="02000000000000000000" pitchFamily="2" charset="-122"/>
              </a:rPr>
              <a:t>庆祝中秋节主题班会</a:t>
            </a:r>
            <a:r>
              <a:rPr lang="en-US" altLang="zh-CN" sz="1470" b="1" dirty="0" err="1">
                <a:latin typeface="方正清刻本悦宋简体" panose="02000000000000000000" pitchFamily="2" charset="-122"/>
                <a:ea typeface="方正清刻本悦宋简体" panose="02000000000000000000" pitchFamily="2" charset="-122"/>
              </a:rPr>
              <a:t>ppt</a:t>
            </a:r>
            <a:r>
              <a:rPr lang="zh-CN" altLang="en-US" sz="1470" b="1" dirty="0">
                <a:latin typeface="方正清刻本悦宋简体" panose="02000000000000000000" pitchFamily="2" charset="-122"/>
                <a:ea typeface="方正清刻本悦宋简体" panose="02000000000000000000" pitchFamily="2" charset="-122"/>
              </a:rPr>
              <a:t>模板</a:t>
            </a:r>
          </a:p>
        </p:txBody>
      </p:sp>
      <p:pic>
        <p:nvPicPr>
          <p:cNvPr id="9" name="图片 8"/>
          <p:cNvPicPr>
            <a:picLocks noChangeAspect="1"/>
          </p:cNvPicPr>
          <p:nvPr/>
        </p:nvPicPr>
        <p:blipFill rotWithShape="1">
          <a:blip r:embed="rId6" cstate="print">
            <a:extLst>
              <a:ext uri="{28A0092B-C50C-407E-A947-70E740481C1C}">
                <a14:useLocalDpi xmlns:a14="http://schemas.microsoft.com/office/drawing/2010/main" val="0"/>
              </a:ext>
            </a:extLst>
          </a:blip>
          <a:srcRect l="45455" r="12302" b="95392"/>
          <a:stretch>
            <a:fillRect/>
          </a:stretch>
        </p:blipFill>
        <p:spPr>
          <a:xfrm>
            <a:off x="2983656" y="197"/>
            <a:ext cx="4811433" cy="505162"/>
          </a:xfrm>
          <a:prstGeom prst="rect">
            <a:avLst/>
          </a:prstGeom>
        </p:spPr>
      </p:pic>
      <p:pic>
        <p:nvPicPr>
          <p:cNvPr id="10" name="萌萌哒天团 - 中秋 - 伴奏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60425" y="-5683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3" repeatCount="indefinite" fill="remove" display="0">
                  <p:stCondLst>
                    <p:cond delay="indefinite"/>
                  </p:stCondLst>
                  <p:endCondLst>
                    <p:cond evt="onStopAudio" delay="0">
                      <p:tgtEl>
                        <p:sldTgt/>
                      </p:tgtEl>
                    </p:cond>
                  </p:endCondLst>
                </p:cTn>
                <p:tgtEl>
                  <p:spTgt spid="10"/>
                </p:tgtEl>
              </p:cMediaNode>
            </p:audio>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226858" y="2007365"/>
            <a:ext cx="6790215" cy="1938992"/>
          </a:xfrm>
          <a:prstGeom prst="rect">
            <a:avLst/>
          </a:prstGeom>
        </p:spPr>
        <p:txBody>
          <a:bodyPr wrap="square">
            <a:spAutoFit/>
          </a:bodyPr>
          <a:lstStyle/>
          <a:p>
            <a:pPr algn="just"/>
            <a:r>
              <a:rPr lang="zh-CN" altLang="en-US" sz="1000" dirty="0" smtClean="0">
                <a:latin typeface="方正清刻本悦宋简体" panose="02000000000000000000" pitchFamily="2" charset="-122"/>
                <a:ea typeface="方正清刻本悦宋简体" panose="02000000000000000000" pitchFamily="2" charset="-122"/>
              </a:rPr>
              <a:t>    八</a:t>
            </a:r>
            <a:r>
              <a:rPr lang="zh-CN" altLang="en-US" sz="1000" dirty="0">
                <a:latin typeface="方正清刻本悦宋简体" panose="02000000000000000000" pitchFamily="2" charset="-122"/>
                <a:ea typeface="方正清刻本悦宋简体" panose="02000000000000000000" pitchFamily="2" charset="-122"/>
              </a:rPr>
              <a:t>月十五中秋节是一个温馨、团圆的美好日子，一个具有悠久历史文化的传统节日，同时也是各企业增加销售，接近员工与员工、员工与企业之间的距离，达到一种和平友好的精神，更好的促进企业经济发展。</a:t>
            </a:r>
          </a:p>
          <a:p>
            <a:pPr algn="just"/>
            <a:endParaRPr lang="zh-CN" altLang="en-US" sz="1000" dirty="0">
              <a:latin typeface="方正清刻本悦宋简体" panose="02000000000000000000" pitchFamily="2" charset="-122"/>
              <a:ea typeface="方正清刻本悦宋简体" panose="02000000000000000000" pitchFamily="2" charset="-122"/>
            </a:endParaRPr>
          </a:p>
          <a:p>
            <a:pPr algn="just"/>
            <a:r>
              <a:rPr lang="zh-CN" altLang="en-US" sz="1000" dirty="0">
                <a:latin typeface="方正清刻本悦宋简体" panose="02000000000000000000" pitchFamily="2" charset="-122"/>
                <a:ea typeface="方正清刻本悦宋简体" panose="02000000000000000000" pitchFamily="2" charset="-122"/>
              </a:rPr>
              <a:t>　　在中秋节这一天，家家户户都吃团圆饭，品月饼，赏明月，到处洋溢着喜庆气氛。在这一天里也有很多在外工作的人因为工作的原因而不能回家陪自己的父母吃团圆饭、赏月品月饼，这就需要企业给予员工更多关注，那么企业该如何出高招，打造节日气氛，关注员工的情感需求，营造出一片“几处笙声留朗月，万家萧管乐中秋”的欢乐景象呢?既能颂扬中华民族的传统文化，又能丰富员工的精神物质生活，增强凝聚力和员工归宿感，更好地体现企业家庭般的和谐氛围。</a:t>
            </a:r>
          </a:p>
          <a:p>
            <a:pPr algn="just"/>
            <a:endParaRPr lang="zh-CN" altLang="en-US" sz="1000" dirty="0">
              <a:latin typeface="方正清刻本悦宋简体" panose="02000000000000000000" pitchFamily="2" charset="-122"/>
              <a:ea typeface="方正清刻本悦宋简体" panose="02000000000000000000" pitchFamily="2" charset="-122"/>
            </a:endParaRPr>
          </a:p>
          <a:p>
            <a:pPr algn="just"/>
            <a:r>
              <a:rPr lang="zh-CN" altLang="en-US" sz="1000" dirty="0">
                <a:latin typeface="方正清刻本悦宋简体" panose="02000000000000000000" pitchFamily="2" charset="-122"/>
                <a:ea typeface="方正清刻本悦宋简体" panose="02000000000000000000" pitchFamily="2" charset="-122"/>
              </a:rPr>
              <a:t>　　今天就以某酒店为与大家分享酒店中秋策划方案，看该酒店是如何令自己</a:t>
            </a:r>
            <a:r>
              <a:rPr lang="zh-CN" altLang="en-US" sz="1000" dirty="0" smtClean="0">
                <a:latin typeface="方正清刻本悦宋简体" panose="02000000000000000000" pitchFamily="2" charset="-122"/>
                <a:ea typeface="方正清刻本悦宋简体" panose="02000000000000000000" pitchFamily="2" charset="-122"/>
              </a:rPr>
              <a:t>的</a:t>
            </a:r>
            <a:endParaRPr lang="en-US" altLang="zh-CN" sz="1000" dirty="0" smtClean="0">
              <a:latin typeface="方正清刻本悦宋简体" panose="02000000000000000000" pitchFamily="2" charset="-122"/>
              <a:ea typeface="方正清刻本悦宋简体" panose="02000000000000000000" pitchFamily="2" charset="-122"/>
            </a:endParaRPr>
          </a:p>
          <a:p>
            <a:pPr algn="just"/>
            <a:r>
              <a:rPr lang="zh-CN" altLang="en-US" sz="1000" dirty="0" smtClean="0">
                <a:latin typeface="方正清刻本悦宋简体" panose="02000000000000000000" pitchFamily="2" charset="-122"/>
                <a:ea typeface="方正清刻本悦宋简体" panose="02000000000000000000" pitchFamily="2" charset="-122"/>
              </a:rPr>
              <a:t>员工在异彩纷呈的文化活动中，增强员工对中国悠久历史文化的认识，拉近员工</a:t>
            </a:r>
            <a:endParaRPr lang="en-US" altLang="zh-CN" sz="1000" dirty="0" smtClean="0">
              <a:latin typeface="方正清刻本悦宋简体" panose="02000000000000000000" pitchFamily="2" charset="-122"/>
              <a:ea typeface="方正清刻本悦宋简体" panose="02000000000000000000" pitchFamily="2" charset="-122"/>
            </a:endParaRPr>
          </a:p>
          <a:p>
            <a:pPr algn="just"/>
            <a:r>
              <a:rPr lang="zh-CN" altLang="en-US" sz="1000" dirty="0" smtClean="0">
                <a:latin typeface="方正清刻本悦宋简体" panose="02000000000000000000" pitchFamily="2" charset="-122"/>
                <a:ea typeface="方正清刻本悦宋简体" panose="02000000000000000000" pitchFamily="2" charset="-122"/>
              </a:rPr>
              <a:t>与员工、员工与企业之间的距离。</a:t>
            </a:r>
            <a:endParaRPr lang="zh-CN" altLang="en-US" sz="1000" dirty="0">
              <a:latin typeface="方正清刻本悦宋简体" panose="02000000000000000000" pitchFamily="2" charset="-122"/>
              <a:ea typeface="方正清刻本悦宋简体" panose="02000000000000000000" pitchFamily="2" charset="-122"/>
            </a:endParaRPr>
          </a:p>
        </p:txBody>
      </p:sp>
      <p:sp>
        <p:nvSpPr>
          <p:cNvPr id="9" name="Text Box 7"/>
          <p:cNvSpPr txBox="1">
            <a:spLocks noChangeArrowheads="1"/>
          </p:cNvSpPr>
          <p:nvPr/>
        </p:nvSpPr>
        <p:spPr bwMode="auto">
          <a:xfrm>
            <a:off x="873309" y="580845"/>
            <a:ext cx="707098"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PREFACE</a:t>
            </a:r>
          </a:p>
        </p:txBody>
      </p:sp>
      <p:sp>
        <p:nvSpPr>
          <p:cNvPr id="10" name="矩形 9"/>
          <p:cNvSpPr/>
          <p:nvPr/>
        </p:nvSpPr>
        <p:spPr>
          <a:xfrm>
            <a:off x="142947" y="391393"/>
            <a:ext cx="723917"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前言</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14628" r="28123" b="14258"/>
          <a:stretch>
            <a:fillRect/>
          </a:stretch>
        </p:blipFill>
        <p:spPr>
          <a:xfrm>
            <a:off x="5961004" y="3152493"/>
            <a:ext cx="3082901" cy="18767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7"/>
          <p:cNvSpPr txBox="1">
            <a:spLocks noChangeArrowheads="1"/>
          </p:cNvSpPr>
          <p:nvPr/>
        </p:nvSpPr>
        <p:spPr bwMode="auto">
          <a:xfrm>
            <a:off x="819883" y="598322"/>
            <a:ext cx="796033"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ABOUT US</a:t>
            </a:r>
          </a:p>
        </p:txBody>
      </p:sp>
      <p:sp>
        <p:nvSpPr>
          <p:cNvPr id="7" name="矩形 6"/>
          <p:cNvSpPr/>
          <p:nvPr/>
        </p:nvSpPr>
        <p:spPr>
          <a:xfrm>
            <a:off x="133989" y="408870"/>
            <a:ext cx="723917"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目录</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11" name="矩形 10"/>
          <p:cNvSpPr/>
          <p:nvPr/>
        </p:nvSpPr>
        <p:spPr>
          <a:xfrm>
            <a:off x="1992705" y="2303267"/>
            <a:ext cx="4974439" cy="1338828"/>
          </a:xfrm>
          <a:prstGeom prst="rect">
            <a:avLst/>
          </a:prstGeom>
        </p:spPr>
        <p:txBody>
          <a:bodyPr wrap="none">
            <a:spAutoFit/>
          </a:bodyPr>
          <a:lstStyle/>
          <a:p>
            <a:pPr>
              <a:lnSpc>
                <a:spcPct val="150000"/>
              </a:lnSpc>
            </a:pPr>
            <a:r>
              <a:rPr lang="zh-CN" altLang="en-US" sz="1800" dirty="0">
                <a:latin typeface="方正清刻本悦宋简体" panose="02000000000000000000" pitchFamily="2" charset="-122"/>
                <a:ea typeface="方正清刻本悦宋简体" panose="02000000000000000000" pitchFamily="2" charset="-122"/>
              </a:rPr>
              <a:t>一、策划方案主</a:t>
            </a:r>
            <a:r>
              <a:rPr lang="zh-CN" altLang="en-US" sz="1800" dirty="0" smtClean="0">
                <a:latin typeface="方正清刻本悦宋简体" panose="02000000000000000000" pitchFamily="2" charset="-122"/>
                <a:ea typeface="方正清刻本悦宋简体" panose="02000000000000000000" pitchFamily="2" charset="-122"/>
              </a:rPr>
              <a:t>题               二</a:t>
            </a:r>
            <a:r>
              <a:rPr lang="zh-CN" altLang="en-US" sz="1800" dirty="0">
                <a:latin typeface="方正清刻本悦宋简体" panose="02000000000000000000" pitchFamily="2" charset="-122"/>
                <a:ea typeface="方正清刻本悦宋简体" panose="02000000000000000000" pitchFamily="2" charset="-122"/>
              </a:rPr>
              <a:t>、时</a:t>
            </a:r>
            <a:r>
              <a:rPr lang="zh-CN" altLang="en-US" sz="1800" dirty="0" smtClean="0">
                <a:latin typeface="方正清刻本悦宋简体" panose="02000000000000000000" pitchFamily="2" charset="-122"/>
                <a:ea typeface="方正清刻本悦宋简体" panose="02000000000000000000" pitchFamily="2" charset="-122"/>
              </a:rPr>
              <a:t>间、地</a:t>
            </a:r>
            <a:r>
              <a:rPr lang="zh-CN" altLang="en-US" sz="1800" dirty="0">
                <a:latin typeface="方正清刻本悦宋简体" panose="02000000000000000000" pitchFamily="2" charset="-122"/>
                <a:ea typeface="方正清刻本悦宋简体" panose="02000000000000000000" pitchFamily="2" charset="-122"/>
              </a:rPr>
              <a:t>点</a:t>
            </a:r>
            <a:endParaRPr lang="en-US" altLang="zh-CN" sz="1800" dirty="0">
              <a:latin typeface="方正清刻本悦宋简体" panose="02000000000000000000" pitchFamily="2" charset="-122"/>
              <a:ea typeface="方正清刻本悦宋简体" panose="02000000000000000000" pitchFamily="2" charset="-122"/>
            </a:endParaRPr>
          </a:p>
          <a:p>
            <a:pPr>
              <a:lnSpc>
                <a:spcPct val="150000"/>
              </a:lnSpc>
            </a:pPr>
            <a:r>
              <a:rPr lang="zh-CN" altLang="en-US" sz="1800" dirty="0">
                <a:latin typeface="方正清刻本悦宋简体" panose="02000000000000000000" pitchFamily="2" charset="-122"/>
                <a:ea typeface="方正清刻本悦宋简体" panose="02000000000000000000" pitchFamily="2" charset="-122"/>
              </a:rPr>
              <a:t>三、策划方案特</a:t>
            </a:r>
            <a:r>
              <a:rPr lang="zh-CN" altLang="en-US" sz="1800" dirty="0" smtClean="0">
                <a:latin typeface="方正清刻本悦宋简体" panose="02000000000000000000" pitchFamily="2" charset="-122"/>
                <a:ea typeface="方正清刻本悦宋简体" panose="02000000000000000000" pitchFamily="2" charset="-122"/>
              </a:rPr>
              <a:t>色               四</a:t>
            </a:r>
            <a:r>
              <a:rPr lang="zh-CN" altLang="en-US" sz="1800" dirty="0">
                <a:latin typeface="方正清刻本悦宋简体" panose="02000000000000000000" pitchFamily="2" charset="-122"/>
                <a:ea typeface="方正清刻本悦宋简体" panose="02000000000000000000" pitchFamily="2" charset="-122"/>
              </a:rPr>
              <a:t>、方案活动</a:t>
            </a:r>
            <a:r>
              <a:rPr lang="zh-CN" altLang="en-US" sz="1800" dirty="0" smtClean="0">
                <a:latin typeface="方正清刻本悦宋简体" panose="02000000000000000000" pitchFamily="2" charset="-122"/>
                <a:ea typeface="方正清刻本悦宋简体" panose="02000000000000000000" pitchFamily="2" charset="-122"/>
              </a:rPr>
              <a:t>一、二</a:t>
            </a:r>
            <a:endParaRPr lang="en-US" altLang="zh-CN" sz="1800" dirty="0">
              <a:latin typeface="方正清刻本悦宋简体" panose="02000000000000000000" pitchFamily="2" charset="-122"/>
              <a:ea typeface="方正清刻本悦宋简体" panose="02000000000000000000" pitchFamily="2" charset="-122"/>
            </a:endParaRPr>
          </a:p>
          <a:p>
            <a:pPr>
              <a:lnSpc>
                <a:spcPct val="150000"/>
              </a:lnSpc>
            </a:pPr>
            <a:r>
              <a:rPr lang="zh-CN" altLang="en-US" sz="1800" dirty="0" smtClean="0">
                <a:latin typeface="方正清刻本悦宋简体" panose="02000000000000000000" pitchFamily="2" charset="-122"/>
                <a:ea typeface="方正清刻本悦宋简体" panose="02000000000000000000" pitchFamily="2" charset="-122"/>
              </a:rPr>
              <a:t>五、</a:t>
            </a:r>
            <a:r>
              <a:rPr lang="zh-CN" altLang="en-US" sz="1800" dirty="0">
                <a:latin typeface="方正清刻本悦宋简体" panose="02000000000000000000" pitchFamily="2" charset="-122"/>
                <a:ea typeface="方正清刻本悦宋简体" panose="02000000000000000000" pitchFamily="2" charset="-122"/>
              </a:rPr>
              <a:t>现场布</a:t>
            </a:r>
            <a:r>
              <a:rPr lang="zh-CN" altLang="en-US" sz="1800" dirty="0" smtClean="0">
                <a:latin typeface="方正清刻本悦宋简体" panose="02000000000000000000" pitchFamily="2" charset="-122"/>
                <a:ea typeface="方正清刻本悦宋简体" panose="02000000000000000000" pitchFamily="2" charset="-122"/>
              </a:rPr>
              <a:t>置                       六、</a:t>
            </a:r>
            <a:r>
              <a:rPr lang="zh-CN" altLang="en-US" sz="1800" dirty="0">
                <a:latin typeface="方正清刻本悦宋简体" panose="02000000000000000000" pitchFamily="2" charset="-122"/>
                <a:ea typeface="方正清刻本悦宋简体" panose="02000000000000000000" pitchFamily="2" charset="-122"/>
              </a:rPr>
              <a:t>活动结束</a:t>
            </a:r>
          </a:p>
        </p:txBody>
      </p:sp>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l="21551" t="12692" r="59901" b="62919"/>
          <a:stretch>
            <a:fillRect/>
          </a:stretch>
        </p:blipFill>
        <p:spPr>
          <a:xfrm>
            <a:off x="6927850" y="3474967"/>
            <a:ext cx="2032000" cy="1536700"/>
          </a:xfrm>
          <a:prstGeom prst="rect">
            <a:avLst/>
          </a:prstGeom>
        </p:spPr>
      </p:pic>
    </p:spTree>
  </p:cSld>
  <p:clrMapOvr>
    <a:masterClrMapping/>
  </p:clrMapOvr>
  <p:transition spd="med" advClick="0" advTm="0">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41684"/>
          <a:stretch>
            <a:fillRect/>
          </a:stretch>
        </p:blipFill>
        <p:spPr>
          <a:xfrm>
            <a:off x="0" y="198"/>
            <a:ext cx="8959850" cy="5029078"/>
          </a:xfrm>
          <a:prstGeom prst="rect">
            <a:avLst/>
          </a:prstGeom>
        </p:spPr>
      </p:pic>
      <p:sp>
        <p:nvSpPr>
          <p:cNvPr id="5" name="矩形 4"/>
          <p:cNvSpPr/>
          <p:nvPr/>
        </p:nvSpPr>
        <p:spPr>
          <a:xfrm>
            <a:off x="4450100" y="1772824"/>
            <a:ext cx="2046714" cy="601318"/>
          </a:xfrm>
          <a:prstGeom prst="rect">
            <a:avLst/>
          </a:prstGeom>
        </p:spPr>
        <p:txBody>
          <a:bodyPr wrap="none">
            <a:spAutoFit/>
          </a:bodyPr>
          <a:lstStyle/>
          <a:p>
            <a:pPr>
              <a:lnSpc>
                <a:spcPct val="150000"/>
              </a:lnSpc>
            </a:pPr>
            <a:r>
              <a:rPr lang="zh-CN" altLang="en-US" sz="2205" spc="220" dirty="0">
                <a:latin typeface="方正清刻本悦宋简体" panose="02000000000000000000" pitchFamily="2" charset="-122"/>
                <a:ea typeface="方正清刻本悦宋简体" panose="02000000000000000000" pitchFamily="2" charset="-122"/>
              </a:rPr>
              <a:t>策划方案主题</a:t>
            </a:r>
            <a:endParaRPr lang="en-US" altLang="zh-CN" sz="2205" spc="220" dirty="0">
              <a:latin typeface="方正清刻本悦宋简体" panose="02000000000000000000" pitchFamily="2" charset="-122"/>
              <a:ea typeface="方正清刻本悦宋简体" panose="02000000000000000000" pitchFamily="2" charset="-122"/>
            </a:endParaRPr>
          </a:p>
        </p:txBody>
      </p:sp>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20937" t="583" r="37135" b="53810"/>
          <a:stretch>
            <a:fillRect/>
          </a:stretch>
        </p:blipFill>
        <p:spPr>
          <a:xfrm>
            <a:off x="789708" y="1114378"/>
            <a:ext cx="3756655" cy="2190463"/>
          </a:xfrm>
          <a:prstGeom prst="rect">
            <a:avLst/>
          </a:prstGeom>
        </p:spPr>
      </p:pic>
      <p:sp>
        <p:nvSpPr>
          <p:cNvPr id="7" name="矩形 6"/>
          <p:cNvSpPr/>
          <p:nvPr/>
        </p:nvSpPr>
        <p:spPr>
          <a:xfrm>
            <a:off x="4484402" y="2213778"/>
            <a:ext cx="2163734" cy="241926"/>
          </a:xfrm>
          <a:prstGeom prst="rect">
            <a:avLst/>
          </a:prstGeom>
        </p:spPr>
        <p:txBody>
          <a:bodyPr wrap="none">
            <a:spAutoFit/>
          </a:bodyPr>
          <a:lstStyle/>
          <a:p>
            <a:r>
              <a:rPr lang="en-US" altLang="zh-CN" sz="970" spc="220" dirty="0">
                <a:solidFill>
                  <a:srgbClr val="2B2B2B"/>
                </a:solidFill>
                <a:latin typeface="方正清刻本悦宋简体" panose="02000000000000000000" pitchFamily="2" charset="-122"/>
                <a:ea typeface="方正清刻本悦宋简体" panose="02000000000000000000" pitchFamily="2" charset="-122"/>
              </a:rPr>
              <a:t>PLANNING SCHEME THEME</a:t>
            </a:r>
            <a:endParaRPr lang="zh-CN" altLang="en-US" sz="970" spc="220"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5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212562" y="617019"/>
            <a:ext cx="2073177"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 PLANNING SCHEME THEME</a:t>
            </a:r>
          </a:p>
        </p:txBody>
      </p:sp>
      <p:sp>
        <p:nvSpPr>
          <p:cNvPr id="6" name="矩形 5"/>
          <p:cNvSpPr/>
          <p:nvPr/>
        </p:nvSpPr>
        <p:spPr>
          <a:xfrm>
            <a:off x="189478" y="273630"/>
            <a:ext cx="1886094"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策划方案主题 </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7" name="矩形 6"/>
          <p:cNvSpPr/>
          <p:nvPr/>
        </p:nvSpPr>
        <p:spPr>
          <a:xfrm>
            <a:off x="2113231" y="2382417"/>
            <a:ext cx="4682588" cy="1110304"/>
          </a:xfrm>
          <a:prstGeom prst="rect">
            <a:avLst/>
          </a:prstGeom>
        </p:spPr>
        <p:txBody>
          <a:bodyPr wrap="square">
            <a:spAutoFit/>
          </a:bodyPr>
          <a:lstStyle/>
          <a:p>
            <a:pPr algn="ctr"/>
            <a:r>
              <a:rPr lang="zh-CN" altLang="en-US" sz="2205" dirty="0">
                <a:latin typeface="方正清刻本悦宋简体" panose="02000000000000000000" pitchFamily="2" charset="-122"/>
                <a:ea typeface="方正清刻本悦宋简体" panose="02000000000000000000" pitchFamily="2" charset="-122"/>
              </a:rPr>
              <a:t>以</a:t>
            </a:r>
            <a:r>
              <a:rPr lang="zh-CN" altLang="en-US" sz="2205" b="1" dirty="0">
                <a:solidFill>
                  <a:srgbClr val="FF0000"/>
                </a:solidFill>
                <a:latin typeface="方正清刻本悦宋简体" panose="02000000000000000000" pitchFamily="2" charset="-122"/>
                <a:ea typeface="方正清刻本悦宋简体" panose="02000000000000000000" pitchFamily="2" charset="-122"/>
              </a:rPr>
              <a:t>“同一月饼，同一梦想</a:t>
            </a:r>
            <a:r>
              <a:rPr lang="zh-CN" altLang="en-US" sz="2205" dirty="0">
                <a:latin typeface="方正清刻本悦宋简体" panose="02000000000000000000" pitchFamily="2" charset="-122"/>
                <a:ea typeface="方正清刻本悦宋简体" panose="02000000000000000000" pitchFamily="2" charset="-122"/>
              </a:rPr>
              <a:t>”为主题，营造“欢乐和谐，与时俱进”的公司气氛，提升企业形象。</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212562" y="617019"/>
            <a:ext cx="2073177"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 PLANNING SCHEME THEME</a:t>
            </a:r>
          </a:p>
        </p:txBody>
      </p:sp>
      <p:sp>
        <p:nvSpPr>
          <p:cNvPr id="6" name="矩形 5"/>
          <p:cNvSpPr/>
          <p:nvPr/>
        </p:nvSpPr>
        <p:spPr>
          <a:xfrm>
            <a:off x="189478" y="273630"/>
            <a:ext cx="1886094"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策划方案主题 </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grpSp>
        <p:nvGrpSpPr>
          <p:cNvPr id="2" name="组合 1"/>
          <p:cNvGrpSpPr/>
          <p:nvPr/>
        </p:nvGrpSpPr>
        <p:grpSpPr>
          <a:xfrm>
            <a:off x="777221" y="2057654"/>
            <a:ext cx="3566611" cy="1216088"/>
            <a:chOff x="777221" y="1981454"/>
            <a:chExt cx="3566611" cy="1216088"/>
          </a:xfrm>
        </p:grpSpPr>
        <p:pic>
          <p:nvPicPr>
            <p:cNvPr id="10" name="图片 9"/>
            <p:cNvPicPr>
              <a:picLocks noChangeAspect="1"/>
            </p:cNvPicPr>
            <p:nvPr/>
          </p:nvPicPr>
          <p:blipFill>
            <a:blip r:embed="rId3"/>
            <a:stretch>
              <a:fillRect/>
            </a:stretch>
          </p:blipFill>
          <p:spPr>
            <a:xfrm>
              <a:off x="777221" y="1994954"/>
              <a:ext cx="2138799" cy="1202588"/>
            </a:xfrm>
            <a:prstGeom prst="rect">
              <a:avLst/>
            </a:prstGeom>
            <a:effectLst/>
          </p:spPr>
        </p:pic>
        <p:sp>
          <p:nvSpPr>
            <p:cNvPr id="11" name="Rectangle 8"/>
            <p:cNvSpPr/>
            <p:nvPr/>
          </p:nvSpPr>
          <p:spPr bwMode="auto">
            <a:xfrm>
              <a:off x="2600459" y="1981454"/>
              <a:ext cx="1743373" cy="1208884"/>
            </a:xfrm>
            <a:prstGeom prst="rect">
              <a:avLst/>
            </a:prstGeom>
            <a:solidFill>
              <a:srgbClr val="9CE9CF"/>
            </a:solidFill>
            <a:ln w="25400">
              <a:solidFill>
                <a:schemeClr val="tx1">
                  <a:alpha val="0"/>
                </a:schemeClr>
              </a:solidFill>
              <a:miter lim="800000"/>
            </a:ln>
            <a:effectLst>
              <a:outerShdw blurRad="50800" dist="38100" dir="5400000" algn="t" rotWithShape="0">
                <a:prstClr val="black">
                  <a:alpha val="40000"/>
                </a:prstClr>
              </a:outerShdw>
            </a:effectLst>
          </p:spPr>
          <p:txBody>
            <a:bodyPr lIns="0" tIns="0" rIns="0" bIns="0"/>
            <a:lstStyle/>
            <a:p>
              <a:endParaRPr lang="en-US">
                <a:latin typeface="方正清刻本悦宋简体" panose="02000000000000000000" pitchFamily="2" charset="-122"/>
                <a:ea typeface="方正清刻本悦宋简体" panose="02000000000000000000" pitchFamily="2" charset="-122"/>
              </a:endParaRPr>
            </a:p>
          </p:txBody>
        </p:sp>
        <p:sp>
          <p:nvSpPr>
            <p:cNvPr id="12" name="Rectangle 19"/>
            <p:cNvSpPr/>
            <p:nvPr/>
          </p:nvSpPr>
          <p:spPr bwMode="auto">
            <a:xfrm>
              <a:off x="2765746" y="2150862"/>
              <a:ext cx="119538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r>
                <a:rPr lang="zh-CN" altLang="en-US" sz="1400" b="1" dirty="0">
                  <a:latin typeface="方正清刻本悦宋简体" panose="02000000000000000000" pitchFamily="2" charset="-122"/>
                  <a:ea typeface="方正清刻本悦宋简体" panose="02000000000000000000" pitchFamily="2" charset="-122"/>
                  <a:cs typeface="Open Sans Light" charset="0"/>
                  <a:sym typeface="Open Sans Light" charset="0"/>
                </a:rPr>
                <a:t>插入标题</a:t>
              </a:r>
              <a:endParaRPr lang="en-US" sz="1400" b="1" dirty="0">
                <a:latin typeface="方正清刻本悦宋简体" panose="02000000000000000000" pitchFamily="2" charset="-122"/>
                <a:ea typeface="方正清刻本悦宋简体" panose="02000000000000000000" pitchFamily="2" charset="-122"/>
                <a:cs typeface="Open Sans Light" charset="0"/>
                <a:sym typeface="Open Sans Light" charset="0"/>
              </a:endParaRPr>
            </a:p>
          </p:txBody>
        </p:sp>
        <p:sp>
          <p:nvSpPr>
            <p:cNvPr id="13" name="Rectangle 20"/>
            <p:cNvSpPr/>
            <p:nvPr/>
          </p:nvSpPr>
          <p:spPr bwMode="auto">
            <a:xfrm>
              <a:off x="2794321" y="2496143"/>
              <a:ext cx="129063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lIns="0" tIns="0" rIns="0" bIns="0"/>
            <a:lstStyle/>
            <a:p>
              <a:r>
                <a:rPr lang="zh-CN" altLang="en-US" sz="600" dirty="0" smtClean="0">
                  <a:solidFill>
                    <a:schemeClr val="tx1"/>
                  </a:solidFill>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600" dirty="0">
                <a:solidFill>
                  <a:schemeClr val="tx1"/>
                </a:solidFill>
                <a:latin typeface="方正清刻本悦宋简体" panose="02000000000000000000" pitchFamily="2" charset="-122"/>
                <a:ea typeface="方正清刻本悦宋简体" panose="02000000000000000000" pitchFamily="2" charset="-122"/>
              </a:endParaRPr>
            </a:p>
          </p:txBody>
        </p:sp>
      </p:grpSp>
      <p:grpSp>
        <p:nvGrpSpPr>
          <p:cNvPr id="14" name="组合 13"/>
          <p:cNvGrpSpPr/>
          <p:nvPr/>
        </p:nvGrpSpPr>
        <p:grpSpPr>
          <a:xfrm>
            <a:off x="4760400" y="2071687"/>
            <a:ext cx="3461194" cy="1209675"/>
            <a:chOff x="4963600" y="2058987"/>
            <a:chExt cx="3461194" cy="1209675"/>
          </a:xfrm>
          <a:solidFill>
            <a:srgbClr val="9CE9CF"/>
          </a:solidFill>
        </p:grpSpPr>
        <p:pic>
          <p:nvPicPr>
            <p:cNvPr id="15" name="图片 14"/>
            <p:cNvPicPr>
              <a:picLocks noChangeAspect="1"/>
            </p:cNvPicPr>
            <p:nvPr/>
          </p:nvPicPr>
          <p:blipFill rotWithShape="1">
            <a:blip r:embed="rId4"/>
            <a:srcRect l="2929"/>
            <a:stretch>
              <a:fillRect/>
            </a:stretch>
          </p:blipFill>
          <p:spPr>
            <a:xfrm>
              <a:off x="4963600" y="2063302"/>
              <a:ext cx="1801641" cy="1198336"/>
            </a:xfrm>
            <a:prstGeom prst="rect">
              <a:avLst/>
            </a:prstGeom>
            <a:grpFill/>
            <a:effectLst/>
          </p:spPr>
        </p:pic>
        <p:sp>
          <p:nvSpPr>
            <p:cNvPr id="16" name="Rectangle 14"/>
            <p:cNvSpPr/>
            <p:nvPr/>
          </p:nvSpPr>
          <p:spPr bwMode="auto">
            <a:xfrm>
              <a:off x="6681421" y="2058987"/>
              <a:ext cx="1743373" cy="1209675"/>
            </a:xfrm>
            <a:prstGeom prst="rect">
              <a:avLst/>
            </a:prstGeom>
            <a:grpFill/>
            <a:ln w="25400">
              <a:solidFill>
                <a:schemeClr val="tx1">
                  <a:alpha val="0"/>
                </a:schemeClr>
              </a:solidFill>
              <a:miter lim="800000"/>
            </a:ln>
            <a:effectLst>
              <a:outerShdw blurRad="50800" dist="38100" dir="5400000" algn="t" rotWithShape="0">
                <a:prstClr val="black">
                  <a:alpha val="40000"/>
                </a:prstClr>
              </a:outerShdw>
            </a:effectLst>
          </p:spPr>
          <p:txBody>
            <a:bodyPr lIns="0" tIns="0" rIns="0" bIns="0"/>
            <a:lstStyle/>
            <a:p>
              <a:endParaRPr lang="en-US">
                <a:latin typeface="方正清刻本悦宋简体" panose="02000000000000000000" pitchFamily="2" charset="-122"/>
                <a:ea typeface="方正清刻本悦宋简体" panose="02000000000000000000" pitchFamily="2" charset="-122"/>
              </a:endParaRPr>
            </a:p>
          </p:txBody>
        </p:sp>
        <p:sp>
          <p:nvSpPr>
            <p:cNvPr id="17" name="Rectangle 21"/>
            <p:cNvSpPr/>
            <p:nvPr/>
          </p:nvSpPr>
          <p:spPr bwMode="auto">
            <a:xfrm>
              <a:off x="6897222" y="2226269"/>
              <a:ext cx="1195388" cy="271463"/>
            </a:xfrm>
            <a:prstGeom prst="rect">
              <a:avLst/>
            </a:prstGeom>
            <a:grp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r>
                <a:rPr lang="zh-CN" altLang="en-US" sz="1400" b="1" dirty="0">
                  <a:latin typeface="方正清刻本悦宋简体" panose="02000000000000000000" pitchFamily="2" charset="-122"/>
                  <a:ea typeface="方正清刻本悦宋简体" panose="02000000000000000000" pitchFamily="2" charset="-122"/>
                  <a:cs typeface="Open Sans Light" charset="0"/>
                  <a:sym typeface="Open Sans Light" charset="0"/>
                </a:rPr>
                <a:t>插入标题</a:t>
              </a:r>
              <a:endParaRPr lang="en-US" altLang="zh-CN" sz="1400" b="1" dirty="0">
                <a:latin typeface="方正清刻本悦宋简体" panose="02000000000000000000" pitchFamily="2" charset="-122"/>
                <a:ea typeface="方正清刻本悦宋简体" panose="02000000000000000000" pitchFamily="2" charset="-122"/>
                <a:cs typeface="Open Sans Light" charset="0"/>
                <a:sym typeface="Open Sans Light" charset="0"/>
              </a:endParaRPr>
            </a:p>
          </p:txBody>
        </p:sp>
        <p:sp>
          <p:nvSpPr>
            <p:cNvPr id="18" name="Rectangle 22"/>
            <p:cNvSpPr/>
            <p:nvPr/>
          </p:nvSpPr>
          <p:spPr bwMode="auto">
            <a:xfrm>
              <a:off x="6925797" y="2571550"/>
              <a:ext cx="1290638" cy="509588"/>
            </a:xfrm>
            <a:prstGeom prst="rect">
              <a:avLst/>
            </a:prstGeom>
            <a:grpFill/>
            <a:ln>
              <a:noFill/>
            </a:ln>
            <a:extLst>
              <a:ext uri="{91240B29-F687-4F45-9708-019B960494DF}">
                <a14:hiddenLine xmlns:a14="http://schemas.microsoft.com/office/drawing/2010/main" w="12700">
                  <a:solidFill>
                    <a:schemeClr val="tx1"/>
                  </a:solidFill>
                  <a:round/>
                </a14:hiddenLine>
              </a:ext>
            </a:extLst>
          </p:spPr>
          <p:txBody>
            <a:bodyPr lIns="0" tIns="0" rIns="0" bIns="0"/>
            <a:lstStyle/>
            <a:p>
              <a:r>
                <a:rPr lang="zh-CN" altLang="en-US" sz="600" dirty="0" smtClean="0">
                  <a:solidFill>
                    <a:schemeClr val="tx1"/>
                  </a:solidFill>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600" dirty="0">
                <a:solidFill>
                  <a:schemeClr val="tx1"/>
                </a:solidFill>
                <a:latin typeface="方正清刻本悦宋简体" panose="02000000000000000000" pitchFamily="2" charset="-122"/>
                <a:ea typeface="方正清刻本悦宋简体" panose="02000000000000000000" pitchFamily="2" charset="-122"/>
              </a:endParaRPr>
            </a:p>
          </p:txBody>
        </p:sp>
      </p:grpSp>
      <p:sp>
        <p:nvSpPr>
          <p:cNvPr id="19" name="矩形 18"/>
          <p:cNvSpPr/>
          <p:nvPr/>
        </p:nvSpPr>
        <p:spPr>
          <a:xfrm>
            <a:off x="1751705" y="3737626"/>
            <a:ext cx="6017389" cy="553998"/>
          </a:xfrm>
          <a:prstGeom prst="rect">
            <a:avLst/>
          </a:prstGeom>
        </p:spPr>
        <p:txBody>
          <a:bodyPr wrap="square">
            <a:spAutoFit/>
          </a:bodyPr>
          <a:lstStyle/>
          <a:p>
            <a:r>
              <a:rPr lang="zh-CN" altLang="en-US" sz="1500" b="1" dirty="0">
                <a:latin typeface="方正清刻本悦宋简体" panose="02000000000000000000" pitchFamily="2" charset="-122"/>
                <a:ea typeface="方正清刻本悦宋简体" panose="02000000000000000000" pitchFamily="2" charset="-122"/>
              </a:rPr>
              <a:t>主标题</a:t>
            </a:r>
            <a:r>
              <a:rPr lang="en-US" altLang="zh-CN" sz="1500" dirty="0" smtClean="0">
                <a:latin typeface="方正清刻本悦宋简体" panose="02000000000000000000" pitchFamily="2" charset="-122"/>
                <a:ea typeface="方正清刻本悦宋简体" panose="02000000000000000000" pitchFamily="2" charset="-122"/>
              </a:rPr>
              <a:t>……</a:t>
            </a:r>
            <a:r>
              <a:rPr lang="zh-CN" altLang="en-US" sz="1500" dirty="0">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1500" dirty="0">
              <a:latin typeface="方正清刻本悦宋简体" panose="02000000000000000000" pitchFamily="2" charset="-122"/>
              <a:ea typeface="方正清刻本悦宋简体" panose="02000000000000000000" pitchFamily="2"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9">
                                            <p:txEl>
                                              <p:pRg st="0" end="0"/>
                                            </p:txEl>
                                          </p:spTgt>
                                        </p:tgtEl>
                                        <p:attrNameLst>
                                          <p:attrName>style.visibility</p:attrName>
                                        </p:attrNameLst>
                                      </p:cBhvr>
                                      <p:to>
                                        <p:strVal val="visible"/>
                                      </p:to>
                                    </p:set>
                                    <p:animEffect transition="in" filter="wipe(left)">
                                      <p:cBhvr>
                                        <p:cTn id="23"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212562" y="617019"/>
            <a:ext cx="2073177"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 PLANNING SCHEME THEME</a:t>
            </a:r>
          </a:p>
        </p:txBody>
      </p:sp>
      <p:sp>
        <p:nvSpPr>
          <p:cNvPr id="6" name="矩形 5"/>
          <p:cNvSpPr/>
          <p:nvPr/>
        </p:nvSpPr>
        <p:spPr>
          <a:xfrm>
            <a:off x="189478" y="273630"/>
            <a:ext cx="1886094"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策划方案主题 </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354" t="13515" r="354" b="49869"/>
          <a:stretch>
            <a:fillRect/>
          </a:stretch>
        </p:blipFill>
        <p:spPr>
          <a:xfrm>
            <a:off x="441699" y="2000580"/>
            <a:ext cx="4677232" cy="2576248"/>
          </a:xfrm>
          <a:prstGeom prst="rect">
            <a:avLst/>
          </a:prstGeom>
        </p:spPr>
      </p:pic>
      <p:sp>
        <p:nvSpPr>
          <p:cNvPr id="7" name="圆角矩形 6"/>
          <p:cNvSpPr/>
          <p:nvPr/>
        </p:nvSpPr>
        <p:spPr>
          <a:xfrm>
            <a:off x="5672037" y="2621072"/>
            <a:ext cx="2504475" cy="629532"/>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5">
              <a:solidFill>
                <a:schemeClr val="tx1"/>
              </a:solidFill>
            </a:endParaRPr>
          </a:p>
        </p:txBody>
      </p:sp>
      <p:sp>
        <p:nvSpPr>
          <p:cNvPr id="8" name="圆角矩形 7"/>
          <p:cNvSpPr/>
          <p:nvPr/>
        </p:nvSpPr>
        <p:spPr>
          <a:xfrm>
            <a:off x="5672037" y="3381845"/>
            <a:ext cx="2504475" cy="629532"/>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5">
              <a:solidFill>
                <a:schemeClr val="tx1"/>
              </a:solidFill>
            </a:endParaRPr>
          </a:p>
        </p:txBody>
      </p:sp>
      <p:grpSp>
        <p:nvGrpSpPr>
          <p:cNvPr id="9" name="组合 8"/>
          <p:cNvGrpSpPr/>
          <p:nvPr/>
        </p:nvGrpSpPr>
        <p:grpSpPr>
          <a:xfrm>
            <a:off x="5544971" y="2807961"/>
            <a:ext cx="255753" cy="255753"/>
            <a:chOff x="3683368" y="2342383"/>
            <a:chExt cx="351046" cy="351046"/>
          </a:xfrm>
          <a:solidFill>
            <a:srgbClr val="0070C0"/>
          </a:solidFill>
          <a:effectLst>
            <a:outerShdw blurRad="50800" dist="38100" dir="5400000" algn="t" rotWithShape="0">
              <a:prstClr val="black">
                <a:alpha val="40000"/>
              </a:prstClr>
            </a:outerShdw>
          </a:effectLst>
        </p:grpSpPr>
        <p:sp>
          <p:nvSpPr>
            <p:cNvPr id="10" name="椭圆 9"/>
            <p:cNvSpPr/>
            <p:nvPr/>
          </p:nvSpPr>
          <p:spPr>
            <a:xfrm>
              <a:off x="3683368" y="2342383"/>
              <a:ext cx="351046" cy="351046"/>
            </a:xfrm>
            <a:prstGeom prst="ellipse">
              <a:avLst/>
            </a:prstGeom>
            <a:solidFill>
              <a:srgbClr val="9C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5">
                <a:solidFill>
                  <a:schemeClr val="bg1"/>
                </a:solidFill>
              </a:endParaRPr>
            </a:p>
          </p:txBody>
        </p:sp>
        <p:sp>
          <p:nvSpPr>
            <p:cNvPr id="11" name="TextBox 70"/>
            <p:cNvSpPr txBox="1"/>
            <p:nvPr/>
          </p:nvSpPr>
          <p:spPr>
            <a:xfrm>
              <a:off x="3786883" y="2348630"/>
              <a:ext cx="144016" cy="344002"/>
            </a:xfrm>
            <a:prstGeom prst="rect">
              <a:avLst/>
            </a:prstGeom>
            <a:noFill/>
            <a:ln>
              <a:noFill/>
            </a:ln>
          </p:spPr>
          <p:txBody>
            <a:bodyPr wrap="square" lIns="0" tIns="0" rIns="0" bIns="0" rtlCol="0">
              <a:spAutoFit/>
            </a:bodyPr>
            <a:lstStyle/>
            <a:p>
              <a:pPr algn="ctr"/>
              <a:r>
                <a:rPr lang="en-US" altLang="zh-CN" sz="1605" b="1" dirty="0">
                  <a:solidFill>
                    <a:schemeClr val="bg1"/>
                  </a:solidFill>
                  <a:latin typeface="微软雅黑" panose="020B0503020204020204" pitchFamily="34" charset="-122"/>
                  <a:ea typeface="微软雅黑" panose="020B0503020204020204" pitchFamily="34" charset="-122"/>
                </a:rPr>
                <a:t>1</a:t>
              </a:r>
              <a:endParaRPr lang="zh-CN" altLang="en-US" sz="1605"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544971" y="3568734"/>
            <a:ext cx="255753" cy="255753"/>
            <a:chOff x="3683368" y="2342383"/>
            <a:chExt cx="351046" cy="351046"/>
          </a:xfrm>
          <a:solidFill>
            <a:srgbClr val="0070C0"/>
          </a:solidFill>
          <a:effectLst>
            <a:outerShdw blurRad="50800" dist="38100" dir="5400000" algn="t" rotWithShape="0">
              <a:prstClr val="black">
                <a:alpha val="40000"/>
              </a:prstClr>
            </a:outerShdw>
          </a:effectLst>
        </p:grpSpPr>
        <p:sp>
          <p:nvSpPr>
            <p:cNvPr id="13" name="椭圆 12"/>
            <p:cNvSpPr/>
            <p:nvPr/>
          </p:nvSpPr>
          <p:spPr>
            <a:xfrm>
              <a:off x="3683368" y="2342383"/>
              <a:ext cx="351046" cy="351046"/>
            </a:xfrm>
            <a:prstGeom prst="ellipse">
              <a:avLst/>
            </a:prstGeom>
            <a:solidFill>
              <a:srgbClr val="9C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5">
                <a:solidFill>
                  <a:schemeClr val="bg1"/>
                </a:solidFill>
              </a:endParaRPr>
            </a:p>
          </p:txBody>
        </p:sp>
        <p:sp>
          <p:nvSpPr>
            <p:cNvPr id="14" name="TextBox 73"/>
            <p:cNvSpPr txBox="1"/>
            <p:nvPr/>
          </p:nvSpPr>
          <p:spPr>
            <a:xfrm>
              <a:off x="3786883" y="2348630"/>
              <a:ext cx="144016" cy="344002"/>
            </a:xfrm>
            <a:prstGeom prst="rect">
              <a:avLst/>
            </a:prstGeom>
            <a:noFill/>
          </p:spPr>
          <p:txBody>
            <a:bodyPr wrap="square" lIns="0" tIns="0" rIns="0" bIns="0" rtlCol="0">
              <a:spAutoFit/>
            </a:bodyPr>
            <a:lstStyle/>
            <a:p>
              <a:pPr algn="ctr"/>
              <a:r>
                <a:rPr lang="en-US" altLang="zh-CN" sz="1605" b="1" dirty="0">
                  <a:solidFill>
                    <a:schemeClr val="bg1"/>
                  </a:solidFill>
                  <a:latin typeface="微软雅黑" panose="020B0503020204020204" pitchFamily="34" charset="-122"/>
                  <a:ea typeface="微软雅黑" panose="020B0503020204020204" pitchFamily="34" charset="-122"/>
                </a:rPr>
                <a:t>2</a:t>
              </a:r>
              <a:endParaRPr lang="zh-CN" altLang="en-US" sz="1605" b="1" dirty="0">
                <a:solidFill>
                  <a:schemeClr val="bg1"/>
                </a:solidFill>
                <a:latin typeface="微软雅黑" panose="020B0503020204020204" pitchFamily="34" charset="-122"/>
                <a:ea typeface="微软雅黑" panose="020B0503020204020204" pitchFamily="34" charset="-122"/>
              </a:endParaRPr>
            </a:p>
          </p:txBody>
        </p:sp>
      </p:grpSp>
      <p:sp>
        <p:nvSpPr>
          <p:cNvPr id="15" name="TextBox 77"/>
          <p:cNvSpPr txBox="1"/>
          <p:nvPr/>
        </p:nvSpPr>
        <p:spPr>
          <a:xfrm>
            <a:off x="5883457" y="2753654"/>
            <a:ext cx="2143262" cy="49793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730" b="1" dirty="0">
                <a:solidFill>
                  <a:schemeClr val="tx1"/>
                </a:solidFill>
              </a:rPr>
              <a:t>产品说明一</a:t>
            </a:r>
            <a:r>
              <a:rPr lang="en-US" altLang="zh-CN" sz="730" dirty="0">
                <a:solidFill>
                  <a:schemeClr val="tx1"/>
                </a:solidFill>
              </a:rPr>
              <a:t>……</a:t>
            </a:r>
            <a:r>
              <a:rPr lang="zh-CN" altLang="en-US" sz="730" dirty="0">
                <a:solidFill>
                  <a:schemeClr val="tx1"/>
                </a:solidFill>
              </a:rPr>
              <a:t>点击输入本栏的具体文字，简明扼要的说明分项内容，此为概念图解，请根据您的具体内容酌情修改</a:t>
            </a:r>
            <a:endParaRPr lang="en-US" altLang="zh-CN" sz="730" dirty="0">
              <a:solidFill>
                <a:schemeClr val="tx1"/>
              </a:solidFill>
            </a:endParaRPr>
          </a:p>
        </p:txBody>
      </p:sp>
      <p:sp>
        <p:nvSpPr>
          <p:cNvPr id="16" name="TextBox 78"/>
          <p:cNvSpPr txBox="1"/>
          <p:nvPr/>
        </p:nvSpPr>
        <p:spPr>
          <a:xfrm>
            <a:off x="5883457" y="3514427"/>
            <a:ext cx="2143262" cy="49793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730" b="1" dirty="0">
                <a:solidFill>
                  <a:schemeClr val="tx1"/>
                </a:solidFill>
              </a:rPr>
              <a:t>产品说明二</a:t>
            </a:r>
            <a:r>
              <a:rPr lang="en-US" altLang="zh-CN" sz="730" dirty="0">
                <a:solidFill>
                  <a:schemeClr val="tx1"/>
                </a:solidFill>
              </a:rPr>
              <a:t>……</a:t>
            </a:r>
            <a:r>
              <a:rPr lang="zh-CN" altLang="en-US" sz="730" dirty="0">
                <a:solidFill>
                  <a:schemeClr val="tx1"/>
                </a:solidFill>
              </a:rPr>
              <a:t>点击输入本栏的具体文字，简明扼要的说明分项内容，此为概念图解，请根据您的具体内容酌情修改</a:t>
            </a:r>
            <a:endParaRPr lang="en-US" altLang="zh-CN" sz="730" dirty="0">
              <a:solidFill>
                <a:schemeClr val="tx1"/>
              </a:solidFill>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1+#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212562" y="617019"/>
            <a:ext cx="2073177"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 PLANNING SCHEME THEME</a:t>
            </a:r>
          </a:p>
        </p:txBody>
      </p:sp>
      <p:sp>
        <p:nvSpPr>
          <p:cNvPr id="6" name="矩形 5"/>
          <p:cNvSpPr/>
          <p:nvPr/>
        </p:nvSpPr>
        <p:spPr>
          <a:xfrm>
            <a:off x="189478" y="273630"/>
            <a:ext cx="1886094"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策划方案主题 </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4" name="圆角矩形 3"/>
          <p:cNvSpPr/>
          <p:nvPr/>
        </p:nvSpPr>
        <p:spPr>
          <a:xfrm>
            <a:off x="947435" y="1947948"/>
            <a:ext cx="6912768" cy="1800200"/>
          </a:xfrm>
          <a:prstGeom prst="roundRect">
            <a:avLst/>
          </a:prstGeom>
          <a:noFill/>
          <a:ln w="9525">
            <a:solidFill>
              <a:srgbClr val="9CE9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340272" y="3465417"/>
            <a:ext cx="6264696" cy="463841"/>
            <a:chOff x="1619672" y="3325841"/>
            <a:chExt cx="6264696" cy="463841"/>
          </a:xfrm>
          <a:solidFill>
            <a:srgbClr val="9CE9CF"/>
          </a:solidFill>
        </p:grpSpPr>
        <p:sp>
          <p:nvSpPr>
            <p:cNvPr id="8" name="圆角矩形 7"/>
            <p:cNvSpPr/>
            <p:nvPr/>
          </p:nvSpPr>
          <p:spPr>
            <a:xfrm>
              <a:off x="1619672" y="3325841"/>
              <a:ext cx="6264696" cy="46384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91680" y="3403872"/>
              <a:ext cx="6192688" cy="338554"/>
            </a:xfrm>
            <a:prstGeom prst="rect">
              <a:avLst/>
            </a:prstGeom>
            <a:grpFill/>
          </p:spPr>
          <p:txBody>
            <a:bodyPr wrap="square">
              <a:spAutoFit/>
            </a:bodyPr>
            <a:lstStyle/>
            <a:p>
              <a:pPr algn="ctr"/>
              <a:r>
                <a:rPr lang="zh-CN" altLang="en-US" sz="1600" dirty="0">
                  <a:latin typeface="微软雅黑" panose="020B0503020204020204" pitchFamily="34" charset="-122"/>
                  <a:ea typeface="微软雅黑" panose="020B0503020204020204" pitchFamily="34" charset="-122"/>
                </a:rPr>
                <a:t>请在此处输入您的文本，或者复制您的文本粘贴到此处请在此处</a:t>
              </a:r>
            </a:p>
          </p:txBody>
        </p:sp>
      </p:grpSp>
      <p:grpSp>
        <p:nvGrpSpPr>
          <p:cNvPr id="10" name="组合 9"/>
          <p:cNvGrpSpPr/>
          <p:nvPr/>
        </p:nvGrpSpPr>
        <p:grpSpPr>
          <a:xfrm>
            <a:off x="1231534" y="1703214"/>
            <a:ext cx="1377351" cy="1741822"/>
            <a:chOff x="1510934" y="1563638"/>
            <a:chExt cx="1377351" cy="1741822"/>
          </a:xfrm>
        </p:grpSpPr>
        <p:sp>
          <p:nvSpPr>
            <p:cNvPr id="11" name="矩形 10"/>
            <p:cNvSpPr/>
            <p:nvPr/>
          </p:nvSpPr>
          <p:spPr>
            <a:xfrm>
              <a:off x="1510934" y="280582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椭圆 11"/>
            <p:cNvSpPr/>
            <p:nvPr/>
          </p:nvSpPr>
          <p:spPr>
            <a:xfrm>
              <a:off x="1568005" y="1563638"/>
              <a:ext cx="1246474" cy="1246474"/>
            </a:xfrm>
            <a:prstGeom prst="ellipse">
              <a:avLst/>
            </a:prstGeom>
            <a:solidFill>
              <a:srgbClr val="9CE9C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80"/>
            <p:cNvSpPr>
              <a:spLocks noEditPoints="1"/>
            </p:cNvSpPr>
            <p:nvPr/>
          </p:nvSpPr>
          <p:spPr bwMode="auto">
            <a:xfrm>
              <a:off x="1763688" y="1994101"/>
              <a:ext cx="714523" cy="385548"/>
            </a:xfrm>
            <a:custGeom>
              <a:avLst/>
              <a:gdLst>
                <a:gd name="T0" fmla="*/ 20 w 192"/>
                <a:gd name="T1" fmla="*/ 0 h 104"/>
                <a:gd name="T2" fmla="*/ 0 w 192"/>
                <a:gd name="T3" fmla="*/ 84 h 104"/>
                <a:gd name="T4" fmla="*/ 172 w 192"/>
                <a:gd name="T5" fmla="*/ 104 h 104"/>
                <a:gd name="T6" fmla="*/ 192 w 192"/>
                <a:gd name="T7" fmla="*/ 20 h 104"/>
                <a:gd name="T8" fmla="*/ 92 w 192"/>
                <a:gd name="T9" fmla="*/ 24 h 104"/>
                <a:gd name="T10" fmla="*/ 104 w 192"/>
                <a:gd name="T11" fmla="*/ 28 h 104"/>
                <a:gd name="T12" fmla="*/ 92 w 192"/>
                <a:gd name="T13" fmla="*/ 32 h 104"/>
                <a:gd name="T14" fmla="*/ 92 w 192"/>
                <a:gd name="T15" fmla="*/ 24 h 104"/>
                <a:gd name="T16" fmla="*/ 100 w 192"/>
                <a:gd name="T17" fmla="*/ 48 h 104"/>
                <a:gd name="T18" fmla="*/ 100 w 192"/>
                <a:gd name="T19" fmla="*/ 56 h 104"/>
                <a:gd name="T20" fmla="*/ 88 w 192"/>
                <a:gd name="T21" fmla="*/ 52 h 104"/>
                <a:gd name="T22" fmla="*/ 68 w 192"/>
                <a:gd name="T23" fmla="*/ 24 h 104"/>
                <a:gd name="T24" fmla="*/ 80 w 192"/>
                <a:gd name="T25" fmla="*/ 28 h 104"/>
                <a:gd name="T26" fmla="*/ 68 w 192"/>
                <a:gd name="T27" fmla="*/ 32 h 104"/>
                <a:gd name="T28" fmla="*/ 68 w 192"/>
                <a:gd name="T29" fmla="*/ 24 h 104"/>
                <a:gd name="T30" fmla="*/ 76 w 192"/>
                <a:gd name="T31" fmla="*/ 48 h 104"/>
                <a:gd name="T32" fmla="*/ 76 w 192"/>
                <a:gd name="T33" fmla="*/ 56 h 104"/>
                <a:gd name="T34" fmla="*/ 64 w 192"/>
                <a:gd name="T35" fmla="*/ 52 h 104"/>
                <a:gd name="T36" fmla="*/ 52 w 192"/>
                <a:gd name="T37" fmla="*/ 80 h 104"/>
                <a:gd name="T38" fmla="*/ 40 w 192"/>
                <a:gd name="T39" fmla="*/ 76 h 104"/>
                <a:gd name="T40" fmla="*/ 52 w 192"/>
                <a:gd name="T41" fmla="*/ 72 h 104"/>
                <a:gd name="T42" fmla="*/ 52 w 192"/>
                <a:gd name="T43" fmla="*/ 80 h 104"/>
                <a:gd name="T44" fmla="*/ 44 w 192"/>
                <a:gd name="T45" fmla="*/ 56 h 104"/>
                <a:gd name="T46" fmla="*/ 44 w 192"/>
                <a:gd name="T47" fmla="*/ 48 h 104"/>
                <a:gd name="T48" fmla="*/ 56 w 192"/>
                <a:gd name="T49" fmla="*/ 52 h 104"/>
                <a:gd name="T50" fmla="*/ 52 w 192"/>
                <a:gd name="T51" fmla="*/ 32 h 104"/>
                <a:gd name="T52" fmla="*/ 40 w 192"/>
                <a:gd name="T53" fmla="*/ 28 h 104"/>
                <a:gd name="T54" fmla="*/ 52 w 192"/>
                <a:gd name="T55" fmla="*/ 24 h 104"/>
                <a:gd name="T56" fmla="*/ 52 w 192"/>
                <a:gd name="T57" fmla="*/ 32 h 104"/>
                <a:gd name="T58" fmla="*/ 68 w 192"/>
                <a:gd name="T59" fmla="*/ 80 h 104"/>
                <a:gd name="T60" fmla="*/ 68 w 192"/>
                <a:gd name="T61" fmla="*/ 72 h 104"/>
                <a:gd name="T62" fmla="*/ 128 w 192"/>
                <a:gd name="T63" fmla="*/ 76 h 104"/>
                <a:gd name="T64" fmla="*/ 124 w 192"/>
                <a:gd name="T65" fmla="*/ 56 h 104"/>
                <a:gd name="T66" fmla="*/ 112 w 192"/>
                <a:gd name="T67" fmla="*/ 52 h 104"/>
                <a:gd name="T68" fmla="*/ 124 w 192"/>
                <a:gd name="T69" fmla="*/ 48 h 104"/>
                <a:gd name="T70" fmla="*/ 124 w 192"/>
                <a:gd name="T71" fmla="*/ 56 h 104"/>
                <a:gd name="T72" fmla="*/ 116 w 192"/>
                <a:gd name="T73" fmla="*/ 32 h 104"/>
                <a:gd name="T74" fmla="*/ 116 w 192"/>
                <a:gd name="T75" fmla="*/ 24 h 104"/>
                <a:gd name="T76" fmla="*/ 128 w 192"/>
                <a:gd name="T77" fmla="*/ 28 h 104"/>
                <a:gd name="T78" fmla="*/ 148 w 192"/>
                <a:gd name="T79" fmla="*/ 80 h 104"/>
                <a:gd name="T80" fmla="*/ 136 w 192"/>
                <a:gd name="T81" fmla="*/ 76 h 104"/>
                <a:gd name="T82" fmla="*/ 148 w 192"/>
                <a:gd name="T83" fmla="*/ 72 h 104"/>
                <a:gd name="T84" fmla="*/ 148 w 192"/>
                <a:gd name="T85" fmla="*/ 80 h 104"/>
                <a:gd name="T86" fmla="*/ 140 w 192"/>
                <a:gd name="T87" fmla="*/ 56 h 104"/>
                <a:gd name="T88" fmla="*/ 140 w 192"/>
                <a:gd name="T89" fmla="*/ 48 h 104"/>
                <a:gd name="T90" fmla="*/ 152 w 192"/>
                <a:gd name="T91" fmla="*/ 52 h 104"/>
                <a:gd name="T92" fmla="*/ 148 w 192"/>
                <a:gd name="T93" fmla="*/ 32 h 104"/>
                <a:gd name="T94" fmla="*/ 136 w 192"/>
                <a:gd name="T95" fmla="*/ 28 h 104"/>
                <a:gd name="T96" fmla="*/ 148 w 192"/>
                <a:gd name="T97" fmla="*/ 24 h 104"/>
                <a:gd name="T98" fmla="*/ 148 w 192"/>
                <a:gd name="T99" fmla="*/ 3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2" h="104">
                  <a:moveTo>
                    <a:pt x="172" y="0"/>
                  </a:moveTo>
                  <a:cubicBezTo>
                    <a:pt x="20" y="0"/>
                    <a:pt x="20" y="0"/>
                    <a:pt x="20" y="0"/>
                  </a:cubicBezTo>
                  <a:cubicBezTo>
                    <a:pt x="9" y="0"/>
                    <a:pt x="0" y="9"/>
                    <a:pt x="0" y="20"/>
                  </a:cubicBezTo>
                  <a:cubicBezTo>
                    <a:pt x="0" y="84"/>
                    <a:pt x="0" y="84"/>
                    <a:pt x="0" y="84"/>
                  </a:cubicBezTo>
                  <a:cubicBezTo>
                    <a:pt x="0" y="95"/>
                    <a:pt x="9" y="104"/>
                    <a:pt x="20" y="104"/>
                  </a:cubicBezTo>
                  <a:cubicBezTo>
                    <a:pt x="172" y="104"/>
                    <a:pt x="172" y="104"/>
                    <a:pt x="172" y="104"/>
                  </a:cubicBezTo>
                  <a:cubicBezTo>
                    <a:pt x="183" y="104"/>
                    <a:pt x="192" y="95"/>
                    <a:pt x="192" y="84"/>
                  </a:cubicBezTo>
                  <a:cubicBezTo>
                    <a:pt x="192" y="20"/>
                    <a:pt x="192" y="20"/>
                    <a:pt x="192" y="20"/>
                  </a:cubicBezTo>
                  <a:cubicBezTo>
                    <a:pt x="192" y="9"/>
                    <a:pt x="183" y="0"/>
                    <a:pt x="172" y="0"/>
                  </a:cubicBezTo>
                  <a:close/>
                  <a:moveTo>
                    <a:pt x="92" y="24"/>
                  </a:moveTo>
                  <a:cubicBezTo>
                    <a:pt x="100" y="24"/>
                    <a:pt x="100" y="24"/>
                    <a:pt x="100" y="24"/>
                  </a:cubicBezTo>
                  <a:cubicBezTo>
                    <a:pt x="102" y="24"/>
                    <a:pt x="104" y="26"/>
                    <a:pt x="104" y="28"/>
                  </a:cubicBezTo>
                  <a:cubicBezTo>
                    <a:pt x="104" y="30"/>
                    <a:pt x="102" y="32"/>
                    <a:pt x="100" y="32"/>
                  </a:cubicBezTo>
                  <a:cubicBezTo>
                    <a:pt x="92" y="32"/>
                    <a:pt x="92" y="32"/>
                    <a:pt x="92" y="32"/>
                  </a:cubicBezTo>
                  <a:cubicBezTo>
                    <a:pt x="90" y="32"/>
                    <a:pt x="88" y="30"/>
                    <a:pt x="88" y="28"/>
                  </a:cubicBezTo>
                  <a:cubicBezTo>
                    <a:pt x="88" y="26"/>
                    <a:pt x="90" y="24"/>
                    <a:pt x="92" y="24"/>
                  </a:cubicBezTo>
                  <a:close/>
                  <a:moveTo>
                    <a:pt x="92" y="48"/>
                  </a:moveTo>
                  <a:cubicBezTo>
                    <a:pt x="100" y="48"/>
                    <a:pt x="100" y="48"/>
                    <a:pt x="100" y="48"/>
                  </a:cubicBezTo>
                  <a:cubicBezTo>
                    <a:pt x="102" y="48"/>
                    <a:pt x="104" y="50"/>
                    <a:pt x="104" y="52"/>
                  </a:cubicBezTo>
                  <a:cubicBezTo>
                    <a:pt x="104" y="54"/>
                    <a:pt x="102" y="56"/>
                    <a:pt x="100" y="56"/>
                  </a:cubicBezTo>
                  <a:cubicBezTo>
                    <a:pt x="92" y="56"/>
                    <a:pt x="92" y="56"/>
                    <a:pt x="92" y="56"/>
                  </a:cubicBezTo>
                  <a:cubicBezTo>
                    <a:pt x="90" y="56"/>
                    <a:pt x="88" y="54"/>
                    <a:pt x="88" y="52"/>
                  </a:cubicBezTo>
                  <a:cubicBezTo>
                    <a:pt x="88" y="50"/>
                    <a:pt x="90" y="48"/>
                    <a:pt x="92" y="48"/>
                  </a:cubicBezTo>
                  <a:close/>
                  <a:moveTo>
                    <a:pt x="68" y="24"/>
                  </a:moveTo>
                  <a:cubicBezTo>
                    <a:pt x="76" y="24"/>
                    <a:pt x="76" y="24"/>
                    <a:pt x="76" y="24"/>
                  </a:cubicBezTo>
                  <a:cubicBezTo>
                    <a:pt x="78" y="24"/>
                    <a:pt x="80" y="26"/>
                    <a:pt x="80" y="28"/>
                  </a:cubicBezTo>
                  <a:cubicBezTo>
                    <a:pt x="80" y="30"/>
                    <a:pt x="78" y="32"/>
                    <a:pt x="76" y="32"/>
                  </a:cubicBezTo>
                  <a:cubicBezTo>
                    <a:pt x="68" y="32"/>
                    <a:pt x="68" y="32"/>
                    <a:pt x="68" y="32"/>
                  </a:cubicBezTo>
                  <a:cubicBezTo>
                    <a:pt x="66" y="32"/>
                    <a:pt x="64" y="30"/>
                    <a:pt x="64" y="28"/>
                  </a:cubicBezTo>
                  <a:cubicBezTo>
                    <a:pt x="64" y="26"/>
                    <a:pt x="66" y="24"/>
                    <a:pt x="68" y="24"/>
                  </a:cubicBezTo>
                  <a:close/>
                  <a:moveTo>
                    <a:pt x="68" y="48"/>
                  </a:moveTo>
                  <a:cubicBezTo>
                    <a:pt x="76" y="48"/>
                    <a:pt x="76" y="48"/>
                    <a:pt x="76" y="48"/>
                  </a:cubicBezTo>
                  <a:cubicBezTo>
                    <a:pt x="78" y="48"/>
                    <a:pt x="80" y="50"/>
                    <a:pt x="80" y="52"/>
                  </a:cubicBezTo>
                  <a:cubicBezTo>
                    <a:pt x="80" y="54"/>
                    <a:pt x="78" y="56"/>
                    <a:pt x="76" y="56"/>
                  </a:cubicBezTo>
                  <a:cubicBezTo>
                    <a:pt x="68" y="56"/>
                    <a:pt x="68" y="56"/>
                    <a:pt x="68" y="56"/>
                  </a:cubicBezTo>
                  <a:cubicBezTo>
                    <a:pt x="66" y="56"/>
                    <a:pt x="64" y="54"/>
                    <a:pt x="64" y="52"/>
                  </a:cubicBezTo>
                  <a:cubicBezTo>
                    <a:pt x="64" y="50"/>
                    <a:pt x="66" y="48"/>
                    <a:pt x="68" y="48"/>
                  </a:cubicBezTo>
                  <a:close/>
                  <a:moveTo>
                    <a:pt x="52" y="80"/>
                  </a:moveTo>
                  <a:cubicBezTo>
                    <a:pt x="44" y="80"/>
                    <a:pt x="44" y="80"/>
                    <a:pt x="44" y="80"/>
                  </a:cubicBezTo>
                  <a:cubicBezTo>
                    <a:pt x="42" y="80"/>
                    <a:pt x="40" y="78"/>
                    <a:pt x="40" y="76"/>
                  </a:cubicBezTo>
                  <a:cubicBezTo>
                    <a:pt x="40" y="74"/>
                    <a:pt x="42" y="72"/>
                    <a:pt x="44" y="72"/>
                  </a:cubicBezTo>
                  <a:cubicBezTo>
                    <a:pt x="52" y="72"/>
                    <a:pt x="52" y="72"/>
                    <a:pt x="52" y="72"/>
                  </a:cubicBezTo>
                  <a:cubicBezTo>
                    <a:pt x="54" y="72"/>
                    <a:pt x="56" y="74"/>
                    <a:pt x="56" y="76"/>
                  </a:cubicBezTo>
                  <a:cubicBezTo>
                    <a:pt x="56" y="78"/>
                    <a:pt x="54" y="80"/>
                    <a:pt x="52" y="80"/>
                  </a:cubicBezTo>
                  <a:close/>
                  <a:moveTo>
                    <a:pt x="52" y="56"/>
                  </a:moveTo>
                  <a:cubicBezTo>
                    <a:pt x="44" y="56"/>
                    <a:pt x="44" y="56"/>
                    <a:pt x="44" y="56"/>
                  </a:cubicBezTo>
                  <a:cubicBezTo>
                    <a:pt x="42" y="56"/>
                    <a:pt x="40" y="54"/>
                    <a:pt x="40" y="52"/>
                  </a:cubicBezTo>
                  <a:cubicBezTo>
                    <a:pt x="40" y="50"/>
                    <a:pt x="42" y="48"/>
                    <a:pt x="44" y="48"/>
                  </a:cubicBezTo>
                  <a:cubicBezTo>
                    <a:pt x="52" y="48"/>
                    <a:pt x="52" y="48"/>
                    <a:pt x="52" y="48"/>
                  </a:cubicBezTo>
                  <a:cubicBezTo>
                    <a:pt x="54" y="48"/>
                    <a:pt x="56" y="50"/>
                    <a:pt x="56" y="52"/>
                  </a:cubicBezTo>
                  <a:cubicBezTo>
                    <a:pt x="56" y="54"/>
                    <a:pt x="54" y="56"/>
                    <a:pt x="52" y="56"/>
                  </a:cubicBezTo>
                  <a:close/>
                  <a:moveTo>
                    <a:pt x="52" y="32"/>
                  </a:moveTo>
                  <a:cubicBezTo>
                    <a:pt x="44" y="32"/>
                    <a:pt x="44" y="32"/>
                    <a:pt x="44" y="32"/>
                  </a:cubicBezTo>
                  <a:cubicBezTo>
                    <a:pt x="42" y="32"/>
                    <a:pt x="40" y="30"/>
                    <a:pt x="40" y="28"/>
                  </a:cubicBezTo>
                  <a:cubicBezTo>
                    <a:pt x="40" y="26"/>
                    <a:pt x="42" y="24"/>
                    <a:pt x="44" y="24"/>
                  </a:cubicBezTo>
                  <a:cubicBezTo>
                    <a:pt x="52" y="24"/>
                    <a:pt x="52" y="24"/>
                    <a:pt x="52" y="24"/>
                  </a:cubicBezTo>
                  <a:cubicBezTo>
                    <a:pt x="54" y="24"/>
                    <a:pt x="56" y="26"/>
                    <a:pt x="56" y="28"/>
                  </a:cubicBezTo>
                  <a:cubicBezTo>
                    <a:pt x="56" y="30"/>
                    <a:pt x="54" y="32"/>
                    <a:pt x="52" y="32"/>
                  </a:cubicBezTo>
                  <a:close/>
                  <a:moveTo>
                    <a:pt x="124" y="80"/>
                  </a:moveTo>
                  <a:cubicBezTo>
                    <a:pt x="68" y="80"/>
                    <a:pt x="68" y="80"/>
                    <a:pt x="68" y="80"/>
                  </a:cubicBezTo>
                  <a:cubicBezTo>
                    <a:pt x="66" y="80"/>
                    <a:pt x="64" y="78"/>
                    <a:pt x="64" y="76"/>
                  </a:cubicBezTo>
                  <a:cubicBezTo>
                    <a:pt x="64" y="74"/>
                    <a:pt x="66" y="72"/>
                    <a:pt x="68" y="72"/>
                  </a:cubicBezTo>
                  <a:cubicBezTo>
                    <a:pt x="124" y="72"/>
                    <a:pt x="124" y="72"/>
                    <a:pt x="124" y="72"/>
                  </a:cubicBezTo>
                  <a:cubicBezTo>
                    <a:pt x="126" y="72"/>
                    <a:pt x="128" y="74"/>
                    <a:pt x="128" y="76"/>
                  </a:cubicBezTo>
                  <a:cubicBezTo>
                    <a:pt x="128" y="78"/>
                    <a:pt x="126" y="80"/>
                    <a:pt x="124" y="80"/>
                  </a:cubicBezTo>
                  <a:close/>
                  <a:moveTo>
                    <a:pt x="124" y="56"/>
                  </a:moveTo>
                  <a:cubicBezTo>
                    <a:pt x="116" y="56"/>
                    <a:pt x="116" y="56"/>
                    <a:pt x="116" y="56"/>
                  </a:cubicBezTo>
                  <a:cubicBezTo>
                    <a:pt x="114" y="56"/>
                    <a:pt x="112" y="54"/>
                    <a:pt x="112" y="52"/>
                  </a:cubicBezTo>
                  <a:cubicBezTo>
                    <a:pt x="112" y="50"/>
                    <a:pt x="114" y="48"/>
                    <a:pt x="116" y="48"/>
                  </a:cubicBezTo>
                  <a:cubicBezTo>
                    <a:pt x="124" y="48"/>
                    <a:pt x="124" y="48"/>
                    <a:pt x="124" y="48"/>
                  </a:cubicBezTo>
                  <a:cubicBezTo>
                    <a:pt x="126" y="48"/>
                    <a:pt x="128" y="50"/>
                    <a:pt x="128" y="52"/>
                  </a:cubicBezTo>
                  <a:cubicBezTo>
                    <a:pt x="128" y="54"/>
                    <a:pt x="126" y="56"/>
                    <a:pt x="124" y="56"/>
                  </a:cubicBezTo>
                  <a:close/>
                  <a:moveTo>
                    <a:pt x="124" y="32"/>
                  </a:moveTo>
                  <a:cubicBezTo>
                    <a:pt x="116" y="32"/>
                    <a:pt x="116" y="32"/>
                    <a:pt x="116" y="32"/>
                  </a:cubicBezTo>
                  <a:cubicBezTo>
                    <a:pt x="114" y="32"/>
                    <a:pt x="112" y="30"/>
                    <a:pt x="112" y="28"/>
                  </a:cubicBezTo>
                  <a:cubicBezTo>
                    <a:pt x="112" y="26"/>
                    <a:pt x="114" y="24"/>
                    <a:pt x="116" y="24"/>
                  </a:cubicBezTo>
                  <a:cubicBezTo>
                    <a:pt x="124" y="24"/>
                    <a:pt x="124" y="24"/>
                    <a:pt x="124" y="24"/>
                  </a:cubicBezTo>
                  <a:cubicBezTo>
                    <a:pt x="126" y="24"/>
                    <a:pt x="128" y="26"/>
                    <a:pt x="128" y="28"/>
                  </a:cubicBezTo>
                  <a:cubicBezTo>
                    <a:pt x="128" y="30"/>
                    <a:pt x="126" y="32"/>
                    <a:pt x="124" y="32"/>
                  </a:cubicBezTo>
                  <a:close/>
                  <a:moveTo>
                    <a:pt x="148" y="80"/>
                  </a:moveTo>
                  <a:cubicBezTo>
                    <a:pt x="140" y="80"/>
                    <a:pt x="140" y="80"/>
                    <a:pt x="140" y="80"/>
                  </a:cubicBezTo>
                  <a:cubicBezTo>
                    <a:pt x="138" y="80"/>
                    <a:pt x="136" y="78"/>
                    <a:pt x="136" y="76"/>
                  </a:cubicBezTo>
                  <a:cubicBezTo>
                    <a:pt x="136" y="74"/>
                    <a:pt x="138" y="72"/>
                    <a:pt x="140" y="72"/>
                  </a:cubicBezTo>
                  <a:cubicBezTo>
                    <a:pt x="148" y="72"/>
                    <a:pt x="148" y="72"/>
                    <a:pt x="148" y="72"/>
                  </a:cubicBezTo>
                  <a:cubicBezTo>
                    <a:pt x="150" y="72"/>
                    <a:pt x="152" y="74"/>
                    <a:pt x="152" y="76"/>
                  </a:cubicBezTo>
                  <a:cubicBezTo>
                    <a:pt x="152" y="78"/>
                    <a:pt x="150" y="80"/>
                    <a:pt x="148" y="80"/>
                  </a:cubicBezTo>
                  <a:close/>
                  <a:moveTo>
                    <a:pt x="148" y="56"/>
                  </a:moveTo>
                  <a:cubicBezTo>
                    <a:pt x="140" y="56"/>
                    <a:pt x="140" y="56"/>
                    <a:pt x="140" y="56"/>
                  </a:cubicBezTo>
                  <a:cubicBezTo>
                    <a:pt x="138" y="56"/>
                    <a:pt x="136" y="54"/>
                    <a:pt x="136" y="52"/>
                  </a:cubicBezTo>
                  <a:cubicBezTo>
                    <a:pt x="136" y="50"/>
                    <a:pt x="138" y="48"/>
                    <a:pt x="140" y="48"/>
                  </a:cubicBezTo>
                  <a:cubicBezTo>
                    <a:pt x="148" y="48"/>
                    <a:pt x="148" y="48"/>
                    <a:pt x="148" y="48"/>
                  </a:cubicBezTo>
                  <a:cubicBezTo>
                    <a:pt x="150" y="48"/>
                    <a:pt x="152" y="50"/>
                    <a:pt x="152" y="52"/>
                  </a:cubicBezTo>
                  <a:cubicBezTo>
                    <a:pt x="152" y="54"/>
                    <a:pt x="150" y="56"/>
                    <a:pt x="148" y="56"/>
                  </a:cubicBezTo>
                  <a:close/>
                  <a:moveTo>
                    <a:pt x="148" y="32"/>
                  </a:moveTo>
                  <a:cubicBezTo>
                    <a:pt x="140" y="32"/>
                    <a:pt x="140" y="32"/>
                    <a:pt x="140" y="32"/>
                  </a:cubicBezTo>
                  <a:cubicBezTo>
                    <a:pt x="138" y="32"/>
                    <a:pt x="136" y="30"/>
                    <a:pt x="136" y="28"/>
                  </a:cubicBezTo>
                  <a:cubicBezTo>
                    <a:pt x="136" y="26"/>
                    <a:pt x="138" y="24"/>
                    <a:pt x="140" y="24"/>
                  </a:cubicBezTo>
                  <a:cubicBezTo>
                    <a:pt x="148" y="24"/>
                    <a:pt x="148" y="24"/>
                    <a:pt x="148" y="24"/>
                  </a:cubicBezTo>
                  <a:cubicBezTo>
                    <a:pt x="150" y="24"/>
                    <a:pt x="152" y="26"/>
                    <a:pt x="152" y="28"/>
                  </a:cubicBezTo>
                  <a:cubicBezTo>
                    <a:pt x="152" y="30"/>
                    <a:pt x="150" y="32"/>
                    <a:pt x="148"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14" name="组合 13"/>
          <p:cNvGrpSpPr/>
          <p:nvPr/>
        </p:nvGrpSpPr>
        <p:grpSpPr>
          <a:xfrm>
            <a:off x="3026468" y="1703214"/>
            <a:ext cx="1377351" cy="1741822"/>
            <a:chOff x="3305868" y="1563638"/>
            <a:chExt cx="1377351" cy="1741822"/>
          </a:xfrm>
        </p:grpSpPr>
        <p:sp>
          <p:nvSpPr>
            <p:cNvPr id="15" name="矩形 14"/>
            <p:cNvSpPr/>
            <p:nvPr/>
          </p:nvSpPr>
          <p:spPr>
            <a:xfrm>
              <a:off x="3305868" y="280582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p>
          </p:txBody>
        </p:sp>
        <p:sp>
          <p:nvSpPr>
            <p:cNvPr id="16" name="椭圆 15"/>
            <p:cNvSpPr/>
            <p:nvPr/>
          </p:nvSpPr>
          <p:spPr>
            <a:xfrm>
              <a:off x="3362939" y="1563638"/>
              <a:ext cx="1246474" cy="1246474"/>
            </a:xfrm>
            <a:prstGeom prst="ellipse">
              <a:avLst/>
            </a:prstGeom>
            <a:solidFill>
              <a:srgbClr val="9CE9C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3632043" y="1837032"/>
              <a:ext cx="724999" cy="716617"/>
              <a:chOff x="11145838" y="3187700"/>
              <a:chExt cx="549276" cy="542925"/>
            </a:xfrm>
          </p:grpSpPr>
          <p:sp>
            <p:nvSpPr>
              <p:cNvPr id="18"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0" name="组合 19"/>
          <p:cNvGrpSpPr/>
          <p:nvPr/>
        </p:nvGrpSpPr>
        <p:grpSpPr>
          <a:xfrm>
            <a:off x="4863734" y="1703214"/>
            <a:ext cx="1377351" cy="1741822"/>
            <a:chOff x="5143134" y="1563638"/>
            <a:chExt cx="1377351" cy="1741822"/>
          </a:xfrm>
        </p:grpSpPr>
        <p:sp>
          <p:nvSpPr>
            <p:cNvPr id="21" name="矩形 20"/>
            <p:cNvSpPr/>
            <p:nvPr/>
          </p:nvSpPr>
          <p:spPr>
            <a:xfrm>
              <a:off x="5143134" y="280582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p>
          </p:txBody>
        </p:sp>
        <p:sp>
          <p:nvSpPr>
            <p:cNvPr id="22" name="椭圆 21"/>
            <p:cNvSpPr/>
            <p:nvPr/>
          </p:nvSpPr>
          <p:spPr>
            <a:xfrm>
              <a:off x="5200205" y="1563638"/>
              <a:ext cx="1246474" cy="1246474"/>
            </a:xfrm>
            <a:prstGeom prst="ellipse">
              <a:avLst/>
            </a:prstGeom>
            <a:solidFill>
              <a:srgbClr val="9CE9C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组合 22"/>
            <p:cNvGrpSpPr/>
            <p:nvPr/>
          </p:nvGrpSpPr>
          <p:grpSpPr>
            <a:xfrm>
              <a:off x="5475618" y="1967415"/>
              <a:ext cx="714523" cy="592990"/>
              <a:chOff x="7150101" y="5892800"/>
              <a:chExt cx="541338" cy="449263"/>
            </a:xfrm>
          </p:grpSpPr>
          <p:sp>
            <p:nvSpPr>
              <p:cNvPr id="24" name="Freeform 64"/>
              <p:cNvSpPr/>
              <p:nvPr/>
            </p:nvSpPr>
            <p:spPr bwMode="auto">
              <a:xfrm>
                <a:off x="7240588" y="6027738"/>
                <a:ext cx="112713" cy="157163"/>
              </a:xfrm>
              <a:custGeom>
                <a:avLst/>
                <a:gdLst>
                  <a:gd name="T0" fmla="*/ 28 w 40"/>
                  <a:gd name="T1" fmla="*/ 23 h 56"/>
                  <a:gd name="T2" fmla="*/ 28 w 40"/>
                  <a:gd name="T3" fmla="*/ 8 h 56"/>
                  <a:gd name="T4" fmla="*/ 20 w 40"/>
                  <a:gd name="T5" fmla="*/ 0 h 56"/>
                  <a:gd name="T6" fmla="*/ 12 w 40"/>
                  <a:gd name="T7" fmla="*/ 8 h 56"/>
                  <a:gd name="T8" fmla="*/ 12 w 40"/>
                  <a:gd name="T9" fmla="*/ 23 h 56"/>
                  <a:gd name="T10" fmla="*/ 16 w 40"/>
                  <a:gd name="T11" fmla="*/ 30 h 56"/>
                  <a:gd name="T12" fmla="*/ 16 w 40"/>
                  <a:gd name="T13" fmla="*/ 33 h 56"/>
                  <a:gd name="T14" fmla="*/ 14 w 40"/>
                  <a:gd name="T15" fmla="*/ 35 h 56"/>
                  <a:gd name="T16" fmla="*/ 0 w 40"/>
                  <a:gd name="T17" fmla="*/ 42 h 56"/>
                  <a:gd name="T18" fmla="*/ 0 w 40"/>
                  <a:gd name="T19" fmla="*/ 52 h 56"/>
                  <a:gd name="T20" fmla="*/ 4 w 40"/>
                  <a:gd name="T21" fmla="*/ 56 h 56"/>
                  <a:gd name="T22" fmla="*/ 36 w 40"/>
                  <a:gd name="T23" fmla="*/ 56 h 56"/>
                  <a:gd name="T24" fmla="*/ 40 w 40"/>
                  <a:gd name="T25" fmla="*/ 52 h 56"/>
                  <a:gd name="T26" fmla="*/ 40 w 40"/>
                  <a:gd name="T27" fmla="*/ 42 h 56"/>
                  <a:gd name="T28" fmla="*/ 24 w 40"/>
                  <a:gd name="T29" fmla="*/ 30 h 56"/>
                  <a:gd name="T30" fmla="*/ 28 w 40"/>
                  <a:gd name="T31" fmla="*/ 2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28" y="23"/>
                    </a:moveTo>
                    <a:cubicBezTo>
                      <a:pt x="28" y="8"/>
                      <a:pt x="28" y="8"/>
                      <a:pt x="28" y="8"/>
                    </a:cubicBezTo>
                    <a:cubicBezTo>
                      <a:pt x="28" y="3"/>
                      <a:pt x="25" y="0"/>
                      <a:pt x="20" y="0"/>
                    </a:cubicBezTo>
                    <a:cubicBezTo>
                      <a:pt x="16" y="0"/>
                      <a:pt x="12" y="3"/>
                      <a:pt x="12" y="8"/>
                    </a:cubicBezTo>
                    <a:cubicBezTo>
                      <a:pt x="12" y="23"/>
                      <a:pt x="12" y="23"/>
                      <a:pt x="12" y="23"/>
                    </a:cubicBezTo>
                    <a:cubicBezTo>
                      <a:pt x="16" y="30"/>
                      <a:pt x="16" y="30"/>
                      <a:pt x="16" y="30"/>
                    </a:cubicBezTo>
                    <a:cubicBezTo>
                      <a:pt x="16" y="31"/>
                      <a:pt x="17" y="32"/>
                      <a:pt x="16" y="33"/>
                    </a:cubicBezTo>
                    <a:cubicBezTo>
                      <a:pt x="16" y="34"/>
                      <a:pt x="15" y="35"/>
                      <a:pt x="14" y="35"/>
                    </a:cubicBezTo>
                    <a:cubicBezTo>
                      <a:pt x="0" y="42"/>
                      <a:pt x="0" y="42"/>
                      <a:pt x="0" y="42"/>
                    </a:cubicBezTo>
                    <a:cubicBezTo>
                      <a:pt x="0" y="52"/>
                      <a:pt x="0" y="52"/>
                      <a:pt x="0" y="52"/>
                    </a:cubicBezTo>
                    <a:cubicBezTo>
                      <a:pt x="0" y="54"/>
                      <a:pt x="2" y="56"/>
                      <a:pt x="4" y="56"/>
                    </a:cubicBezTo>
                    <a:cubicBezTo>
                      <a:pt x="36" y="56"/>
                      <a:pt x="36" y="56"/>
                      <a:pt x="36" y="56"/>
                    </a:cubicBezTo>
                    <a:cubicBezTo>
                      <a:pt x="38" y="56"/>
                      <a:pt x="40" y="54"/>
                      <a:pt x="40" y="52"/>
                    </a:cubicBezTo>
                    <a:cubicBezTo>
                      <a:pt x="40" y="42"/>
                      <a:pt x="40" y="42"/>
                      <a:pt x="40" y="42"/>
                    </a:cubicBezTo>
                    <a:cubicBezTo>
                      <a:pt x="24" y="30"/>
                      <a:pt x="24" y="30"/>
                      <a:pt x="24" y="30"/>
                    </a:cubicBezTo>
                    <a:lnTo>
                      <a:pt x="28"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5"/>
              <p:cNvSpPr>
                <a:spLocks noEditPoints="1"/>
              </p:cNvSpPr>
              <p:nvPr/>
            </p:nvSpPr>
            <p:spPr bwMode="auto">
              <a:xfrm>
                <a:off x="7150101" y="5892800"/>
                <a:ext cx="541338" cy="449263"/>
              </a:xfrm>
              <a:custGeom>
                <a:avLst/>
                <a:gdLst>
                  <a:gd name="T0" fmla="*/ 188 w 192"/>
                  <a:gd name="T1" fmla="*/ 24 h 160"/>
                  <a:gd name="T2" fmla="*/ 104 w 192"/>
                  <a:gd name="T3" fmla="*/ 24 h 160"/>
                  <a:gd name="T4" fmla="*/ 104 w 192"/>
                  <a:gd name="T5" fmla="*/ 4 h 160"/>
                  <a:gd name="T6" fmla="*/ 100 w 192"/>
                  <a:gd name="T7" fmla="*/ 0 h 160"/>
                  <a:gd name="T8" fmla="*/ 4 w 192"/>
                  <a:gd name="T9" fmla="*/ 0 h 160"/>
                  <a:gd name="T10" fmla="*/ 0 w 192"/>
                  <a:gd name="T11" fmla="*/ 4 h 160"/>
                  <a:gd name="T12" fmla="*/ 0 w 192"/>
                  <a:gd name="T13" fmla="*/ 156 h 160"/>
                  <a:gd name="T14" fmla="*/ 4 w 192"/>
                  <a:gd name="T15" fmla="*/ 160 h 160"/>
                  <a:gd name="T16" fmla="*/ 60 w 192"/>
                  <a:gd name="T17" fmla="*/ 160 h 160"/>
                  <a:gd name="T18" fmla="*/ 64 w 192"/>
                  <a:gd name="T19" fmla="*/ 156 h 160"/>
                  <a:gd name="T20" fmla="*/ 64 w 192"/>
                  <a:gd name="T21" fmla="*/ 136 h 160"/>
                  <a:gd name="T22" fmla="*/ 72 w 192"/>
                  <a:gd name="T23" fmla="*/ 136 h 160"/>
                  <a:gd name="T24" fmla="*/ 72 w 192"/>
                  <a:gd name="T25" fmla="*/ 156 h 160"/>
                  <a:gd name="T26" fmla="*/ 76 w 192"/>
                  <a:gd name="T27" fmla="*/ 160 h 160"/>
                  <a:gd name="T28" fmla="*/ 116 w 192"/>
                  <a:gd name="T29" fmla="*/ 160 h 160"/>
                  <a:gd name="T30" fmla="*/ 120 w 192"/>
                  <a:gd name="T31" fmla="*/ 156 h 160"/>
                  <a:gd name="T32" fmla="*/ 120 w 192"/>
                  <a:gd name="T33" fmla="*/ 136 h 160"/>
                  <a:gd name="T34" fmla="*/ 128 w 192"/>
                  <a:gd name="T35" fmla="*/ 136 h 160"/>
                  <a:gd name="T36" fmla="*/ 128 w 192"/>
                  <a:gd name="T37" fmla="*/ 156 h 160"/>
                  <a:gd name="T38" fmla="*/ 132 w 192"/>
                  <a:gd name="T39" fmla="*/ 160 h 160"/>
                  <a:gd name="T40" fmla="*/ 188 w 192"/>
                  <a:gd name="T41" fmla="*/ 160 h 160"/>
                  <a:gd name="T42" fmla="*/ 192 w 192"/>
                  <a:gd name="T43" fmla="*/ 156 h 160"/>
                  <a:gd name="T44" fmla="*/ 192 w 192"/>
                  <a:gd name="T45" fmla="*/ 28 h 160"/>
                  <a:gd name="T46" fmla="*/ 188 w 192"/>
                  <a:gd name="T47" fmla="*/ 24 h 160"/>
                  <a:gd name="T48" fmla="*/ 80 w 192"/>
                  <a:gd name="T49" fmla="*/ 100 h 160"/>
                  <a:gd name="T50" fmla="*/ 68 w 192"/>
                  <a:gd name="T51" fmla="*/ 112 h 160"/>
                  <a:gd name="T52" fmla="*/ 36 w 192"/>
                  <a:gd name="T53" fmla="*/ 112 h 160"/>
                  <a:gd name="T54" fmla="*/ 24 w 192"/>
                  <a:gd name="T55" fmla="*/ 100 h 160"/>
                  <a:gd name="T56" fmla="*/ 24 w 192"/>
                  <a:gd name="T57" fmla="*/ 88 h 160"/>
                  <a:gd name="T58" fmla="*/ 26 w 192"/>
                  <a:gd name="T59" fmla="*/ 84 h 160"/>
                  <a:gd name="T60" fmla="*/ 39 w 192"/>
                  <a:gd name="T61" fmla="*/ 78 h 160"/>
                  <a:gd name="T62" fmla="*/ 37 w 192"/>
                  <a:gd name="T63" fmla="*/ 74 h 160"/>
                  <a:gd name="T64" fmla="*/ 36 w 192"/>
                  <a:gd name="T65" fmla="*/ 72 h 160"/>
                  <a:gd name="T66" fmla="*/ 36 w 192"/>
                  <a:gd name="T67" fmla="*/ 56 h 160"/>
                  <a:gd name="T68" fmla="*/ 52 w 192"/>
                  <a:gd name="T69" fmla="*/ 40 h 160"/>
                  <a:gd name="T70" fmla="*/ 68 w 192"/>
                  <a:gd name="T71" fmla="*/ 56 h 160"/>
                  <a:gd name="T72" fmla="*/ 68 w 192"/>
                  <a:gd name="T73" fmla="*/ 72 h 160"/>
                  <a:gd name="T74" fmla="*/ 68 w 192"/>
                  <a:gd name="T75" fmla="*/ 74 h 160"/>
                  <a:gd name="T76" fmla="*/ 65 w 192"/>
                  <a:gd name="T77" fmla="*/ 78 h 160"/>
                  <a:gd name="T78" fmla="*/ 78 w 192"/>
                  <a:gd name="T79" fmla="*/ 84 h 160"/>
                  <a:gd name="T80" fmla="*/ 80 w 192"/>
                  <a:gd name="T81" fmla="*/ 88 h 160"/>
                  <a:gd name="T82" fmla="*/ 80 w 192"/>
                  <a:gd name="T83" fmla="*/ 100 h 160"/>
                  <a:gd name="T84" fmla="*/ 164 w 192"/>
                  <a:gd name="T85" fmla="*/ 112 h 160"/>
                  <a:gd name="T86" fmla="*/ 100 w 192"/>
                  <a:gd name="T87" fmla="*/ 112 h 160"/>
                  <a:gd name="T88" fmla="*/ 96 w 192"/>
                  <a:gd name="T89" fmla="*/ 108 h 160"/>
                  <a:gd name="T90" fmla="*/ 100 w 192"/>
                  <a:gd name="T91" fmla="*/ 104 h 160"/>
                  <a:gd name="T92" fmla="*/ 164 w 192"/>
                  <a:gd name="T93" fmla="*/ 104 h 160"/>
                  <a:gd name="T94" fmla="*/ 168 w 192"/>
                  <a:gd name="T95" fmla="*/ 108 h 160"/>
                  <a:gd name="T96" fmla="*/ 164 w 192"/>
                  <a:gd name="T97" fmla="*/ 112 h 160"/>
                  <a:gd name="T98" fmla="*/ 164 w 192"/>
                  <a:gd name="T99" fmla="*/ 88 h 160"/>
                  <a:gd name="T100" fmla="*/ 100 w 192"/>
                  <a:gd name="T101" fmla="*/ 88 h 160"/>
                  <a:gd name="T102" fmla="*/ 96 w 192"/>
                  <a:gd name="T103" fmla="*/ 84 h 160"/>
                  <a:gd name="T104" fmla="*/ 100 w 192"/>
                  <a:gd name="T105" fmla="*/ 80 h 160"/>
                  <a:gd name="T106" fmla="*/ 164 w 192"/>
                  <a:gd name="T107" fmla="*/ 80 h 160"/>
                  <a:gd name="T108" fmla="*/ 168 w 192"/>
                  <a:gd name="T109" fmla="*/ 84 h 160"/>
                  <a:gd name="T110" fmla="*/ 164 w 192"/>
                  <a:gd name="T111" fmla="*/ 88 h 160"/>
                  <a:gd name="T112" fmla="*/ 164 w 192"/>
                  <a:gd name="T113" fmla="*/ 64 h 160"/>
                  <a:gd name="T114" fmla="*/ 100 w 192"/>
                  <a:gd name="T115" fmla="*/ 64 h 160"/>
                  <a:gd name="T116" fmla="*/ 96 w 192"/>
                  <a:gd name="T117" fmla="*/ 60 h 160"/>
                  <a:gd name="T118" fmla="*/ 100 w 192"/>
                  <a:gd name="T119" fmla="*/ 56 h 160"/>
                  <a:gd name="T120" fmla="*/ 164 w 192"/>
                  <a:gd name="T121" fmla="*/ 56 h 160"/>
                  <a:gd name="T122" fmla="*/ 168 w 192"/>
                  <a:gd name="T123" fmla="*/ 60 h 160"/>
                  <a:gd name="T124" fmla="*/ 164 w 192"/>
                  <a:gd name="T125"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2" h="160">
                    <a:moveTo>
                      <a:pt x="188" y="24"/>
                    </a:moveTo>
                    <a:cubicBezTo>
                      <a:pt x="104" y="24"/>
                      <a:pt x="104" y="24"/>
                      <a:pt x="104" y="24"/>
                    </a:cubicBezTo>
                    <a:cubicBezTo>
                      <a:pt x="104" y="4"/>
                      <a:pt x="104" y="4"/>
                      <a:pt x="104" y="4"/>
                    </a:cubicBezTo>
                    <a:cubicBezTo>
                      <a:pt x="104" y="2"/>
                      <a:pt x="102" y="0"/>
                      <a:pt x="100" y="0"/>
                    </a:cubicBezTo>
                    <a:cubicBezTo>
                      <a:pt x="4" y="0"/>
                      <a:pt x="4" y="0"/>
                      <a:pt x="4" y="0"/>
                    </a:cubicBezTo>
                    <a:cubicBezTo>
                      <a:pt x="2" y="0"/>
                      <a:pt x="0" y="2"/>
                      <a:pt x="0" y="4"/>
                    </a:cubicBezTo>
                    <a:cubicBezTo>
                      <a:pt x="0" y="156"/>
                      <a:pt x="0" y="156"/>
                      <a:pt x="0" y="156"/>
                    </a:cubicBezTo>
                    <a:cubicBezTo>
                      <a:pt x="0" y="158"/>
                      <a:pt x="2" y="160"/>
                      <a:pt x="4" y="160"/>
                    </a:cubicBezTo>
                    <a:cubicBezTo>
                      <a:pt x="60" y="160"/>
                      <a:pt x="60" y="160"/>
                      <a:pt x="60" y="160"/>
                    </a:cubicBezTo>
                    <a:cubicBezTo>
                      <a:pt x="62" y="160"/>
                      <a:pt x="64" y="158"/>
                      <a:pt x="64" y="156"/>
                    </a:cubicBezTo>
                    <a:cubicBezTo>
                      <a:pt x="64" y="136"/>
                      <a:pt x="64" y="136"/>
                      <a:pt x="64" y="136"/>
                    </a:cubicBezTo>
                    <a:cubicBezTo>
                      <a:pt x="72" y="136"/>
                      <a:pt x="72" y="136"/>
                      <a:pt x="72" y="136"/>
                    </a:cubicBezTo>
                    <a:cubicBezTo>
                      <a:pt x="72" y="156"/>
                      <a:pt x="72" y="156"/>
                      <a:pt x="72" y="156"/>
                    </a:cubicBezTo>
                    <a:cubicBezTo>
                      <a:pt x="72" y="158"/>
                      <a:pt x="74" y="160"/>
                      <a:pt x="76" y="160"/>
                    </a:cubicBezTo>
                    <a:cubicBezTo>
                      <a:pt x="116" y="160"/>
                      <a:pt x="116" y="160"/>
                      <a:pt x="116" y="160"/>
                    </a:cubicBezTo>
                    <a:cubicBezTo>
                      <a:pt x="118" y="160"/>
                      <a:pt x="120" y="158"/>
                      <a:pt x="120" y="156"/>
                    </a:cubicBezTo>
                    <a:cubicBezTo>
                      <a:pt x="120" y="136"/>
                      <a:pt x="120" y="136"/>
                      <a:pt x="120" y="136"/>
                    </a:cubicBezTo>
                    <a:cubicBezTo>
                      <a:pt x="128" y="136"/>
                      <a:pt x="128" y="136"/>
                      <a:pt x="128" y="136"/>
                    </a:cubicBezTo>
                    <a:cubicBezTo>
                      <a:pt x="128" y="156"/>
                      <a:pt x="128" y="156"/>
                      <a:pt x="128" y="156"/>
                    </a:cubicBezTo>
                    <a:cubicBezTo>
                      <a:pt x="128" y="158"/>
                      <a:pt x="130" y="160"/>
                      <a:pt x="132" y="160"/>
                    </a:cubicBezTo>
                    <a:cubicBezTo>
                      <a:pt x="188" y="160"/>
                      <a:pt x="188" y="160"/>
                      <a:pt x="188" y="160"/>
                    </a:cubicBezTo>
                    <a:cubicBezTo>
                      <a:pt x="190" y="160"/>
                      <a:pt x="192" y="158"/>
                      <a:pt x="192" y="156"/>
                    </a:cubicBezTo>
                    <a:cubicBezTo>
                      <a:pt x="192" y="28"/>
                      <a:pt x="192" y="28"/>
                      <a:pt x="192" y="28"/>
                    </a:cubicBezTo>
                    <a:cubicBezTo>
                      <a:pt x="192" y="26"/>
                      <a:pt x="190" y="24"/>
                      <a:pt x="188" y="24"/>
                    </a:cubicBezTo>
                    <a:close/>
                    <a:moveTo>
                      <a:pt x="80" y="100"/>
                    </a:moveTo>
                    <a:cubicBezTo>
                      <a:pt x="80" y="106"/>
                      <a:pt x="75" y="112"/>
                      <a:pt x="68" y="112"/>
                    </a:cubicBezTo>
                    <a:cubicBezTo>
                      <a:pt x="36" y="112"/>
                      <a:pt x="36" y="112"/>
                      <a:pt x="36" y="112"/>
                    </a:cubicBezTo>
                    <a:cubicBezTo>
                      <a:pt x="30" y="112"/>
                      <a:pt x="24" y="106"/>
                      <a:pt x="24" y="100"/>
                    </a:cubicBezTo>
                    <a:cubicBezTo>
                      <a:pt x="24" y="88"/>
                      <a:pt x="24" y="88"/>
                      <a:pt x="24" y="88"/>
                    </a:cubicBezTo>
                    <a:cubicBezTo>
                      <a:pt x="24" y="86"/>
                      <a:pt x="25" y="85"/>
                      <a:pt x="26" y="84"/>
                    </a:cubicBezTo>
                    <a:cubicBezTo>
                      <a:pt x="39" y="78"/>
                      <a:pt x="39" y="78"/>
                      <a:pt x="39" y="78"/>
                    </a:cubicBezTo>
                    <a:cubicBezTo>
                      <a:pt x="37" y="74"/>
                      <a:pt x="37" y="74"/>
                      <a:pt x="37" y="74"/>
                    </a:cubicBezTo>
                    <a:cubicBezTo>
                      <a:pt x="36" y="73"/>
                      <a:pt x="36" y="73"/>
                      <a:pt x="36" y="72"/>
                    </a:cubicBezTo>
                    <a:cubicBezTo>
                      <a:pt x="36" y="56"/>
                      <a:pt x="36" y="56"/>
                      <a:pt x="36" y="56"/>
                    </a:cubicBezTo>
                    <a:cubicBezTo>
                      <a:pt x="36" y="47"/>
                      <a:pt x="43" y="40"/>
                      <a:pt x="52" y="40"/>
                    </a:cubicBezTo>
                    <a:cubicBezTo>
                      <a:pt x="61" y="40"/>
                      <a:pt x="68" y="47"/>
                      <a:pt x="68" y="56"/>
                    </a:cubicBezTo>
                    <a:cubicBezTo>
                      <a:pt x="68" y="72"/>
                      <a:pt x="68" y="72"/>
                      <a:pt x="68" y="72"/>
                    </a:cubicBezTo>
                    <a:cubicBezTo>
                      <a:pt x="68" y="73"/>
                      <a:pt x="68" y="73"/>
                      <a:pt x="68" y="74"/>
                    </a:cubicBezTo>
                    <a:cubicBezTo>
                      <a:pt x="65" y="78"/>
                      <a:pt x="65" y="78"/>
                      <a:pt x="65" y="78"/>
                    </a:cubicBezTo>
                    <a:cubicBezTo>
                      <a:pt x="78" y="84"/>
                      <a:pt x="78" y="84"/>
                      <a:pt x="78" y="84"/>
                    </a:cubicBezTo>
                    <a:cubicBezTo>
                      <a:pt x="79" y="85"/>
                      <a:pt x="80" y="86"/>
                      <a:pt x="80" y="88"/>
                    </a:cubicBezTo>
                    <a:lnTo>
                      <a:pt x="80" y="100"/>
                    </a:lnTo>
                    <a:close/>
                    <a:moveTo>
                      <a:pt x="164" y="112"/>
                    </a:moveTo>
                    <a:cubicBezTo>
                      <a:pt x="100" y="112"/>
                      <a:pt x="100" y="112"/>
                      <a:pt x="100" y="112"/>
                    </a:cubicBezTo>
                    <a:cubicBezTo>
                      <a:pt x="98" y="112"/>
                      <a:pt x="96" y="110"/>
                      <a:pt x="96" y="108"/>
                    </a:cubicBezTo>
                    <a:cubicBezTo>
                      <a:pt x="96" y="106"/>
                      <a:pt x="98" y="104"/>
                      <a:pt x="100" y="104"/>
                    </a:cubicBezTo>
                    <a:cubicBezTo>
                      <a:pt x="164" y="104"/>
                      <a:pt x="164" y="104"/>
                      <a:pt x="164" y="104"/>
                    </a:cubicBezTo>
                    <a:cubicBezTo>
                      <a:pt x="166" y="104"/>
                      <a:pt x="168" y="106"/>
                      <a:pt x="168" y="108"/>
                    </a:cubicBezTo>
                    <a:cubicBezTo>
                      <a:pt x="168" y="110"/>
                      <a:pt x="166" y="112"/>
                      <a:pt x="164" y="112"/>
                    </a:cubicBezTo>
                    <a:close/>
                    <a:moveTo>
                      <a:pt x="164" y="88"/>
                    </a:moveTo>
                    <a:cubicBezTo>
                      <a:pt x="100" y="88"/>
                      <a:pt x="100" y="88"/>
                      <a:pt x="100" y="88"/>
                    </a:cubicBezTo>
                    <a:cubicBezTo>
                      <a:pt x="98" y="88"/>
                      <a:pt x="96" y="86"/>
                      <a:pt x="96" y="84"/>
                    </a:cubicBezTo>
                    <a:cubicBezTo>
                      <a:pt x="96" y="82"/>
                      <a:pt x="98" y="80"/>
                      <a:pt x="100" y="80"/>
                    </a:cubicBezTo>
                    <a:cubicBezTo>
                      <a:pt x="164" y="80"/>
                      <a:pt x="164" y="80"/>
                      <a:pt x="164" y="80"/>
                    </a:cubicBezTo>
                    <a:cubicBezTo>
                      <a:pt x="166" y="80"/>
                      <a:pt x="168" y="82"/>
                      <a:pt x="168" y="84"/>
                    </a:cubicBezTo>
                    <a:cubicBezTo>
                      <a:pt x="168" y="86"/>
                      <a:pt x="166" y="88"/>
                      <a:pt x="164" y="88"/>
                    </a:cubicBezTo>
                    <a:close/>
                    <a:moveTo>
                      <a:pt x="164" y="64"/>
                    </a:moveTo>
                    <a:cubicBezTo>
                      <a:pt x="100" y="64"/>
                      <a:pt x="100" y="64"/>
                      <a:pt x="100" y="64"/>
                    </a:cubicBezTo>
                    <a:cubicBezTo>
                      <a:pt x="98" y="64"/>
                      <a:pt x="96" y="62"/>
                      <a:pt x="96" y="60"/>
                    </a:cubicBezTo>
                    <a:cubicBezTo>
                      <a:pt x="96" y="58"/>
                      <a:pt x="98" y="56"/>
                      <a:pt x="100" y="56"/>
                    </a:cubicBezTo>
                    <a:cubicBezTo>
                      <a:pt x="164" y="56"/>
                      <a:pt x="164" y="56"/>
                      <a:pt x="164" y="56"/>
                    </a:cubicBezTo>
                    <a:cubicBezTo>
                      <a:pt x="166" y="56"/>
                      <a:pt x="168" y="58"/>
                      <a:pt x="168" y="60"/>
                    </a:cubicBezTo>
                    <a:cubicBezTo>
                      <a:pt x="168" y="62"/>
                      <a:pt x="166" y="64"/>
                      <a:pt x="164" y="6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6" name="组合 25"/>
          <p:cNvGrpSpPr/>
          <p:nvPr/>
        </p:nvGrpSpPr>
        <p:grpSpPr>
          <a:xfrm>
            <a:off x="6506267" y="1711680"/>
            <a:ext cx="1377351" cy="1741822"/>
            <a:chOff x="6785667" y="1572104"/>
            <a:chExt cx="1377351" cy="1741822"/>
          </a:xfrm>
        </p:grpSpPr>
        <p:sp>
          <p:nvSpPr>
            <p:cNvPr id="27" name="矩形 26"/>
            <p:cNvSpPr/>
            <p:nvPr/>
          </p:nvSpPr>
          <p:spPr>
            <a:xfrm>
              <a:off x="6785667" y="2814287"/>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p>
          </p:txBody>
        </p:sp>
        <p:sp>
          <p:nvSpPr>
            <p:cNvPr id="28" name="椭圆 27"/>
            <p:cNvSpPr/>
            <p:nvPr/>
          </p:nvSpPr>
          <p:spPr>
            <a:xfrm>
              <a:off x="6842738" y="1572104"/>
              <a:ext cx="1246474" cy="1246474"/>
            </a:xfrm>
            <a:prstGeom prst="ellipse">
              <a:avLst/>
            </a:prstGeom>
            <a:solidFill>
              <a:srgbClr val="9CE9CF"/>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组合 28"/>
            <p:cNvGrpSpPr/>
            <p:nvPr/>
          </p:nvGrpSpPr>
          <p:grpSpPr>
            <a:xfrm>
              <a:off x="7228150" y="1853158"/>
              <a:ext cx="475649" cy="712427"/>
              <a:chOff x="658813" y="3189288"/>
              <a:chExt cx="360363" cy="539750"/>
            </a:xfrm>
          </p:grpSpPr>
          <p:sp>
            <p:nvSpPr>
              <p:cNvPr id="30" name="Freeform 35"/>
              <p:cNvSpPr/>
              <p:nvPr/>
            </p:nvSpPr>
            <p:spPr bwMode="auto">
              <a:xfrm>
                <a:off x="749300" y="3594100"/>
                <a:ext cx="179388" cy="134938"/>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6"/>
              <p:cNvSpPr>
                <a:spLocks noEditPoints="1"/>
              </p:cNvSpPr>
              <p:nvPr/>
            </p:nvSpPr>
            <p:spPr bwMode="auto">
              <a:xfrm>
                <a:off x="658813" y="3189288"/>
                <a:ext cx="360363" cy="382588"/>
              </a:xfrm>
              <a:custGeom>
                <a:avLst/>
                <a:gdLst>
                  <a:gd name="T0" fmla="*/ 64 w 128"/>
                  <a:gd name="T1" fmla="*/ 0 h 136"/>
                  <a:gd name="T2" fmla="*/ 0 w 128"/>
                  <a:gd name="T3" fmla="*/ 64 h 136"/>
                  <a:gd name="T4" fmla="*/ 19 w 128"/>
                  <a:gd name="T5" fmla="*/ 115 h 136"/>
                  <a:gd name="T6" fmla="*/ 30 w 128"/>
                  <a:gd name="T7" fmla="*/ 136 h 136"/>
                  <a:gd name="T8" fmla="*/ 99 w 128"/>
                  <a:gd name="T9" fmla="*/ 136 h 136"/>
                  <a:gd name="T10" fmla="*/ 110 w 128"/>
                  <a:gd name="T11" fmla="*/ 115 h 136"/>
                  <a:gd name="T12" fmla="*/ 128 w 128"/>
                  <a:gd name="T13" fmla="*/ 64 h 136"/>
                  <a:gd name="T14" fmla="*/ 64 w 128"/>
                  <a:gd name="T15" fmla="*/ 0 h 136"/>
                  <a:gd name="T16" fmla="*/ 61 w 128"/>
                  <a:gd name="T17" fmla="*/ 32 h 136"/>
                  <a:gd name="T18" fmla="*/ 32 w 128"/>
                  <a:gd name="T19" fmla="*/ 64 h 136"/>
                  <a:gd name="T20" fmla="*/ 45 w 128"/>
                  <a:gd name="T21" fmla="*/ 94 h 136"/>
                  <a:gd name="T22" fmla="*/ 48 w 128"/>
                  <a:gd name="T23" fmla="*/ 98 h 136"/>
                  <a:gd name="T24" fmla="*/ 46 w 128"/>
                  <a:gd name="T25" fmla="*/ 104 h 136"/>
                  <a:gd name="T26" fmla="*/ 44 w 128"/>
                  <a:gd name="T27" fmla="*/ 104 h 136"/>
                  <a:gd name="T28" fmla="*/ 41 w 128"/>
                  <a:gd name="T29" fmla="*/ 102 h 136"/>
                  <a:gd name="T30" fmla="*/ 38 w 128"/>
                  <a:gd name="T31" fmla="*/ 98 h 136"/>
                  <a:gd name="T32" fmla="*/ 24 w 128"/>
                  <a:gd name="T33" fmla="*/ 64 h 136"/>
                  <a:gd name="T34" fmla="*/ 60 w 128"/>
                  <a:gd name="T35" fmla="*/ 24 h 136"/>
                  <a:gd name="T36" fmla="*/ 64 w 128"/>
                  <a:gd name="T37" fmla="*/ 28 h 136"/>
                  <a:gd name="T38" fmla="*/ 61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2" name="TextBox 80"/>
          <p:cNvSpPr>
            <a:spLocks noChangeArrowheads="1"/>
          </p:cNvSpPr>
          <p:nvPr/>
        </p:nvSpPr>
        <p:spPr bwMode="auto">
          <a:xfrm>
            <a:off x="1611524" y="4153352"/>
            <a:ext cx="533722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500"/>
              </a:lnSpc>
              <a:spcBef>
                <a:spcPts val="600"/>
              </a:spcBef>
              <a:spcAft>
                <a:spcPts val="600"/>
              </a:spcAft>
              <a:buClr>
                <a:srgbClr val="074AA1"/>
              </a:buClr>
              <a:defRPr/>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53" presetClass="entr" presetSubtype="16"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arn(inVertical)">
                                      <p:cBhvr>
                                        <p:cTn id="38" dur="500"/>
                                        <p:tgtEl>
                                          <p:spTgt spid="4"/>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1250"/>
                                        <p:tgtEl>
                                          <p:spTgt spid="7"/>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p:cBhvr>
                                        <p:cTn id="46" dur="1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P spid="32"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41684"/>
          <a:stretch>
            <a:fillRect/>
          </a:stretch>
        </p:blipFill>
        <p:spPr>
          <a:xfrm>
            <a:off x="0" y="198"/>
            <a:ext cx="8959850" cy="5029078"/>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20938" t="583" r="36565" b="53810"/>
          <a:stretch>
            <a:fillRect/>
          </a:stretch>
        </p:blipFill>
        <p:spPr>
          <a:xfrm>
            <a:off x="789709" y="1114378"/>
            <a:ext cx="3807692" cy="2190463"/>
          </a:xfrm>
          <a:prstGeom prst="rect">
            <a:avLst/>
          </a:prstGeom>
        </p:spPr>
      </p:pic>
      <p:sp>
        <p:nvSpPr>
          <p:cNvPr id="8" name="矩形 7"/>
          <p:cNvSpPr/>
          <p:nvPr/>
        </p:nvSpPr>
        <p:spPr>
          <a:xfrm>
            <a:off x="4573925" y="1836324"/>
            <a:ext cx="1744388" cy="544636"/>
          </a:xfrm>
          <a:prstGeom prst="rect">
            <a:avLst/>
          </a:prstGeom>
        </p:spPr>
        <p:txBody>
          <a:bodyPr wrap="none">
            <a:spAutoFit/>
          </a:bodyPr>
          <a:lstStyle/>
          <a:p>
            <a:pPr>
              <a:lnSpc>
                <a:spcPct val="150000"/>
              </a:lnSpc>
            </a:pPr>
            <a:r>
              <a:rPr lang="zh-CN" altLang="en-US" sz="2205" b="1" spc="220" dirty="0" smtClean="0">
                <a:latin typeface="方正清刻本悦宋简体" panose="02000000000000000000" pitchFamily="2" charset="-122"/>
                <a:ea typeface="方正清刻本悦宋简体" panose="02000000000000000000" pitchFamily="2" charset="-122"/>
              </a:rPr>
              <a:t>时间、地点</a:t>
            </a:r>
            <a:endParaRPr lang="en-US" altLang="zh-CN" sz="2205" b="1" spc="220" dirty="0">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4608227" y="2277278"/>
            <a:ext cx="1377621" cy="276999"/>
          </a:xfrm>
          <a:prstGeom prst="rect">
            <a:avLst/>
          </a:prstGeom>
        </p:spPr>
        <p:txBody>
          <a:bodyPr wrap="none">
            <a:spAutoFit/>
          </a:bodyPr>
          <a:lstStyle/>
          <a:p>
            <a:r>
              <a:rPr lang="en-US" altLang="zh-CN" sz="1200" b="1" spc="220" dirty="0" smtClean="0">
                <a:solidFill>
                  <a:srgbClr val="2B2B2B"/>
                </a:solidFill>
                <a:latin typeface="方正清刻本悦宋简体" panose="02000000000000000000" pitchFamily="2" charset="-122"/>
                <a:ea typeface="方正清刻本悦宋简体" panose="02000000000000000000" pitchFamily="2" charset="-122"/>
              </a:rPr>
              <a:t>TIME   PLACE</a:t>
            </a:r>
            <a:endParaRPr lang="zh-CN" altLang="en-US" sz="1200" b="1" spc="220"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5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7"/>
          <p:cNvSpPr txBox="1">
            <a:spLocks noChangeArrowheads="1"/>
          </p:cNvSpPr>
          <p:nvPr/>
        </p:nvSpPr>
        <p:spPr bwMode="auto">
          <a:xfrm>
            <a:off x="296747" y="603117"/>
            <a:ext cx="1025967"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TIME, PLACE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34" name="矩形 33"/>
          <p:cNvSpPr/>
          <p:nvPr/>
        </p:nvSpPr>
        <p:spPr>
          <a:xfrm>
            <a:off x="201029" y="283891"/>
            <a:ext cx="1532791"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时间、地点</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35" name="矩形 34"/>
          <p:cNvSpPr/>
          <p:nvPr/>
        </p:nvSpPr>
        <p:spPr>
          <a:xfrm>
            <a:off x="2192974" y="2435393"/>
            <a:ext cx="4479925" cy="1015663"/>
          </a:xfrm>
          <a:prstGeom prst="rect">
            <a:avLst/>
          </a:prstGeom>
        </p:spPr>
        <p:txBody>
          <a:bodyPr>
            <a:spAutoFit/>
          </a:bodyPr>
          <a:lstStyle/>
          <a:p>
            <a:pPr algn="ctr"/>
            <a:r>
              <a:rPr lang="zh-CN" altLang="en-US" sz="2000" b="1" spc="300" dirty="0" smtClean="0">
                <a:latin typeface="方正清刻本悦宋简体" panose="02000000000000000000" pitchFamily="2" charset="-122"/>
                <a:ea typeface="方正清刻本悦宋简体" panose="02000000000000000000" pitchFamily="2" charset="-122"/>
              </a:rPr>
              <a:t>时间：农历八月十四或者十五</a:t>
            </a:r>
          </a:p>
          <a:p>
            <a:pPr algn="ctr"/>
            <a:endParaRPr lang="zh-CN" altLang="en-US" sz="2000" b="1" spc="300" dirty="0" smtClean="0">
              <a:latin typeface="方正清刻本悦宋简体" panose="02000000000000000000" pitchFamily="2" charset="-122"/>
              <a:ea typeface="方正清刻本悦宋简体" panose="02000000000000000000" pitchFamily="2" charset="-122"/>
            </a:endParaRPr>
          </a:p>
          <a:p>
            <a:pPr algn="ctr"/>
            <a:r>
              <a:rPr lang="zh-CN" altLang="en-US" sz="2000" b="1" spc="300" dirty="0" smtClean="0">
                <a:latin typeface="方正清刻本悦宋简体" panose="02000000000000000000" pitchFamily="2" charset="-122"/>
                <a:ea typeface="方正清刻本悦宋简体" panose="02000000000000000000" pitchFamily="2" charset="-122"/>
              </a:rPr>
              <a:t>地点：酒店培训室</a:t>
            </a:r>
            <a:endParaRPr lang="zh-CN" altLang="en-US" sz="2000" b="1" spc="300" dirty="0">
              <a:latin typeface="方正清刻本悦宋简体" panose="02000000000000000000" pitchFamily="2" charset="-122"/>
              <a:ea typeface="方正清刻本悦宋简体" panose="02000000000000000000" pitchFamily="2"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fade">
                                      <p:cBhvr>
                                        <p:cTn id="7" dur="500"/>
                                        <p:tgtEl>
                                          <p:spTgt spid="34">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5">
                                            <p:txEl>
                                              <p:pRg st="0" end="0"/>
                                            </p:txEl>
                                          </p:spTgt>
                                        </p:tgtEl>
                                        <p:attrNameLst>
                                          <p:attrName>style.visibility</p:attrName>
                                        </p:attrNameLst>
                                      </p:cBhvr>
                                      <p:to>
                                        <p:strVal val="visible"/>
                                      </p:to>
                                    </p:set>
                                    <p:animEffect transition="in" filter="fade">
                                      <p:cBhvr>
                                        <p:cTn id="15" dur="1000"/>
                                        <p:tgtEl>
                                          <p:spTgt spid="35">
                                            <p:txEl>
                                              <p:pRg st="0" end="0"/>
                                            </p:txEl>
                                          </p:spTgt>
                                        </p:tgtEl>
                                      </p:cBhvr>
                                    </p:animEffect>
                                    <p:anim calcmode="lin" valueType="num">
                                      <p:cBhvr>
                                        <p:cTn id="16" dur="10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35">
                                            <p:txEl>
                                              <p:pRg st="2" end="2"/>
                                            </p:txEl>
                                          </p:spTgt>
                                        </p:tgtEl>
                                        <p:attrNameLst>
                                          <p:attrName>style.visibility</p:attrName>
                                        </p:attrNameLst>
                                      </p:cBhvr>
                                      <p:to>
                                        <p:strVal val="visible"/>
                                      </p:to>
                                    </p:set>
                                    <p:animEffect transition="in" filter="fade">
                                      <p:cBhvr>
                                        <p:cTn id="21" dur="1000"/>
                                        <p:tgtEl>
                                          <p:spTgt spid="35">
                                            <p:txEl>
                                              <p:pRg st="2" end="2"/>
                                            </p:txEl>
                                          </p:spTgt>
                                        </p:tgtEl>
                                      </p:cBhvr>
                                    </p:animEffect>
                                    <p:anim calcmode="lin" valueType="num">
                                      <p:cBhvr>
                                        <p:cTn id="22" dur="1000" fill="hold"/>
                                        <p:tgtEl>
                                          <p:spTgt spid="3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7"/>
          <p:cNvSpPr txBox="1">
            <a:spLocks noChangeArrowheads="1"/>
          </p:cNvSpPr>
          <p:nvPr/>
        </p:nvSpPr>
        <p:spPr bwMode="auto">
          <a:xfrm>
            <a:off x="296747" y="603117"/>
            <a:ext cx="1025967"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TIME, PLACE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34" name="矩形 33"/>
          <p:cNvSpPr/>
          <p:nvPr/>
        </p:nvSpPr>
        <p:spPr>
          <a:xfrm>
            <a:off x="201029" y="283891"/>
            <a:ext cx="1532791"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时间、地点</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l="-354" t="13515" r="354" b="49869"/>
          <a:stretch>
            <a:fillRect/>
          </a:stretch>
        </p:blipFill>
        <p:spPr>
          <a:xfrm>
            <a:off x="562468" y="2132730"/>
            <a:ext cx="2524754" cy="1390650"/>
          </a:xfrm>
          <a:prstGeom prst="rect">
            <a:avLst/>
          </a:prstGeom>
        </p:spPr>
      </p:pic>
      <p:sp>
        <p:nvSpPr>
          <p:cNvPr id="28" name="矩形 27"/>
          <p:cNvSpPr/>
          <p:nvPr/>
        </p:nvSpPr>
        <p:spPr>
          <a:xfrm>
            <a:off x="4897035" y="2354956"/>
            <a:ext cx="2375078" cy="232319"/>
          </a:xfrm>
          <a:prstGeom prst="rect">
            <a:avLst/>
          </a:prstGeom>
          <a:solidFill>
            <a:srgbClr val="9CE9C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45" dirty="0">
                <a:solidFill>
                  <a:schemeClr val="tx1"/>
                </a:solidFill>
                <a:latin typeface="方正清刻本悦宋简体" panose="02000000000000000000" pitchFamily="2" charset="-122"/>
                <a:ea typeface="方正清刻本悦宋简体" panose="02000000000000000000" pitchFamily="2" charset="-122"/>
              </a:rPr>
              <a:t>团队协作</a:t>
            </a:r>
          </a:p>
        </p:txBody>
      </p:sp>
      <p:sp>
        <p:nvSpPr>
          <p:cNvPr id="29" name="矩形 28"/>
          <p:cNvSpPr/>
          <p:nvPr/>
        </p:nvSpPr>
        <p:spPr>
          <a:xfrm>
            <a:off x="4897035" y="2625925"/>
            <a:ext cx="1755493" cy="232319"/>
          </a:xfrm>
          <a:prstGeom prst="rect">
            <a:avLst/>
          </a:prstGeom>
          <a:solidFill>
            <a:srgbClr val="9CE9C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45" dirty="0">
                <a:solidFill>
                  <a:schemeClr val="tx1"/>
                </a:solidFill>
                <a:latin typeface="方正清刻本悦宋简体" panose="02000000000000000000" pitchFamily="2" charset="-122"/>
                <a:ea typeface="方正清刻本悦宋简体" panose="02000000000000000000" pitchFamily="2" charset="-122"/>
              </a:rPr>
              <a:t>沟通交流</a:t>
            </a:r>
          </a:p>
        </p:txBody>
      </p:sp>
      <p:sp>
        <p:nvSpPr>
          <p:cNvPr id="30" name="矩形 29"/>
          <p:cNvSpPr/>
          <p:nvPr/>
        </p:nvSpPr>
        <p:spPr>
          <a:xfrm>
            <a:off x="4897035" y="2909927"/>
            <a:ext cx="2788135" cy="232319"/>
          </a:xfrm>
          <a:prstGeom prst="rect">
            <a:avLst/>
          </a:prstGeom>
          <a:solidFill>
            <a:srgbClr val="9CE9C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45" dirty="0">
                <a:solidFill>
                  <a:schemeClr val="tx1"/>
                </a:solidFill>
                <a:latin typeface="方正清刻本悦宋简体" panose="02000000000000000000" pitchFamily="2" charset="-122"/>
                <a:ea typeface="方正清刻本悦宋简体" panose="02000000000000000000" pitchFamily="2" charset="-122"/>
              </a:rPr>
              <a:t>业务知识</a:t>
            </a:r>
          </a:p>
        </p:txBody>
      </p:sp>
      <p:sp>
        <p:nvSpPr>
          <p:cNvPr id="31" name="矩形 30"/>
          <p:cNvSpPr/>
          <p:nvPr/>
        </p:nvSpPr>
        <p:spPr>
          <a:xfrm>
            <a:off x="4897036" y="3193879"/>
            <a:ext cx="1548963" cy="232319"/>
          </a:xfrm>
          <a:prstGeom prst="rect">
            <a:avLst/>
          </a:prstGeom>
          <a:solidFill>
            <a:srgbClr val="9CE9C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45" dirty="0">
                <a:solidFill>
                  <a:schemeClr val="tx1"/>
                </a:solidFill>
                <a:latin typeface="方正清刻本悦宋简体" panose="02000000000000000000" pitchFamily="2" charset="-122"/>
                <a:ea typeface="方正清刻本悦宋简体" panose="02000000000000000000" pitchFamily="2" charset="-122"/>
              </a:rPr>
              <a:t>情绪管理</a:t>
            </a:r>
          </a:p>
        </p:txBody>
      </p:sp>
      <p:sp>
        <p:nvSpPr>
          <p:cNvPr id="32" name="文本框 5"/>
          <p:cNvSpPr txBox="1"/>
          <p:nvPr/>
        </p:nvSpPr>
        <p:spPr>
          <a:xfrm>
            <a:off x="4897036" y="2052260"/>
            <a:ext cx="877746" cy="310781"/>
          </a:xfrm>
          <a:prstGeom prst="rect">
            <a:avLst/>
          </a:prstGeom>
          <a:noFill/>
        </p:spPr>
        <p:txBody>
          <a:bodyPr wrap="square" rtlCol="0">
            <a:spAutoFit/>
          </a:bodyPr>
          <a:lstStyle/>
          <a:p>
            <a:r>
              <a:rPr lang="zh-CN" altLang="en-US" sz="1435" b="1" dirty="0">
                <a:latin typeface="方正清刻本悦宋简体" panose="02000000000000000000" pitchFamily="2" charset="-122"/>
                <a:ea typeface="方正清刻本悦宋简体" panose="02000000000000000000" pitchFamily="2" charset="-122"/>
              </a:rPr>
              <a:t>技能</a:t>
            </a:r>
            <a:r>
              <a:rPr lang="zh-CN" altLang="en-US" sz="950" b="1" dirty="0">
                <a:latin typeface="方正清刻本悦宋简体" panose="02000000000000000000" pitchFamily="2" charset="-122"/>
                <a:ea typeface="方正清刻本悦宋简体" panose="02000000000000000000" pitchFamily="2" charset="-122"/>
              </a:rPr>
              <a:t>：</a:t>
            </a:r>
          </a:p>
        </p:txBody>
      </p:sp>
      <p:sp>
        <p:nvSpPr>
          <p:cNvPr id="36" name="文本框 9"/>
          <p:cNvSpPr txBox="1"/>
          <p:nvPr/>
        </p:nvSpPr>
        <p:spPr>
          <a:xfrm>
            <a:off x="7766349" y="2375624"/>
            <a:ext cx="464690" cy="244597"/>
          </a:xfrm>
          <a:prstGeom prst="rect">
            <a:avLst/>
          </a:prstGeom>
          <a:noFill/>
        </p:spPr>
        <p:txBody>
          <a:bodyPr wrap="square" rtlCol="0">
            <a:spAutoFit/>
          </a:bodyPr>
          <a:lstStyle/>
          <a:p>
            <a:pPr algn="ctr"/>
            <a:r>
              <a:rPr lang="en-US" altLang="zh-CN" sz="1005" b="1" dirty="0">
                <a:latin typeface="方正清刻本悦宋简体" panose="02000000000000000000" pitchFamily="2" charset="-122"/>
                <a:ea typeface="方正清刻本悦宋简体" panose="02000000000000000000" pitchFamily="2" charset="-122"/>
              </a:rPr>
              <a:t>80%</a:t>
            </a:r>
            <a:endParaRPr lang="zh-CN" altLang="en-US" sz="1005" b="1" dirty="0">
              <a:latin typeface="方正清刻本悦宋简体" panose="02000000000000000000" pitchFamily="2" charset="-122"/>
              <a:ea typeface="方正清刻本悦宋简体" panose="02000000000000000000" pitchFamily="2" charset="-122"/>
            </a:endParaRPr>
          </a:p>
        </p:txBody>
      </p:sp>
      <p:sp>
        <p:nvSpPr>
          <p:cNvPr id="37" name="文本框 40"/>
          <p:cNvSpPr txBox="1"/>
          <p:nvPr/>
        </p:nvSpPr>
        <p:spPr>
          <a:xfrm>
            <a:off x="7762618" y="2926778"/>
            <a:ext cx="464690" cy="244597"/>
          </a:xfrm>
          <a:prstGeom prst="rect">
            <a:avLst/>
          </a:prstGeom>
          <a:noFill/>
        </p:spPr>
        <p:txBody>
          <a:bodyPr wrap="square" rtlCol="0">
            <a:spAutoFit/>
          </a:bodyPr>
          <a:lstStyle/>
          <a:p>
            <a:pPr algn="ctr"/>
            <a:r>
              <a:rPr lang="en-US" altLang="zh-CN" sz="1005" b="1" dirty="0">
                <a:latin typeface="方正清刻本悦宋简体" panose="02000000000000000000" pitchFamily="2" charset="-122"/>
                <a:ea typeface="方正清刻本悦宋简体" panose="02000000000000000000" pitchFamily="2" charset="-122"/>
              </a:rPr>
              <a:t>95%</a:t>
            </a:r>
            <a:endParaRPr lang="zh-CN" altLang="en-US" sz="1005" b="1" dirty="0">
              <a:latin typeface="方正清刻本悦宋简体" panose="02000000000000000000" pitchFamily="2" charset="-122"/>
              <a:ea typeface="方正清刻本悦宋简体" panose="02000000000000000000" pitchFamily="2" charset="-122"/>
            </a:endParaRPr>
          </a:p>
        </p:txBody>
      </p:sp>
      <p:sp>
        <p:nvSpPr>
          <p:cNvPr id="38" name="文本框 41"/>
          <p:cNvSpPr txBox="1"/>
          <p:nvPr/>
        </p:nvSpPr>
        <p:spPr>
          <a:xfrm>
            <a:off x="7762618" y="3210729"/>
            <a:ext cx="464690" cy="244597"/>
          </a:xfrm>
          <a:prstGeom prst="rect">
            <a:avLst/>
          </a:prstGeom>
          <a:noFill/>
        </p:spPr>
        <p:txBody>
          <a:bodyPr wrap="square" rtlCol="0">
            <a:spAutoFit/>
          </a:bodyPr>
          <a:lstStyle/>
          <a:p>
            <a:pPr algn="ctr"/>
            <a:r>
              <a:rPr lang="en-US" altLang="zh-CN" sz="1005" b="1" dirty="0">
                <a:latin typeface="方正清刻本悦宋简体" panose="02000000000000000000" pitchFamily="2" charset="-122"/>
                <a:ea typeface="方正清刻本悦宋简体" panose="02000000000000000000" pitchFamily="2" charset="-122"/>
              </a:rPr>
              <a:t>50%</a:t>
            </a:r>
            <a:endParaRPr lang="zh-CN" altLang="en-US" sz="1005" b="1" dirty="0">
              <a:latin typeface="方正清刻本悦宋简体" panose="02000000000000000000" pitchFamily="2" charset="-122"/>
              <a:ea typeface="方正清刻本悦宋简体" panose="02000000000000000000" pitchFamily="2" charset="-122"/>
            </a:endParaRPr>
          </a:p>
        </p:txBody>
      </p:sp>
      <p:sp>
        <p:nvSpPr>
          <p:cNvPr id="39" name="文本框 42"/>
          <p:cNvSpPr txBox="1"/>
          <p:nvPr/>
        </p:nvSpPr>
        <p:spPr>
          <a:xfrm>
            <a:off x="7764628" y="2659626"/>
            <a:ext cx="464690" cy="244597"/>
          </a:xfrm>
          <a:prstGeom prst="rect">
            <a:avLst/>
          </a:prstGeom>
          <a:noFill/>
        </p:spPr>
        <p:txBody>
          <a:bodyPr wrap="square" rtlCol="0">
            <a:spAutoFit/>
          </a:bodyPr>
          <a:lstStyle/>
          <a:p>
            <a:pPr algn="ctr"/>
            <a:r>
              <a:rPr lang="en-US" altLang="zh-CN" sz="1005" b="1" dirty="0">
                <a:latin typeface="方正清刻本悦宋简体" panose="02000000000000000000" pitchFamily="2" charset="-122"/>
                <a:ea typeface="方正清刻本悦宋简体" panose="02000000000000000000" pitchFamily="2" charset="-122"/>
              </a:rPr>
              <a:t>70%</a:t>
            </a:r>
            <a:endParaRPr lang="zh-CN" altLang="en-US" sz="1005" b="1" dirty="0">
              <a:latin typeface="方正清刻本悦宋简体" panose="02000000000000000000" pitchFamily="2" charset="-122"/>
              <a:ea typeface="方正清刻本悦宋简体" panose="02000000000000000000" pitchFamily="2" charset="-122"/>
            </a:endParaRPr>
          </a:p>
        </p:txBody>
      </p:sp>
      <p:sp>
        <p:nvSpPr>
          <p:cNvPr id="40" name="文本框 11"/>
          <p:cNvSpPr txBox="1"/>
          <p:nvPr/>
        </p:nvSpPr>
        <p:spPr>
          <a:xfrm>
            <a:off x="5472937" y="2842777"/>
            <a:ext cx="649687" cy="236465"/>
          </a:xfrm>
          <a:prstGeom prst="rect">
            <a:avLst/>
          </a:prstGeom>
          <a:noFill/>
        </p:spPr>
        <p:txBody>
          <a:bodyPr wrap="square" rtlCol="0">
            <a:spAutoFit/>
          </a:bodyPr>
          <a:lstStyle/>
          <a:p>
            <a:endParaRPr lang="zh-CN" altLang="en-US" sz="950" dirty="0">
              <a:latin typeface="方正清刻本悦宋简体" panose="02000000000000000000" pitchFamily="2" charset="-122"/>
              <a:ea typeface="方正清刻本悦宋简体" panose="02000000000000000000" pitchFamily="2" charset="-122"/>
            </a:endParaRPr>
          </a:p>
        </p:txBody>
      </p:sp>
      <p:grpSp>
        <p:nvGrpSpPr>
          <p:cNvPr id="41" name="组合 40"/>
          <p:cNvGrpSpPr/>
          <p:nvPr/>
        </p:nvGrpSpPr>
        <p:grpSpPr>
          <a:xfrm>
            <a:off x="3266892" y="2222066"/>
            <a:ext cx="1509063" cy="1172958"/>
            <a:chOff x="4080015" y="2124888"/>
            <a:chExt cx="2104592" cy="1635850"/>
          </a:xfrm>
        </p:grpSpPr>
        <p:sp>
          <p:nvSpPr>
            <p:cNvPr id="42" name="文本框 10"/>
            <p:cNvSpPr txBox="1"/>
            <p:nvPr/>
          </p:nvSpPr>
          <p:spPr>
            <a:xfrm>
              <a:off x="4080015" y="2124888"/>
              <a:ext cx="1729539" cy="433427"/>
            </a:xfrm>
            <a:prstGeom prst="rect">
              <a:avLst/>
            </a:prstGeom>
            <a:noFill/>
          </p:spPr>
          <p:txBody>
            <a:bodyPr wrap="square" rtlCol="0">
              <a:spAutoFit/>
            </a:bodyPr>
            <a:lstStyle/>
            <a:p>
              <a:r>
                <a:rPr lang="zh-CN" altLang="en-US" sz="1435" b="1" dirty="0" smtClean="0">
                  <a:latin typeface="方正清刻本悦宋简体" panose="02000000000000000000" pitchFamily="2" charset="-122"/>
                  <a:ea typeface="方正清刻本悦宋简体" panose="02000000000000000000" pitchFamily="2" charset="-122"/>
                </a:rPr>
                <a:t>活动介</a:t>
              </a:r>
              <a:r>
                <a:rPr lang="zh-CN" altLang="en-US" sz="1435" b="1" dirty="0">
                  <a:latin typeface="方正清刻本悦宋简体" panose="02000000000000000000" pitchFamily="2" charset="-122"/>
                  <a:ea typeface="方正清刻本悦宋简体" panose="02000000000000000000" pitchFamily="2" charset="-122"/>
                </a:rPr>
                <a:t>绍：</a:t>
              </a:r>
            </a:p>
          </p:txBody>
        </p:sp>
        <p:sp>
          <p:nvSpPr>
            <p:cNvPr id="43" name="Rectangle 1"/>
            <p:cNvSpPr>
              <a:spLocks noChangeArrowheads="1"/>
            </p:cNvSpPr>
            <p:nvPr/>
          </p:nvSpPr>
          <p:spPr bwMode="auto">
            <a:xfrm>
              <a:off x="4138621" y="2575908"/>
              <a:ext cx="2045986" cy="1184830"/>
            </a:xfrm>
            <a:prstGeom prst="rect">
              <a:avLst/>
            </a:prstGeom>
            <a:noFill/>
            <a:ln>
              <a:noFill/>
            </a:ln>
            <a:effectLst/>
          </p:spPr>
          <p:txBody>
            <a:bodyPr vert="horz" wrap="square" lIns="0" tIns="0" rIns="0" bIns="54621" numCol="1" anchor="ctr" anchorCtr="0" compatLnSpc="1">
              <a:spAutoFit/>
            </a:bodyPr>
            <a:lstStyle/>
            <a:p>
              <a:pPr defTabSz="655320" eaLnBrk="0" fontAlgn="base" hangingPunct="0">
                <a:lnSpc>
                  <a:spcPct val="150000"/>
                </a:lnSpc>
                <a:spcBef>
                  <a:spcPct val="0"/>
                </a:spcBef>
                <a:spcAft>
                  <a:spcPct val="0"/>
                </a:spcAft>
              </a:pPr>
              <a:r>
                <a:rPr lang="zh-CN" altLang="en-US" sz="1145" dirty="0">
                  <a:latin typeface="方正清刻本悦宋简体" panose="02000000000000000000" pitchFamily="2" charset="-122"/>
                  <a:ea typeface="方正清刻本悦宋简体" panose="02000000000000000000" pitchFamily="2" charset="-122"/>
                </a:rPr>
                <a:t>上海复旦大学哲学系毕业，之后取得香港浸会大学传播硕士学位。 </a:t>
              </a:r>
            </a:p>
          </p:txBody>
        </p:sp>
      </p:grpSp>
      <p:grpSp>
        <p:nvGrpSpPr>
          <p:cNvPr id="44" name="组合 43"/>
          <p:cNvGrpSpPr/>
          <p:nvPr/>
        </p:nvGrpSpPr>
        <p:grpSpPr>
          <a:xfrm>
            <a:off x="1296965" y="3755801"/>
            <a:ext cx="2327101" cy="657368"/>
            <a:chOff x="1190019" y="4649803"/>
            <a:chExt cx="3245456" cy="916789"/>
          </a:xfrm>
        </p:grpSpPr>
        <p:sp>
          <p:nvSpPr>
            <p:cNvPr id="45" name="文本框 18"/>
            <p:cNvSpPr txBox="1"/>
            <p:nvPr/>
          </p:nvSpPr>
          <p:spPr>
            <a:xfrm>
              <a:off x="1190019" y="4649803"/>
              <a:ext cx="2496755" cy="772625"/>
            </a:xfrm>
            <a:prstGeom prst="rect">
              <a:avLst/>
            </a:prstGeom>
            <a:noFill/>
          </p:spPr>
          <p:txBody>
            <a:bodyPr wrap="square" rtlCol="0">
              <a:spAutoFit/>
            </a:bodyPr>
            <a:lstStyle/>
            <a:p>
              <a:r>
                <a:rPr lang="zh-CN" altLang="en-US" sz="3000" dirty="0">
                  <a:latin typeface="方正清刻本悦宋简体" panose="02000000000000000000" pitchFamily="2" charset="-122"/>
                  <a:ea typeface="方正清刻本悦宋简体" panose="02000000000000000000" pitchFamily="2" charset="-122"/>
                </a:rPr>
                <a:t>活</a:t>
              </a:r>
              <a:r>
                <a:rPr lang="zh-CN" altLang="en-US" sz="3000" dirty="0" smtClean="0">
                  <a:latin typeface="方正清刻本悦宋简体" panose="02000000000000000000" pitchFamily="2" charset="-122"/>
                  <a:ea typeface="方正清刻本悦宋简体" panose="02000000000000000000" pitchFamily="2" charset="-122"/>
                </a:rPr>
                <a:t>动主题</a:t>
              </a:r>
              <a:endParaRPr lang="en-US" altLang="zh-CN" sz="3000" dirty="0">
                <a:latin typeface="方正清刻本悦宋简体" panose="02000000000000000000" pitchFamily="2" charset="-122"/>
                <a:ea typeface="方正清刻本悦宋简体" panose="02000000000000000000" pitchFamily="2" charset="-122"/>
              </a:endParaRPr>
            </a:p>
          </p:txBody>
        </p:sp>
        <p:cxnSp>
          <p:nvCxnSpPr>
            <p:cNvPr id="46" name="直接连接符 45"/>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3503712" y="5219908"/>
              <a:ext cx="931763" cy="329781"/>
            </a:xfrm>
            <a:prstGeom prst="rect">
              <a:avLst/>
            </a:prstGeom>
          </p:spPr>
          <p:txBody>
            <a:bodyPr wrap="none">
              <a:spAutoFit/>
            </a:bodyPr>
            <a:lstStyle/>
            <a:p>
              <a:r>
                <a:rPr lang="zh-CN" altLang="en-US" sz="950" dirty="0">
                  <a:latin typeface="方正清刻本悦宋简体" panose="02000000000000000000" pitchFamily="2" charset="-122"/>
                  <a:ea typeface="方正清刻本悦宋简体" panose="02000000000000000000" pitchFamily="2" charset="-122"/>
                </a:rPr>
                <a:t>插入文字</a:t>
              </a:r>
            </a:p>
          </p:txBody>
        </p:sp>
      </p:grpSp>
      <p:grpSp>
        <p:nvGrpSpPr>
          <p:cNvPr id="48" name="组合 47"/>
          <p:cNvGrpSpPr/>
          <p:nvPr/>
        </p:nvGrpSpPr>
        <p:grpSpPr>
          <a:xfrm>
            <a:off x="4081460" y="3809092"/>
            <a:ext cx="4297012" cy="604076"/>
            <a:chOff x="5073372" y="4724126"/>
            <a:chExt cx="5992767" cy="842466"/>
          </a:xfrm>
        </p:grpSpPr>
        <p:cxnSp>
          <p:nvCxnSpPr>
            <p:cNvPr id="49" name="直接连接符 48"/>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8509855" y="4724126"/>
              <a:ext cx="2556284" cy="618034"/>
            </a:xfrm>
            <a:prstGeom prst="rect">
              <a:avLst/>
            </a:prstGeom>
            <a:noFill/>
          </p:spPr>
          <p:txBody>
            <a:bodyPr wrap="square" rtlCol="0">
              <a:spAutoFit/>
            </a:bodyPr>
            <a:lstStyle/>
            <a:p>
              <a:r>
                <a:rPr lang="zh-CN" altLang="en-US" sz="1145" dirty="0">
                  <a:latin typeface="方正清刻本悦宋简体" panose="02000000000000000000" pitchFamily="2" charset="-122"/>
                  <a:ea typeface="方正清刻本悦宋简体" panose="02000000000000000000" pitchFamily="2" charset="-122"/>
                </a:rPr>
                <a:t>工作岗位说明及日常工作内容阐述。</a:t>
              </a:r>
            </a:p>
          </p:txBody>
        </p:sp>
        <p:pic>
          <p:nvPicPr>
            <p:cNvPr id="51" name="图片 5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a:fillRect/>
            </a:stretch>
          </p:blipFill>
          <p:spPr>
            <a:xfrm>
              <a:off x="7878872" y="4762457"/>
              <a:ext cx="504000" cy="504000"/>
            </a:xfrm>
            <a:prstGeom prst="ellipse">
              <a:avLst/>
            </a:prstGeom>
            <a:solidFill>
              <a:srgbClr val="9CE9CF"/>
            </a:solidFill>
            <a:effectLst>
              <a:outerShdw blurRad="50800" dist="38100" dir="5400000" algn="t" rotWithShape="0">
                <a:prstClr val="black">
                  <a:alpha val="40000"/>
                </a:prstClr>
              </a:outerShdw>
            </a:effectLst>
          </p:spPr>
        </p:pic>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fade">
                                      <p:cBhvr>
                                        <p:cTn id="7" dur="500"/>
                                        <p:tgtEl>
                                          <p:spTgt spid="34">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p:cTn id="20" dur="500" fill="hold"/>
                                        <p:tgtEl>
                                          <p:spTgt spid="41"/>
                                        </p:tgtEl>
                                        <p:attrNameLst>
                                          <p:attrName>ppt_w</p:attrName>
                                        </p:attrNameLst>
                                      </p:cBhvr>
                                      <p:tavLst>
                                        <p:tav tm="0">
                                          <p:val>
                                            <p:fltVal val="0"/>
                                          </p:val>
                                        </p:tav>
                                        <p:tav tm="100000">
                                          <p:val>
                                            <p:strVal val="#ppt_w"/>
                                          </p:val>
                                        </p:tav>
                                      </p:tavLst>
                                    </p:anim>
                                    <p:anim calcmode="lin" valueType="num">
                                      <p:cBhvr>
                                        <p:cTn id="21" dur="500" fill="hold"/>
                                        <p:tgtEl>
                                          <p:spTgt spid="41"/>
                                        </p:tgtEl>
                                        <p:attrNameLst>
                                          <p:attrName>ppt_h</p:attrName>
                                        </p:attrNameLst>
                                      </p:cBhvr>
                                      <p:tavLst>
                                        <p:tav tm="0">
                                          <p:val>
                                            <p:fltVal val="0"/>
                                          </p:val>
                                        </p:tav>
                                        <p:tav tm="100000">
                                          <p:val>
                                            <p:strVal val="#ppt_h"/>
                                          </p:val>
                                        </p:tav>
                                      </p:tavLst>
                                    </p:anim>
                                    <p:animEffect transition="in" filter="fade">
                                      <p:cBhvr>
                                        <p:cTn id="22" dur="500"/>
                                        <p:tgtEl>
                                          <p:spTgt spid="41"/>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ppt_w</p:attrName>
                                        </p:attrNameLst>
                                      </p:cBhvr>
                                      <p:tavLst>
                                        <p:tav tm="0">
                                          <p:val>
                                            <p:fltVal val="0"/>
                                          </p:val>
                                        </p:tav>
                                        <p:tav tm="100000">
                                          <p:val>
                                            <p:strVal val="#ppt_w"/>
                                          </p:val>
                                        </p:tav>
                                      </p:tavLst>
                                    </p:anim>
                                    <p:anim calcmode="lin" valueType="num">
                                      <p:cBhvr>
                                        <p:cTn id="27" dur="500" fill="hold"/>
                                        <p:tgtEl>
                                          <p:spTgt spid="28"/>
                                        </p:tgtEl>
                                        <p:attrNameLst>
                                          <p:attrName>ppt_h</p:attrName>
                                        </p:attrNameLst>
                                      </p:cBhvr>
                                      <p:tavLst>
                                        <p:tav tm="0">
                                          <p:val>
                                            <p:fltVal val="0"/>
                                          </p:val>
                                        </p:tav>
                                        <p:tav tm="100000">
                                          <p:val>
                                            <p:strVal val="#ppt_h"/>
                                          </p:val>
                                        </p:tav>
                                      </p:tavLst>
                                    </p:anim>
                                    <p:animEffect transition="in" filter="fade">
                                      <p:cBhvr>
                                        <p:cTn id="28" dur="500"/>
                                        <p:tgtEl>
                                          <p:spTgt spid="28"/>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p:cTn id="38" dur="500" fill="hold"/>
                                        <p:tgtEl>
                                          <p:spTgt spid="30"/>
                                        </p:tgtEl>
                                        <p:attrNameLst>
                                          <p:attrName>ppt_w</p:attrName>
                                        </p:attrNameLst>
                                      </p:cBhvr>
                                      <p:tavLst>
                                        <p:tav tm="0">
                                          <p:val>
                                            <p:fltVal val="0"/>
                                          </p:val>
                                        </p:tav>
                                        <p:tav tm="100000">
                                          <p:val>
                                            <p:strVal val="#ppt_w"/>
                                          </p:val>
                                        </p:tav>
                                      </p:tavLst>
                                    </p:anim>
                                    <p:anim calcmode="lin" valueType="num">
                                      <p:cBhvr>
                                        <p:cTn id="39" dur="500" fill="hold"/>
                                        <p:tgtEl>
                                          <p:spTgt spid="30"/>
                                        </p:tgtEl>
                                        <p:attrNameLst>
                                          <p:attrName>ppt_h</p:attrName>
                                        </p:attrNameLst>
                                      </p:cBhvr>
                                      <p:tavLst>
                                        <p:tav tm="0">
                                          <p:val>
                                            <p:fltVal val="0"/>
                                          </p:val>
                                        </p:tav>
                                        <p:tav tm="100000">
                                          <p:val>
                                            <p:strVal val="#ppt_h"/>
                                          </p:val>
                                        </p:tav>
                                      </p:tavLst>
                                    </p:anim>
                                    <p:animEffect transition="in" filter="fade">
                                      <p:cBhvr>
                                        <p:cTn id="40" dur="500"/>
                                        <p:tgtEl>
                                          <p:spTgt spid="30"/>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Effect transition="in" filter="fade">
                                      <p:cBhvr>
                                        <p:cTn id="46" dur="500"/>
                                        <p:tgtEl>
                                          <p:spTgt spid="31"/>
                                        </p:tgtEl>
                                      </p:cBhvr>
                                    </p:animEffect>
                                  </p:childTnLst>
                                </p:cTn>
                              </p:par>
                            </p:childTnLst>
                          </p:cTn>
                        </p:par>
                        <p:par>
                          <p:cTn id="47" fill="hold">
                            <p:stCondLst>
                              <p:cond delay="4000"/>
                            </p:stCondLst>
                            <p:childTnLst>
                              <p:par>
                                <p:cTn id="48" presetID="53" presetClass="entr" presetSubtype="16"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Effect transition="in" filter="fade">
                                      <p:cBhvr>
                                        <p:cTn id="52" dur="500"/>
                                        <p:tgtEl>
                                          <p:spTgt spid="32"/>
                                        </p:tgtEl>
                                      </p:cBhvr>
                                    </p:animEffect>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p:cTn id="62" dur="500" fill="hold"/>
                                        <p:tgtEl>
                                          <p:spTgt spid="37"/>
                                        </p:tgtEl>
                                        <p:attrNameLst>
                                          <p:attrName>ppt_w</p:attrName>
                                        </p:attrNameLst>
                                      </p:cBhvr>
                                      <p:tavLst>
                                        <p:tav tm="0">
                                          <p:val>
                                            <p:fltVal val="0"/>
                                          </p:val>
                                        </p:tav>
                                        <p:tav tm="100000">
                                          <p:val>
                                            <p:strVal val="#ppt_w"/>
                                          </p:val>
                                        </p:tav>
                                      </p:tavLst>
                                    </p:anim>
                                    <p:anim calcmode="lin" valueType="num">
                                      <p:cBhvr>
                                        <p:cTn id="63" dur="500" fill="hold"/>
                                        <p:tgtEl>
                                          <p:spTgt spid="37"/>
                                        </p:tgtEl>
                                        <p:attrNameLst>
                                          <p:attrName>ppt_h</p:attrName>
                                        </p:attrNameLst>
                                      </p:cBhvr>
                                      <p:tavLst>
                                        <p:tav tm="0">
                                          <p:val>
                                            <p:fltVal val="0"/>
                                          </p:val>
                                        </p:tav>
                                        <p:tav tm="100000">
                                          <p:val>
                                            <p:strVal val="#ppt_h"/>
                                          </p:val>
                                        </p:tav>
                                      </p:tavLst>
                                    </p:anim>
                                    <p:animEffect transition="in" filter="fade">
                                      <p:cBhvr>
                                        <p:cTn id="64" dur="500"/>
                                        <p:tgtEl>
                                          <p:spTgt spid="37"/>
                                        </p:tgtEl>
                                      </p:cBhvr>
                                    </p:animEffect>
                                  </p:childTnLst>
                                </p:cTn>
                              </p:par>
                            </p:childTnLst>
                          </p:cTn>
                        </p:par>
                        <p:par>
                          <p:cTn id="65" fill="hold">
                            <p:stCondLst>
                              <p:cond delay="5500"/>
                            </p:stCondLst>
                            <p:childTnLst>
                              <p:par>
                                <p:cTn id="66" presetID="53" presetClass="entr" presetSubtype="16"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childTnLst>
                          </p:cTn>
                        </p:par>
                        <p:par>
                          <p:cTn id="71" fill="hold">
                            <p:stCondLst>
                              <p:cond delay="6000"/>
                            </p:stCondLst>
                            <p:childTnLst>
                              <p:par>
                                <p:cTn id="72" presetID="53" presetClass="entr" presetSubtype="16"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Effect transition="in" filter="fade">
                                      <p:cBhvr>
                                        <p:cTn id="76" dur="500"/>
                                        <p:tgtEl>
                                          <p:spTgt spid="39"/>
                                        </p:tgtEl>
                                      </p:cBhvr>
                                    </p:animEffect>
                                  </p:childTnLst>
                                </p:cTn>
                              </p:par>
                            </p:childTnLst>
                          </p:cTn>
                        </p:par>
                        <p:par>
                          <p:cTn id="77" fill="hold">
                            <p:stCondLst>
                              <p:cond delay="6500"/>
                            </p:stCondLst>
                            <p:childTnLst>
                              <p:par>
                                <p:cTn id="78" presetID="53" presetClass="entr" presetSubtype="16" fill="hold" grpId="0" nodeType="afterEffect" nodePh="1">
                                  <p:stCondLst>
                                    <p:cond delay="0"/>
                                  </p:stCondLst>
                                  <p:endCondLst>
                                    <p:cond evt="begin" delay="0">
                                      <p:tn val="78"/>
                                    </p:cond>
                                  </p:endCondLst>
                                  <p:childTnLst>
                                    <p:set>
                                      <p:cBhvr>
                                        <p:cTn id="79" dur="1" fill="hold">
                                          <p:stCondLst>
                                            <p:cond delay="0"/>
                                          </p:stCondLst>
                                        </p:cTn>
                                        <p:tgtEl>
                                          <p:spTgt spid="40"/>
                                        </p:tgtEl>
                                        <p:attrNameLst>
                                          <p:attrName>style.visibility</p:attrName>
                                        </p:attrNameLst>
                                      </p:cBhvr>
                                      <p:to>
                                        <p:strVal val="visible"/>
                                      </p:to>
                                    </p:set>
                                    <p:anim calcmode="lin" valueType="num">
                                      <p:cBhvr>
                                        <p:cTn id="80" dur="500" fill="hold"/>
                                        <p:tgtEl>
                                          <p:spTgt spid="40"/>
                                        </p:tgtEl>
                                        <p:attrNameLst>
                                          <p:attrName>ppt_w</p:attrName>
                                        </p:attrNameLst>
                                      </p:cBhvr>
                                      <p:tavLst>
                                        <p:tav tm="0">
                                          <p:val>
                                            <p:fltVal val="0"/>
                                          </p:val>
                                        </p:tav>
                                        <p:tav tm="100000">
                                          <p:val>
                                            <p:strVal val="#ppt_w"/>
                                          </p:val>
                                        </p:tav>
                                      </p:tavLst>
                                    </p:anim>
                                    <p:anim calcmode="lin" valueType="num">
                                      <p:cBhvr>
                                        <p:cTn id="81" dur="500" fill="hold"/>
                                        <p:tgtEl>
                                          <p:spTgt spid="40"/>
                                        </p:tgtEl>
                                        <p:attrNameLst>
                                          <p:attrName>ppt_h</p:attrName>
                                        </p:attrNameLst>
                                      </p:cBhvr>
                                      <p:tavLst>
                                        <p:tav tm="0">
                                          <p:val>
                                            <p:fltVal val="0"/>
                                          </p:val>
                                        </p:tav>
                                        <p:tav tm="100000">
                                          <p:val>
                                            <p:strVal val="#ppt_h"/>
                                          </p:val>
                                        </p:tav>
                                      </p:tavLst>
                                    </p:anim>
                                    <p:animEffect transition="in" filter="fade">
                                      <p:cBhvr>
                                        <p:cTn id="82" dur="500"/>
                                        <p:tgtEl>
                                          <p:spTgt spid="40"/>
                                        </p:tgtEl>
                                      </p:cBhvr>
                                    </p:animEffect>
                                  </p:childTnLst>
                                </p:cTn>
                              </p:par>
                            </p:childTnLst>
                          </p:cTn>
                        </p:par>
                        <p:par>
                          <p:cTn id="83" fill="hold">
                            <p:stCondLst>
                              <p:cond delay="7000"/>
                            </p:stCondLst>
                            <p:childTnLst>
                              <p:par>
                                <p:cTn id="84" presetID="53" presetClass="entr" presetSubtype="16" fill="hold" nodeType="after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fltVal val="0"/>
                                          </p:val>
                                        </p:tav>
                                        <p:tav tm="100000">
                                          <p:val>
                                            <p:strVal val="#ppt_w"/>
                                          </p:val>
                                        </p:tav>
                                      </p:tavLst>
                                    </p:anim>
                                    <p:anim calcmode="lin" valueType="num">
                                      <p:cBhvr>
                                        <p:cTn id="87" dur="500" fill="hold"/>
                                        <p:tgtEl>
                                          <p:spTgt spid="44"/>
                                        </p:tgtEl>
                                        <p:attrNameLst>
                                          <p:attrName>ppt_h</p:attrName>
                                        </p:attrNameLst>
                                      </p:cBhvr>
                                      <p:tavLst>
                                        <p:tav tm="0">
                                          <p:val>
                                            <p:fltVal val="0"/>
                                          </p:val>
                                        </p:tav>
                                        <p:tav tm="100000">
                                          <p:val>
                                            <p:strVal val="#ppt_h"/>
                                          </p:val>
                                        </p:tav>
                                      </p:tavLst>
                                    </p:anim>
                                    <p:animEffect transition="in" filter="fade">
                                      <p:cBhvr>
                                        <p:cTn id="88" dur="500"/>
                                        <p:tgtEl>
                                          <p:spTgt spid="44"/>
                                        </p:tgtEl>
                                      </p:cBhvr>
                                    </p:animEffect>
                                  </p:childTnLst>
                                </p:cTn>
                              </p:par>
                            </p:childTnLst>
                          </p:cTn>
                        </p:par>
                        <p:par>
                          <p:cTn id="89" fill="hold">
                            <p:stCondLst>
                              <p:cond delay="7500"/>
                            </p:stCondLst>
                            <p:childTnLst>
                              <p:par>
                                <p:cTn id="90" presetID="53" presetClass="entr" presetSubtype="16"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 calcmode="lin" valueType="num">
                                      <p:cBhvr>
                                        <p:cTn id="92" dur="500" fill="hold"/>
                                        <p:tgtEl>
                                          <p:spTgt spid="48"/>
                                        </p:tgtEl>
                                        <p:attrNameLst>
                                          <p:attrName>ppt_w</p:attrName>
                                        </p:attrNameLst>
                                      </p:cBhvr>
                                      <p:tavLst>
                                        <p:tav tm="0">
                                          <p:val>
                                            <p:fltVal val="0"/>
                                          </p:val>
                                        </p:tav>
                                        <p:tav tm="100000">
                                          <p:val>
                                            <p:strVal val="#ppt_w"/>
                                          </p:val>
                                        </p:tav>
                                      </p:tavLst>
                                    </p:anim>
                                    <p:anim calcmode="lin" valueType="num">
                                      <p:cBhvr>
                                        <p:cTn id="93" dur="500" fill="hold"/>
                                        <p:tgtEl>
                                          <p:spTgt spid="48"/>
                                        </p:tgtEl>
                                        <p:attrNameLst>
                                          <p:attrName>ppt_h</p:attrName>
                                        </p:attrNameLst>
                                      </p:cBhvr>
                                      <p:tavLst>
                                        <p:tav tm="0">
                                          <p:val>
                                            <p:fltVal val="0"/>
                                          </p:val>
                                        </p:tav>
                                        <p:tav tm="100000">
                                          <p:val>
                                            <p:strVal val="#ppt_h"/>
                                          </p:val>
                                        </p:tav>
                                      </p:tavLst>
                                    </p:anim>
                                    <p:animEffect transition="in" filter="fade">
                                      <p:cBhvr>
                                        <p:cTn id="9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8" grpId="0" animBg="1"/>
      <p:bldP spid="29" grpId="0" animBg="1"/>
      <p:bldP spid="30" grpId="0" animBg="1"/>
      <p:bldP spid="31" grpId="0" animBg="1"/>
      <p:bldP spid="32" grpId="0"/>
      <p:bldP spid="36" grpId="0"/>
      <p:bldP spid="37" grpId="0"/>
      <p:bldP spid="38" grpId="0"/>
      <p:bldP spid="39"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7"/>
          <p:cNvSpPr txBox="1">
            <a:spLocks noChangeArrowheads="1"/>
          </p:cNvSpPr>
          <p:nvPr/>
        </p:nvSpPr>
        <p:spPr bwMode="auto">
          <a:xfrm>
            <a:off x="296747" y="603117"/>
            <a:ext cx="1025967"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TIME, PLACE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34" name="矩形 33"/>
          <p:cNvSpPr/>
          <p:nvPr/>
        </p:nvSpPr>
        <p:spPr>
          <a:xfrm>
            <a:off x="201029" y="283891"/>
            <a:ext cx="1532791"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时间、地点</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4" name="任意多边形 4"/>
          <p:cNvSpPr/>
          <p:nvPr/>
        </p:nvSpPr>
        <p:spPr bwMode="auto">
          <a:xfrm>
            <a:off x="3836584" y="1670671"/>
            <a:ext cx="1052512" cy="795338"/>
          </a:xfrm>
          <a:custGeom>
            <a:avLst/>
            <a:gdLst>
              <a:gd name="T0" fmla="*/ 1161258 w 747713"/>
              <a:gd name="T1" fmla="*/ 0 h 565150"/>
              <a:gd name="T2" fmla="*/ 4620314 w 747713"/>
              <a:gd name="T3" fmla="*/ 0 h 565150"/>
              <a:gd name="T4" fmla="*/ 5818632 w 747713"/>
              <a:gd name="T5" fmla="*/ 1499193 h 565150"/>
              <a:gd name="T6" fmla="*/ 4422647 w 747713"/>
              <a:gd name="T7" fmla="*/ 4392678 h 565150"/>
              <a:gd name="T8" fmla="*/ 1581287 w 747713"/>
              <a:gd name="T9" fmla="*/ 4392678 h 565150"/>
              <a:gd name="T10" fmla="*/ 0 w 747713"/>
              <a:gd name="T11" fmla="*/ 1505358 h 565150"/>
              <a:gd name="T12" fmla="*/ 1161258 w 747713"/>
              <a:gd name="T13" fmla="*/ 0 h 565150"/>
              <a:gd name="T14" fmla="*/ 0 60000 65536"/>
              <a:gd name="T15" fmla="*/ 0 60000 65536"/>
              <a:gd name="T16" fmla="*/ 0 60000 65536"/>
              <a:gd name="T17" fmla="*/ 0 60000 65536"/>
              <a:gd name="T18" fmla="*/ 0 60000 65536"/>
              <a:gd name="T19" fmla="*/ 0 60000 65536"/>
              <a:gd name="T20" fmla="*/ 0 60000 65536"/>
              <a:gd name="T21" fmla="*/ 0 w 747713"/>
              <a:gd name="T22" fmla="*/ 0 h 565150"/>
              <a:gd name="T23" fmla="*/ 747713 w 747713"/>
              <a:gd name="T24" fmla="*/ 565150 h 5651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7713" h="565150">
                <a:moveTo>
                  <a:pt x="149225" y="0"/>
                </a:moveTo>
                <a:lnTo>
                  <a:pt x="593725" y="0"/>
                </a:lnTo>
                <a:lnTo>
                  <a:pt x="747713" y="192882"/>
                </a:lnTo>
                <a:lnTo>
                  <a:pt x="568325" y="565150"/>
                </a:lnTo>
                <a:lnTo>
                  <a:pt x="203200" y="565150"/>
                </a:lnTo>
                <a:lnTo>
                  <a:pt x="0" y="193675"/>
                </a:lnTo>
                <a:lnTo>
                  <a:pt x="149225" y="0"/>
                </a:lnTo>
                <a:close/>
              </a:path>
            </a:pathLst>
          </a:custGeom>
          <a:solidFill>
            <a:srgbClr val="9CE9CF"/>
          </a:solidFill>
          <a:ln>
            <a:noFill/>
          </a:ln>
        </p:spPr>
        <p:txBody>
          <a:bodyPr anchor="ctr"/>
          <a:lstStyle/>
          <a:p>
            <a:pPr algn="ctr" eaLnBrk="1" hangingPunct="1">
              <a:lnSpc>
                <a:spcPct val="120000"/>
              </a:lnSpc>
            </a:pPr>
            <a:r>
              <a:rPr lang="en-US" altLang="zh-CN" sz="2800">
                <a:latin typeface="方正清刻本悦宋简体" panose="02000000000000000000" pitchFamily="2" charset="-122"/>
                <a:ea typeface="方正清刻本悦宋简体" panose="02000000000000000000" pitchFamily="2" charset="-122"/>
                <a:cs typeface="Raavi" pitchFamily="34" charset="0"/>
              </a:rPr>
              <a:t>01</a:t>
            </a:r>
            <a:endParaRPr lang="zh-CN" altLang="en-US" sz="2800">
              <a:latin typeface="方正清刻本悦宋简体" panose="02000000000000000000" pitchFamily="2" charset="-122"/>
              <a:ea typeface="方正清刻本悦宋简体" panose="02000000000000000000" pitchFamily="2" charset="-122"/>
              <a:cs typeface="Raavi" pitchFamily="34" charset="0"/>
            </a:endParaRPr>
          </a:p>
        </p:txBody>
      </p:sp>
      <p:sp>
        <p:nvSpPr>
          <p:cNvPr id="5" name="任意多边形 18"/>
          <p:cNvSpPr/>
          <p:nvPr/>
        </p:nvSpPr>
        <p:spPr bwMode="auto">
          <a:xfrm>
            <a:off x="4687484" y="2005634"/>
            <a:ext cx="965200" cy="955675"/>
          </a:xfrm>
          <a:custGeom>
            <a:avLst/>
            <a:gdLst>
              <a:gd name="T0" fmla="*/ 311693 w 964104"/>
              <a:gd name="T1" fmla="*/ 0 h 954563"/>
              <a:gd name="T2" fmla="*/ 654869 w 964104"/>
              <a:gd name="T3" fmla="*/ 45879 h 954563"/>
              <a:gd name="T4" fmla="*/ 969596 w 964104"/>
              <a:gd name="T5" fmla="*/ 591081 h 954563"/>
              <a:gd name="T6" fmla="*/ 842081 w 964104"/>
              <a:gd name="T7" fmla="*/ 916543 h 954563"/>
              <a:gd name="T8" fmla="*/ 258526 w 964104"/>
              <a:gd name="T9" fmla="*/ 960136 h 954563"/>
              <a:gd name="T10" fmla="*/ 0 w 964104"/>
              <a:gd name="T11" fmla="*/ 512293 h 954563"/>
              <a:gd name="T12" fmla="*/ 0 60000 65536"/>
              <a:gd name="T13" fmla="*/ 0 60000 65536"/>
              <a:gd name="T14" fmla="*/ 0 60000 65536"/>
              <a:gd name="T15" fmla="*/ 0 60000 65536"/>
              <a:gd name="T16" fmla="*/ 0 60000 65536"/>
              <a:gd name="T17" fmla="*/ 0 60000 65536"/>
              <a:gd name="T18" fmla="*/ 0 w 964104"/>
              <a:gd name="T19" fmla="*/ 0 h 954563"/>
              <a:gd name="T20" fmla="*/ 964104 w 964104"/>
              <a:gd name="T21" fmla="*/ 954563 h 954563"/>
            </a:gdLst>
            <a:ahLst/>
            <a:cxnLst>
              <a:cxn ang="T12">
                <a:pos x="T0" y="T1"/>
              </a:cxn>
              <a:cxn ang="T13">
                <a:pos x="T2" y="T3"/>
              </a:cxn>
              <a:cxn ang="T14">
                <a:pos x="T4" y="T5"/>
              </a:cxn>
              <a:cxn ang="T15">
                <a:pos x="T6" y="T7"/>
              </a:cxn>
              <a:cxn ang="T16">
                <a:pos x="T8" y="T9"/>
              </a:cxn>
              <a:cxn ang="T17">
                <a:pos x="T10" y="T11"/>
              </a:cxn>
            </a:cxnLst>
            <a:rect l="T18" t="T19" r="T20" b="T21"/>
            <a:pathLst>
              <a:path w="964104" h="954563">
                <a:moveTo>
                  <a:pt x="309927" y="0"/>
                </a:moveTo>
                <a:lnTo>
                  <a:pt x="651159" y="45614"/>
                </a:lnTo>
                <a:lnTo>
                  <a:pt x="964104" y="587650"/>
                </a:lnTo>
                <a:lnTo>
                  <a:pt x="837311" y="911223"/>
                </a:lnTo>
                <a:lnTo>
                  <a:pt x="257061" y="954563"/>
                </a:lnTo>
                <a:lnTo>
                  <a:pt x="0" y="509320"/>
                </a:lnTo>
                <a:lnTo>
                  <a:pt x="309927" y="0"/>
                </a:lnTo>
                <a:close/>
              </a:path>
            </a:pathLst>
          </a:custGeom>
          <a:solidFill>
            <a:srgbClr val="9CE9CF"/>
          </a:solidFill>
          <a:ln>
            <a:noFill/>
          </a:ln>
        </p:spPr>
        <p:txBody>
          <a:bodyPr anchor="ctr"/>
          <a:lstStyle/>
          <a:p>
            <a:pPr algn="ctr" eaLnBrk="1" hangingPunct="1">
              <a:lnSpc>
                <a:spcPct val="120000"/>
              </a:lnSpc>
            </a:pPr>
            <a:r>
              <a:rPr lang="en-US" altLang="zh-CN" sz="2800">
                <a:latin typeface="方正清刻本悦宋简体" panose="02000000000000000000" pitchFamily="2" charset="-122"/>
                <a:ea typeface="方正清刻本悦宋简体" panose="02000000000000000000" pitchFamily="2" charset="-122"/>
                <a:cs typeface="Raavi" pitchFamily="34" charset="0"/>
              </a:rPr>
              <a:t>02</a:t>
            </a:r>
            <a:endParaRPr lang="zh-CN" altLang="en-US" sz="2800">
              <a:latin typeface="方正清刻本悦宋简体" panose="02000000000000000000" pitchFamily="2" charset="-122"/>
              <a:ea typeface="方正清刻本悦宋简体" panose="02000000000000000000" pitchFamily="2" charset="-122"/>
              <a:cs typeface="Raavi" pitchFamily="34" charset="0"/>
            </a:endParaRPr>
          </a:p>
        </p:txBody>
      </p:sp>
      <p:sp>
        <p:nvSpPr>
          <p:cNvPr id="6" name="任意多边形 22"/>
          <p:cNvSpPr/>
          <p:nvPr/>
        </p:nvSpPr>
        <p:spPr bwMode="auto">
          <a:xfrm>
            <a:off x="4671609" y="3029571"/>
            <a:ext cx="984250" cy="927100"/>
          </a:xfrm>
          <a:custGeom>
            <a:avLst/>
            <a:gdLst>
              <a:gd name="T0" fmla="*/ 257097 w 984222"/>
              <a:gd name="T1" fmla="*/ 0 h 926085"/>
              <a:gd name="T2" fmla="*/ 853229 w 984222"/>
              <a:gd name="T3" fmla="*/ 13820 h 926085"/>
              <a:gd name="T4" fmla="*/ 984362 w 984222"/>
              <a:gd name="T5" fmla="*/ 333892 h 926085"/>
              <a:gd name="T6" fmla="*/ 671373 w 984222"/>
              <a:gd name="T7" fmla="*/ 878904 h 926085"/>
              <a:gd name="T8" fmla="*/ 327704 w 984222"/>
              <a:gd name="T9" fmla="*/ 931170 h 926085"/>
              <a:gd name="T10" fmla="*/ 0 w 984222"/>
              <a:gd name="T11" fmla="*/ 447690 h 926085"/>
              <a:gd name="T12" fmla="*/ 0 60000 65536"/>
              <a:gd name="T13" fmla="*/ 0 60000 65536"/>
              <a:gd name="T14" fmla="*/ 0 60000 65536"/>
              <a:gd name="T15" fmla="*/ 0 60000 65536"/>
              <a:gd name="T16" fmla="*/ 0 60000 65536"/>
              <a:gd name="T17" fmla="*/ 0 60000 65536"/>
              <a:gd name="T18" fmla="*/ 0 w 984222"/>
              <a:gd name="T19" fmla="*/ 0 h 926085"/>
              <a:gd name="T20" fmla="*/ 984222 w 984222"/>
              <a:gd name="T21" fmla="*/ 926085 h 926085"/>
            </a:gdLst>
            <a:ahLst/>
            <a:cxnLst>
              <a:cxn ang="T12">
                <a:pos x="T0" y="T1"/>
              </a:cxn>
              <a:cxn ang="T13">
                <a:pos x="T2" y="T3"/>
              </a:cxn>
              <a:cxn ang="T14">
                <a:pos x="T4" y="T5"/>
              </a:cxn>
              <a:cxn ang="T15">
                <a:pos x="T6" y="T7"/>
              </a:cxn>
              <a:cxn ang="T16">
                <a:pos x="T8" y="T9"/>
              </a:cxn>
              <a:cxn ang="T17">
                <a:pos x="T10" y="T11"/>
              </a:cxn>
            </a:cxnLst>
            <a:rect l="T18" t="T19" r="T20" b="T21"/>
            <a:pathLst>
              <a:path w="984222" h="926085">
                <a:moveTo>
                  <a:pt x="257062" y="0"/>
                </a:moveTo>
                <a:lnTo>
                  <a:pt x="853109" y="13745"/>
                </a:lnTo>
                <a:lnTo>
                  <a:pt x="984222" y="332068"/>
                </a:lnTo>
                <a:lnTo>
                  <a:pt x="671278" y="874104"/>
                </a:lnTo>
                <a:lnTo>
                  <a:pt x="327659" y="926085"/>
                </a:lnTo>
                <a:lnTo>
                  <a:pt x="0" y="445244"/>
                </a:lnTo>
                <a:lnTo>
                  <a:pt x="257062" y="0"/>
                </a:lnTo>
                <a:close/>
              </a:path>
            </a:pathLst>
          </a:custGeom>
          <a:solidFill>
            <a:srgbClr val="9CE9CF"/>
          </a:solidFill>
          <a:ln>
            <a:noFill/>
          </a:ln>
        </p:spPr>
        <p:txBody>
          <a:bodyPr anchor="ctr"/>
          <a:lstStyle/>
          <a:p>
            <a:pPr algn="ctr" eaLnBrk="1" hangingPunct="1">
              <a:lnSpc>
                <a:spcPct val="120000"/>
              </a:lnSpc>
            </a:pPr>
            <a:r>
              <a:rPr lang="en-US" altLang="zh-CN" sz="2800">
                <a:latin typeface="方正清刻本悦宋简体" panose="02000000000000000000" pitchFamily="2" charset="-122"/>
                <a:ea typeface="方正清刻本悦宋简体" panose="02000000000000000000" pitchFamily="2" charset="-122"/>
                <a:cs typeface="Raavi" pitchFamily="34" charset="0"/>
              </a:rPr>
              <a:t>03</a:t>
            </a:r>
            <a:endParaRPr lang="zh-CN" altLang="en-US" sz="2800">
              <a:latin typeface="方正清刻本悦宋简体" panose="02000000000000000000" pitchFamily="2" charset="-122"/>
              <a:ea typeface="方正清刻本悦宋简体" panose="02000000000000000000" pitchFamily="2" charset="-122"/>
              <a:cs typeface="Raavi" pitchFamily="34" charset="0"/>
            </a:endParaRPr>
          </a:p>
        </p:txBody>
      </p:sp>
      <p:sp>
        <p:nvSpPr>
          <p:cNvPr id="7" name="任意多边形 27"/>
          <p:cNvSpPr/>
          <p:nvPr/>
        </p:nvSpPr>
        <p:spPr bwMode="auto">
          <a:xfrm>
            <a:off x="3836584" y="3494709"/>
            <a:ext cx="1052512" cy="795337"/>
          </a:xfrm>
          <a:custGeom>
            <a:avLst/>
            <a:gdLst>
              <a:gd name="T0" fmla="*/ 252206 w 1052835"/>
              <a:gd name="T1" fmla="*/ 0 h 795773"/>
              <a:gd name="T2" fmla="*/ 765539 w 1052835"/>
              <a:gd name="T3" fmla="*/ 0 h 795773"/>
              <a:gd name="T4" fmla="*/ 1051220 w 1052835"/>
              <a:gd name="T5" fmla="*/ 521633 h 795773"/>
              <a:gd name="T6" fmla="*/ 841424 w 1052835"/>
              <a:gd name="T7" fmla="*/ 793595 h 795773"/>
              <a:gd name="T8" fmla="*/ 216495 w 1052835"/>
              <a:gd name="T9" fmla="*/ 793595 h 795773"/>
              <a:gd name="T10" fmla="*/ 0 w 1052835"/>
              <a:gd name="T11" fmla="*/ 522746 h 795773"/>
              <a:gd name="T12" fmla="*/ 0 60000 65536"/>
              <a:gd name="T13" fmla="*/ 0 60000 65536"/>
              <a:gd name="T14" fmla="*/ 0 60000 65536"/>
              <a:gd name="T15" fmla="*/ 0 60000 65536"/>
              <a:gd name="T16" fmla="*/ 0 60000 65536"/>
              <a:gd name="T17" fmla="*/ 0 60000 65536"/>
              <a:gd name="T18" fmla="*/ 0 w 1052835"/>
              <a:gd name="T19" fmla="*/ 0 h 795773"/>
              <a:gd name="T20" fmla="*/ 1052835 w 1052835"/>
              <a:gd name="T21" fmla="*/ 795773 h 795773"/>
            </a:gdLst>
            <a:ahLst/>
            <a:cxnLst>
              <a:cxn ang="T12">
                <a:pos x="T0" y="T1"/>
              </a:cxn>
              <a:cxn ang="T13">
                <a:pos x="T2" y="T3"/>
              </a:cxn>
              <a:cxn ang="T14">
                <a:pos x="T4" y="T5"/>
              </a:cxn>
              <a:cxn ang="T15">
                <a:pos x="T6" y="T7"/>
              </a:cxn>
              <a:cxn ang="T16">
                <a:pos x="T8" y="T9"/>
              </a:cxn>
              <a:cxn ang="T17">
                <a:pos x="T10" y="T11"/>
              </a:cxn>
            </a:cxnLst>
            <a:rect l="T18" t="T19" r="T20" b="T21"/>
            <a:pathLst>
              <a:path w="1052835" h="795773">
                <a:moveTo>
                  <a:pt x="252591" y="0"/>
                </a:moveTo>
                <a:lnTo>
                  <a:pt x="766714" y="0"/>
                </a:lnTo>
                <a:lnTo>
                  <a:pt x="1052835" y="523064"/>
                </a:lnTo>
                <a:lnTo>
                  <a:pt x="842715" y="795773"/>
                </a:lnTo>
                <a:lnTo>
                  <a:pt x="216826" y="795773"/>
                </a:lnTo>
                <a:lnTo>
                  <a:pt x="0" y="524181"/>
                </a:lnTo>
                <a:lnTo>
                  <a:pt x="252591" y="0"/>
                </a:lnTo>
                <a:close/>
              </a:path>
            </a:pathLst>
          </a:custGeom>
          <a:solidFill>
            <a:srgbClr val="9CE9CF"/>
          </a:solidFill>
          <a:ln>
            <a:noFill/>
          </a:ln>
        </p:spPr>
        <p:txBody>
          <a:bodyPr anchor="ctr"/>
          <a:lstStyle/>
          <a:p>
            <a:pPr algn="ctr" eaLnBrk="1" hangingPunct="1">
              <a:lnSpc>
                <a:spcPct val="120000"/>
              </a:lnSpc>
            </a:pPr>
            <a:r>
              <a:rPr lang="en-US" altLang="zh-CN" sz="2800">
                <a:latin typeface="方正清刻本悦宋简体" panose="02000000000000000000" pitchFamily="2" charset="-122"/>
                <a:ea typeface="方正清刻本悦宋简体" panose="02000000000000000000" pitchFamily="2" charset="-122"/>
                <a:cs typeface="Raavi" pitchFamily="34" charset="0"/>
              </a:rPr>
              <a:t>04</a:t>
            </a:r>
            <a:endParaRPr lang="zh-CN" altLang="en-US" sz="2800">
              <a:latin typeface="方正清刻本悦宋简体" panose="02000000000000000000" pitchFamily="2" charset="-122"/>
              <a:ea typeface="方正清刻本悦宋简体" panose="02000000000000000000" pitchFamily="2" charset="-122"/>
              <a:cs typeface="Raavi" pitchFamily="34" charset="0"/>
            </a:endParaRPr>
          </a:p>
        </p:txBody>
      </p:sp>
      <p:sp>
        <p:nvSpPr>
          <p:cNvPr id="8" name="任意多边形 31"/>
          <p:cNvSpPr/>
          <p:nvPr/>
        </p:nvSpPr>
        <p:spPr bwMode="auto">
          <a:xfrm>
            <a:off x="3074584" y="3000996"/>
            <a:ext cx="963612" cy="954088"/>
          </a:xfrm>
          <a:custGeom>
            <a:avLst/>
            <a:gdLst>
              <a:gd name="T0" fmla="*/ 705240 w 964104"/>
              <a:gd name="T1" fmla="*/ 0 h 954564"/>
              <a:gd name="T2" fmla="*/ 961647 w 964104"/>
              <a:gd name="T3" fmla="*/ 444134 h 954564"/>
              <a:gd name="T4" fmla="*/ 652510 w 964104"/>
              <a:gd name="T5" fmla="*/ 952186 h 954564"/>
              <a:gd name="T6" fmla="*/ 312147 w 964104"/>
              <a:gd name="T7" fmla="*/ 906685 h 954564"/>
              <a:gd name="T8" fmla="*/ 0 w 964104"/>
              <a:gd name="T9" fmla="*/ 365998 h 954564"/>
              <a:gd name="T10" fmla="*/ 126468 w 964104"/>
              <a:gd name="T11" fmla="*/ 43230 h 954564"/>
              <a:gd name="T12" fmla="*/ 0 60000 65536"/>
              <a:gd name="T13" fmla="*/ 0 60000 65536"/>
              <a:gd name="T14" fmla="*/ 0 60000 65536"/>
              <a:gd name="T15" fmla="*/ 0 60000 65536"/>
              <a:gd name="T16" fmla="*/ 0 60000 65536"/>
              <a:gd name="T17" fmla="*/ 0 60000 65536"/>
              <a:gd name="T18" fmla="*/ 0 w 964104"/>
              <a:gd name="T19" fmla="*/ 0 h 954564"/>
              <a:gd name="T20" fmla="*/ 964104 w 964104"/>
              <a:gd name="T21" fmla="*/ 954564 h 954564"/>
            </a:gdLst>
            <a:ahLst/>
            <a:cxnLst>
              <a:cxn ang="T12">
                <a:pos x="T0" y="T1"/>
              </a:cxn>
              <a:cxn ang="T13">
                <a:pos x="T2" y="T3"/>
              </a:cxn>
              <a:cxn ang="T14">
                <a:pos x="T4" y="T5"/>
              </a:cxn>
              <a:cxn ang="T15">
                <a:pos x="T6" y="T7"/>
              </a:cxn>
              <a:cxn ang="T16">
                <a:pos x="T8" y="T9"/>
              </a:cxn>
              <a:cxn ang="T17">
                <a:pos x="T10" y="T11"/>
              </a:cxn>
            </a:cxnLst>
            <a:rect l="T18" t="T19" r="T20" b="T21"/>
            <a:pathLst>
              <a:path w="964104" h="954564">
                <a:moveTo>
                  <a:pt x="707042" y="0"/>
                </a:moveTo>
                <a:lnTo>
                  <a:pt x="964104" y="445244"/>
                </a:lnTo>
                <a:lnTo>
                  <a:pt x="654177" y="954564"/>
                </a:lnTo>
                <a:lnTo>
                  <a:pt x="312945" y="908949"/>
                </a:lnTo>
                <a:lnTo>
                  <a:pt x="0" y="366913"/>
                </a:lnTo>
                <a:lnTo>
                  <a:pt x="126793" y="43340"/>
                </a:lnTo>
                <a:lnTo>
                  <a:pt x="707042" y="0"/>
                </a:lnTo>
                <a:close/>
              </a:path>
            </a:pathLst>
          </a:custGeom>
          <a:solidFill>
            <a:srgbClr val="9CE9CF"/>
          </a:solidFill>
          <a:ln>
            <a:noFill/>
          </a:ln>
        </p:spPr>
        <p:txBody>
          <a:bodyPr anchor="ctr"/>
          <a:lstStyle/>
          <a:p>
            <a:pPr algn="ctr" eaLnBrk="1" hangingPunct="1">
              <a:lnSpc>
                <a:spcPct val="120000"/>
              </a:lnSpc>
            </a:pPr>
            <a:r>
              <a:rPr lang="en-US" altLang="zh-CN" sz="2800">
                <a:latin typeface="方正清刻本悦宋简体" panose="02000000000000000000" pitchFamily="2" charset="-122"/>
                <a:ea typeface="方正清刻本悦宋简体" panose="02000000000000000000" pitchFamily="2" charset="-122"/>
                <a:cs typeface="Raavi" pitchFamily="34" charset="0"/>
              </a:rPr>
              <a:t>05</a:t>
            </a:r>
            <a:endParaRPr lang="zh-CN" altLang="en-US" sz="2800">
              <a:latin typeface="方正清刻本悦宋简体" panose="02000000000000000000" pitchFamily="2" charset="-122"/>
              <a:ea typeface="方正清刻本悦宋简体" panose="02000000000000000000" pitchFamily="2" charset="-122"/>
              <a:cs typeface="Raavi" pitchFamily="34" charset="0"/>
            </a:endParaRPr>
          </a:p>
        </p:txBody>
      </p:sp>
      <p:sp>
        <p:nvSpPr>
          <p:cNvPr id="9" name="任意多边形 36"/>
          <p:cNvSpPr/>
          <p:nvPr/>
        </p:nvSpPr>
        <p:spPr bwMode="auto">
          <a:xfrm>
            <a:off x="3071409" y="2005634"/>
            <a:ext cx="982662" cy="927100"/>
          </a:xfrm>
          <a:custGeom>
            <a:avLst/>
            <a:gdLst>
              <a:gd name="T0" fmla="*/ 651380 w 984221"/>
              <a:gd name="T1" fmla="*/ 0 h 926084"/>
              <a:gd name="T2" fmla="*/ 976450 w 984221"/>
              <a:gd name="T3" fmla="*/ 483485 h 926084"/>
              <a:gd name="T4" fmla="*/ 721419 w 984221"/>
              <a:gd name="T5" fmla="*/ 931174 h 926084"/>
              <a:gd name="T6" fmla="*/ 130078 w 984221"/>
              <a:gd name="T7" fmla="*/ 917355 h 926084"/>
              <a:gd name="T8" fmla="*/ 0 w 984221"/>
              <a:gd name="T9" fmla="*/ 597282 h 926084"/>
              <a:gd name="T10" fmla="*/ 310473 w 984221"/>
              <a:gd name="T11" fmla="*/ 52266 h 926084"/>
              <a:gd name="T12" fmla="*/ 0 60000 65536"/>
              <a:gd name="T13" fmla="*/ 0 60000 65536"/>
              <a:gd name="T14" fmla="*/ 0 60000 65536"/>
              <a:gd name="T15" fmla="*/ 0 60000 65536"/>
              <a:gd name="T16" fmla="*/ 0 60000 65536"/>
              <a:gd name="T17" fmla="*/ 0 60000 65536"/>
              <a:gd name="T18" fmla="*/ 0 w 984221"/>
              <a:gd name="T19" fmla="*/ 0 h 926084"/>
              <a:gd name="T20" fmla="*/ 984221 w 984221"/>
              <a:gd name="T21" fmla="*/ 926084 h 926084"/>
            </a:gdLst>
            <a:ahLst/>
            <a:cxnLst>
              <a:cxn ang="T12">
                <a:pos x="T0" y="T1"/>
              </a:cxn>
              <a:cxn ang="T13">
                <a:pos x="T2" y="T3"/>
              </a:cxn>
              <a:cxn ang="T14">
                <a:pos x="T4" y="T5"/>
              </a:cxn>
              <a:cxn ang="T15">
                <a:pos x="T6" y="T7"/>
              </a:cxn>
              <a:cxn ang="T16">
                <a:pos x="T8" y="T9"/>
              </a:cxn>
              <a:cxn ang="T17">
                <a:pos x="T10" y="T11"/>
              </a:cxn>
            </a:cxnLst>
            <a:rect l="T18" t="T19" r="T20" b="T21"/>
            <a:pathLst>
              <a:path w="984221" h="926084">
                <a:moveTo>
                  <a:pt x="656563" y="0"/>
                </a:moveTo>
                <a:lnTo>
                  <a:pt x="984221" y="480841"/>
                </a:lnTo>
                <a:lnTo>
                  <a:pt x="727160" y="926084"/>
                </a:lnTo>
                <a:lnTo>
                  <a:pt x="131113" y="912340"/>
                </a:lnTo>
                <a:lnTo>
                  <a:pt x="0" y="594016"/>
                </a:lnTo>
                <a:lnTo>
                  <a:pt x="312944" y="51981"/>
                </a:lnTo>
                <a:lnTo>
                  <a:pt x="656563" y="0"/>
                </a:lnTo>
                <a:close/>
              </a:path>
            </a:pathLst>
          </a:custGeom>
          <a:solidFill>
            <a:srgbClr val="9CE9CF"/>
          </a:solidFill>
          <a:ln>
            <a:noFill/>
          </a:ln>
        </p:spPr>
        <p:txBody>
          <a:bodyPr anchor="ctr"/>
          <a:lstStyle/>
          <a:p>
            <a:pPr algn="ctr" eaLnBrk="1" hangingPunct="1">
              <a:lnSpc>
                <a:spcPct val="120000"/>
              </a:lnSpc>
            </a:pPr>
            <a:r>
              <a:rPr lang="en-US" altLang="zh-CN" sz="2800" dirty="0">
                <a:latin typeface="方正清刻本悦宋简体" panose="02000000000000000000" pitchFamily="2" charset="-122"/>
                <a:ea typeface="方正清刻本悦宋简体" panose="02000000000000000000" pitchFamily="2" charset="-122"/>
                <a:cs typeface="Raavi" pitchFamily="34" charset="0"/>
              </a:rPr>
              <a:t>06</a:t>
            </a:r>
            <a:endParaRPr lang="zh-CN" altLang="en-US" sz="2800" dirty="0">
              <a:latin typeface="方正清刻本悦宋简体" panose="02000000000000000000" pitchFamily="2" charset="-122"/>
              <a:ea typeface="方正清刻本悦宋简体" panose="02000000000000000000" pitchFamily="2" charset="-122"/>
              <a:cs typeface="Raavi" pitchFamily="34" charset="0"/>
            </a:endParaRPr>
          </a:p>
        </p:txBody>
      </p:sp>
      <p:sp>
        <p:nvSpPr>
          <p:cNvPr id="10" name="椭圆 9"/>
          <p:cNvSpPr/>
          <p:nvPr/>
        </p:nvSpPr>
        <p:spPr>
          <a:xfrm>
            <a:off x="3784196" y="2402509"/>
            <a:ext cx="1157288" cy="1157287"/>
          </a:xfrm>
          <a:prstGeom prst="ellipse">
            <a:avLst/>
          </a:prstGeom>
          <a:noFill/>
          <a:ln w="3175">
            <a:noFill/>
          </a:ln>
        </p:spPr>
        <p:txBody>
          <a:bodyPr anchor="ctr"/>
          <a:lstStyle/>
          <a:p>
            <a:pPr algn="just" eaLnBrk="1" fontAlgn="auto" hangingPunct="1">
              <a:lnSpc>
                <a:spcPct val="120000"/>
              </a:lnSpc>
              <a:spcBef>
                <a:spcPts val="0"/>
              </a:spcBef>
              <a:spcAft>
                <a:spcPts val="0"/>
              </a:spcAft>
              <a:defRPr/>
            </a:pPr>
            <a:endParaRPr lang="zh-CN" altLang="en-US" sz="1600" dirty="0">
              <a:latin typeface="方正清刻本悦宋简体" panose="02000000000000000000" pitchFamily="2" charset="-122"/>
              <a:ea typeface="方正清刻本悦宋简体" panose="02000000000000000000" pitchFamily="2" charset="-122"/>
            </a:endParaRPr>
          </a:p>
        </p:txBody>
      </p:sp>
      <p:sp>
        <p:nvSpPr>
          <p:cNvPr id="11" name="文本框 10"/>
          <p:cNvSpPr txBox="1"/>
          <p:nvPr/>
        </p:nvSpPr>
        <p:spPr>
          <a:xfrm>
            <a:off x="1463121" y="2068340"/>
            <a:ext cx="1666041"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smtClean="0">
                <a:latin typeface="方正清刻本悦宋简体" panose="02000000000000000000" pitchFamily="2" charset="-122"/>
                <a:ea typeface="方正清刻本悦宋简体" panose="02000000000000000000" pitchFamily="2" charset="-122"/>
              </a:rPr>
              <a:t>请在此输入你的标题</a:t>
            </a:r>
            <a:endParaRPr lang="en-US" altLang="zh-CN" sz="105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请在此输入你的文字内容</a:t>
            </a:r>
            <a:endParaRPr lang="en-US" altLang="zh-CN" sz="100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请在此输入你的文字内容</a:t>
            </a:r>
            <a:endParaRPr lang="en-US" altLang="zh-CN" sz="1000" dirty="0">
              <a:latin typeface="方正清刻本悦宋简体" panose="02000000000000000000" pitchFamily="2" charset="-122"/>
              <a:ea typeface="方正清刻本悦宋简体" panose="02000000000000000000" pitchFamily="2" charset="-122"/>
            </a:endParaRPr>
          </a:p>
        </p:txBody>
      </p:sp>
      <p:sp>
        <p:nvSpPr>
          <p:cNvPr id="12" name="文本框 8"/>
          <p:cNvSpPr txBox="1"/>
          <p:nvPr/>
        </p:nvSpPr>
        <p:spPr>
          <a:xfrm>
            <a:off x="5677312" y="2055088"/>
            <a:ext cx="1666041"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smtClean="0">
                <a:latin typeface="方正清刻本悦宋简体" panose="02000000000000000000" pitchFamily="2" charset="-122"/>
                <a:ea typeface="方正清刻本悦宋简体" panose="02000000000000000000" pitchFamily="2" charset="-122"/>
              </a:rPr>
              <a:t>请在此输入你的标题</a:t>
            </a:r>
            <a:endParaRPr lang="en-US" altLang="zh-CN" sz="105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请在此输入你的文字内容</a:t>
            </a:r>
            <a:endParaRPr lang="en-US" altLang="zh-CN" sz="100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请在此输入你的文字内容</a:t>
            </a:r>
            <a:endParaRPr lang="en-US" altLang="zh-CN" sz="1000" dirty="0">
              <a:latin typeface="方正清刻本悦宋简体" panose="02000000000000000000" pitchFamily="2" charset="-122"/>
              <a:ea typeface="方正清刻本悦宋简体" panose="02000000000000000000" pitchFamily="2" charset="-122"/>
            </a:endParaRPr>
          </a:p>
        </p:txBody>
      </p:sp>
      <p:sp>
        <p:nvSpPr>
          <p:cNvPr id="14" name="文本框 8"/>
          <p:cNvSpPr txBox="1"/>
          <p:nvPr/>
        </p:nvSpPr>
        <p:spPr>
          <a:xfrm>
            <a:off x="3562740" y="4319191"/>
            <a:ext cx="1666041"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smtClean="0">
                <a:latin typeface="方正清刻本悦宋简体" panose="02000000000000000000" pitchFamily="2" charset="-122"/>
                <a:ea typeface="方正清刻本悦宋简体" panose="02000000000000000000" pitchFamily="2" charset="-122"/>
              </a:rPr>
              <a:t>请在此输入你的标题</a:t>
            </a:r>
            <a:endParaRPr lang="en-US" altLang="zh-CN" sz="105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请在此输入你的文字内容</a:t>
            </a:r>
            <a:endParaRPr lang="en-US" altLang="zh-CN" sz="100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请在此输入你的文字内容</a:t>
            </a:r>
            <a:endParaRPr lang="en-US" altLang="zh-CN" sz="1000" dirty="0">
              <a:latin typeface="方正清刻本悦宋简体" panose="02000000000000000000" pitchFamily="2" charset="-122"/>
              <a:ea typeface="方正清刻本悦宋简体" panose="02000000000000000000" pitchFamily="2" charset="-122"/>
            </a:endParaRPr>
          </a:p>
        </p:txBody>
      </p:sp>
      <p:sp>
        <p:nvSpPr>
          <p:cNvPr id="15" name="文本框 8"/>
          <p:cNvSpPr txBox="1"/>
          <p:nvPr/>
        </p:nvSpPr>
        <p:spPr>
          <a:xfrm>
            <a:off x="1419378" y="3393557"/>
            <a:ext cx="1666041"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smtClean="0">
                <a:latin typeface="方正清刻本悦宋简体" panose="02000000000000000000" pitchFamily="2" charset="-122"/>
                <a:ea typeface="方正清刻本悦宋简体" panose="02000000000000000000" pitchFamily="2" charset="-122"/>
              </a:rPr>
              <a:t>请在此输入你的标题</a:t>
            </a:r>
            <a:endParaRPr lang="en-US" altLang="zh-CN" sz="105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请在此输入你的文字内容</a:t>
            </a:r>
            <a:endParaRPr lang="en-US" altLang="zh-CN" sz="100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请在此输入你的文字内容</a:t>
            </a:r>
            <a:endParaRPr lang="en-US" altLang="zh-CN" sz="1000" dirty="0">
              <a:latin typeface="方正清刻本悦宋简体" panose="02000000000000000000" pitchFamily="2" charset="-122"/>
              <a:ea typeface="方正清刻本悦宋简体" panose="02000000000000000000" pitchFamily="2" charset="-122"/>
            </a:endParaRPr>
          </a:p>
        </p:txBody>
      </p:sp>
      <p:sp>
        <p:nvSpPr>
          <p:cNvPr id="16" name="文本框 8"/>
          <p:cNvSpPr txBox="1"/>
          <p:nvPr/>
        </p:nvSpPr>
        <p:spPr>
          <a:xfrm>
            <a:off x="5653448" y="3380304"/>
            <a:ext cx="1666041"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smtClean="0">
                <a:latin typeface="方正清刻本悦宋简体" panose="02000000000000000000" pitchFamily="2" charset="-122"/>
                <a:ea typeface="方正清刻本悦宋简体" panose="02000000000000000000" pitchFamily="2" charset="-122"/>
              </a:rPr>
              <a:t>请在此输入你的标题</a:t>
            </a:r>
            <a:endParaRPr lang="en-US" altLang="zh-CN" sz="105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请在此输入你的文字内容</a:t>
            </a:r>
            <a:endParaRPr lang="en-US" altLang="zh-CN" sz="100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请在此输入你的文字内容</a:t>
            </a:r>
            <a:endParaRPr lang="en-US" altLang="zh-CN" sz="1000" dirty="0">
              <a:latin typeface="方正清刻本悦宋简体" panose="02000000000000000000" pitchFamily="2" charset="-122"/>
              <a:ea typeface="方正清刻本悦宋简体" panose="02000000000000000000" pitchFamily="2"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fade">
                                      <p:cBhvr>
                                        <p:cTn id="7" dur="500"/>
                                        <p:tgtEl>
                                          <p:spTgt spid="34">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par>
                                <p:cTn id="12" presetID="53" presetClass="entr" presetSubtype="16" fill="hold" grpId="0" nodeType="withEffect" nodePh="1">
                                  <p:stCondLst>
                                    <p:cond delay="0"/>
                                  </p:stCondLst>
                                  <p:endCondLst>
                                    <p:cond evt="begin" delay="0">
                                      <p:tn val="12"/>
                                    </p:cond>
                                  </p:end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par>
                          <p:cTn id="48" fill="hold">
                            <p:stCondLst>
                              <p:cond delay="1500"/>
                            </p:stCondLst>
                            <p:childTnLst>
                              <p:par>
                                <p:cTn id="49" presetID="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0-#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childTnLst>
                          </p:cTn>
                        </p:par>
                        <p:par>
                          <p:cTn id="53" fill="hold">
                            <p:stCondLst>
                              <p:cond delay="2000"/>
                            </p:stCondLst>
                            <p:childTnLst>
                              <p:par>
                                <p:cTn id="54" presetID="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0-#ppt_w/2"/>
                                          </p:val>
                                        </p:tav>
                                        <p:tav tm="100000">
                                          <p:val>
                                            <p:strVal val="#ppt_x"/>
                                          </p:val>
                                        </p:tav>
                                      </p:tavLst>
                                    </p:anim>
                                    <p:anim calcmode="lin" valueType="num">
                                      <p:cBhvr additive="base">
                                        <p:cTn id="57" dur="500" fill="hold"/>
                                        <p:tgtEl>
                                          <p:spTgt spid="12"/>
                                        </p:tgtEl>
                                        <p:attrNameLst>
                                          <p:attrName>ppt_y</p:attrName>
                                        </p:attrNameLst>
                                      </p:cBhvr>
                                      <p:tavLst>
                                        <p:tav tm="0">
                                          <p:val>
                                            <p:strVal val="#ppt_y"/>
                                          </p:val>
                                        </p:tav>
                                        <p:tav tm="100000">
                                          <p:val>
                                            <p:strVal val="#ppt_y"/>
                                          </p:val>
                                        </p:tav>
                                      </p:tavLst>
                                    </p:anim>
                                  </p:childTnLst>
                                </p:cTn>
                              </p:par>
                            </p:childTnLst>
                          </p:cTn>
                        </p:par>
                        <p:par>
                          <p:cTn id="58" fill="hold">
                            <p:stCondLst>
                              <p:cond delay="2500"/>
                            </p:stCondLst>
                            <p:childTnLst>
                              <p:par>
                                <p:cTn id="59" presetID="2" presetClass="entr" presetSubtype="8"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0-#ppt_w/2"/>
                                          </p:val>
                                        </p:tav>
                                        <p:tav tm="100000">
                                          <p:val>
                                            <p:strVal val="#ppt_x"/>
                                          </p:val>
                                        </p:tav>
                                      </p:tavLst>
                                    </p:anim>
                                    <p:anim calcmode="lin" valueType="num">
                                      <p:cBhvr additive="base">
                                        <p:cTn id="62" dur="500" fill="hold"/>
                                        <p:tgtEl>
                                          <p:spTgt spid="14"/>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 presetClass="entr" presetSubtype="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0-#ppt_w/2"/>
                                          </p:val>
                                        </p:tav>
                                        <p:tav tm="100000">
                                          <p:val>
                                            <p:strVal val="#ppt_x"/>
                                          </p:val>
                                        </p:tav>
                                      </p:tavLst>
                                    </p:anim>
                                    <p:anim calcmode="lin" valueType="num">
                                      <p:cBhvr additive="base">
                                        <p:cTn id="67" dur="500" fill="hold"/>
                                        <p:tgtEl>
                                          <p:spTgt spid="15"/>
                                        </p:tgtEl>
                                        <p:attrNameLst>
                                          <p:attrName>ppt_y</p:attrName>
                                        </p:attrNameLst>
                                      </p:cBhvr>
                                      <p:tavLst>
                                        <p:tav tm="0">
                                          <p:val>
                                            <p:strVal val="#ppt_y"/>
                                          </p:val>
                                        </p:tav>
                                        <p:tav tm="100000">
                                          <p:val>
                                            <p:strVal val="#ppt_y"/>
                                          </p:val>
                                        </p:tav>
                                      </p:tavLst>
                                    </p:anim>
                                  </p:childTnLst>
                                </p:cTn>
                              </p:par>
                            </p:childTnLst>
                          </p:cTn>
                        </p:par>
                        <p:par>
                          <p:cTn id="68" fill="hold">
                            <p:stCondLst>
                              <p:cond delay="3500"/>
                            </p:stCondLst>
                            <p:childTnLst>
                              <p:par>
                                <p:cTn id="69" presetID="2" presetClass="entr" presetSubtype="8"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0-#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 grpId="0" animBg="1"/>
      <p:bldP spid="5" grpId="0" animBg="1"/>
      <p:bldP spid="6" grpId="0" animBg="1"/>
      <p:bldP spid="7" grpId="0" animBg="1"/>
      <p:bldP spid="8" grpId="0" animBg="1"/>
      <p:bldP spid="9" grpId="0" animBg="1"/>
      <p:bldP spid="10" grpId="0"/>
      <p:bldP spid="11" grpId="0"/>
      <p:bldP spid="12"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7"/>
          <p:cNvSpPr txBox="1">
            <a:spLocks noChangeArrowheads="1"/>
          </p:cNvSpPr>
          <p:nvPr/>
        </p:nvSpPr>
        <p:spPr bwMode="auto">
          <a:xfrm>
            <a:off x="296747" y="603117"/>
            <a:ext cx="1025967"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TIME, PLACE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34" name="矩形 33"/>
          <p:cNvSpPr/>
          <p:nvPr/>
        </p:nvSpPr>
        <p:spPr>
          <a:xfrm>
            <a:off x="201029" y="283891"/>
            <a:ext cx="1532791"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时间、地点</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grpSp>
        <p:nvGrpSpPr>
          <p:cNvPr id="4" name="组合 3"/>
          <p:cNvGrpSpPr/>
          <p:nvPr/>
        </p:nvGrpSpPr>
        <p:grpSpPr>
          <a:xfrm>
            <a:off x="5709927" y="1694117"/>
            <a:ext cx="2369080" cy="3106686"/>
            <a:chOff x="5963927" y="1351217"/>
            <a:chExt cx="2369080" cy="3106686"/>
          </a:xfrm>
        </p:grpSpPr>
        <p:grpSp>
          <p:nvGrpSpPr>
            <p:cNvPr id="5" name="组合 4"/>
            <p:cNvGrpSpPr/>
            <p:nvPr/>
          </p:nvGrpSpPr>
          <p:grpSpPr>
            <a:xfrm>
              <a:off x="5963927" y="1367912"/>
              <a:ext cx="2369080" cy="3089991"/>
              <a:chOff x="1313863" y="1205784"/>
              <a:chExt cx="3158773" cy="4119987"/>
            </a:xfrm>
          </p:grpSpPr>
          <p:sp>
            <p:nvSpPr>
              <p:cNvPr id="16" name="任意多边形 15"/>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rot="18900000">
                <a:off x="1485500" y="1841816"/>
                <a:ext cx="2742312" cy="1582057"/>
              </a:xfrm>
              <a:prstGeom prst="roundRect">
                <a:avLst>
                  <a:gd name="adj" fmla="val 10245"/>
                </a:avLst>
              </a:prstGeom>
              <a:solidFill>
                <a:srgbClr val="9CE9C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39"/>
            <p:cNvSpPr txBox="1"/>
            <p:nvPr/>
          </p:nvSpPr>
          <p:spPr>
            <a:xfrm rot="18900000">
              <a:off x="7248401" y="1351217"/>
              <a:ext cx="345287"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E</a:t>
              </a:r>
              <a:endParaRPr lang="zh-CN" altLang="en-US" sz="3300" b="1" dirty="0">
                <a:solidFill>
                  <a:schemeClr val="tx1">
                    <a:lumMod val="75000"/>
                    <a:lumOff val="25000"/>
                  </a:schemeClr>
                </a:solidFill>
              </a:endParaRPr>
            </a:p>
          </p:txBody>
        </p:sp>
        <p:grpSp>
          <p:nvGrpSpPr>
            <p:cNvPr id="7" name="组合 6"/>
            <p:cNvGrpSpPr/>
            <p:nvPr/>
          </p:nvGrpSpPr>
          <p:grpSpPr>
            <a:xfrm rot="18900000">
              <a:off x="6557250" y="2892087"/>
              <a:ext cx="282199" cy="272633"/>
              <a:chOff x="549275" y="533400"/>
              <a:chExt cx="561975" cy="542926"/>
            </a:xfrm>
            <a:solidFill>
              <a:schemeClr val="bg1"/>
            </a:solidFill>
          </p:grpSpPr>
          <p:sp>
            <p:nvSpPr>
              <p:cNvPr id="9"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p:spPr>
            <p:txBody>
              <a:bodyPr vert="horz" wrap="square" lIns="91440" tIns="45720" rIns="91440" bIns="45720" numCol="1" anchor="t" anchorCtr="0" compatLnSpc="1"/>
              <a:lstStyle/>
              <a:p>
                <a:endParaRPr lang="zh-CN" altLang="en-US"/>
              </a:p>
            </p:txBody>
          </p:sp>
          <p:sp>
            <p:nvSpPr>
              <p:cNvPr id="10" name="Freeform 17"/>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p:spPr>
            <p:txBody>
              <a:bodyPr vert="horz" wrap="square" lIns="91440" tIns="45720" rIns="91440" bIns="45720" numCol="1" anchor="t" anchorCtr="0" compatLnSpc="1"/>
              <a:lstStyle/>
              <a:p>
                <a:endParaRPr lang="zh-CN" altLang="en-US"/>
              </a:p>
            </p:txBody>
          </p:sp>
          <p:sp>
            <p:nvSpPr>
              <p:cNvPr id="11" name="Freeform 18"/>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p:spPr>
            <p:txBody>
              <a:bodyPr vert="horz" wrap="square" lIns="91440" tIns="45720" rIns="91440" bIns="45720" numCol="1" anchor="t" anchorCtr="0" compatLnSpc="1"/>
              <a:lstStyle/>
              <a:p>
                <a:endParaRPr lang="zh-CN" altLang="en-US"/>
              </a:p>
            </p:txBody>
          </p:sp>
          <p:sp>
            <p:nvSpPr>
              <p:cNvPr id="12" name="Freeform 19"/>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p:spPr>
            <p:txBody>
              <a:bodyPr vert="horz" wrap="square" lIns="91440" tIns="45720" rIns="91440" bIns="45720" numCol="1" anchor="t" anchorCtr="0" compatLnSpc="1"/>
              <a:lstStyle/>
              <a:p>
                <a:endParaRPr lang="zh-CN" altLang="en-US"/>
              </a:p>
            </p:txBody>
          </p:sp>
          <p:sp>
            <p:nvSpPr>
              <p:cNvPr id="13" name="Freeform 20"/>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p:spPr>
            <p:txBody>
              <a:bodyPr vert="horz" wrap="square" lIns="91440" tIns="45720" rIns="91440" bIns="45720" numCol="1" anchor="t" anchorCtr="0" compatLnSpc="1"/>
              <a:lstStyle/>
              <a:p>
                <a:endParaRPr lang="zh-CN" altLang="en-US"/>
              </a:p>
            </p:txBody>
          </p:sp>
          <p:sp>
            <p:nvSpPr>
              <p:cNvPr id="14" name="Freeform 21"/>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p:spPr>
            <p:txBody>
              <a:bodyPr vert="horz" wrap="square" lIns="91440" tIns="45720" rIns="91440" bIns="45720" numCol="1" anchor="t" anchorCtr="0" compatLnSpc="1"/>
              <a:lstStyle/>
              <a:p>
                <a:endParaRPr lang="zh-CN" altLang="en-US"/>
              </a:p>
            </p:txBody>
          </p:sp>
          <p:sp>
            <p:nvSpPr>
              <p:cNvPr id="15" name="Freeform 22"/>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p:spPr>
            <p:txBody>
              <a:bodyPr vert="horz" wrap="square" lIns="91440" tIns="45720" rIns="91440" bIns="45720" numCol="1" anchor="t" anchorCtr="0" compatLnSpc="1"/>
              <a:lstStyle/>
              <a:p>
                <a:endParaRPr lang="zh-CN" altLang="en-US"/>
              </a:p>
            </p:txBody>
          </p:sp>
        </p:grpSp>
        <p:sp>
          <p:nvSpPr>
            <p:cNvPr id="8" name="文本框 67"/>
            <p:cNvSpPr txBox="1"/>
            <p:nvPr/>
          </p:nvSpPr>
          <p:spPr>
            <a:xfrm rot="18900000">
              <a:off x="6618617" y="2243337"/>
              <a:ext cx="1074743" cy="623248"/>
            </a:xfrm>
            <a:prstGeom prst="rect">
              <a:avLst/>
            </a:prstGeom>
            <a:noFill/>
          </p:spPr>
          <p:txBody>
            <a:bodyPr wrap="square" lIns="68580" tIns="34290" rIns="68580" bIns="34290" rtlCol="0">
              <a:spAutoFit/>
            </a:bodyPr>
            <a:lstStyle/>
            <a:p>
              <a:pPr>
                <a:lnSpc>
                  <a:spcPct val="150000"/>
                </a:lnSpc>
              </a:pPr>
              <a:r>
                <a:rPr lang="zh-CN" altLang="en-US" sz="800" dirty="0">
                  <a:latin typeface="微软雅黑" panose="020B0503020204020204" pitchFamily="34" charset="-122"/>
                  <a:ea typeface="微软雅黑" panose="020B0503020204020204" pitchFamily="34" charset="-122"/>
                </a:rPr>
                <a:t>简约商务风图表系列</a:t>
              </a:r>
              <a:endParaRPr lang="en-US" altLang="zh-CN" sz="800" dirty="0">
                <a:latin typeface="微软雅黑" panose="020B0503020204020204" pitchFamily="34" charset="-122"/>
                <a:ea typeface="微软雅黑" panose="020B0503020204020204" pitchFamily="34" charset="-122"/>
              </a:endParaRPr>
            </a:p>
            <a:p>
              <a:pPr>
                <a:lnSpc>
                  <a:spcPct val="150000"/>
                </a:lnSpc>
              </a:pPr>
              <a:r>
                <a:rPr lang="zh-CN" altLang="en-US" sz="800" dirty="0">
                  <a:latin typeface="微软雅黑" panose="020B0503020204020204" pitchFamily="34" charset="-122"/>
                  <a:ea typeface="微软雅黑" panose="020B0503020204020204" pitchFamily="34" charset="-122"/>
                </a:rPr>
                <a:t>◆ 在此点击输入具体文本内容</a:t>
              </a:r>
            </a:p>
          </p:txBody>
        </p:sp>
      </p:grpSp>
      <p:grpSp>
        <p:nvGrpSpPr>
          <p:cNvPr id="19" name="组合 18"/>
          <p:cNvGrpSpPr/>
          <p:nvPr/>
        </p:nvGrpSpPr>
        <p:grpSpPr>
          <a:xfrm>
            <a:off x="4500252" y="1656017"/>
            <a:ext cx="2369080" cy="3099395"/>
            <a:chOff x="4754252" y="1313117"/>
            <a:chExt cx="2369080" cy="3099395"/>
          </a:xfrm>
        </p:grpSpPr>
        <p:grpSp>
          <p:nvGrpSpPr>
            <p:cNvPr id="20" name="组合 19"/>
            <p:cNvGrpSpPr/>
            <p:nvPr/>
          </p:nvGrpSpPr>
          <p:grpSpPr>
            <a:xfrm>
              <a:off x="4754252" y="1313117"/>
              <a:ext cx="2369080" cy="3099395"/>
              <a:chOff x="4754252" y="1313117"/>
              <a:chExt cx="2369080" cy="3099395"/>
            </a:xfrm>
          </p:grpSpPr>
          <p:grpSp>
            <p:nvGrpSpPr>
              <p:cNvPr id="24" name="组合 23"/>
              <p:cNvGrpSpPr/>
              <p:nvPr/>
            </p:nvGrpSpPr>
            <p:grpSpPr>
              <a:xfrm>
                <a:off x="4754252" y="1322521"/>
                <a:ext cx="2369080" cy="3089991"/>
                <a:chOff x="1313863" y="1205784"/>
                <a:chExt cx="3158773" cy="4119987"/>
              </a:xfrm>
            </p:grpSpPr>
            <p:sp>
              <p:nvSpPr>
                <p:cNvPr id="27" name="任意多边形 2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rot="18900000">
                  <a:off x="1412062" y="1872236"/>
                  <a:ext cx="2828349" cy="1582057"/>
                </a:xfrm>
                <a:prstGeom prst="roundRect">
                  <a:avLst>
                    <a:gd name="adj" fmla="val 10245"/>
                  </a:avLst>
                </a:prstGeom>
                <a:solidFill>
                  <a:srgbClr val="92AF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38"/>
              <p:cNvSpPr txBox="1"/>
              <p:nvPr/>
            </p:nvSpPr>
            <p:spPr>
              <a:xfrm rot="18900000">
                <a:off x="5989556" y="1313117"/>
                <a:ext cx="405400"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D</a:t>
                </a:r>
                <a:endParaRPr lang="zh-CN" altLang="en-US" sz="3300" b="1" dirty="0">
                  <a:solidFill>
                    <a:schemeClr val="tx1">
                      <a:lumMod val="75000"/>
                      <a:lumOff val="25000"/>
                    </a:schemeClr>
                  </a:solidFill>
                </a:endParaRPr>
              </a:p>
            </p:txBody>
          </p:sp>
          <p:sp>
            <p:nvSpPr>
              <p:cNvPr id="26" name="文本框 66"/>
              <p:cNvSpPr txBox="1"/>
              <p:nvPr/>
            </p:nvSpPr>
            <p:spPr>
              <a:xfrm rot="18900000">
                <a:off x="5370624" y="2265139"/>
                <a:ext cx="1074743" cy="601511"/>
              </a:xfrm>
              <a:prstGeom prst="rect">
                <a:avLst/>
              </a:prstGeom>
              <a:noFill/>
            </p:spPr>
            <p:txBody>
              <a:bodyPr wrap="square" lIns="68580" tIns="34290" rIns="68580" bIns="34290"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8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21" name="组合 20"/>
            <p:cNvGrpSpPr/>
            <p:nvPr/>
          </p:nvGrpSpPr>
          <p:grpSpPr>
            <a:xfrm rot="18900000">
              <a:off x="5383836" y="2880384"/>
              <a:ext cx="190662" cy="242402"/>
              <a:chOff x="3290888" y="533400"/>
              <a:chExt cx="427038" cy="542925"/>
            </a:xfrm>
            <a:solidFill>
              <a:schemeClr val="bg1"/>
            </a:solidFill>
          </p:grpSpPr>
          <p:sp>
            <p:nvSpPr>
              <p:cNvPr id="22"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p:spPr>
            <p:txBody>
              <a:bodyPr vert="horz" wrap="square" lIns="91440" tIns="45720" rIns="91440" bIns="45720" numCol="1" anchor="t" anchorCtr="0" compatLnSpc="1"/>
              <a:lstStyle/>
              <a:p>
                <a:endParaRPr lang="zh-CN" altLang="en-US"/>
              </a:p>
            </p:txBody>
          </p:sp>
          <p:sp>
            <p:nvSpPr>
              <p:cNvPr id="23"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p:spPr>
            <p:txBody>
              <a:bodyPr vert="horz" wrap="square" lIns="91440" tIns="45720" rIns="91440" bIns="45720" numCol="1" anchor="t" anchorCtr="0" compatLnSpc="1"/>
              <a:lstStyle/>
              <a:p>
                <a:endParaRPr lang="zh-CN" altLang="en-US"/>
              </a:p>
            </p:txBody>
          </p:sp>
        </p:grpSp>
      </p:grpSp>
      <p:grpSp>
        <p:nvGrpSpPr>
          <p:cNvPr id="30" name="组合 29"/>
          <p:cNvGrpSpPr/>
          <p:nvPr/>
        </p:nvGrpSpPr>
        <p:grpSpPr>
          <a:xfrm>
            <a:off x="3288141" y="1656018"/>
            <a:ext cx="2369080" cy="3099394"/>
            <a:chOff x="3542141" y="1313118"/>
            <a:chExt cx="2369080" cy="3099394"/>
          </a:xfrm>
        </p:grpSpPr>
        <p:grpSp>
          <p:nvGrpSpPr>
            <p:cNvPr id="31" name="组合 30"/>
            <p:cNvGrpSpPr/>
            <p:nvPr/>
          </p:nvGrpSpPr>
          <p:grpSpPr>
            <a:xfrm>
              <a:off x="3542141" y="1322521"/>
              <a:ext cx="2369080" cy="3089991"/>
              <a:chOff x="1313863" y="1205784"/>
              <a:chExt cx="3158773" cy="4119987"/>
            </a:xfrm>
          </p:grpSpPr>
          <p:sp>
            <p:nvSpPr>
              <p:cNvPr id="40" name="任意多边形 39"/>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rot="18900000">
                <a:off x="1447011" y="1857759"/>
                <a:ext cx="2787404" cy="1582057"/>
              </a:xfrm>
              <a:prstGeom prst="roundRect">
                <a:avLst>
                  <a:gd name="adj" fmla="val 10245"/>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7"/>
            <p:cNvSpPr txBox="1"/>
            <p:nvPr/>
          </p:nvSpPr>
          <p:spPr>
            <a:xfrm rot="18900000">
              <a:off x="4801456" y="1313118"/>
              <a:ext cx="362118"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C</a:t>
              </a:r>
              <a:endParaRPr lang="zh-CN" altLang="en-US" sz="3300" b="1" dirty="0">
                <a:solidFill>
                  <a:schemeClr val="tx1">
                    <a:lumMod val="75000"/>
                    <a:lumOff val="25000"/>
                  </a:schemeClr>
                </a:solidFill>
              </a:endParaRPr>
            </a:p>
          </p:txBody>
        </p:sp>
        <p:grpSp>
          <p:nvGrpSpPr>
            <p:cNvPr id="35" name="组合 34"/>
            <p:cNvGrpSpPr/>
            <p:nvPr/>
          </p:nvGrpSpPr>
          <p:grpSpPr>
            <a:xfrm rot="18900000">
              <a:off x="4099391" y="2853127"/>
              <a:ext cx="265444" cy="265443"/>
              <a:chOff x="5821363" y="5846763"/>
              <a:chExt cx="541338" cy="541337"/>
            </a:xfrm>
            <a:solidFill>
              <a:schemeClr val="bg1"/>
            </a:solidFill>
          </p:grpSpPr>
          <p:sp>
            <p:nvSpPr>
              <p:cNvPr id="37"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p:spPr>
            <p:txBody>
              <a:bodyPr vert="horz" wrap="square" lIns="91440" tIns="45720" rIns="91440" bIns="45720" numCol="1" anchor="t" anchorCtr="0" compatLnSpc="1"/>
              <a:lstStyle/>
              <a:p>
                <a:endParaRPr lang="zh-CN" altLang="en-US"/>
              </a:p>
            </p:txBody>
          </p:sp>
          <p:sp>
            <p:nvSpPr>
              <p:cNvPr id="38" name="Rectangle 62"/>
              <p:cNvSpPr>
                <a:spLocks noChangeArrowheads="1"/>
              </p:cNvSpPr>
              <p:nvPr/>
            </p:nvSpPr>
            <p:spPr bwMode="auto">
              <a:xfrm>
                <a:off x="5978526" y="5915025"/>
                <a:ext cx="46038" cy="44450"/>
              </a:xfrm>
              <a:prstGeom prst="rect">
                <a:avLst/>
              </a:prstGeom>
              <a:grpFill/>
              <a:ln>
                <a:noFill/>
              </a:ln>
            </p:spPr>
            <p:txBody>
              <a:bodyPr vert="horz" wrap="square" lIns="91440" tIns="45720" rIns="91440" bIns="45720" numCol="1" anchor="t" anchorCtr="0" compatLnSpc="1"/>
              <a:lstStyle/>
              <a:p>
                <a:endParaRPr lang="zh-CN" altLang="en-US"/>
              </a:p>
            </p:txBody>
          </p:sp>
          <p:sp>
            <p:nvSpPr>
              <p:cNvPr id="39" name="Freeform 63"/>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36" name="文本框 65"/>
            <p:cNvSpPr txBox="1"/>
            <p:nvPr/>
          </p:nvSpPr>
          <p:spPr>
            <a:xfrm rot="18900000">
              <a:off x="4170282" y="2243547"/>
              <a:ext cx="1074743" cy="601511"/>
            </a:xfrm>
            <a:prstGeom prst="rect">
              <a:avLst/>
            </a:prstGeom>
            <a:noFill/>
          </p:spPr>
          <p:txBody>
            <a:bodyPr wrap="square" lIns="68580" tIns="34290" rIns="68580" bIns="34290"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8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43" name="组合 42"/>
          <p:cNvGrpSpPr/>
          <p:nvPr/>
        </p:nvGrpSpPr>
        <p:grpSpPr>
          <a:xfrm>
            <a:off x="2076030" y="1656019"/>
            <a:ext cx="2369080" cy="3099393"/>
            <a:chOff x="2330030" y="1313119"/>
            <a:chExt cx="2369080" cy="3099393"/>
          </a:xfrm>
        </p:grpSpPr>
        <p:grpSp>
          <p:nvGrpSpPr>
            <p:cNvPr id="44" name="组合 43"/>
            <p:cNvGrpSpPr/>
            <p:nvPr/>
          </p:nvGrpSpPr>
          <p:grpSpPr>
            <a:xfrm>
              <a:off x="2330030" y="1322521"/>
              <a:ext cx="2369080" cy="3089991"/>
              <a:chOff x="1313863" y="1205784"/>
              <a:chExt cx="3158773" cy="4119987"/>
            </a:xfrm>
          </p:grpSpPr>
          <p:sp>
            <p:nvSpPr>
              <p:cNvPr id="51" name="任意多边形 50"/>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rot="18900000">
                <a:off x="1403031" y="1875976"/>
                <a:ext cx="2838930" cy="1582057"/>
              </a:xfrm>
              <a:prstGeom prst="roundRect">
                <a:avLst>
                  <a:gd name="adj" fmla="val 10245"/>
                </a:avLst>
              </a:prstGeom>
              <a:solidFill>
                <a:srgbClr val="0099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36"/>
            <p:cNvSpPr txBox="1"/>
            <p:nvPr/>
          </p:nvSpPr>
          <p:spPr>
            <a:xfrm rot="18900000">
              <a:off x="3585104" y="1313119"/>
              <a:ext cx="375344"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B</a:t>
              </a:r>
              <a:endParaRPr lang="zh-CN" altLang="en-US" sz="3300" b="1" dirty="0">
                <a:solidFill>
                  <a:schemeClr val="tx1">
                    <a:lumMod val="75000"/>
                    <a:lumOff val="25000"/>
                  </a:schemeClr>
                </a:solidFill>
              </a:endParaRPr>
            </a:p>
          </p:txBody>
        </p:sp>
        <p:grpSp>
          <p:nvGrpSpPr>
            <p:cNvPr id="46" name="组合 45"/>
            <p:cNvGrpSpPr/>
            <p:nvPr/>
          </p:nvGrpSpPr>
          <p:grpSpPr>
            <a:xfrm rot="18900000">
              <a:off x="2872599" y="2814967"/>
              <a:ext cx="316809" cy="290719"/>
              <a:chOff x="3222625" y="3211513"/>
              <a:chExt cx="539750" cy="495300"/>
            </a:xfrm>
            <a:solidFill>
              <a:schemeClr val="bg1"/>
            </a:solidFill>
          </p:grpSpPr>
          <p:sp>
            <p:nvSpPr>
              <p:cNvPr id="48"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p:spPr>
            <p:txBody>
              <a:bodyPr vert="horz" wrap="square" lIns="91440" tIns="45720" rIns="91440" bIns="45720" numCol="1" anchor="t" anchorCtr="0" compatLnSpc="1"/>
              <a:lstStyle/>
              <a:p>
                <a:endParaRPr lang="zh-CN" altLang="en-US"/>
              </a:p>
            </p:txBody>
          </p:sp>
          <p:sp>
            <p:nvSpPr>
              <p:cNvPr id="49" name="Oval 43"/>
              <p:cNvSpPr>
                <a:spLocks noChangeArrowheads="1"/>
              </p:cNvSpPr>
              <p:nvPr/>
            </p:nvSpPr>
            <p:spPr bwMode="auto">
              <a:xfrm>
                <a:off x="3379788" y="3302000"/>
                <a:ext cx="90488" cy="90488"/>
              </a:xfrm>
              <a:prstGeom prst="ellipse">
                <a:avLst/>
              </a:prstGeom>
              <a:grpFill/>
              <a:ln>
                <a:noFill/>
              </a:ln>
            </p:spPr>
            <p:txBody>
              <a:bodyPr vert="horz" wrap="square" lIns="91440" tIns="45720" rIns="91440" bIns="45720" numCol="1" anchor="t" anchorCtr="0" compatLnSpc="1"/>
              <a:lstStyle/>
              <a:p>
                <a:endParaRPr lang="zh-CN" altLang="en-US"/>
              </a:p>
            </p:txBody>
          </p:sp>
          <p:sp>
            <p:nvSpPr>
              <p:cNvPr id="50"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p:spPr>
            <p:txBody>
              <a:bodyPr vert="horz" wrap="square" lIns="91440" tIns="45720" rIns="91440" bIns="45720" numCol="1" anchor="t" anchorCtr="0" compatLnSpc="1"/>
              <a:lstStyle/>
              <a:p>
                <a:endParaRPr lang="zh-CN" altLang="en-US"/>
              </a:p>
            </p:txBody>
          </p:sp>
        </p:grpSp>
        <p:sp>
          <p:nvSpPr>
            <p:cNvPr id="47" name="文本框 64"/>
            <p:cNvSpPr txBox="1"/>
            <p:nvPr/>
          </p:nvSpPr>
          <p:spPr>
            <a:xfrm rot="18900000">
              <a:off x="3008672" y="2167401"/>
              <a:ext cx="1074743" cy="601511"/>
            </a:xfrm>
            <a:prstGeom prst="rect">
              <a:avLst/>
            </a:prstGeom>
            <a:noFill/>
          </p:spPr>
          <p:txBody>
            <a:bodyPr wrap="square" lIns="68580" tIns="34290" rIns="68580" bIns="34290"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8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54" name="组合 53"/>
          <p:cNvGrpSpPr/>
          <p:nvPr/>
        </p:nvGrpSpPr>
        <p:grpSpPr>
          <a:xfrm>
            <a:off x="863919" y="1656020"/>
            <a:ext cx="2369080" cy="3099392"/>
            <a:chOff x="1117919" y="1313120"/>
            <a:chExt cx="2369080" cy="3099392"/>
          </a:xfrm>
        </p:grpSpPr>
        <p:grpSp>
          <p:nvGrpSpPr>
            <p:cNvPr id="55" name="组合 54"/>
            <p:cNvGrpSpPr/>
            <p:nvPr/>
          </p:nvGrpSpPr>
          <p:grpSpPr>
            <a:xfrm>
              <a:off x="1117919" y="1322521"/>
              <a:ext cx="2369080" cy="3089991"/>
              <a:chOff x="1313863" y="1205784"/>
              <a:chExt cx="3158773" cy="4119987"/>
            </a:xfrm>
          </p:grpSpPr>
          <p:sp>
            <p:nvSpPr>
              <p:cNvPr id="62" name="任意多边形 61"/>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rot="18900000">
                <a:off x="1404860" y="1875219"/>
                <a:ext cx="2836786" cy="1582057"/>
              </a:xfrm>
              <a:prstGeom prst="roundRect">
                <a:avLst>
                  <a:gd name="adj" fmla="val 10245"/>
                </a:avLst>
              </a:prstGeom>
              <a:solidFill>
                <a:srgbClr val="9CE9C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文本框 35"/>
            <p:cNvSpPr txBox="1"/>
            <p:nvPr/>
          </p:nvSpPr>
          <p:spPr>
            <a:xfrm rot="18900000">
              <a:off x="2365746" y="1313120"/>
              <a:ext cx="394580"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A</a:t>
              </a:r>
              <a:endParaRPr lang="zh-CN" altLang="en-US" sz="3300" b="1" dirty="0">
                <a:solidFill>
                  <a:schemeClr val="tx1">
                    <a:lumMod val="75000"/>
                    <a:lumOff val="25000"/>
                  </a:schemeClr>
                </a:solidFill>
              </a:endParaRPr>
            </a:p>
          </p:txBody>
        </p:sp>
        <p:grpSp>
          <p:nvGrpSpPr>
            <p:cNvPr id="57" name="组合 56"/>
            <p:cNvGrpSpPr/>
            <p:nvPr/>
          </p:nvGrpSpPr>
          <p:grpSpPr>
            <a:xfrm>
              <a:off x="1552228" y="2722191"/>
              <a:ext cx="311277" cy="311276"/>
              <a:chOff x="4549775" y="536575"/>
              <a:chExt cx="539751" cy="539750"/>
            </a:xfrm>
          </p:grpSpPr>
          <p:sp>
            <p:nvSpPr>
              <p:cNvPr id="59" name="Freeform 53"/>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4"/>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5"/>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文本框 63"/>
            <p:cNvSpPr txBox="1"/>
            <p:nvPr/>
          </p:nvSpPr>
          <p:spPr>
            <a:xfrm rot="18900000">
              <a:off x="1655579" y="2142162"/>
              <a:ext cx="1074743" cy="553998"/>
            </a:xfrm>
            <a:prstGeom prst="rect">
              <a:avLst/>
            </a:prstGeom>
            <a:noFill/>
          </p:spPr>
          <p:txBody>
            <a:bodyPr wrap="square" lIns="68580" tIns="34290" rIns="68580" bIns="34290"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简约商务风图表系列</a:t>
              </a:r>
              <a:endParaRPr lang="en-US" altLang="zh-CN" sz="700" dirty="0">
                <a:latin typeface="微软雅黑" panose="020B0503020204020204" pitchFamily="34" charset="-122"/>
                <a:ea typeface="微软雅黑" panose="020B0503020204020204" pitchFamily="34" charset="-122"/>
              </a:endParaRPr>
            </a:p>
            <a:p>
              <a:pPr>
                <a:lnSpc>
                  <a:spcPct val="150000"/>
                </a:lnSpc>
              </a:pPr>
              <a:r>
                <a:rPr lang="zh-CN" altLang="en-US" sz="700" dirty="0">
                  <a:latin typeface="微软雅黑" panose="020B0503020204020204" pitchFamily="34" charset="-122"/>
                  <a:ea typeface="微软雅黑" panose="020B0503020204020204" pitchFamily="34" charset="-122"/>
                </a:rPr>
                <a:t>◆ 在此点击输入具体文本内容</a:t>
              </a:r>
            </a:p>
          </p:txBody>
        </p:sp>
      </p:grpSp>
      <p:grpSp>
        <p:nvGrpSpPr>
          <p:cNvPr id="65" name="组合 64"/>
          <p:cNvGrpSpPr/>
          <p:nvPr/>
        </p:nvGrpSpPr>
        <p:grpSpPr>
          <a:xfrm>
            <a:off x="755255" y="3990027"/>
            <a:ext cx="3505619" cy="371612"/>
            <a:chOff x="5182386" y="2772098"/>
            <a:chExt cx="3505619" cy="371612"/>
          </a:xfrm>
          <a:solidFill>
            <a:srgbClr val="C42A13"/>
          </a:solidFill>
        </p:grpSpPr>
        <p:sp>
          <p:nvSpPr>
            <p:cNvPr id="66" name="Freeform 60"/>
            <p:cNvSpPr/>
            <p:nvPr/>
          </p:nvSpPr>
          <p:spPr bwMode="auto">
            <a:xfrm>
              <a:off x="5182386" y="2772098"/>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rgbClr val="9CE9CF"/>
            </a:solidFill>
            <a:ln>
              <a:noFill/>
            </a:ln>
          </p:spPr>
          <p:txBody>
            <a:bodyPr vert="horz" wrap="square" lIns="68580" tIns="34290" rIns="68580" bIns="34290" numCol="1" anchor="t" anchorCtr="0" compatLnSpc="1"/>
            <a:lstStyle/>
            <a:p>
              <a:endParaRPr lang="zh-CN" altLang="en-US"/>
            </a:p>
          </p:txBody>
        </p:sp>
        <p:sp>
          <p:nvSpPr>
            <p:cNvPr id="67" name="圆角矩形 66"/>
            <p:cNvSpPr/>
            <p:nvPr/>
          </p:nvSpPr>
          <p:spPr>
            <a:xfrm>
              <a:off x="5598626" y="2871397"/>
              <a:ext cx="3089379" cy="272313"/>
            </a:xfrm>
            <a:prstGeom prst="roundRect">
              <a:avLst>
                <a:gd name="adj" fmla="val 9938"/>
              </a:avLst>
            </a:prstGeom>
            <a:solidFill>
              <a:srgbClr val="9CE9C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400" dirty="0" smtClean="0">
                  <a:solidFill>
                    <a:schemeClr val="tx1"/>
                  </a:solidFill>
                  <a:latin typeface="微软雅黑" panose="020B0503020204020204" pitchFamily="34" charset="-122"/>
                  <a:ea typeface="微软雅黑" panose="020B0503020204020204" pitchFamily="34" charset="-122"/>
                  <a:cs typeface="Arial Unicode MS" panose="020B0604020202020204" charset="-122"/>
                </a:rPr>
                <a:t>单击此处输入文本内容</a:t>
              </a:r>
              <a:endParaRPr lang="zh-CN" altLang="en-US" sz="1400" dirty="0">
                <a:solidFill>
                  <a:schemeClr val="tx1"/>
                </a:solidFill>
                <a:latin typeface="微软雅黑" panose="020B0503020204020204" pitchFamily="34" charset="-122"/>
                <a:ea typeface="微软雅黑" panose="020B0503020204020204" pitchFamily="34" charset="-122"/>
                <a:cs typeface="Arial Unicode MS" panose="020B0604020202020204" charset="-122"/>
              </a:endParaRPr>
            </a:p>
          </p:txBody>
        </p:sp>
      </p:grpSp>
      <p:sp>
        <p:nvSpPr>
          <p:cNvPr id="68" name="矩形 67"/>
          <p:cNvSpPr/>
          <p:nvPr/>
        </p:nvSpPr>
        <p:spPr>
          <a:xfrm>
            <a:off x="766140" y="4462885"/>
            <a:ext cx="7440292" cy="342896"/>
          </a:xfrm>
          <a:prstGeom prst="rect">
            <a:avLst/>
          </a:prstGeom>
        </p:spPr>
        <p:txBody>
          <a:bodyPr wrap="square" lIns="65261" tIns="32630" rIns="65261" bIns="32630">
            <a:spAutoFit/>
          </a:bodyPr>
          <a:lstStyle/>
          <a:p>
            <a:pPr algn="just">
              <a:spcBef>
                <a:spcPts val="600"/>
              </a:spcBef>
              <a:spcAft>
                <a:spcPts val="600"/>
              </a:spcAft>
              <a:buClr>
                <a:srgbClr val="074AA1"/>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此处请</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在此处输入您的文本，或者复制您的文本粘贴到此处请在此处输入您的文本，或者复制您的文本粘贴到</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此处</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fade">
                                      <p:cBhvr>
                                        <p:cTn id="7" dur="500"/>
                                        <p:tgtEl>
                                          <p:spTgt spid="34">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par>
                                <p:cTn id="12" presetID="52" presetClass="entr" presetSubtype="0" fill="hold" nodeType="withEffect">
                                  <p:stCondLst>
                                    <p:cond delay="0"/>
                                  </p:stCondLst>
                                  <p:childTnLst>
                                    <p:set>
                                      <p:cBhvr>
                                        <p:cTn id="13" dur="1" fill="hold">
                                          <p:stCondLst>
                                            <p:cond delay="0"/>
                                          </p:stCondLst>
                                        </p:cTn>
                                        <p:tgtEl>
                                          <p:spTgt spid="54"/>
                                        </p:tgtEl>
                                        <p:attrNameLst>
                                          <p:attrName>style.visibility</p:attrName>
                                        </p:attrNameLst>
                                      </p:cBhvr>
                                      <p:to>
                                        <p:strVal val="visible"/>
                                      </p:to>
                                    </p:set>
                                    <p:animScale>
                                      <p:cBhvr>
                                        <p:cTn id="14"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4"/>
                                        </p:tgtEl>
                                        <p:attrNameLst>
                                          <p:attrName>ppt_x</p:attrName>
                                          <p:attrName>ppt_y</p:attrName>
                                        </p:attrNameLst>
                                      </p:cBhvr>
                                    </p:animMotion>
                                    <p:animEffect transition="in" filter="fade">
                                      <p:cBhvr>
                                        <p:cTn id="16" dur="1000"/>
                                        <p:tgtEl>
                                          <p:spTgt spid="54"/>
                                        </p:tgtEl>
                                      </p:cBhvr>
                                    </p:animEffect>
                                  </p:childTnLst>
                                </p:cTn>
                              </p:par>
                            </p:childTnLst>
                          </p:cTn>
                        </p:par>
                        <p:par>
                          <p:cTn id="17" fill="hold">
                            <p:stCondLst>
                              <p:cond delay="1000"/>
                            </p:stCondLst>
                            <p:childTnLst>
                              <p:par>
                                <p:cTn id="18" presetID="52" presetClass="entr" presetSubtype="0" fill="hold" nodeType="afterEffect">
                                  <p:stCondLst>
                                    <p:cond delay="0"/>
                                  </p:stCondLst>
                                  <p:childTnLst>
                                    <p:set>
                                      <p:cBhvr>
                                        <p:cTn id="19" dur="1" fill="hold">
                                          <p:stCondLst>
                                            <p:cond delay="0"/>
                                          </p:stCondLst>
                                        </p:cTn>
                                        <p:tgtEl>
                                          <p:spTgt spid="43"/>
                                        </p:tgtEl>
                                        <p:attrNameLst>
                                          <p:attrName>style.visibility</p:attrName>
                                        </p:attrNameLst>
                                      </p:cBhvr>
                                      <p:to>
                                        <p:strVal val="visible"/>
                                      </p:to>
                                    </p:set>
                                    <p:animScale>
                                      <p:cBhvr>
                                        <p:cTn id="2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43"/>
                                        </p:tgtEl>
                                        <p:attrNameLst>
                                          <p:attrName>ppt_x</p:attrName>
                                          <p:attrName>ppt_y</p:attrName>
                                        </p:attrNameLst>
                                      </p:cBhvr>
                                    </p:animMotion>
                                    <p:animEffect transition="in" filter="fade">
                                      <p:cBhvr>
                                        <p:cTn id="22" dur="1000"/>
                                        <p:tgtEl>
                                          <p:spTgt spid="43"/>
                                        </p:tgtEl>
                                      </p:cBhvr>
                                    </p:animEffect>
                                  </p:childTnLst>
                                </p:cTn>
                              </p:par>
                            </p:childTnLst>
                          </p:cTn>
                        </p:par>
                        <p:par>
                          <p:cTn id="23" fill="hold">
                            <p:stCondLst>
                              <p:cond delay="2000"/>
                            </p:stCondLst>
                            <p:childTnLst>
                              <p:par>
                                <p:cTn id="24" presetID="52" presetClass="entr" presetSubtype="0"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Scale>
                                      <p:cBhvr>
                                        <p:cTn id="26"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0"/>
                                        </p:tgtEl>
                                        <p:attrNameLst>
                                          <p:attrName>ppt_x</p:attrName>
                                          <p:attrName>ppt_y</p:attrName>
                                        </p:attrNameLst>
                                      </p:cBhvr>
                                    </p:animMotion>
                                    <p:animEffect transition="in" filter="fade">
                                      <p:cBhvr>
                                        <p:cTn id="28" dur="1000"/>
                                        <p:tgtEl>
                                          <p:spTgt spid="30"/>
                                        </p:tgtEl>
                                      </p:cBhvr>
                                    </p:animEffect>
                                  </p:childTnLst>
                                </p:cTn>
                              </p:par>
                            </p:childTnLst>
                          </p:cTn>
                        </p:par>
                        <p:par>
                          <p:cTn id="29" fill="hold">
                            <p:stCondLst>
                              <p:cond delay="3000"/>
                            </p:stCondLst>
                            <p:childTnLst>
                              <p:par>
                                <p:cTn id="30" presetID="52"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Scale>
                                      <p:cBhvr>
                                        <p:cTn id="3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9"/>
                                        </p:tgtEl>
                                        <p:attrNameLst>
                                          <p:attrName>ppt_x</p:attrName>
                                          <p:attrName>ppt_y</p:attrName>
                                        </p:attrNameLst>
                                      </p:cBhvr>
                                    </p:animMotion>
                                    <p:animEffect transition="in" filter="fade">
                                      <p:cBhvr>
                                        <p:cTn id="34" dur="1000"/>
                                        <p:tgtEl>
                                          <p:spTgt spid="19"/>
                                        </p:tgtEl>
                                      </p:cBhvr>
                                    </p:animEffect>
                                  </p:childTnLst>
                                </p:cTn>
                              </p:par>
                            </p:childTnLst>
                          </p:cTn>
                        </p:par>
                        <p:par>
                          <p:cTn id="35" fill="hold">
                            <p:stCondLst>
                              <p:cond delay="4000"/>
                            </p:stCondLst>
                            <p:childTnLst>
                              <p:par>
                                <p:cTn id="36" presetID="52"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Scale>
                                      <p:cBhvr>
                                        <p:cTn id="3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4"/>
                                        </p:tgtEl>
                                        <p:attrNameLst>
                                          <p:attrName>ppt_x</p:attrName>
                                          <p:attrName>ppt_y</p:attrName>
                                        </p:attrNameLst>
                                      </p:cBhvr>
                                    </p:animMotion>
                                    <p:animEffect transition="in" filter="fade">
                                      <p:cBhvr>
                                        <p:cTn id="40" dur="1000"/>
                                        <p:tgtEl>
                                          <p:spTgt spid="4"/>
                                        </p:tgtEl>
                                      </p:cBhvr>
                                    </p:animEffect>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wipe(left)">
                                      <p:cBhvr>
                                        <p:cTn id="44" dur="500"/>
                                        <p:tgtEl>
                                          <p:spTgt spid="65"/>
                                        </p:tgtEl>
                                      </p:cBhvr>
                                    </p:animEffect>
                                  </p:childTnLst>
                                </p:cTn>
                              </p:par>
                            </p:childTnLst>
                          </p:cTn>
                        </p:par>
                        <p:par>
                          <p:cTn id="45" fill="hold">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68"/>
                                        </p:tgtEl>
                                        <p:attrNameLst>
                                          <p:attrName>style.visibility</p:attrName>
                                        </p:attrNameLst>
                                      </p:cBhvr>
                                      <p:to>
                                        <p:strVal val="visible"/>
                                      </p:to>
                                    </p:set>
                                    <p:animEffect transition="in" filter="wipe(left)">
                                      <p:cBhvr>
                                        <p:cTn id="48"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41684"/>
          <a:stretch>
            <a:fillRect/>
          </a:stretch>
        </p:blipFill>
        <p:spPr>
          <a:xfrm>
            <a:off x="0" y="198"/>
            <a:ext cx="8959850" cy="5029078"/>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20937" t="583" r="33021" b="53810"/>
          <a:stretch>
            <a:fillRect/>
          </a:stretch>
        </p:blipFill>
        <p:spPr>
          <a:xfrm>
            <a:off x="789709" y="1114378"/>
            <a:ext cx="4125192" cy="2190463"/>
          </a:xfrm>
          <a:prstGeom prst="rect">
            <a:avLst/>
          </a:prstGeom>
        </p:spPr>
      </p:pic>
      <p:sp>
        <p:nvSpPr>
          <p:cNvPr id="10" name="矩形 9"/>
          <p:cNvSpPr/>
          <p:nvPr/>
        </p:nvSpPr>
        <p:spPr>
          <a:xfrm>
            <a:off x="4605675" y="1826799"/>
            <a:ext cx="2056332" cy="544636"/>
          </a:xfrm>
          <a:prstGeom prst="rect">
            <a:avLst/>
          </a:prstGeom>
        </p:spPr>
        <p:txBody>
          <a:bodyPr wrap="none">
            <a:spAutoFit/>
          </a:bodyPr>
          <a:lstStyle/>
          <a:p>
            <a:pPr>
              <a:lnSpc>
                <a:spcPct val="150000"/>
              </a:lnSpc>
            </a:pPr>
            <a:r>
              <a:rPr lang="zh-CN" altLang="en-US" sz="2205" b="1" spc="220" dirty="0" smtClean="0">
                <a:latin typeface="方正清刻本悦宋简体" panose="02000000000000000000" pitchFamily="2" charset="-122"/>
                <a:ea typeface="方正清刻本悦宋简体" panose="02000000000000000000" pitchFamily="2" charset="-122"/>
              </a:rPr>
              <a:t>策划方案特色</a:t>
            </a:r>
            <a:endParaRPr lang="en-US" altLang="zh-CN" sz="2205" b="1" spc="220" dirty="0">
              <a:latin typeface="方正清刻本悦宋简体" panose="02000000000000000000" pitchFamily="2" charset="-122"/>
              <a:ea typeface="方正清刻本悦宋简体" panose="02000000000000000000" pitchFamily="2" charset="-122"/>
            </a:endParaRPr>
          </a:p>
        </p:txBody>
      </p:sp>
      <p:sp>
        <p:nvSpPr>
          <p:cNvPr id="11" name="矩形 10"/>
          <p:cNvSpPr/>
          <p:nvPr/>
        </p:nvSpPr>
        <p:spPr>
          <a:xfrm>
            <a:off x="4639977" y="2267753"/>
            <a:ext cx="2809423" cy="276999"/>
          </a:xfrm>
          <a:prstGeom prst="rect">
            <a:avLst/>
          </a:prstGeom>
        </p:spPr>
        <p:txBody>
          <a:bodyPr wrap="none">
            <a:spAutoFit/>
          </a:bodyPr>
          <a:lstStyle/>
          <a:p>
            <a:r>
              <a:rPr lang="en-US" altLang="zh-CN" sz="1200" spc="220" dirty="0" smtClean="0">
                <a:solidFill>
                  <a:srgbClr val="2B2B2B"/>
                </a:solidFill>
                <a:latin typeface="方正清刻本悦宋简体" panose="02000000000000000000" pitchFamily="2" charset="-122"/>
                <a:ea typeface="方正清刻本悦宋简体" panose="02000000000000000000" pitchFamily="2" charset="-122"/>
              </a:rPr>
              <a:t>PLANNING SCHEME FEATURES</a:t>
            </a:r>
            <a:endParaRPr lang="zh-CN" altLang="en-US" sz="1200" spc="220"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5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 Box 7"/>
          <p:cNvSpPr txBox="1">
            <a:spLocks noChangeArrowheads="1"/>
          </p:cNvSpPr>
          <p:nvPr/>
        </p:nvSpPr>
        <p:spPr bwMode="auto">
          <a:xfrm>
            <a:off x="293688" y="612642"/>
            <a:ext cx="2265473"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PLANNING SCHEME FEATURES</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70" name="矩形 69"/>
          <p:cNvSpPr/>
          <p:nvPr/>
        </p:nvSpPr>
        <p:spPr>
          <a:xfrm>
            <a:off x="216281" y="283890"/>
            <a:ext cx="180241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策划方案特色</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71" name="矩形 70"/>
          <p:cNvSpPr/>
          <p:nvPr/>
        </p:nvSpPr>
        <p:spPr>
          <a:xfrm>
            <a:off x="3685165" y="2183530"/>
            <a:ext cx="4058659" cy="1720984"/>
          </a:xfrm>
          <a:prstGeom prst="rect">
            <a:avLst/>
          </a:prstGeom>
        </p:spPr>
        <p:txBody>
          <a:bodyPr wrap="square">
            <a:spAutoFit/>
          </a:bodyPr>
          <a:lstStyle/>
          <a:p>
            <a:r>
              <a:rPr lang="zh-CN" altLang="en-US" dirty="0" smtClean="0">
                <a:latin typeface="方正清刻本悦宋简体" panose="02000000000000000000" pitchFamily="2" charset="-122"/>
                <a:ea typeface="方正清刻本悦宋简体" panose="02000000000000000000" pitchFamily="2" charset="-122"/>
              </a:rPr>
              <a:t>1、现场主持人要有很强的控制能力、言语表达能力，节目设计必须合理、有趣，让员工能够很好的理解参与。</a:t>
            </a:r>
            <a:endParaRPr lang="en-US" altLang="zh-CN" dirty="0" smtClean="0">
              <a:latin typeface="方正清刻本悦宋简体" panose="02000000000000000000" pitchFamily="2" charset="-122"/>
              <a:ea typeface="方正清刻本悦宋简体" panose="02000000000000000000" pitchFamily="2" charset="-122"/>
            </a:endParaRPr>
          </a:p>
          <a:p>
            <a:r>
              <a:rPr lang="en-US" altLang="zh-CN" dirty="0" smtClean="0">
                <a:latin typeface="方正清刻本悦宋简体" panose="02000000000000000000" pitchFamily="2" charset="-122"/>
                <a:ea typeface="方正清刻本悦宋简体" panose="02000000000000000000" pitchFamily="2" charset="-122"/>
              </a:rPr>
              <a:t>2</a:t>
            </a:r>
            <a:r>
              <a:rPr lang="zh-CN" altLang="en-US" dirty="0" smtClean="0">
                <a:latin typeface="方正清刻本悦宋简体" panose="02000000000000000000" pitchFamily="2" charset="-122"/>
                <a:ea typeface="方正清刻本悦宋简体" panose="02000000000000000000" pitchFamily="2" charset="-122"/>
              </a:rPr>
              <a:t>、制作一些精美卡片，上面印刷中秋节来历、典故、赏月、诗词等内容，发给员工作为此次活动的纪念，既能让员工长时间记住此次活动又能更好的了解中国文化。</a:t>
            </a:r>
          </a:p>
          <a:p>
            <a:endParaRPr lang="zh-CN" altLang="en-US" dirty="0">
              <a:latin typeface="方正清刻本悦宋简体" panose="02000000000000000000" pitchFamily="2" charset="-122"/>
              <a:ea typeface="方正清刻本悦宋简体" panose="02000000000000000000" pitchFamily="2" charset="-122"/>
            </a:endParaRPr>
          </a:p>
        </p:txBody>
      </p:sp>
      <p:pic>
        <p:nvPicPr>
          <p:cNvPr id="72" name="图片 71"/>
          <p:cNvPicPr>
            <a:picLocks noChangeAspect="1"/>
          </p:cNvPicPr>
          <p:nvPr/>
        </p:nvPicPr>
        <p:blipFill>
          <a:blip r:embed="rId3"/>
          <a:stretch>
            <a:fillRect/>
          </a:stretch>
        </p:blipFill>
        <p:spPr>
          <a:xfrm>
            <a:off x="1438275" y="2183530"/>
            <a:ext cx="1698474" cy="1479998"/>
          </a:xfrm>
          <a:prstGeom prst="rect">
            <a:avLst/>
          </a:prstGeom>
          <a:effectLst>
            <a:outerShdw blurRad="50800" dist="38100" dir="2700000" algn="tl"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animEffect transition="in" filter="fade">
                                      <p:cBhvr>
                                        <p:cTn id="7" dur="500"/>
                                        <p:tgtEl>
                                          <p:spTgt spid="70">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500"/>
                                        <p:tgtEl>
                                          <p:spTgt spid="69"/>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wheel(1)">
                                      <p:cBhvr>
                                        <p:cTn id="15" dur="2000"/>
                                        <p:tgtEl>
                                          <p:spTgt spid="72"/>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wipe(up)">
                                      <p:cBhvr>
                                        <p:cTn id="1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 Box 7"/>
          <p:cNvSpPr txBox="1">
            <a:spLocks noChangeArrowheads="1"/>
          </p:cNvSpPr>
          <p:nvPr/>
        </p:nvSpPr>
        <p:spPr bwMode="auto">
          <a:xfrm>
            <a:off x="293688" y="612642"/>
            <a:ext cx="2265473"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PLANNING SCHEME FEATURES</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70" name="矩形 69"/>
          <p:cNvSpPr/>
          <p:nvPr/>
        </p:nvSpPr>
        <p:spPr>
          <a:xfrm>
            <a:off x="216281" y="283890"/>
            <a:ext cx="180241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策划方案特色</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6" name="矩形 5"/>
          <p:cNvSpPr/>
          <p:nvPr/>
        </p:nvSpPr>
        <p:spPr>
          <a:xfrm>
            <a:off x="3901066" y="2073208"/>
            <a:ext cx="4696834" cy="1720984"/>
          </a:xfrm>
          <a:prstGeom prst="rect">
            <a:avLst/>
          </a:prstGeom>
        </p:spPr>
        <p:txBody>
          <a:bodyPr wrap="square">
            <a:spAutoFit/>
          </a:bodyPr>
          <a:lstStyle/>
          <a:p>
            <a:r>
              <a:rPr lang="en-US" altLang="zh-CN" dirty="0" smtClean="0">
                <a:latin typeface="方正清刻本悦宋简体" panose="02000000000000000000" pitchFamily="2" charset="-122"/>
                <a:ea typeface="方正清刻本悦宋简体" panose="02000000000000000000" pitchFamily="2" charset="-122"/>
              </a:rPr>
              <a:t>1</a:t>
            </a:r>
            <a:r>
              <a:rPr lang="zh-CN" altLang="en-US" dirty="0" smtClean="0">
                <a:latin typeface="方正清刻本悦宋简体" panose="02000000000000000000" pitchFamily="2" charset="-122"/>
                <a:ea typeface="方正清刻本悦宋简体" panose="02000000000000000000" pitchFamily="2" charset="-122"/>
              </a:rPr>
              <a:t>、活动形式：动态或者静态影像资料播放，由主持人讲解</a:t>
            </a:r>
          </a:p>
          <a:p>
            <a:endParaRPr lang="zh-CN" altLang="en-US"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活动名称：中秋，你知道吗</a:t>
            </a:r>
            <a:r>
              <a:rPr lang="en-US" altLang="zh-CN" dirty="0" smtClean="0">
                <a:latin typeface="方正清刻本悦宋简体" panose="02000000000000000000" pitchFamily="2" charset="-122"/>
                <a:ea typeface="方正清刻本悦宋简体" panose="02000000000000000000" pitchFamily="2" charset="-122"/>
              </a:rPr>
              <a:t>?</a:t>
            </a:r>
          </a:p>
          <a:p>
            <a:endParaRPr lang="en-US" altLang="zh-CN"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宣传内容：中秋节来历、典故、赏月、诗词等。如：典故</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嫦娥奔月、吴刚折桂、玉兔捣药等</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赏月</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追月、行月、望月</a:t>
            </a:r>
            <a:r>
              <a:rPr lang="en-US" altLang="zh-CN" dirty="0" smtClean="0">
                <a:latin typeface="方正清刻本悦宋简体" panose="02000000000000000000" pitchFamily="2" charset="-122"/>
                <a:ea typeface="方正清刻本悦宋简体" panose="02000000000000000000" pitchFamily="2" charset="-122"/>
              </a:rPr>
              <a:t>……</a:t>
            </a:r>
          </a:p>
          <a:p>
            <a:r>
              <a:rPr lang="zh-CN" altLang="en-US" dirty="0" smtClean="0">
                <a:latin typeface="方正清刻本悦宋简体" panose="02000000000000000000" pitchFamily="2" charset="-122"/>
                <a:ea typeface="方正清刻本悦宋简体" panose="02000000000000000000" pitchFamily="2" charset="-122"/>
              </a:rPr>
              <a:t>图文并茂，增强感染力。理解程度计较难。</a:t>
            </a:r>
            <a:endParaRPr lang="zh-CN" altLang="en-US" dirty="0">
              <a:latin typeface="方正清刻本悦宋简体" panose="02000000000000000000" pitchFamily="2" charset="-122"/>
              <a:ea typeface="方正清刻本悦宋简体" panose="02000000000000000000" pitchFamily="2"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b="16505"/>
          <a:stretch>
            <a:fillRect/>
          </a:stretch>
        </p:blipFill>
        <p:spPr>
          <a:xfrm>
            <a:off x="881366" y="2079482"/>
            <a:ext cx="2768749" cy="173381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animEffect transition="in" filter="fade">
                                      <p:cBhvr>
                                        <p:cTn id="7" dur="500"/>
                                        <p:tgtEl>
                                          <p:spTgt spid="70">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500"/>
                                        <p:tgtEl>
                                          <p:spTgt spid="69"/>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 Box 7"/>
          <p:cNvSpPr txBox="1">
            <a:spLocks noChangeArrowheads="1"/>
          </p:cNvSpPr>
          <p:nvPr/>
        </p:nvSpPr>
        <p:spPr bwMode="auto">
          <a:xfrm>
            <a:off x="293688" y="612642"/>
            <a:ext cx="2265473"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PLANNING SCHEME FEATURES</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70" name="矩形 69"/>
          <p:cNvSpPr/>
          <p:nvPr/>
        </p:nvSpPr>
        <p:spPr>
          <a:xfrm>
            <a:off x="216281" y="283890"/>
            <a:ext cx="180241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策划方案特色</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4" name="矩形 3"/>
          <p:cNvSpPr/>
          <p:nvPr/>
        </p:nvSpPr>
        <p:spPr>
          <a:xfrm>
            <a:off x="365499" y="1763817"/>
            <a:ext cx="4696834" cy="2358979"/>
          </a:xfrm>
          <a:prstGeom prst="rect">
            <a:avLst/>
          </a:prstGeom>
        </p:spPr>
        <p:txBody>
          <a:bodyPr wrap="square">
            <a:spAutoFit/>
          </a:bodyPr>
          <a:lstStyle/>
          <a:p>
            <a:r>
              <a:rPr lang="en-US" altLang="zh-CN" sz="1500" b="1" dirty="0" smtClean="0">
                <a:latin typeface="方正清刻本悦宋简体" panose="02000000000000000000" pitchFamily="2" charset="-122"/>
                <a:ea typeface="方正清刻本悦宋简体" panose="02000000000000000000" pitchFamily="2" charset="-122"/>
              </a:rPr>
              <a:t>1</a:t>
            </a:r>
            <a:r>
              <a:rPr lang="zh-CN" altLang="en-US" sz="1500" b="1" dirty="0" smtClean="0">
                <a:latin typeface="方正清刻本悦宋简体" panose="02000000000000000000" pitchFamily="2" charset="-122"/>
                <a:ea typeface="方正清刻本悦宋简体" panose="02000000000000000000" pitchFamily="2" charset="-122"/>
              </a:rPr>
              <a:t>、月饼</a:t>
            </a:r>
          </a:p>
          <a:p>
            <a:endParaRPr lang="zh-CN" altLang="en-US"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　 活动名称：月饼圆，月儿圆</a:t>
            </a:r>
          </a:p>
          <a:p>
            <a:endParaRPr lang="zh-CN" altLang="en-US"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　 活动形式：由面点师表演并指导有兴趣的员工制作月饼</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可以以组为单位进行</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，并评选出最有创意奖最受欢迎奖最正宗奖等给予奖励。</a:t>
            </a:r>
          </a:p>
          <a:p>
            <a:endParaRPr lang="zh-CN" altLang="en-US"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　 品月饼、赏月亮</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员工相互讨论。</a:t>
            </a:r>
          </a:p>
          <a:p>
            <a:endParaRPr lang="zh-CN" altLang="en-US"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　</a:t>
            </a:r>
            <a:endParaRPr lang="zh-CN" altLang="en-US" dirty="0">
              <a:latin typeface="方正清刻本悦宋简体" panose="02000000000000000000" pitchFamily="2" charset="-122"/>
              <a:ea typeface="方正清刻本悦宋简体" panose="02000000000000000000" pitchFamily="2" charset="-122"/>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4628" r="28123" b="14258"/>
          <a:stretch>
            <a:fillRect/>
          </a:stretch>
        </p:blipFill>
        <p:spPr>
          <a:xfrm>
            <a:off x="4281593" y="2325688"/>
            <a:ext cx="4459182" cy="2714625"/>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animEffect transition="in" filter="fade">
                                      <p:cBhvr>
                                        <p:cTn id="7" dur="500"/>
                                        <p:tgtEl>
                                          <p:spTgt spid="70">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500"/>
                                        <p:tgtEl>
                                          <p:spTgt spid="69"/>
                                        </p:tgtEl>
                                      </p:cBhvr>
                                    </p:animEffect>
                                  </p:childTnLst>
                                </p:cTn>
                              </p:par>
                            </p:childTnLst>
                          </p:cTn>
                        </p:par>
                        <p:par>
                          <p:cTn id="12" fill="hold">
                            <p:stCondLst>
                              <p:cond delay="1000"/>
                            </p:stCondLst>
                            <p:childTnLst>
                              <p:par>
                                <p:cTn id="13" presetID="6"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 Box 7"/>
          <p:cNvSpPr txBox="1">
            <a:spLocks noChangeArrowheads="1"/>
          </p:cNvSpPr>
          <p:nvPr/>
        </p:nvSpPr>
        <p:spPr bwMode="auto">
          <a:xfrm>
            <a:off x="293688" y="612642"/>
            <a:ext cx="2265473"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PLANNING SCHEME FEATURES</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70" name="矩形 69"/>
          <p:cNvSpPr/>
          <p:nvPr/>
        </p:nvSpPr>
        <p:spPr>
          <a:xfrm>
            <a:off x="216281" y="283890"/>
            <a:ext cx="180241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策划方案特色</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4" name="矩形 3"/>
          <p:cNvSpPr/>
          <p:nvPr/>
        </p:nvSpPr>
        <p:spPr>
          <a:xfrm>
            <a:off x="4278891" y="2081159"/>
            <a:ext cx="4306309" cy="1884490"/>
          </a:xfrm>
          <a:prstGeom prst="rect">
            <a:avLst/>
          </a:prstGeom>
        </p:spPr>
        <p:txBody>
          <a:bodyPr wrap="square">
            <a:spAutoFit/>
          </a:bodyPr>
          <a:lstStyle/>
          <a:p>
            <a:r>
              <a:rPr lang="en-US" altLang="zh-CN" b="1" dirty="0" smtClean="0">
                <a:latin typeface="方正清刻本悦宋简体" panose="02000000000000000000" pitchFamily="2" charset="-122"/>
                <a:ea typeface="方正清刻本悦宋简体" panose="02000000000000000000" pitchFamily="2" charset="-122"/>
              </a:rPr>
              <a:t>2</a:t>
            </a:r>
            <a:r>
              <a:rPr lang="zh-CN" altLang="en-US" b="1" dirty="0" smtClean="0">
                <a:latin typeface="方正清刻本悦宋简体" panose="02000000000000000000" pitchFamily="2" charset="-122"/>
                <a:ea typeface="方正清刻本悦宋简体" panose="02000000000000000000" pitchFamily="2" charset="-122"/>
              </a:rPr>
              <a:t>、活动名称：孔明灯，月儿明</a:t>
            </a:r>
          </a:p>
          <a:p>
            <a:r>
              <a:rPr lang="zh-CN" altLang="en-US" dirty="0" smtClean="0">
                <a:latin typeface="方正清刻本悦宋简体" panose="02000000000000000000" pitchFamily="2" charset="-122"/>
                <a:ea typeface="方正清刻本悦宋简体" panose="02000000000000000000" pitchFamily="2" charset="-122"/>
              </a:rPr>
              <a:t>　</a:t>
            </a:r>
            <a:r>
              <a:rPr lang="zh-CN" altLang="en-US" sz="1000" dirty="0" smtClean="0">
                <a:latin typeface="方正清刻本悦宋简体" panose="02000000000000000000" pitchFamily="2" charset="-122"/>
                <a:ea typeface="方正清刻本悦宋简体" panose="02000000000000000000" pitchFamily="2" charset="-122"/>
              </a:rPr>
              <a:t>  </a:t>
            </a:r>
            <a:endParaRPr lang="en-US" altLang="zh-CN" sz="100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 活动形式：由专门技师现场表演和有兴趣的员工制作</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smtClean="0">
                <a:latin typeface="方正清刻本悦宋简体" panose="02000000000000000000" pitchFamily="2" charset="-122"/>
                <a:ea typeface="方正清刻本悦宋简体" panose="02000000000000000000" pitchFamily="2" charset="-122"/>
              </a:rPr>
              <a:t>可以以组为单位进行</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smtClean="0">
                <a:latin typeface="方正清刻本悦宋简体" panose="02000000000000000000" pitchFamily="2" charset="-122"/>
                <a:ea typeface="方正清刻本悦宋简体" panose="02000000000000000000" pitchFamily="2" charset="-122"/>
              </a:rPr>
              <a:t>，为以后放飞做准备。</a:t>
            </a:r>
          </a:p>
          <a:p>
            <a:endParaRPr lang="zh-CN" altLang="en-US" sz="100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　　与员工互动，调动员工的积极性与热情度。签字</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smtClean="0">
                <a:latin typeface="方正清刻本悦宋简体" panose="02000000000000000000" pitchFamily="2" charset="-122"/>
                <a:ea typeface="方正清刻本悦宋简体" panose="02000000000000000000" pitchFamily="2" charset="-122"/>
              </a:rPr>
              <a:t>员工在公司提前做好的大的孔明灯上签下愿望祝福等。放飞孔明灯</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smtClean="0">
                <a:latin typeface="方正清刻本悦宋简体" panose="02000000000000000000" pitchFamily="2" charset="-122"/>
                <a:ea typeface="方正清刻本悦宋简体" panose="02000000000000000000" pitchFamily="2" charset="-122"/>
              </a:rPr>
              <a:t>放飞心情。</a:t>
            </a:r>
          </a:p>
          <a:p>
            <a:endParaRPr lang="zh-CN" altLang="en-US" sz="100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　　孔明灯又称天灯、祈福灯或者平安灯，当精彩的节目演出后，大家将中秋心愿写在孔明灯上，看着挂在夜空里圆圆的月亮，趁着月色，一起点燃放飞。将节目拉向高潮。</a:t>
            </a:r>
            <a:endParaRPr lang="zh-CN" altLang="en-US" sz="1000" dirty="0">
              <a:latin typeface="方正清刻本悦宋简体" panose="02000000000000000000" pitchFamily="2" charset="-122"/>
              <a:ea typeface="方正清刻本悦宋简体" panose="02000000000000000000" pitchFamily="2" charset="-122"/>
            </a:endParaRPr>
          </a:p>
        </p:txBody>
      </p:sp>
      <p:pic>
        <p:nvPicPr>
          <p:cNvPr id="5" name="图片 4"/>
          <p:cNvPicPr>
            <a:picLocks noChangeAspect="1"/>
          </p:cNvPicPr>
          <p:nvPr/>
        </p:nvPicPr>
        <p:blipFill>
          <a:blip r:embed="rId3"/>
          <a:stretch>
            <a:fillRect/>
          </a:stretch>
        </p:blipFill>
        <p:spPr>
          <a:xfrm>
            <a:off x="576693" y="2043059"/>
            <a:ext cx="3392568" cy="197014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animEffect transition="in" filter="fade">
                                      <p:cBhvr>
                                        <p:cTn id="7" dur="500"/>
                                        <p:tgtEl>
                                          <p:spTgt spid="70">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500"/>
                                        <p:tgtEl>
                                          <p:spTgt spid="69"/>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41684"/>
          <a:stretch>
            <a:fillRect/>
          </a:stretch>
        </p:blipFill>
        <p:spPr>
          <a:xfrm>
            <a:off x="0" y="198"/>
            <a:ext cx="8959850" cy="5029078"/>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20938" t="583" r="36707" b="53810"/>
          <a:stretch>
            <a:fillRect/>
          </a:stretch>
        </p:blipFill>
        <p:spPr>
          <a:xfrm>
            <a:off x="789709" y="1114378"/>
            <a:ext cx="3794992" cy="2190463"/>
          </a:xfrm>
          <a:prstGeom prst="rect">
            <a:avLst/>
          </a:prstGeom>
        </p:spPr>
      </p:pic>
      <p:sp>
        <p:nvSpPr>
          <p:cNvPr id="8" name="矩形 7"/>
          <p:cNvSpPr/>
          <p:nvPr/>
        </p:nvSpPr>
        <p:spPr>
          <a:xfrm>
            <a:off x="4605675" y="1877599"/>
            <a:ext cx="1432443" cy="544636"/>
          </a:xfrm>
          <a:prstGeom prst="rect">
            <a:avLst/>
          </a:prstGeom>
        </p:spPr>
        <p:txBody>
          <a:bodyPr wrap="none">
            <a:spAutoFit/>
          </a:bodyPr>
          <a:lstStyle/>
          <a:p>
            <a:pPr>
              <a:lnSpc>
                <a:spcPct val="150000"/>
              </a:lnSpc>
            </a:pPr>
            <a:r>
              <a:rPr lang="zh-CN" altLang="en-US" sz="2205" b="1" spc="220" dirty="0" smtClean="0">
                <a:latin typeface="方正清刻本悦宋简体" panose="02000000000000000000" pitchFamily="2" charset="-122"/>
                <a:ea typeface="方正清刻本悦宋简体" panose="02000000000000000000" pitchFamily="2" charset="-122"/>
              </a:rPr>
              <a:t>现场布置</a:t>
            </a:r>
            <a:endParaRPr lang="en-US" altLang="zh-CN" sz="2205" b="1" spc="220" dirty="0">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4565317" y="2318633"/>
            <a:ext cx="1414490" cy="276999"/>
          </a:xfrm>
          <a:prstGeom prst="rect">
            <a:avLst/>
          </a:prstGeom>
        </p:spPr>
        <p:txBody>
          <a:bodyPr wrap="none">
            <a:spAutoFit/>
          </a:bodyPr>
          <a:lstStyle/>
          <a:p>
            <a:r>
              <a:rPr lang="en-US" altLang="zh-CN" sz="1200" spc="220" dirty="0" smtClean="0">
                <a:solidFill>
                  <a:srgbClr val="2B2B2B"/>
                </a:solidFill>
                <a:latin typeface="方正清刻本悦宋简体" panose="02000000000000000000" pitchFamily="2" charset="-122"/>
                <a:ea typeface="方正清刻本悦宋简体" panose="02000000000000000000" pitchFamily="2" charset="-122"/>
              </a:rPr>
              <a:t> SITE LAYOUT</a:t>
            </a:r>
            <a:endParaRPr lang="zh-CN" altLang="en-US" sz="1200" spc="220"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5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7"/>
          <p:cNvSpPr txBox="1">
            <a:spLocks noChangeArrowheads="1"/>
          </p:cNvSpPr>
          <p:nvPr/>
        </p:nvSpPr>
        <p:spPr bwMode="auto">
          <a:xfrm>
            <a:off x="277813" y="612642"/>
            <a:ext cx="1111695"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 SITE LAYOUT</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7" name="矩形 6"/>
          <p:cNvSpPr/>
          <p:nvPr/>
        </p:nvSpPr>
        <p:spPr>
          <a:xfrm>
            <a:off x="249238" y="223433"/>
            <a:ext cx="126316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现场布置</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8" name="矩形 7"/>
          <p:cNvSpPr/>
          <p:nvPr/>
        </p:nvSpPr>
        <p:spPr>
          <a:xfrm>
            <a:off x="4926014" y="2963636"/>
            <a:ext cx="3773487" cy="646331"/>
          </a:xfrm>
          <a:prstGeom prst="rect">
            <a:avLst/>
          </a:prstGeom>
        </p:spPr>
        <p:txBody>
          <a:bodyPr wrap="square">
            <a:spAutoFit/>
          </a:bodyPr>
          <a:lstStyle/>
          <a:p>
            <a:r>
              <a:rPr lang="zh-CN" altLang="en-US" sz="1800" dirty="0" smtClean="0">
                <a:latin typeface="方正清刻本悦宋简体" panose="02000000000000000000" pitchFamily="2" charset="-122"/>
                <a:ea typeface="方正清刻本悦宋简体" panose="02000000000000000000" pitchFamily="2" charset="-122"/>
              </a:rPr>
              <a:t>舞台布置——包括一个大型的背景屏，以供故事讲解是播放投影。</a:t>
            </a:r>
            <a:endParaRPr lang="zh-CN" altLang="en-US" sz="1800" dirty="0">
              <a:latin typeface="方正清刻本悦宋简体" panose="02000000000000000000" pitchFamily="2" charset="-122"/>
              <a:ea typeface="方正清刻本悦宋简体" panose="02000000000000000000" pitchFamily="2" charset="-122"/>
            </a:endParaRPr>
          </a:p>
        </p:txBody>
      </p:sp>
      <p:pic>
        <p:nvPicPr>
          <p:cNvPr id="9" name="图片 8"/>
          <p:cNvPicPr>
            <a:picLocks noChangeAspect="1"/>
          </p:cNvPicPr>
          <p:nvPr/>
        </p:nvPicPr>
        <p:blipFill>
          <a:blip r:embed="rId3"/>
          <a:stretch>
            <a:fillRect/>
          </a:stretch>
        </p:blipFill>
        <p:spPr>
          <a:xfrm>
            <a:off x="352800" y="1899743"/>
            <a:ext cx="4198144" cy="2099072"/>
          </a:xfrm>
          <a:prstGeom prst="rect">
            <a:avLst/>
          </a:prstGeom>
          <a:ln>
            <a:noFill/>
          </a:ln>
          <a:effectLst>
            <a:outerShdw blurRad="292100" dist="139700" dir="2700000" algn="tl" rotWithShape="0">
              <a:srgbClr val="333333">
                <a:alpha val="65000"/>
              </a:srgbClr>
            </a:outerShdw>
          </a:effectLst>
        </p:spPr>
      </p:pic>
      <p:sp>
        <p:nvSpPr>
          <p:cNvPr id="10" name="矩形 9"/>
          <p:cNvSpPr/>
          <p:nvPr/>
        </p:nvSpPr>
        <p:spPr>
          <a:xfrm>
            <a:off x="4926014" y="2327337"/>
            <a:ext cx="1627369" cy="523220"/>
          </a:xfrm>
          <a:prstGeom prst="rect">
            <a:avLst/>
          </a:prstGeom>
        </p:spPr>
        <p:txBody>
          <a:bodyPr wrap="none">
            <a:spAutoFit/>
          </a:bodyPr>
          <a:lstStyle/>
          <a:p>
            <a:r>
              <a:rPr lang="zh-CN" altLang="en-US" sz="2800" b="1" dirty="0">
                <a:latin typeface="方正清刻本悦宋简体" panose="02000000000000000000" pitchFamily="2" charset="-122"/>
                <a:ea typeface="方正清刻本悦宋简体" panose="02000000000000000000" pitchFamily="2" charset="-122"/>
              </a:rPr>
              <a:t>舞台布置</a:t>
            </a:r>
            <a:endParaRPr lang="zh-CN" altLang="en-US" sz="2800" b="1" dirty="0"/>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7"/>
          <p:cNvSpPr txBox="1">
            <a:spLocks noChangeArrowheads="1"/>
          </p:cNvSpPr>
          <p:nvPr/>
        </p:nvSpPr>
        <p:spPr bwMode="auto">
          <a:xfrm>
            <a:off x="277813" y="612642"/>
            <a:ext cx="1111695"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 SITE LAYOUT</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7" name="矩形 6"/>
          <p:cNvSpPr/>
          <p:nvPr/>
        </p:nvSpPr>
        <p:spPr>
          <a:xfrm>
            <a:off x="249238" y="223433"/>
            <a:ext cx="126316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现场布置</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4" name="矩形 3"/>
          <p:cNvSpPr/>
          <p:nvPr/>
        </p:nvSpPr>
        <p:spPr>
          <a:xfrm>
            <a:off x="4695825" y="2497982"/>
            <a:ext cx="3358401" cy="1692771"/>
          </a:xfrm>
          <a:prstGeom prst="rect">
            <a:avLst/>
          </a:prstGeom>
        </p:spPr>
        <p:txBody>
          <a:bodyPr wrap="square">
            <a:spAutoFit/>
          </a:bodyPr>
          <a:lstStyle/>
          <a:p>
            <a:r>
              <a:rPr lang="zh-CN" altLang="en-US" sz="2000" b="1" dirty="0" smtClean="0">
                <a:latin typeface="方正清刻本悦宋简体" panose="02000000000000000000" pitchFamily="2" charset="-122"/>
                <a:ea typeface="方正清刻本悦宋简体" panose="02000000000000000000" pitchFamily="2" charset="-122"/>
              </a:rPr>
              <a:t>观众席布置</a:t>
            </a:r>
            <a:endParaRPr lang="en-US" altLang="zh-CN" sz="2000" b="1" dirty="0" smtClean="0">
              <a:latin typeface="方正清刻本悦宋简体" panose="02000000000000000000" pitchFamily="2" charset="-122"/>
              <a:ea typeface="方正清刻本悦宋简体" panose="02000000000000000000" pitchFamily="2" charset="-122"/>
            </a:endParaRPr>
          </a:p>
          <a:p>
            <a:endParaRPr lang="en-US" altLang="zh-CN" sz="800" b="1" dirty="0" smtClean="0"/>
          </a:p>
          <a:p>
            <a:r>
              <a:rPr lang="zh-CN" altLang="en-US" sz="800" b="1" dirty="0" smtClean="0"/>
              <a:t>产</a:t>
            </a:r>
            <a:r>
              <a:rPr lang="zh-CN" altLang="en-US" sz="800" b="1" dirty="0"/>
              <a:t>品说明一</a:t>
            </a:r>
            <a:r>
              <a:rPr lang="en-US" altLang="zh-CN" sz="800" dirty="0"/>
              <a:t>……</a:t>
            </a:r>
            <a:r>
              <a:rPr lang="zh-CN" altLang="en-US" sz="800" dirty="0"/>
              <a:t>点击输入本栏的具体文字，简明扼要的说明分项内容，此为概念图解，请根据您的具体内容酌情修</a:t>
            </a:r>
            <a:r>
              <a:rPr lang="zh-CN" altLang="en-US" sz="800" dirty="0" smtClean="0"/>
              <a:t>改</a:t>
            </a:r>
            <a:endParaRPr lang="en-US" altLang="zh-CN" sz="800" dirty="0" smtClean="0"/>
          </a:p>
          <a:p>
            <a:r>
              <a:rPr lang="zh-CN" altLang="en-US" sz="800" b="1" dirty="0"/>
              <a:t>产品说明一</a:t>
            </a:r>
            <a:r>
              <a:rPr lang="en-US" altLang="zh-CN" sz="800" dirty="0"/>
              <a:t>……</a:t>
            </a:r>
            <a:r>
              <a:rPr lang="zh-CN" altLang="en-US" sz="800" dirty="0"/>
              <a:t>点击输入本栏的具体文字，简明扼要的说明分项内容，此为概念图解，请根据您的具体内容酌情修改</a:t>
            </a:r>
            <a:endParaRPr lang="en-US" altLang="zh-CN" sz="800" dirty="0"/>
          </a:p>
          <a:p>
            <a:r>
              <a:rPr lang="zh-CN" altLang="en-US" sz="800" b="1" dirty="0"/>
              <a:t>产品说明一</a:t>
            </a:r>
            <a:r>
              <a:rPr lang="en-US" altLang="zh-CN" sz="800" dirty="0"/>
              <a:t>……</a:t>
            </a:r>
            <a:r>
              <a:rPr lang="zh-CN" altLang="en-US" sz="800" dirty="0"/>
              <a:t>点击输入本栏的具体文字，简明扼要的说明分项内容，此为概念图解，请根据您的具体内容酌情修改</a:t>
            </a:r>
            <a:endParaRPr lang="en-US" altLang="zh-CN" sz="800" dirty="0"/>
          </a:p>
          <a:p>
            <a:endParaRPr lang="en-US" altLang="zh-CN" sz="800" dirty="0"/>
          </a:p>
          <a:p>
            <a:r>
              <a:rPr lang="zh-CN" altLang="en-US" sz="2000" dirty="0" smtClean="0">
                <a:latin typeface="方正清刻本悦宋简体" panose="02000000000000000000" pitchFamily="2" charset="-122"/>
                <a:ea typeface="方正清刻本悦宋简体" panose="02000000000000000000" pitchFamily="2" charset="-122"/>
              </a:rPr>
              <a:t> </a:t>
            </a:r>
            <a:endParaRPr lang="zh-CN" altLang="en-US" sz="2000" dirty="0">
              <a:latin typeface="方正清刻本悦宋简体" panose="02000000000000000000" pitchFamily="2" charset="-122"/>
              <a:ea typeface="方正清刻本悦宋简体" panose="02000000000000000000" pitchFamily="2" charset="-122"/>
            </a:endParaRPr>
          </a:p>
        </p:txBody>
      </p:sp>
      <p:pic>
        <p:nvPicPr>
          <p:cNvPr id="5" name="图片 4"/>
          <p:cNvPicPr>
            <a:picLocks noChangeAspect="1"/>
          </p:cNvPicPr>
          <p:nvPr/>
        </p:nvPicPr>
        <p:blipFill>
          <a:blip r:embed="rId3"/>
          <a:stretch>
            <a:fillRect/>
          </a:stretch>
        </p:blipFill>
        <p:spPr>
          <a:xfrm>
            <a:off x="1010399" y="2126297"/>
            <a:ext cx="3120998" cy="206445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7"/>
          <p:cNvSpPr txBox="1">
            <a:spLocks noChangeArrowheads="1"/>
          </p:cNvSpPr>
          <p:nvPr/>
        </p:nvSpPr>
        <p:spPr bwMode="auto">
          <a:xfrm>
            <a:off x="277813" y="612642"/>
            <a:ext cx="1111695"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 SITE LAYOUT</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7" name="矩形 6"/>
          <p:cNvSpPr/>
          <p:nvPr/>
        </p:nvSpPr>
        <p:spPr>
          <a:xfrm>
            <a:off x="249238" y="223433"/>
            <a:ext cx="126316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现场布置</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4" name="矩形 3"/>
          <p:cNvSpPr/>
          <p:nvPr/>
        </p:nvSpPr>
        <p:spPr>
          <a:xfrm>
            <a:off x="2869406" y="4166168"/>
            <a:ext cx="3525837" cy="400110"/>
          </a:xfrm>
          <a:prstGeom prst="rect">
            <a:avLst/>
          </a:prstGeom>
        </p:spPr>
        <p:txBody>
          <a:bodyPr wrap="square">
            <a:spAutoFit/>
          </a:bodyPr>
          <a:lstStyle/>
          <a:p>
            <a:r>
              <a:rPr lang="zh-CN" altLang="en-US" sz="2000" b="1" u="sng" dirty="0" smtClean="0">
                <a:latin typeface="方正清刻本悦宋简体" panose="02000000000000000000" pitchFamily="2" charset="-122"/>
                <a:ea typeface="方正清刻本悦宋简体" panose="02000000000000000000" pitchFamily="2" charset="-122"/>
              </a:rPr>
              <a:t>灯光照明布置   音响设备布置</a:t>
            </a:r>
            <a:endParaRPr lang="zh-CN" altLang="en-US" sz="2000" b="1" u="sng" dirty="0">
              <a:latin typeface="方正清刻本悦宋简体" panose="02000000000000000000" pitchFamily="2" charset="-122"/>
              <a:ea typeface="方正清刻本悦宋简体" panose="02000000000000000000" pitchFamily="2" charset="-122"/>
            </a:endParaRPr>
          </a:p>
        </p:txBody>
      </p:sp>
      <p:pic>
        <p:nvPicPr>
          <p:cNvPr id="5" name="图片 4"/>
          <p:cNvPicPr>
            <a:picLocks noChangeAspect="1"/>
          </p:cNvPicPr>
          <p:nvPr/>
        </p:nvPicPr>
        <p:blipFill>
          <a:blip r:embed="rId3"/>
          <a:stretch>
            <a:fillRect/>
          </a:stretch>
        </p:blipFill>
        <p:spPr>
          <a:xfrm>
            <a:off x="1977946" y="1691416"/>
            <a:ext cx="4902357" cy="222421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7"/>
          <p:cNvSpPr txBox="1">
            <a:spLocks noChangeArrowheads="1"/>
          </p:cNvSpPr>
          <p:nvPr/>
        </p:nvSpPr>
        <p:spPr bwMode="auto">
          <a:xfrm>
            <a:off x="277813" y="612642"/>
            <a:ext cx="1111695"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 SITE LAYOUT</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7" name="矩形 6"/>
          <p:cNvSpPr/>
          <p:nvPr/>
        </p:nvSpPr>
        <p:spPr>
          <a:xfrm>
            <a:off x="249238" y="223433"/>
            <a:ext cx="126316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现场布置</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4" name="矩形 3"/>
          <p:cNvSpPr/>
          <p:nvPr/>
        </p:nvSpPr>
        <p:spPr>
          <a:xfrm>
            <a:off x="1901669" y="2299037"/>
            <a:ext cx="5197632" cy="2400657"/>
          </a:xfrm>
          <a:prstGeom prst="rect">
            <a:avLst/>
          </a:prstGeom>
        </p:spPr>
        <p:txBody>
          <a:bodyPr wrap="square">
            <a:spAutoFit/>
          </a:bodyPr>
          <a:lstStyle/>
          <a:p>
            <a:r>
              <a:rPr lang="zh-CN" altLang="en-US" sz="2000" dirty="0" smtClean="0">
                <a:latin typeface="方正清刻本悦宋简体" panose="02000000000000000000" pitchFamily="2" charset="-122"/>
                <a:ea typeface="方正清刻本悦宋简体" panose="02000000000000000000" pitchFamily="2" charset="-122"/>
              </a:rPr>
              <a:t>舞台布置——包括一个大型的背景屏，以供故事讲解是播放投影。</a:t>
            </a:r>
            <a:endParaRPr lang="en-US" altLang="zh-CN" sz="2000" dirty="0" smtClean="0">
              <a:latin typeface="方正清刻本悦宋简体" panose="02000000000000000000" pitchFamily="2" charset="-122"/>
              <a:ea typeface="方正清刻本悦宋简体" panose="02000000000000000000" pitchFamily="2" charset="-122"/>
            </a:endParaRPr>
          </a:p>
          <a:p>
            <a:endParaRPr lang="en-US" altLang="zh-CN" sz="1000" b="1" dirty="0" smtClean="0"/>
          </a:p>
          <a:p>
            <a:r>
              <a:rPr lang="zh-CN" altLang="en-US" sz="1000" b="1" dirty="0" smtClean="0"/>
              <a:t>产</a:t>
            </a:r>
            <a:r>
              <a:rPr lang="zh-CN" altLang="en-US" sz="1000" b="1" dirty="0"/>
              <a:t>品说明一</a:t>
            </a:r>
            <a:r>
              <a:rPr lang="en-US" altLang="zh-CN" sz="1000" dirty="0"/>
              <a:t>……</a:t>
            </a:r>
            <a:r>
              <a:rPr lang="zh-CN" altLang="en-US" sz="1000" dirty="0"/>
              <a:t>点击输入本栏的具体文字，简明扼要的说明分项内容，此为概念图解，请根据您的具体内容酌情修改</a:t>
            </a:r>
            <a:endParaRPr lang="en-US" altLang="zh-CN" sz="1000" dirty="0"/>
          </a:p>
          <a:p>
            <a:r>
              <a:rPr lang="zh-CN" altLang="en-US" sz="1000" b="1" dirty="0"/>
              <a:t>产品说明一</a:t>
            </a:r>
            <a:r>
              <a:rPr lang="en-US" altLang="zh-CN" sz="1000" dirty="0"/>
              <a:t>……</a:t>
            </a:r>
            <a:r>
              <a:rPr lang="zh-CN" altLang="en-US" sz="1000" dirty="0"/>
              <a:t>点击输入本栏的具体文字，简明扼要的说明分项内容，此为概念图解，请根据您的具体内容酌情修改</a:t>
            </a:r>
            <a:endParaRPr lang="en-US" altLang="zh-CN" sz="1000" dirty="0"/>
          </a:p>
          <a:p>
            <a:r>
              <a:rPr lang="zh-CN" altLang="en-US" sz="1000" b="1" dirty="0"/>
              <a:t>产品说明一</a:t>
            </a:r>
            <a:r>
              <a:rPr lang="en-US" altLang="zh-CN" sz="1000" dirty="0"/>
              <a:t>……</a:t>
            </a:r>
            <a:r>
              <a:rPr lang="zh-CN" altLang="en-US" sz="1000" dirty="0"/>
              <a:t>点击输入本栏的具体文字，简明扼要的说明分项内容，此为概念图解，请根据您的具体内容酌情修改</a:t>
            </a:r>
            <a:endParaRPr lang="en-US" altLang="zh-CN" sz="1000" dirty="0"/>
          </a:p>
          <a:p>
            <a:endParaRPr lang="en-US" altLang="zh-CN" sz="2000" dirty="0" smtClean="0">
              <a:latin typeface="方正清刻本悦宋简体" panose="02000000000000000000" pitchFamily="2" charset="-122"/>
              <a:ea typeface="方正清刻本悦宋简体" panose="02000000000000000000" pitchFamily="2" charset="-122"/>
            </a:endParaRPr>
          </a:p>
          <a:p>
            <a:endParaRPr lang="zh-CN" altLang="en-US" sz="2000" dirty="0">
              <a:latin typeface="方正清刻本悦宋简体" panose="02000000000000000000" pitchFamily="2" charset="-122"/>
              <a:ea typeface="方正清刻本悦宋简体" panose="02000000000000000000" pitchFamily="2"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4">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4">
                                            <p:txEl>
                                              <p:pRg st="0" end="0"/>
                                            </p:txEl>
                                          </p:spTgt>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 calcmode="lin" valueType="num">
                                      <p:cBhvr>
                                        <p:cTn id="22"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4" dur="500" fill="hold"/>
                                        <p:tgtEl>
                                          <p:spTgt spid="4">
                                            <p:txEl>
                                              <p:pRg st="2" end="2"/>
                                            </p:txEl>
                                          </p:spTgt>
                                        </p:tgtEl>
                                        <p:attrNameLst>
                                          <p:attrName>style.rotation</p:attrName>
                                        </p:attrNameLst>
                                      </p:cBhvr>
                                      <p:tavLst>
                                        <p:tav tm="0">
                                          <p:val>
                                            <p:fltVal val="360"/>
                                          </p:val>
                                        </p:tav>
                                        <p:tav tm="100000">
                                          <p:val>
                                            <p:fltVal val="0"/>
                                          </p:val>
                                        </p:tav>
                                      </p:tavLst>
                                    </p:anim>
                                    <p:animEffect transition="in" filter="fade">
                                      <p:cBhvr>
                                        <p:cTn id="25" dur="500"/>
                                        <p:tgtEl>
                                          <p:spTgt spid="4">
                                            <p:txEl>
                                              <p:pRg st="2" end="2"/>
                                            </p:txEl>
                                          </p:spTgt>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p:cTn id="29"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3" end="3"/>
                                            </p:txEl>
                                          </p:spTgt>
                                        </p:tgtEl>
                                        <p:attrNameLst>
                                          <p:attrName>ppt_h</p:attrName>
                                        </p:attrNameLst>
                                      </p:cBhvr>
                                      <p:tavLst>
                                        <p:tav tm="0">
                                          <p:val>
                                            <p:fltVal val="0"/>
                                          </p:val>
                                        </p:tav>
                                        <p:tav tm="100000">
                                          <p:val>
                                            <p:strVal val="#ppt_h"/>
                                          </p:val>
                                        </p:tav>
                                      </p:tavLst>
                                    </p:anim>
                                    <p:anim calcmode="lin" valueType="num">
                                      <p:cBhvr>
                                        <p:cTn id="31" dur="500" fill="hold"/>
                                        <p:tgtEl>
                                          <p:spTgt spid="4">
                                            <p:txEl>
                                              <p:pRg st="3" end="3"/>
                                            </p:txEl>
                                          </p:spTgt>
                                        </p:tgtEl>
                                        <p:attrNameLst>
                                          <p:attrName>style.rotation</p:attrName>
                                        </p:attrNameLst>
                                      </p:cBhvr>
                                      <p:tavLst>
                                        <p:tav tm="0">
                                          <p:val>
                                            <p:fltVal val="360"/>
                                          </p:val>
                                        </p:tav>
                                        <p:tav tm="100000">
                                          <p:val>
                                            <p:fltVal val="0"/>
                                          </p:val>
                                        </p:tav>
                                      </p:tavLst>
                                    </p:anim>
                                    <p:animEffect transition="in" filter="fade">
                                      <p:cBhvr>
                                        <p:cTn id="32" dur="500"/>
                                        <p:tgtEl>
                                          <p:spTgt spid="4">
                                            <p:txEl>
                                              <p:pRg st="3" end="3"/>
                                            </p:txEl>
                                          </p:spTgt>
                                        </p:tgtEl>
                                      </p:cBhvr>
                                    </p:animEffect>
                                  </p:childTnLst>
                                </p:cTn>
                              </p:par>
                            </p:childTnLst>
                          </p:cTn>
                        </p:par>
                        <p:par>
                          <p:cTn id="33" fill="hold">
                            <p:stCondLst>
                              <p:cond delay="2500"/>
                            </p:stCondLst>
                            <p:childTnLst>
                              <p:par>
                                <p:cTn id="34" presetID="49" presetClass="entr" presetSubtype="0" decel="100000" fill="hold" nodeType="after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 calcmode="lin" valueType="num">
                                      <p:cBhvr>
                                        <p:cTn id="36"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4" end="4"/>
                                            </p:txEl>
                                          </p:spTgt>
                                        </p:tgtEl>
                                        <p:attrNameLst>
                                          <p:attrName>ppt_h</p:attrName>
                                        </p:attrNameLst>
                                      </p:cBhvr>
                                      <p:tavLst>
                                        <p:tav tm="0">
                                          <p:val>
                                            <p:fltVal val="0"/>
                                          </p:val>
                                        </p:tav>
                                        <p:tav tm="100000">
                                          <p:val>
                                            <p:strVal val="#ppt_h"/>
                                          </p:val>
                                        </p:tav>
                                      </p:tavLst>
                                    </p:anim>
                                    <p:anim calcmode="lin" valueType="num">
                                      <p:cBhvr>
                                        <p:cTn id="38" dur="500" fill="hold"/>
                                        <p:tgtEl>
                                          <p:spTgt spid="4">
                                            <p:txEl>
                                              <p:pRg st="4" end="4"/>
                                            </p:txEl>
                                          </p:spTgt>
                                        </p:tgtEl>
                                        <p:attrNameLst>
                                          <p:attrName>style.rotation</p:attrName>
                                        </p:attrNameLst>
                                      </p:cBhvr>
                                      <p:tavLst>
                                        <p:tav tm="0">
                                          <p:val>
                                            <p:fltVal val="360"/>
                                          </p:val>
                                        </p:tav>
                                        <p:tav tm="100000">
                                          <p:val>
                                            <p:fltVal val="0"/>
                                          </p:val>
                                        </p:tav>
                                      </p:tavLst>
                                    </p:anim>
                                    <p:animEffect transition="in" filter="fade">
                                      <p:cBhvr>
                                        <p:cTn id="39"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530714" y="2653030"/>
            <a:ext cx="4759211" cy="1261884"/>
          </a:xfrm>
          <a:prstGeom prst="rect">
            <a:avLst/>
          </a:prstGeom>
        </p:spPr>
        <p:txBody>
          <a:bodyPr wrap="square">
            <a:spAutoFit/>
          </a:bodyPr>
          <a:lstStyle/>
          <a:p>
            <a:endParaRPr lang="en-US" altLang="zh-CN" sz="1000" b="1" dirty="0">
              <a:latin typeface="方正清刻本悦宋简体" panose="02000000000000000000" pitchFamily="2" charset="-122"/>
              <a:ea typeface="方正清刻本悦宋简体" panose="02000000000000000000" pitchFamily="2" charset="-122"/>
            </a:endParaRPr>
          </a:p>
          <a:p>
            <a:r>
              <a:rPr lang="zh-CN" altLang="en-US" sz="1200" b="1" dirty="0" smtClean="0">
                <a:latin typeface="方正清刻本悦宋简体" panose="02000000000000000000" pitchFamily="2" charset="-122"/>
                <a:ea typeface="方正清刻本悦宋简体" panose="02000000000000000000" pitchFamily="2" charset="-122"/>
              </a:rPr>
              <a:t>清理现场</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1000" dirty="0">
              <a:latin typeface="方正清刻本悦宋简体" panose="02000000000000000000" pitchFamily="2" charset="-122"/>
              <a:ea typeface="方正清刻本悦宋简体" panose="02000000000000000000" pitchFamily="2" charset="-122"/>
            </a:endParaRPr>
          </a:p>
          <a:p>
            <a:r>
              <a:rPr lang="zh-CN" altLang="en-US" sz="1200" b="1" dirty="0" smtClean="0">
                <a:latin typeface="方正清刻本悦宋简体" panose="02000000000000000000" pitchFamily="2" charset="-122"/>
                <a:ea typeface="方正清刻本悦宋简体" panose="02000000000000000000" pitchFamily="2" charset="-122"/>
              </a:rPr>
              <a:t>观众撤离</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1000" dirty="0">
              <a:latin typeface="方正清刻本悦宋简体" panose="02000000000000000000" pitchFamily="2" charset="-122"/>
              <a:ea typeface="方正清刻本悦宋简体" panose="02000000000000000000" pitchFamily="2" charset="-122"/>
            </a:endParaRPr>
          </a:p>
          <a:p>
            <a:r>
              <a:rPr lang="zh-CN" altLang="en-US" sz="1200" b="1" dirty="0" smtClean="0">
                <a:latin typeface="方正清刻本悦宋简体" panose="02000000000000000000" pitchFamily="2" charset="-122"/>
                <a:ea typeface="方正清刻本悦宋简体" panose="02000000000000000000" pitchFamily="2" charset="-122"/>
              </a:rPr>
              <a:t>结束</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smtClean="0">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1000" dirty="0">
              <a:latin typeface="方正清刻本悦宋简体" panose="02000000000000000000" pitchFamily="2" charset="-122"/>
              <a:ea typeface="方正清刻本悦宋简体" panose="02000000000000000000" pitchFamily="2" charset="-122"/>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45455" t="9123" r="12302" b="63055"/>
          <a:stretch>
            <a:fillRect/>
          </a:stretch>
        </p:blipFill>
        <p:spPr>
          <a:xfrm>
            <a:off x="241300" y="1714831"/>
            <a:ext cx="4086193" cy="2590262"/>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41684"/>
          <a:stretch>
            <a:fillRect/>
          </a:stretch>
        </p:blipFill>
        <p:spPr>
          <a:xfrm>
            <a:off x="0" y="198"/>
            <a:ext cx="8959850" cy="5029078"/>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45455" t="9123" r="12302" b="63055"/>
          <a:stretch>
            <a:fillRect/>
          </a:stretch>
        </p:blipFill>
        <p:spPr>
          <a:xfrm>
            <a:off x="2983656" y="127331"/>
            <a:ext cx="4086193" cy="2590262"/>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45455" r="12302" b="95392"/>
          <a:stretch>
            <a:fillRect/>
          </a:stretch>
        </p:blipFill>
        <p:spPr>
          <a:xfrm>
            <a:off x="2983656" y="197"/>
            <a:ext cx="4811433" cy="505162"/>
          </a:xfrm>
          <a:prstGeom prst="rect">
            <a:avLst/>
          </a:prstGeom>
        </p:spPr>
      </p:pic>
      <p:sp>
        <p:nvSpPr>
          <p:cNvPr id="9" name="矩形 8"/>
          <p:cNvSpPr/>
          <p:nvPr/>
        </p:nvSpPr>
        <p:spPr>
          <a:xfrm>
            <a:off x="3675400" y="2566574"/>
            <a:ext cx="1432443" cy="544636"/>
          </a:xfrm>
          <a:prstGeom prst="rect">
            <a:avLst/>
          </a:prstGeom>
        </p:spPr>
        <p:txBody>
          <a:bodyPr wrap="none">
            <a:spAutoFit/>
          </a:bodyPr>
          <a:lstStyle/>
          <a:p>
            <a:pPr>
              <a:lnSpc>
                <a:spcPct val="150000"/>
              </a:lnSpc>
            </a:pPr>
            <a:r>
              <a:rPr lang="zh-CN" altLang="en-US" sz="2205" b="1" spc="220" dirty="0" smtClean="0">
                <a:latin typeface="方正清刻本悦宋简体" panose="02000000000000000000" pitchFamily="2" charset="-122"/>
                <a:ea typeface="方正清刻本悦宋简体" panose="02000000000000000000" pitchFamily="2" charset="-122"/>
              </a:rPr>
              <a:t>活动结束</a:t>
            </a:r>
            <a:endParaRPr lang="en-US" altLang="zh-CN" sz="2205" b="1" spc="220" dirty="0">
              <a:latin typeface="方正清刻本悦宋简体" panose="02000000000000000000" pitchFamily="2" charset="-122"/>
              <a:ea typeface="方正清刻本悦宋简体" panose="02000000000000000000" pitchFamily="2" charset="-122"/>
            </a:endParaRPr>
          </a:p>
        </p:txBody>
      </p:sp>
      <p:sp>
        <p:nvSpPr>
          <p:cNvPr id="10" name="矩形 9"/>
          <p:cNvSpPr/>
          <p:nvPr/>
        </p:nvSpPr>
        <p:spPr>
          <a:xfrm>
            <a:off x="3254042" y="3010810"/>
            <a:ext cx="2223686" cy="276999"/>
          </a:xfrm>
          <a:prstGeom prst="rect">
            <a:avLst/>
          </a:prstGeom>
        </p:spPr>
        <p:txBody>
          <a:bodyPr wrap="none">
            <a:spAutoFit/>
          </a:bodyPr>
          <a:lstStyle/>
          <a:p>
            <a:r>
              <a:rPr lang="en-US" altLang="zh-CN" sz="1200" spc="220" dirty="0" smtClean="0">
                <a:solidFill>
                  <a:srgbClr val="2B2B2B"/>
                </a:solidFill>
                <a:latin typeface="方正清刻本悦宋简体" panose="02000000000000000000" pitchFamily="2" charset="-122"/>
                <a:ea typeface="方正清刻本悦宋简体" panose="02000000000000000000" pitchFamily="2" charset="-122"/>
              </a:rPr>
              <a:t> END OF THE ACTIVITY</a:t>
            </a:r>
            <a:endParaRPr lang="zh-CN" altLang="en-US" sz="1200" spc="220"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TotalTime>
  <Words>1314</Words>
  <Application>Microsoft Office PowerPoint</Application>
  <PresentationFormat>自定义</PresentationFormat>
  <Paragraphs>196</Paragraphs>
  <Slides>25</Slides>
  <Notes>25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Arial Unicode MS</vt:lpstr>
      <vt:lpstr>Raavi</vt:lpstr>
      <vt:lpstr>方正清刻本悦宋简体</vt:lpstr>
      <vt:lpstr>宋体</vt:lpstr>
      <vt:lpstr>微软雅黑</vt:lpstr>
      <vt:lpstr>Arial</vt:lpstr>
      <vt:lpstr>Calibri</vt:lpstr>
      <vt:lpstr>Calibri Light</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faith123</dc:creator>
  <cp:lastModifiedBy>faith123</cp:lastModifiedBy>
  <cp:revision>3</cp:revision>
  <dcterms:created xsi:type="dcterms:W3CDTF">2016-08-29T00:43:00Z</dcterms:created>
  <dcterms:modified xsi:type="dcterms:W3CDTF">2018-08-25T01:40:50Z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