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mp3" ContentType="audio/m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1" r:id="rId4"/>
    <p:sldId id="270" r:id="rId5"/>
    <p:sldId id="258" r:id="rId6"/>
    <p:sldId id="259" r:id="rId7"/>
    <p:sldId id="260" r:id="rId8"/>
    <p:sldId id="268" r:id="rId9"/>
    <p:sldId id="284" r:id="rId10"/>
    <p:sldId id="269" r:id="rId11"/>
    <p:sldId id="261" r:id="rId12"/>
    <p:sldId id="262" r:id="rId13"/>
    <p:sldId id="263" r:id="rId14"/>
    <p:sldId id="265" r:id="rId15"/>
    <p:sldId id="285" r:id="rId16"/>
    <p:sldId id="264" r:id="rId17"/>
    <p:sldId id="266" r:id="rId18"/>
    <p:sldId id="267" r:id="rId19"/>
    <p:sldId id="273" r:id="rId20"/>
    <p:sldId id="272" r:id="rId21"/>
    <p:sldId id="286" r:id="rId22"/>
    <p:sldId id="274" r:id="rId23"/>
    <p:sldId id="275" r:id="rId24"/>
    <p:sldId id="276" r:id="rId25"/>
    <p:sldId id="287"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D9FB"/>
    <a:srgbClr val="0D3381"/>
    <a:srgbClr val="0A3584"/>
    <a:srgbClr val="FAFCFE"/>
    <a:srgbClr val="F2F7FC"/>
    <a:srgbClr val="DEEBF7"/>
    <a:srgbClr val="F2E8DC"/>
    <a:srgbClr val="93D5F8"/>
    <a:srgbClr val="070B1F"/>
    <a:srgbClr val="BDF4F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8359" autoAdjust="0"/>
    <p:restoredTop sz="94660"/>
  </p:normalViewPr>
  <p:slideViewPr>
    <p:cSldViewPr snapToGrid="0" showGuides="1">
      <p:cViewPr>
        <p:scale>
          <a:sx n="51" d="100"/>
          <a:sy n="51" d="100"/>
        </p:scale>
        <p:origin x="-1480" y="-432"/>
      </p:cViewPr>
      <p:guideLst>
        <p:guide orient="horz" pos="2183"/>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97D9FB"/>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28607384"/>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6415D9-F449-47BE-B34E-EA537F3F01A3}" type="datetimeFigureOut">
              <a:rPr lang="zh-CN" altLang="en-US" smtClean="0"/>
              <a:pPr/>
              <a:t>2018/3/7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862D272-E10A-4158-9CCA-44F23DC4DEF7}" type="slidenum">
              <a:rPr lang="zh-CN" altLang="en-US" smtClean="0"/>
              <a:pPr/>
              <a:t>‹#›</a:t>
            </a:fld>
            <a:endParaRPr lang="zh-CN" altLang="en-US"/>
          </a:p>
        </p:txBody>
      </p:sp>
    </p:spTree>
    <p:extLst>
      <p:ext uri="{BB962C8B-B14F-4D97-AF65-F5344CB8AC3E}">
        <p14:creationId xmlns:p14="http://schemas.microsoft.com/office/powerpoint/2010/main" xmlns="" val="4231010979"/>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6415D9-F449-47BE-B34E-EA537F3F01A3}" type="datetimeFigureOut">
              <a:rPr lang="zh-CN" altLang="en-US" smtClean="0"/>
              <a:pPr/>
              <a:t>2018/3/7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862D272-E10A-4158-9CCA-44F23DC4DEF7}" type="slidenum">
              <a:rPr lang="zh-CN" altLang="en-US" smtClean="0"/>
              <a:pPr/>
              <a:t>‹#›</a:t>
            </a:fld>
            <a:endParaRPr lang="zh-CN" altLang="en-US"/>
          </a:p>
        </p:txBody>
      </p:sp>
    </p:spTree>
    <p:extLst>
      <p:ext uri="{BB962C8B-B14F-4D97-AF65-F5344CB8AC3E}">
        <p14:creationId xmlns:p14="http://schemas.microsoft.com/office/powerpoint/2010/main" xmlns="" val="4147641637"/>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26415D9-F449-47BE-B34E-EA537F3F01A3}" type="datetimeFigureOut">
              <a:rPr lang="zh-CN" altLang="en-US" smtClean="0"/>
              <a:pPr/>
              <a:t>2018/3/7</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862D272-E10A-4158-9CCA-44F23DC4DEF7}" type="slidenum">
              <a:rPr lang="zh-CN" altLang="en-US" smtClean="0"/>
              <a:pPr/>
              <a:t>‹#›</a:t>
            </a:fld>
            <a:endParaRPr lang="zh-CN" altLang="en-US"/>
          </a:p>
        </p:txBody>
      </p:sp>
    </p:spTree>
    <p:extLst>
      <p:ext uri="{BB962C8B-B14F-4D97-AF65-F5344CB8AC3E}">
        <p14:creationId xmlns:p14="http://schemas.microsoft.com/office/powerpoint/2010/main" xmlns="" val="1301392022"/>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826415D9-F449-47BE-B34E-EA537F3F01A3}" type="datetimeFigureOut">
              <a:rPr lang="zh-CN" altLang="en-US" smtClean="0"/>
              <a:pPr/>
              <a:t>2018/3/7</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0862D272-E10A-4158-9CCA-44F23DC4DEF7}" type="slidenum">
              <a:rPr lang="zh-CN" altLang="en-US" smtClean="0"/>
              <a:pPr/>
              <a:t>‹#›</a:t>
            </a:fld>
            <a:endParaRPr lang="zh-CN" altLang="en-US"/>
          </a:p>
        </p:txBody>
      </p:sp>
    </p:spTree>
    <p:extLst>
      <p:ext uri="{BB962C8B-B14F-4D97-AF65-F5344CB8AC3E}">
        <p14:creationId xmlns:p14="http://schemas.microsoft.com/office/powerpoint/2010/main" xmlns="" val="2666126319"/>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826415D9-F449-47BE-B34E-EA537F3F01A3}" type="datetimeFigureOut">
              <a:rPr lang="zh-CN" altLang="en-US" smtClean="0"/>
              <a:pPr/>
              <a:t>2018/3/7</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0862D272-E10A-4158-9CCA-44F23DC4DEF7}" type="slidenum">
              <a:rPr lang="zh-CN" altLang="en-US" smtClean="0"/>
              <a:pPr/>
              <a:t>‹#›</a:t>
            </a:fld>
            <a:endParaRPr lang="zh-CN" altLang="en-US"/>
          </a:p>
        </p:txBody>
      </p:sp>
    </p:spTree>
    <p:extLst>
      <p:ext uri="{BB962C8B-B14F-4D97-AF65-F5344CB8AC3E}">
        <p14:creationId xmlns:p14="http://schemas.microsoft.com/office/powerpoint/2010/main" xmlns="" val="1479425066"/>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826415D9-F449-47BE-B34E-EA537F3F01A3}" type="datetimeFigureOut">
              <a:rPr lang="zh-CN" altLang="en-US" smtClean="0"/>
              <a:pPr/>
              <a:t>2018/3/7</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0862D272-E10A-4158-9CCA-44F23DC4DEF7}" type="slidenum">
              <a:rPr lang="zh-CN" altLang="en-US" smtClean="0"/>
              <a:pPr/>
              <a:t>‹#›</a:t>
            </a:fld>
            <a:endParaRPr lang="zh-CN" altLang="en-US"/>
          </a:p>
        </p:txBody>
      </p:sp>
    </p:spTree>
    <p:extLst>
      <p:ext uri="{BB962C8B-B14F-4D97-AF65-F5344CB8AC3E}">
        <p14:creationId xmlns:p14="http://schemas.microsoft.com/office/powerpoint/2010/main" xmlns="" val="3360889371"/>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26415D9-F449-47BE-B34E-EA537F3F01A3}" type="datetimeFigureOut">
              <a:rPr lang="zh-CN" altLang="en-US" smtClean="0"/>
              <a:pPr/>
              <a:t>2018/3/7</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862D272-E10A-4158-9CCA-44F23DC4DEF7}" type="slidenum">
              <a:rPr lang="zh-CN" altLang="en-US" smtClean="0"/>
              <a:pPr/>
              <a:t>‹#›</a:t>
            </a:fld>
            <a:endParaRPr lang="zh-CN" altLang="en-US"/>
          </a:p>
        </p:txBody>
      </p:sp>
    </p:spTree>
    <p:extLst>
      <p:ext uri="{BB962C8B-B14F-4D97-AF65-F5344CB8AC3E}">
        <p14:creationId xmlns:p14="http://schemas.microsoft.com/office/powerpoint/2010/main" xmlns="" val="591621458"/>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26415D9-F449-47BE-B34E-EA537F3F01A3}" type="datetimeFigureOut">
              <a:rPr lang="zh-CN" altLang="en-US" smtClean="0"/>
              <a:pPr/>
              <a:t>2018/3/7</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862D272-E10A-4158-9CCA-44F23DC4DEF7}" type="slidenum">
              <a:rPr lang="zh-CN" altLang="en-US" smtClean="0"/>
              <a:pPr/>
              <a:t>‹#›</a:t>
            </a:fld>
            <a:endParaRPr lang="zh-CN" altLang="en-US"/>
          </a:p>
        </p:txBody>
      </p:sp>
    </p:spTree>
    <p:extLst>
      <p:ext uri="{BB962C8B-B14F-4D97-AF65-F5344CB8AC3E}">
        <p14:creationId xmlns:p14="http://schemas.microsoft.com/office/powerpoint/2010/main" xmlns="" val="3834432750"/>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6415D9-F449-47BE-B34E-EA537F3F01A3}" type="datetimeFigureOut">
              <a:rPr lang="zh-CN" altLang="en-US" smtClean="0"/>
              <a:pPr/>
              <a:t>2018/3/7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862D272-E10A-4158-9CCA-44F23DC4DEF7}" type="slidenum">
              <a:rPr lang="zh-CN" altLang="en-US" smtClean="0"/>
              <a:pPr/>
              <a:t>‹#›</a:t>
            </a:fld>
            <a:endParaRPr lang="zh-CN" altLang="en-US"/>
          </a:p>
        </p:txBody>
      </p:sp>
    </p:spTree>
    <p:extLst>
      <p:ext uri="{BB962C8B-B14F-4D97-AF65-F5344CB8AC3E}">
        <p14:creationId xmlns:p14="http://schemas.microsoft.com/office/powerpoint/2010/main" xmlns="" val="3123805370"/>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6415D9-F449-47BE-B34E-EA537F3F01A3}" type="datetimeFigureOut">
              <a:rPr lang="zh-CN" altLang="en-US" smtClean="0"/>
              <a:pPr/>
              <a:t>2018/3/7</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862D272-E10A-4158-9CCA-44F23DC4DEF7}" type="slidenum">
              <a:rPr lang="zh-CN" altLang="en-US" smtClean="0"/>
              <a:pPr/>
              <a:t>‹#›</a:t>
            </a:fld>
            <a:endParaRPr lang="zh-CN" altLang="en-US"/>
          </a:p>
        </p:txBody>
      </p:sp>
    </p:spTree>
    <p:extLst>
      <p:ext uri="{BB962C8B-B14F-4D97-AF65-F5344CB8AC3E}">
        <p14:creationId xmlns:p14="http://schemas.microsoft.com/office/powerpoint/2010/main" xmlns="" val="1138017046"/>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副标题 2"/>
          <p:cNvSpPr txBox="1">
            <a:spLocks/>
          </p:cNvSpPr>
          <p:nvPr userDrawn="1"/>
        </p:nvSpPr>
        <p:spPr>
          <a:xfrm>
            <a:off x="6438900" y="4581753"/>
            <a:ext cx="4827814" cy="929140"/>
          </a:xfrm>
          <a:prstGeom prst="rect">
            <a:avLst/>
          </a:prstGeom>
        </p:spPr>
        <p:txBody>
          <a:bodyPr>
            <a:normAutofit/>
          </a:bodyPr>
          <a:lstStyle>
            <a:lvl1pPr marL="0" indent="0" algn="just"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ea"/>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dirty="0" smtClean="0">
                <a:solidFill>
                  <a:schemeClr val="bg1"/>
                </a:solidFill>
              </a:rPr>
              <a:t>感谢您下载包图网平台上提供的</a:t>
            </a:r>
            <a:r>
              <a:rPr lang="en-US" altLang="zh-CN" dirty="0" smtClean="0">
                <a:solidFill>
                  <a:schemeClr val="bg1"/>
                </a:solidFill>
              </a:rPr>
              <a:t>PPT</a:t>
            </a:r>
            <a:r>
              <a:rPr lang="zh-CN" altLang="en-US" dirty="0" smtClean="0">
                <a:solidFill>
                  <a:schemeClr val="bg1"/>
                </a:solidFill>
              </a:rPr>
              <a:t>作品，为了您和包图网以及原创作者的利益，请勿复制、传播、销售，否则将承担法律责任！包图网将对作品进行维权，按照传播下载次数进行十倍索取赔偿！</a:t>
            </a:r>
            <a:r>
              <a:rPr lang="en-US" altLang="zh-CN" dirty="0" smtClean="0">
                <a:solidFill>
                  <a:schemeClr val="bg1"/>
                </a:solidFill>
              </a:rPr>
              <a:t>Ibaotu.com</a:t>
            </a:r>
            <a:endParaRPr lang="zh-CN" altLang="en-US" dirty="0">
              <a:solidFill>
                <a:schemeClr val="bg1"/>
              </a:solidFill>
            </a:endParaRPr>
          </a:p>
        </p:txBody>
      </p:sp>
      <p:sp>
        <p:nvSpPr>
          <p:cNvPr id="8" name="矩形 7"/>
          <p:cNvSpPr/>
          <p:nvPr userDrawn="1"/>
        </p:nvSpPr>
        <p:spPr>
          <a:xfrm>
            <a:off x="-10037" y="0"/>
            <a:ext cx="12202037" cy="6858000"/>
          </a:xfrm>
          <a:prstGeom prst="rect">
            <a:avLst/>
          </a:prstGeom>
          <a:solidFill>
            <a:srgbClr val="97D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99151" y="-135926"/>
            <a:ext cx="12202036" cy="6993926"/>
          </a:xfrm>
          <a:prstGeom prst="rect">
            <a:avLst/>
          </a:prstGeom>
        </p:spPr>
      </p:pic>
    </p:spTree>
    <p:extLst>
      <p:ext uri="{BB962C8B-B14F-4D97-AF65-F5344CB8AC3E}">
        <p14:creationId xmlns:p14="http://schemas.microsoft.com/office/powerpoint/2010/main" xmlns="" val="2114850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4.png"/><Relationship Id="rId2" Type="http://schemas.openxmlformats.org/officeDocument/2006/relationships/slideLayout" Target="../slideLayouts/slideLayout1.xml"/><Relationship Id="rId16" Type="http://schemas.microsoft.com/office/2007/relationships/media" Target="../media/media1.mp3"/><Relationship Id="rId1" Type="http://schemas.openxmlformats.org/officeDocument/2006/relationships/video" Target="NULL" TargetMode="Externa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0.png"/><Relationship Id="rId1" Type="http://schemas.openxmlformats.org/officeDocument/2006/relationships/slideLayout" Target="../slideLayouts/slideLayout1.xml"/><Relationship Id="rId5" Type="http://schemas.openxmlformats.org/officeDocument/2006/relationships/image" Target="../media/image45.jpeg"/><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4.png"/><Relationship Id="rId2" Type="http://schemas.openxmlformats.org/officeDocument/2006/relationships/slideLayout" Target="../slideLayouts/slideLayout1.xml"/><Relationship Id="rId16" Type="http://schemas.microsoft.com/office/2007/relationships/media" Target="../media/media1.mp3"/><Relationship Id="rId1" Type="http://schemas.openxmlformats.org/officeDocument/2006/relationships/video" Target="NULL" TargetMode="Externa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DF4FE"/>
        </a:solidFill>
        <a:effectLst/>
      </p:bgPr>
    </p:bg>
    <p:spTree>
      <p:nvGrpSpPr>
        <p:cNvPr id="1" name=""/>
        <p:cNvGrpSpPr/>
        <p:nvPr/>
      </p:nvGrpSpPr>
      <p:grpSpPr>
        <a:xfrm>
          <a:off x="0" y="0"/>
          <a:ext cx="0" cy="0"/>
          <a:chOff x="0" y="0"/>
          <a:chExt cx="0" cy="0"/>
        </a:xfrm>
      </p:grpSpPr>
      <p:grpSp>
        <p:nvGrpSpPr>
          <p:cNvPr id="10" name="组合 9"/>
          <p:cNvGrpSpPr/>
          <p:nvPr/>
        </p:nvGrpSpPr>
        <p:grpSpPr>
          <a:xfrm>
            <a:off x="0" y="0"/>
            <a:ext cx="12202036" cy="6993926"/>
            <a:chOff x="0" y="0"/>
            <a:chExt cx="12202036" cy="6993926"/>
          </a:xfrm>
        </p:grpSpPr>
        <p:grpSp>
          <p:nvGrpSpPr>
            <p:cNvPr id="9" name="组合 8"/>
            <p:cNvGrpSpPr/>
            <p:nvPr/>
          </p:nvGrpSpPr>
          <p:grpSpPr>
            <a:xfrm>
              <a:off x="0" y="0"/>
              <a:ext cx="12202036" cy="6993926"/>
              <a:chOff x="555167" y="-259444"/>
              <a:chExt cx="12202036" cy="6993926"/>
            </a:xfrm>
          </p:grpSpPr>
          <p:pic>
            <p:nvPicPr>
              <p:cNvPr id="8" name="图片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57858" y="-259444"/>
                <a:ext cx="12196655" cy="6752014"/>
              </a:xfrm>
              <a:prstGeom prst="rect">
                <a:avLst/>
              </a:prstGeom>
            </p:spPr>
          </p:pic>
          <p:pic>
            <p:nvPicPr>
              <p:cNvPr id="20" name="图片 1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55167" y="-259444"/>
                <a:ext cx="12202036" cy="6993926"/>
              </a:xfrm>
              <a:prstGeom prst="rect">
                <a:avLst/>
              </a:prstGeom>
            </p:spPr>
          </p:pic>
        </p:grpSp>
        <p:pic>
          <p:nvPicPr>
            <p:cNvPr id="7" name="图片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10260" y="236957"/>
              <a:ext cx="11771782" cy="6369909"/>
            </a:xfrm>
            <a:prstGeom prst="rect">
              <a:avLst/>
            </a:prstGeom>
          </p:spPr>
        </p:pic>
      </p:grpSp>
      <p:pic>
        <p:nvPicPr>
          <p:cNvPr id="5" name="图片 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346727" y="871294"/>
            <a:ext cx="3498545" cy="3550711"/>
          </a:xfrm>
          <a:prstGeom prst="rect">
            <a:avLst/>
          </a:prstGeom>
        </p:spPr>
      </p:pic>
      <p:pic>
        <p:nvPicPr>
          <p:cNvPr id="6" name="图片 5"/>
          <p:cNvPicPr>
            <a:picLocks noChangeAspect="1"/>
          </p:cNvPicPr>
          <p:nvPr/>
        </p:nvPicPr>
        <p:blipFill rotWithShape="1">
          <a:blip r:embed="rId7" cstate="print">
            <a:extLst>
              <a:ext uri="{28A0092B-C50C-407E-A947-70E740481C1C}">
                <a14:useLocalDpi xmlns:a14="http://schemas.microsoft.com/office/drawing/2010/main" xmlns="" val="0"/>
              </a:ext>
            </a:extLst>
          </a:blip>
          <a:srcRect b="82879"/>
          <a:stretch/>
        </p:blipFill>
        <p:spPr>
          <a:xfrm>
            <a:off x="-2" y="6125377"/>
            <a:ext cx="12192001" cy="741033"/>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149202" y="3686587"/>
            <a:ext cx="3893596" cy="895651"/>
          </a:xfrm>
          <a:prstGeom prst="rect">
            <a:avLst/>
          </a:prstGeom>
        </p:spPr>
      </p:pic>
      <p:pic>
        <p:nvPicPr>
          <p:cNvPr id="2" name="图片 1"/>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7900685" y="847372"/>
            <a:ext cx="4034118" cy="2269191"/>
          </a:xfrm>
          <a:prstGeom prst="rect">
            <a:avLst/>
          </a:prstGeom>
        </p:spPr>
      </p:pic>
      <p:pic>
        <p:nvPicPr>
          <p:cNvPr id="21" name="图片 20"/>
          <p:cNvPicPr>
            <a:picLocks noChangeAspect="1"/>
          </p:cNvPicPr>
          <p:nvPr/>
        </p:nvPicPr>
        <p:blipFill rotWithShape="1">
          <a:blip r:embed="rId10" cstate="print">
            <a:extLst>
              <a:ext uri="{28A0092B-C50C-407E-A947-70E740481C1C}">
                <a14:useLocalDpi xmlns:a14="http://schemas.microsoft.com/office/drawing/2010/main" xmlns="" val="0"/>
              </a:ext>
            </a:extLst>
          </a:blip>
          <a:srcRect l="34615" b="46497"/>
          <a:stretch/>
        </p:blipFill>
        <p:spPr>
          <a:xfrm>
            <a:off x="-10048" y="5271792"/>
            <a:ext cx="3208498" cy="1601282"/>
          </a:xfrm>
          <a:prstGeom prst="rect">
            <a:avLst/>
          </a:prstGeom>
        </p:spPr>
      </p:pic>
      <p:pic>
        <p:nvPicPr>
          <p:cNvPr id="22" name="图片 21"/>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1050164" y="2075729"/>
            <a:ext cx="1136087" cy="2555581"/>
          </a:xfrm>
          <a:prstGeom prst="rect">
            <a:avLst/>
          </a:prstGeom>
        </p:spPr>
      </p:pic>
      <p:pic>
        <p:nvPicPr>
          <p:cNvPr id="23" name="图片 22"/>
          <p:cNvPicPr>
            <a:picLocks noChangeAspect="1"/>
          </p:cNvPicPr>
          <p:nvPr/>
        </p:nvPicPr>
        <p:blipFill rotWithShape="1">
          <a:blip r:embed="rId10" cstate="print">
            <a:extLst>
              <a:ext uri="{28A0092B-C50C-407E-A947-70E740481C1C}">
                <a14:useLocalDpi xmlns:a14="http://schemas.microsoft.com/office/drawing/2010/main" xmlns="" val="0"/>
              </a:ext>
            </a:extLst>
          </a:blip>
          <a:srcRect l="34887" b="46497"/>
          <a:stretch/>
        </p:blipFill>
        <p:spPr>
          <a:xfrm flipH="1">
            <a:off x="8993546" y="5271792"/>
            <a:ext cx="3195105" cy="1601282"/>
          </a:xfrm>
          <a:prstGeom prst="rect">
            <a:avLst/>
          </a:prstGeom>
        </p:spPr>
      </p:pic>
      <p:pic>
        <p:nvPicPr>
          <p:cNvPr id="24" name="图片 2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flipH="1">
            <a:off x="-11022" y="360626"/>
            <a:ext cx="1150888" cy="2588874"/>
          </a:xfrm>
          <a:prstGeom prst="rect">
            <a:avLst/>
          </a:prstGeom>
        </p:spPr>
      </p:pic>
      <p:pic>
        <p:nvPicPr>
          <p:cNvPr id="29" name="图片 28"/>
          <p:cNvPicPr>
            <a:picLocks noChangeAspect="1"/>
          </p:cNvPicPr>
          <p:nvPr/>
        </p:nvPicPr>
        <p:blipFill rotWithShape="1">
          <a:blip r:embed="rId13">
            <a:extLst>
              <a:ext uri="{28A0092B-C50C-407E-A947-70E740481C1C}">
                <a14:useLocalDpi xmlns:a14="http://schemas.microsoft.com/office/drawing/2010/main" xmlns="" val="0"/>
              </a:ext>
            </a:extLst>
          </a:blip>
          <a:srcRect t="46621" b="22834"/>
          <a:stretch/>
        </p:blipFill>
        <p:spPr>
          <a:xfrm>
            <a:off x="4524976" y="4418254"/>
            <a:ext cx="3142048" cy="1707075"/>
          </a:xfrm>
          <a:prstGeom prst="rect">
            <a:avLst/>
          </a:prstGeom>
        </p:spPr>
      </p:pic>
      <p:pic>
        <p:nvPicPr>
          <p:cNvPr id="30" name="图片 29"/>
          <p:cNvPicPr>
            <a:picLocks noChangeAspect="1"/>
          </p:cNvPicPr>
          <p:nvPr/>
        </p:nvPicPr>
        <p:blipFill rotWithShape="1">
          <a:blip r:embed="rId14">
            <a:extLst>
              <a:ext uri="{28A0092B-C50C-407E-A947-70E740481C1C}">
                <a14:useLocalDpi xmlns:a14="http://schemas.microsoft.com/office/drawing/2010/main" xmlns="" val="0"/>
              </a:ext>
            </a:extLst>
          </a:blip>
          <a:srcRect t="37783" r="67218" b="48267"/>
          <a:stretch/>
        </p:blipFill>
        <p:spPr>
          <a:xfrm>
            <a:off x="9169802" y="2395718"/>
            <a:ext cx="1904750" cy="1441689"/>
          </a:xfrm>
          <a:prstGeom prst="rect">
            <a:avLst/>
          </a:prstGeom>
        </p:spPr>
      </p:pic>
      <p:pic>
        <p:nvPicPr>
          <p:cNvPr id="19" name="图片 18"/>
          <p:cNvPicPr>
            <a:picLocks noChangeAspect="1"/>
          </p:cNvPicPr>
          <p:nvPr/>
        </p:nvPicPr>
        <p:blipFill rotWithShape="1">
          <a:blip r:embed="rId14">
            <a:extLst>
              <a:ext uri="{28A0092B-C50C-407E-A947-70E740481C1C}">
                <a14:useLocalDpi xmlns:a14="http://schemas.microsoft.com/office/drawing/2010/main" xmlns="" val="0"/>
              </a:ext>
            </a:extLst>
          </a:blip>
          <a:srcRect t="37783" r="67218" b="48267"/>
          <a:stretch/>
        </p:blipFill>
        <p:spPr>
          <a:xfrm>
            <a:off x="1521007" y="4011262"/>
            <a:ext cx="1904750" cy="1441689"/>
          </a:xfrm>
          <a:prstGeom prst="rect">
            <a:avLst/>
          </a:prstGeom>
        </p:spPr>
      </p:pic>
      <p:pic>
        <p:nvPicPr>
          <p:cNvPr id="26" name="图片 25"/>
          <p:cNvPicPr>
            <a:picLocks noChangeAspect="1"/>
          </p:cNvPicPr>
          <p:nvPr/>
        </p:nvPicPr>
        <p:blipFill rotWithShape="1">
          <a:blip r:embed="rId15">
            <a:extLst>
              <a:ext uri="{28A0092B-C50C-407E-A947-70E740481C1C}">
                <a14:useLocalDpi xmlns:a14="http://schemas.microsoft.com/office/drawing/2010/main" xmlns="" val="0"/>
              </a:ext>
            </a:extLst>
          </a:blip>
          <a:srcRect r="64704" b="81990"/>
          <a:stretch/>
        </p:blipFill>
        <p:spPr>
          <a:xfrm>
            <a:off x="-1874074" y="4818746"/>
            <a:ext cx="1938922" cy="1759678"/>
          </a:xfrm>
          <a:prstGeom prst="rect">
            <a:avLst/>
          </a:prstGeom>
        </p:spPr>
      </p:pic>
      <p:pic>
        <p:nvPicPr>
          <p:cNvPr id="12" name="张曼莉 - 齐齐贺下你">
            <a:hlinkClick r:id="" action="ppaction://media"/>
          </p:cNvPr>
          <p:cNvPicPr>
            <a:picLocks noChangeAspect="1"/>
          </p:cNvPicPr>
          <p:nvPr>
            <a:videoFile r:link="rId1"/>
            <p:extLst>
              <p:ext uri="{DAA4B4D4-6D71-4841-9C94-3DE7FCFB9230}">
                <p14:media xmlns:p14="http://schemas.microsoft.com/office/powerpoint/2010/main" xmlns="" r:embed="rId16"/>
              </p:ext>
            </p:extLst>
          </p:nvPr>
        </p:nvPicPr>
        <p:blipFill>
          <a:blip r:embed="rId17" cstate="print"/>
          <a:stretch>
            <a:fillRect/>
          </a:stretch>
        </p:blipFill>
        <p:spPr>
          <a:xfrm>
            <a:off x="4041927" y="7386351"/>
            <a:ext cx="609600" cy="609600"/>
          </a:xfrm>
          <a:prstGeom prst="rect">
            <a:avLst/>
          </a:prstGeom>
        </p:spPr>
      </p:pic>
    </p:spTree>
    <p:extLst>
      <p:ext uri="{BB962C8B-B14F-4D97-AF65-F5344CB8AC3E}">
        <p14:creationId xmlns:p14="http://schemas.microsoft.com/office/powerpoint/2010/main" xmlns="" val="2161531234"/>
      </p:ext>
    </p:extLst>
  </p:cSld>
  <p:clrMapOvr>
    <a:masterClrMapping/>
  </p:clrMapOvr>
  <mc:AlternateContent xmlns:mc="http://schemas.openxmlformats.org/markup-compatibility/2006">
    <mc:Choice xmlns:p14="http://schemas.microsoft.com/office/powerpoint/2010/main" xmlns=""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53" presetClass="entr" presetSubtype="16"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p:cTn id="9" dur="750" fill="hold"/>
                                        <p:tgtEl>
                                          <p:spTgt spid="5"/>
                                        </p:tgtEl>
                                        <p:attrNameLst>
                                          <p:attrName>ppt_w</p:attrName>
                                        </p:attrNameLst>
                                      </p:cBhvr>
                                      <p:tavLst>
                                        <p:tav tm="0">
                                          <p:val>
                                            <p:fltVal val="0"/>
                                          </p:val>
                                        </p:tav>
                                        <p:tav tm="100000">
                                          <p:val>
                                            <p:strVal val="#ppt_w"/>
                                          </p:val>
                                        </p:tav>
                                      </p:tavLst>
                                    </p:anim>
                                    <p:anim calcmode="lin" valueType="num">
                                      <p:cBhvr>
                                        <p:cTn id="10" dur="750" fill="hold"/>
                                        <p:tgtEl>
                                          <p:spTgt spid="5"/>
                                        </p:tgtEl>
                                        <p:attrNameLst>
                                          <p:attrName>ppt_h</p:attrName>
                                        </p:attrNameLst>
                                      </p:cBhvr>
                                      <p:tavLst>
                                        <p:tav tm="0">
                                          <p:val>
                                            <p:fltVal val="0"/>
                                          </p:val>
                                        </p:tav>
                                        <p:tav tm="100000">
                                          <p:val>
                                            <p:strVal val="#ppt_h"/>
                                          </p:val>
                                        </p:tav>
                                      </p:tavLst>
                                    </p:anim>
                                    <p:animEffect transition="in" filter="fade">
                                      <p:cBhvr>
                                        <p:cTn id="11" dur="750"/>
                                        <p:tgtEl>
                                          <p:spTgt spid="5"/>
                                        </p:tgtEl>
                                      </p:cBhvr>
                                    </p:animEffect>
                                  </p:childTnLst>
                                </p:cTn>
                              </p:par>
                              <p:par>
                                <p:cTn id="12" presetID="42"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500"/>
                                        <p:tgtEl>
                                          <p:spTgt spid="3"/>
                                        </p:tgtEl>
                                      </p:cBhvr>
                                    </p:animEffect>
                                    <p:anim calcmode="lin" valueType="num">
                                      <p:cBhvr>
                                        <p:cTn id="15" dur="1500" fill="hold"/>
                                        <p:tgtEl>
                                          <p:spTgt spid="3"/>
                                        </p:tgtEl>
                                        <p:attrNameLst>
                                          <p:attrName>ppt_x</p:attrName>
                                        </p:attrNameLst>
                                      </p:cBhvr>
                                      <p:tavLst>
                                        <p:tav tm="0">
                                          <p:val>
                                            <p:strVal val="#ppt_x"/>
                                          </p:val>
                                        </p:tav>
                                        <p:tav tm="100000">
                                          <p:val>
                                            <p:strVal val="#ppt_x"/>
                                          </p:val>
                                        </p:tav>
                                      </p:tavLst>
                                    </p:anim>
                                    <p:anim calcmode="lin" valueType="num">
                                      <p:cBhvr>
                                        <p:cTn id="16" dur="1500" fill="hold"/>
                                        <p:tgtEl>
                                          <p:spTgt spid="3"/>
                                        </p:tgtEl>
                                        <p:attrNameLst>
                                          <p:attrName>ppt_y</p:attrName>
                                        </p:attrNameLst>
                                      </p:cBhvr>
                                      <p:tavLst>
                                        <p:tav tm="0">
                                          <p:val>
                                            <p:strVal val="#ppt_y+.1"/>
                                          </p:val>
                                        </p:tav>
                                        <p:tav tm="100000">
                                          <p:val>
                                            <p:strVal val="#ppt_y"/>
                                          </p:val>
                                        </p:tav>
                                      </p:tavLst>
                                    </p:anim>
                                  </p:childTnLst>
                                </p:cTn>
                              </p:par>
                              <p:par>
                                <p:cTn id="17" presetID="16" presetClass="entr" presetSubtype="21" fill="hold" nodeType="withEffect">
                                  <p:stCondLst>
                                    <p:cond delay="2000"/>
                                  </p:stCondLst>
                                  <p:childTnLst>
                                    <p:set>
                                      <p:cBhvr>
                                        <p:cTn id="18" dur="1" fill="hold">
                                          <p:stCondLst>
                                            <p:cond delay="0"/>
                                          </p:stCondLst>
                                        </p:cTn>
                                        <p:tgtEl>
                                          <p:spTgt spid="29"/>
                                        </p:tgtEl>
                                        <p:attrNameLst>
                                          <p:attrName>style.visibility</p:attrName>
                                        </p:attrNameLst>
                                      </p:cBhvr>
                                      <p:to>
                                        <p:strVal val="visible"/>
                                      </p:to>
                                    </p:set>
                                    <p:animEffect transition="in" filter="barn(inVertical)">
                                      <p:cBhvr>
                                        <p:cTn id="19" dur="750"/>
                                        <p:tgtEl>
                                          <p:spTgt spid="29"/>
                                        </p:tgtEl>
                                      </p:cBhvr>
                                    </p:animEffect>
                                  </p:childTnLst>
                                </p:cTn>
                              </p:par>
                              <p:par>
                                <p:cTn id="20" presetID="42" presetClass="entr" presetSubtype="0" fill="hold" nodeType="withEffect">
                                  <p:stCondLst>
                                    <p:cond delay="10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2" presetClass="entr" presetSubtype="2" fill="hold" nodeType="withEffect">
                                  <p:stCondLst>
                                    <p:cond delay="20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750" fill="hold"/>
                                        <p:tgtEl>
                                          <p:spTgt spid="23"/>
                                        </p:tgtEl>
                                        <p:attrNameLst>
                                          <p:attrName>ppt_x</p:attrName>
                                        </p:attrNameLst>
                                      </p:cBhvr>
                                      <p:tavLst>
                                        <p:tav tm="0">
                                          <p:val>
                                            <p:strVal val="1+#ppt_w/2"/>
                                          </p:val>
                                        </p:tav>
                                        <p:tav tm="100000">
                                          <p:val>
                                            <p:strVal val="#ppt_x"/>
                                          </p:val>
                                        </p:tav>
                                      </p:tavLst>
                                    </p:anim>
                                    <p:anim calcmode="lin" valueType="num">
                                      <p:cBhvr additive="base">
                                        <p:cTn id="28" dur="75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200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750" fill="hold"/>
                                        <p:tgtEl>
                                          <p:spTgt spid="21"/>
                                        </p:tgtEl>
                                        <p:attrNameLst>
                                          <p:attrName>ppt_x</p:attrName>
                                        </p:attrNameLst>
                                      </p:cBhvr>
                                      <p:tavLst>
                                        <p:tav tm="0">
                                          <p:val>
                                            <p:strVal val="0-#ppt_w/2"/>
                                          </p:val>
                                        </p:tav>
                                        <p:tav tm="100000">
                                          <p:val>
                                            <p:strVal val="#ppt_x"/>
                                          </p:val>
                                        </p:tav>
                                      </p:tavLst>
                                    </p:anim>
                                    <p:anim calcmode="lin" valueType="num">
                                      <p:cBhvr additive="base">
                                        <p:cTn id="32" dur="750" fill="hold"/>
                                        <p:tgtEl>
                                          <p:spTgt spid="21"/>
                                        </p:tgtEl>
                                        <p:attrNameLst>
                                          <p:attrName>ppt_y</p:attrName>
                                        </p:attrNameLst>
                                      </p:cBhvr>
                                      <p:tavLst>
                                        <p:tav tm="0">
                                          <p:val>
                                            <p:strVal val="#ppt_y"/>
                                          </p:val>
                                        </p:tav>
                                        <p:tav tm="100000">
                                          <p:val>
                                            <p:strVal val="#ppt_y"/>
                                          </p:val>
                                        </p:tav>
                                      </p:tavLst>
                                    </p:anim>
                                  </p:childTnLst>
                                </p:cTn>
                              </p:par>
                              <p:par>
                                <p:cTn id="33" presetID="42" presetClass="entr" presetSubtype="0" fill="hold" nodeType="withEffect">
                                  <p:stCondLst>
                                    <p:cond delay="300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300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1000"/>
                                        <p:tgtEl>
                                          <p:spTgt spid="30"/>
                                        </p:tgtEl>
                                      </p:cBhvr>
                                    </p:animEffect>
                                    <p:anim calcmode="lin" valueType="num">
                                      <p:cBhvr>
                                        <p:cTn id="41" dur="1000" fill="hold"/>
                                        <p:tgtEl>
                                          <p:spTgt spid="30"/>
                                        </p:tgtEl>
                                        <p:attrNameLst>
                                          <p:attrName>ppt_x</p:attrName>
                                        </p:attrNameLst>
                                      </p:cBhvr>
                                      <p:tavLst>
                                        <p:tav tm="0">
                                          <p:val>
                                            <p:strVal val="#ppt_x"/>
                                          </p:val>
                                        </p:tav>
                                        <p:tav tm="100000">
                                          <p:val>
                                            <p:strVal val="#ppt_x"/>
                                          </p:val>
                                        </p:tav>
                                      </p:tavLst>
                                    </p:anim>
                                    <p:anim calcmode="lin" valueType="num">
                                      <p:cBhvr>
                                        <p:cTn id="42" dur="1000" fill="hold"/>
                                        <p:tgtEl>
                                          <p:spTgt spid="30"/>
                                        </p:tgtEl>
                                        <p:attrNameLst>
                                          <p:attrName>ppt_y</p:attrName>
                                        </p:attrNameLst>
                                      </p:cBhvr>
                                      <p:tavLst>
                                        <p:tav tm="0">
                                          <p:val>
                                            <p:strVal val="#ppt_y+.1"/>
                                          </p:val>
                                        </p:tav>
                                        <p:tav tm="100000">
                                          <p:val>
                                            <p:strVal val="#ppt_y"/>
                                          </p:val>
                                        </p:tav>
                                      </p:tavLst>
                                    </p:anim>
                                  </p:childTnLst>
                                </p:cTn>
                              </p:par>
                              <p:par>
                                <p:cTn id="43" presetID="2" presetClass="entr" presetSubtype="9" fill="hold" nodeType="withEffect">
                                  <p:stCondLst>
                                    <p:cond delay="300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1000" fill="hold"/>
                                        <p:tgtEl>
                                          <p:spTgt spid="24"/>
                                        </p:tgtEl>
                                        <p:attrNameLst>
                                          <p:attrName>ppt_x</p:attrName>
                                        </p:attrNameLst>
                                      </p:cBhvr>
                                      <p:tavLst>
                                        <p:tav tm="0">
                                          <p:val>
                                            <p:strVal val="0-#ppt_w/2"/>
                                          </p:val>
                                        </p:tav>
                                        <p:tav tm="100000">
                                          <p:val>
                                            <p:strVal val="#ppt_x"/>
                                          </p:val>
                                        </p:tav>
                                      </p:tavLst>
                                    </p:anim>
                                    <p:anim calcmode="lin" valueType="num">
                                      <p:cBhvr additive="base">
                                        <p:cTn id="46" dur="1000" fill="hold"/>
                                        <p:tgtEl>
                                          <p:spTgt spid="24"/>
                                        </p:tgtEl>
                                        <p:attrNameLst>
                                          <p:attrName>ppt_y</p:attrName>
                                        </p:attrNameLst>
                                      </p:cBhvr>
                                      <p:tavLst>
                                        <p:tav tm="0">
                                          <p:val>
                                            <p:strVal val="0-#ppt_h/2"/>
                                          </p:val>
                                        </p:tav>
                                        <p:tav tm="100000">
                                          <p:val>
                                            <p:strVal val="#ppt_y"/>
                                          </p:val>
                                        </p:tav>
                                      </p:tavLst>
                                    </p:anim>
                                  </p:childTnLst>
                                </p:cTn>
                              </p:par>
                              <p:par>
                                <p:cTn id="47" presetID="2" presetClass="entr" presetSubtype="6" fill="hold" nodeType="withEffect">
                                  <p:stCondLst>
                                    <p:cond delay="300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1000" fill="hold"/>
                                        <p:tgtEl>
                                          <p:spTgt spid="22"/>
                                        </p:tgtEl>
                                        <p:attrNameLst>
                                          <p:attrName>ppt_x</p:attrName>
                                        </p:attrNameLst>
                                      </p:cBhvr>
                                      <p:tavLst>
                                        <p:tav tm="0">
                                          <p:val>
                                            <p:strVal val="1+#ppt_w/2"/>
                                          </p:val>
                                        </p:tav>
                                        <p:tav tm="100000">
                                          <p:val>
                                            <p:strVal val="#ppt_x"/>
                                          </p:val>
                                        </p:tav>
                                      </p:tavLst>
                                    </p:anim>
                                    <p:anim calcmode="lin" valueType="num">
                                      <p:cBhvr additive="base">
                                        <p:cTn id="50" dur="1000" fill="hold"/>
                                        <p:tgtEl>
                                          <p:spTgt spid="22"/>
                                        </p:tgtEl>
                                        <p:attrNameLst>
                                          <p:attrName>ppt_y</p:attrName>
                                        </p:attrNameLst>
                                      </p:cBhvr>
                                      <p:tavLst>
                                        <p:tav tm="0">
                                          <p:val>
                                            <p:strVal val="1+#ppt_h/2"/>
                                          </p:val>
                                        </p:tav>
                                        <p:tav tm="100000">
                                          <p:val>
                                            <p:strVal val="#ppt_y"/>
                                          </p:val>
                                        </p:tav>
                                      </p:tavLst>
                                    </p:anim>
                                  </p:childTnLst>
                                </p:cTn>
                              </p:par>
                              <p:par>
                                <p:cTn id="51" presetID="0" presetClass="path" presetSubtype="0" accel="50000" decel="50000" fill="hold" nodeType="withEffect">
                                  <p:stCondLst>
                                    <p:cond delay="2000"/>
                                  </p:stCondLst>
                                  <p:childTnLst>
                                    <p:animMotion origin="layout" path="M -1.25E-6 2.96296E-6 C 0.0444 -0.0007 0.09323 -0.04167 0.12526 -0.06667 C 0.15664 -0.0919 0.17383 -0.11968 0.19024 -0.1507 C 0.24909 -0.28773 0.25339 -0.3632 0.25925 -0.42894 " pathEditMode="relative" rAng="0" ptsTypes="AAAA">
                                      <p:cBhvr>
                                        <p:cTn id="52" dur="5000" fill="hold"/>
                                        <p:tgtEl>
                                          <p:spTgt spid="26"/>
                                        </p:tgtEl>
                                        <p:attrNameLst>
                                          <p:attrName>ppt_x</p:attrName>
                                          <p:attrName>ppt_y</p:attrName>
                                        </p:attrNameLst>
                                      </p:cBhvr>
                                      <p:rCtr x="12956" y="-21458"/>
                                    </p:animMotion>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53" repeatCount="indefinite" fill="hold" display="0">
                  <p:stCondLst>
                    <p:cond delay="indefinite"/>
                  </p:stCondLst>
                  <p:endCondLst>
                    <p:cond evt="onStopAudio" delay="0">
                      <p:tgtEl>
                        <p:sldTgt/>
                      </p:tgtEl>
                    </p:cond>
                  </p:endCondLst>
                </p:cTn>
                <p:tgtEl>
                  <p:spTgt spid="1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p:nvPr/>
        </p:nvSpPr>
        <p:spPr>
          <a:xfrm>
            <a:off x="877329" y="1"/>
            <a:ext cx="10441460" cy="6873074"/>
          </a:xfrm>
          <a:custGeom>
            <a:avLst/>
            <a:gdLst>
              <a:gd name="connsiteX0" fmla="*/ 1216358 w 10441460"/>
              <a:gd name="connsiteY0" fmla="*/ 0 h 6952189"/>
              <a:gd name="connsiteX1" fmla="*/ 9225102 w 10441460"/>
              <a:gd name="connsiteY1" fmla="*/ 0 h 6952189"/>
              <a:gd name="connsiteX2" fmla="*/ 9249299 w 10441460"/>
              <a:gd name="connsiteY2" fmla="*/ 28397 h 6952189"/>
              <a:gd name="connsiteX3" fmla="*/ 10441460 w 10441460"/>
              <a:gd name="connsiteY3" fmla="*/ 3404287 h 6952189"/>
              <a:gd name="connsiteX4" fmla="*/ 9249299 w 10441460"/>
              <a:gd name="connsiteY4" fmla="*/ 6780177 h 6952189"/>
              <a:gd name="connsiteX5" fmla="*/ 9102727 w 10441460"/>
              <a:gd name="connsiteY5" fmla="*/ 6952189 h 6952189"/>
              <a:gd name="connsiteX6" fmla="*/ 1338733 w 10441460"/>
              <a:gd name="connsiteY6" fmla="*/ 6952189 h 6952189"/>
              <a:gd name="connsiteX7" fmla="*/ 1192161 w 10441460"/>
              <a:gd name="connsiteY7" fmla="*/ 6780177 h 6952189"/>
              <a:gd name="connsiteX8" fmla="*/ 0 w 10441460"/>
              <a:gd name="connsiteY8" fmla="*/ 3404287 h 6952189"/>
              <a:gd name="connsiteX9" fmla="*/ 1192161 w 10441460"/>
              <a:gd name="connsiteY9" fmla="*/ 28397 h 695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41460" h="6952189">
                <a:moveTo>
                  <a:pt x="1216358" y="0"/>
                </a:moveTo>
                <a:lnTo>
                  <a:pt x="9225102" y="0"/>
                </a:lnTo>
                <a:lnTo>
                  <a:pt x="9249299" y="28397"/>
                </a:lnTo>
                <a:cubicBezTo>
                  <a:pt x="9994067" y="945799"/>
                  <a:pt x="10441460" y="2121931"/>
                  <a:pt x="10441460" y="3404287"/>
                </a:cubicBezTo>
                <a:cubicBezTo>
                  <a:pt x="10441460" y="4686644"/>
                  <a:pt x="9994067" y="5862775"/>
                  <a:pt x="9249299" y="6780177"/>
                </a:cubicBezTo>
                <a:lnTo>
                  <a:pt x="9102727" y="6952189"/>
                </a:lnTo>
                <a:lnTo>
                  <a:pt x="1338733" y="6952189"/>
                </a:lnTo>
                <a:lnTo>
                  <a:pt x="1192161" y="6780177"/>
                </a:lnTo>
                <a:cubicBezTo>
                  <a:pt x="447393" y="5862775"/>
                  <a:pt x="0" y="4686644"/>
                  <a:pt x="0" y="3404287"/>
                </a:cubicBezTo>
                <a:cubicBezTo>
                  <a:pt x="0" y="2121931"/>
                  <a:pt x="447393" y="945799"/>
                  <a:pt x="1192161" y="28397"/>
                </a:cubicBezTo>
                <a:close/>
              </a:path>
            </a:pathLst>
          </a:cu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972077" y="585340"/>
            <a:ext cx="2247845" cy="1015663"/>
          </a:xfrm>
          <a:prstGeom prst="rect">
            <a:avLst/>
          </a:prstGeom>
        </p:spPr>
        <p:txBody>
          <a:bodyPr wrap="square">
            <a:spAutoFit/>
          </a:bodyPr>
          <a:lstStyle/>
          <a:p>
            <a:pPr algn="dist"/>
            <a:r>
              <a:rPr lang="zh-CN" altLang="en-US" sz="6000" dirty="0">
                <a:solidFill>
                  <a:srgbClr val="0D3381"/>
                </a:solidFill>
                <a:latin typeface="张海山草泥马体" panose="02000000000000000000" pitchFamily="2" charset="-122"/>
                <a:ea typeface="张海山草泥马体" panose="02000000000000000000" pitchFamily="2" charset="-122"/>
              </a:rPr>
              <a:t>目录</a:t>
            </a:r>
          </a:p>
        </p:txBody>
      </p:sp>
      <p:sp>
        <p:nvSpPr>
          <p:cNvPr id="24" name="十字星 23"/>
          <p:cNvSpPr/>
          <p:nvPr/>
        </p:nvSpPr>
        <p:spPr>
          <a:xfrm>
            <a:off x="5807894" y="1444447"/>
            <a:ext cx="584880" cy="339716"/>
          </a:xfrm>
          <a:prstGeom prst="star4">
            <a:avLst/>
          </a:prstGeom>
          <a:solidFill>
            <a:srgbClr val="0D33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090833" y="1598929"/>
            <a:ext cx="1656000" cy="25200"/>
          </a:xfrm>
          <a:prstGeom prst="rect">
            <a:avLst/>
          </a:prstGeom>
          <a:solidFill>
            <a:srgbClr val="0D33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471872" y="1598929"/>
            <a:ext cx="1656000" cy="25200"/>
          </a:xfrm>
          <a:prstGeom prst="rect">
            <a:avLst/>
          </a:prstGeom>
          <a:solidFill>
            <a:srgbClr val="0D33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9323141" y="2312280"/>
            <a:ext cx="492443" cy="1631216"/>
          </a:xfrm>
          <a:prstGeom prst="rect">
            <a:avLst/>
          </a:prstGeom>
          <a:ln>
            <a:solidFill>
              <a:srgbClr val="0D3381"/>
            </a:solidFill>
          </a:ln>
        </p:spPr>
        <p:txBody>
          <a:bodyPr vert="eaVert" wrap="none">
            <a:spAutoFit/>
          </a:bodyPr>
          <a:lstStyle/>
          <a:p>
            <a:r>
              <a:rPr lang="zh-CN" altLang="en-US" sz="20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0" name="矩形 29"/>
          <p:cNvSpPr/>
          <p:nvPr/>
        </p:nvSpPr>
        <p:spPr>
          <a:xfrm>
            <a:off x="7178497" y="2312280"/>
            <a:ext cx="492443" cy="1631216"/>
          </a:xfrm>
          <a:prstGeom prst="rect">
            <a:avLst/>
          </a:prstGeom>
          <a:ln>
            <a:solidFill>
              <a:srgbClr val="0D3381"/>
            </a:solidFill>
          </a:ln>
        </p:spPr>
        <p:txBody>
          <a:bodyPr vert="eaVert" wrap="none">
            <a:spAutoFit/>
          </a:bodyPr>
          <a:lstStyle/>
          <a:p>
            <a:r>
              <a:rPr lang="zh-CN" altLang="en-US" sz="20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2" name="矩形 31"/>
          <p:cNvSpPr/>
          <p:nvPr/>
        </p:nvSpPr>
        <p:spPr>
          <a:xfrm>
            <a:off x="5161075" y="2312280"/>
            <a:ext cx="492443" cy="1631216"/>
          </a:xfrm>
          <a:prstGeom prst="rect">
            <a:avLst/>
          </a:prstGeom>
          <a:ln>
            <a:solidFill>
              <a:srgbClr val="0D3381"/>
            </a:solidFill>
          </a:ln>
        </p:spPr>
        <p:txBody>
          <a:bodyPr vert="eaVert" wrap="none">
            <a:spAutoFit/>
          </a:bodyPr>
          <a:lstStyle/>
          <a:p>
            <a:r>
              <a:rPr lang="zh-CN" altLang="en-US" sz="20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4" name="矩形 33"/>
          <p:cNvSpPr/>
          <p:nvPr/>
        </p:nvSpPr>
        <p:spPr>
          <a:xfrm>
            <a:off x="3016431" y="2312280"/>
            <a:ext cx="492443" cy="1631216"/>
          </a:xfrm>
          <a:prstGeom prst="rect">
            <a:avLst/>
          </a:prstGeom>
          <a:ln>
            <a:solidFill>
              <a:srgbClr val="0D3381"/>
            </a:solidFill>
          </a:ln>
        </p:spPr>
        <p:txBody>
          <a:bodyPr vert="eaVert" wrap="none">
            <a:spAutoFit/>
          </a:bodyPr>
          <a:lstStyle/>
          <a:p>
            <a:r>
              <a:rPr lang="zh-CN" altLang="en-US" sz="20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5" name="矩形 34"/>
          <p:cNvSpPr/>
          <p:nvPr/>
        </p:nvSpPr>
        <p:spPr>
          <a:xfrm>
            <a:off x="8529807" y="2331859"/>
            <a:ext cx="627864" cy="3005729"/>
          </a:xfrm>
          <a:prstGeom prst="rect">
            <a:avLst/>
          </a:prstGeom>
        </p:spPr>
        <p:txBody>
          <a:bodyPr vert="eaVert" wrap="square">
            <a:spAutoFit/>
          </a:bodyPr>
          <a:lstStyle/>
          <a:p>
            <a:pPr>
              <a:lnSpc>
                <a:spcPct val="120000"/>
              </a:lnSpc>
            </a:pPr>
            <a:r>
              <a:rPr lang="zh-CN" altLang="en-US" sz="12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2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36" name="矩形 35"/>
          <p:cNvSpPr/>
          <p:nvPr/>
        </p:nvSpPr>
        <p:spPr>
          <a:xfrm>
            <a:off x="6342959" y="2257148"/>
            <a:ext cx="627864" cy="3005729"/>
          </a:xfrm>
          <a:prstGeom prst="rect">
            <a:avLst/>
          </a:prstGeom>
        </p:spPr>
        <p:txBody>
          <a:bodyPr vert="eaVert" wrap="square">
            <a:spAutoFit/>
          </a:bodyPr>
          <a:lstStyle/>
          <a:p>
            <a:pPr>
              <a:lnSpc>
                <a:spcPct val="120000"/>
              </a:lnSpc>
            </a:pPr>
            <a:r>
              <a:rPr lang="zh-CN" altLang="en-US" sz="12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2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37" name="矩形 36"/>
          <p:cNvSpPr/>
          <p:nvPr/>
        </p:nvSpPr>
        <p:spPr>
          <a:xfrm>
            <a:off x="4312433" y="2266062"/>
            <a:ext cx="627864" cy="3005729"/>
          </a:xfrm>
          <a:prstGeom prst="rect">
            <a:avLst/>
          </a:prstGeom>
        </p:spPr>
        <p:txBody>
          <a:bodyPr vert="eaVert" wrap="square">
            <a:spAutoFit/>
          </a:bodyPr>
          <a:lstStyle/>
          <a:p>
            <a:pPr>
              <a:lnSpc>
                <a:spcPct val="120000"/>
              </a:lnSpc>
            </a:pPr>
            <a:r>
              <a:rPr lang="zh-CN" altLang="en-US" sz="12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2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38" name="矩形 37"/>
          <p:cNvSpPr/>
          <p:nvPr/>
        </p:nvSpPr>
        <p:spPr>
          <a:xfrm>
            <a:off x="2203215" y="2272543"/>
            <a:ext cx="627864" cy="3005729"/>
          </a:xfrm>
          <a:prstGeom prst="rect">
            <a:avLst/>
          </a:prstGeom>
        </p:spPr>
        <p:txBody>
          <a:bodyPr vert="eaVert" wrap="square">
            <a:spAutoFit/>
          </a:bodyPr>
          <a:lstStyle/>
          <a:p>
            <a:pPr>
              <a:lnSpc>
                <a:spcPct val="120000"/>
              </a:lnSpc>
            </a:pPr>
            <a:r>
              <a:rPr lang="zh-CN" altLang="en-US" sz="12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2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39" name="图片 38"/>
          <p:cNvPicPr>
            <a:picLocks noChangeAspect="1"/>
          </p:cNvPicPr>
          <p:nvPr/>
        </p:nvPicPr>
        <p:blipFill rotWithShape="1">
          <a:blip r:embed="rId2" cstate="print">
            <a:extLst>
              <a:ext uri="{28A0092B-C50C-407E-A947-70E740481C1C}">
                <a14:useLocalDpi xmlns:a14="http://schemas.microsoft.com/office/drawing/2010/main" xmlns="" val="0"/>
              </a:ext>
            </a:extLst>
          </a:blip>
          <a:srcRect l="34615" b="46497"/>
          <a:stretch/>
        </p:blipFill>
        <p:spPr>
          <a:xfrm>
            <a:off x="-10048" y="5271792"/>
            <a:ext cx="3208498" cy="1601282"/>
          </a:xfrm>
          <a:prstGeom prst="rect">
            <a:avLst/>
          </a:prstGeom>
        </p:spPr>
      </p:pic>
      <p:pic>
        <p:nvPicPr>
          <p:cNvPr id="40" name="图片 39"/>
          <p:cNvPicPr>
            <a:picLocks noChangeAspect="1"/>
          </p:cNvPicPr>
          <p:nvPr/>
        </p:nvPicPr>
        <p:blipFill rotWithShape="1">
          <a:blip r:embed="rId2" cstate="print">
            <a:extLst>
              <a:ext uri="{28A0092B-C50C-407E-A947-70E740481C1C}">
                <a14:useLocalDpi xmlns:a14="http://schemas.microsoft.com/office/drawing/2010/main" xmlns="" val="0"/>
              </a:ext>
            </a:extLst>
          </a:blip>
          <a:srcRect l="34887" b="46497"/>
          <a:stretch/>
        </p:blipFill>
        <p:spPr>
          <a:xfrm flipH="1">
            <a:off x="8993546" y="5271792"/>
            <a:ext cx="3195105" cy="1601282"/>
          </a:xfrm>
          <a:prstGeom prst="rect">
            <a:avLst/>
          </a:prstGeom>
        </p:spPr>
      </p:pic>
      <p:pic>
        <p:nvPicPr>
          <p:cNvPr id="41" name="图片 4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165920" y="6072433"/>
            <a:ext cx="3893596" cy="895651"/>
          </a:xfrm>
          <a:prstGeom prst="rect">
            <a:avLst/>
          </a:prstGeom>
        </p:spPr>
      </p:pic>
    </p:spTree>
    <p:extLst>
      <p:ext uri="{BB962C8B-B14F-4D97-AF65-F5344CB8AC3E}">
        <p14:creationId xmlns:p14="http://schemas.microsoft.com/office/powerpoint/2010/main" xmlns="" val="1642683077"/>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750"/>
                                        <p:tgtEl>
                                          <p:spTgt spid="22"/>
                                        </p:tgtEl>
                                      </p:cBhvr>
                                    </p:animEffect>
                                  </p:childTnLst>
                                </p:cTn>
                              </p:par>
                              <p:par>
                                <p:cTn id="8" presetID="2" presetClass="entr" presetSubtype="8"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additive="base">
                                        <p:cTn id="10" dur="750" fill="hold"/>
                                        <p:tgtEl>
                                          <p:spTgt spid="39"/>
                                        </p:tgtEl>
                                        <p:attrNameLst>
                                          <p:attrName>ppt_x</p:attrName>
                                        </p:attrNameLst>
                                      </p:cBhvr>
                                      <p:tavLst>
                                        <p:tav tm="0">
                                          <p:val>
                                            <p:strVal val="0-#ppt_w/2"/>
                                          </p:val>
                                        </p:tav>
                                        <p:tav tm="100000">
                                          <p:val>
                                            <p:strVal val="#ppt_x"/>
                                          </p:val>
                                        </p:tav>
                                      </p:tavLst>
                                    </p:anim>
                                    <p:anim calcmode="lin" valueType="num">
                                      <p:cBhvr additive="base">
                                        <p:cTn id="11" dur="750" fill="hold"/>
                                        <p:tgtEl>
                                          <p:spTgt spid="39"/>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750" fill="hold"/>
                                        <p:tgtEl>
                                          <p:spTgt spid="40"/>
                                        </p:tgtEl>
                                        <p:attrNameLst>
                                          <p:attrName>ppt_x</p:attrName>
                                        </p:attrNameLst>
                                      </p:cBhvr>
                                      <p:tavLst>
                                        <p:tav tm="0">
                                          <p:val>
                                            <p:strVal val="1+#ppt_w/2"/>
                                          </p:val>
                                        </p:tav>
                                        <p:tav tm="100000">
                                          <p:val>
                                            <p:strVal val="#ppt_x"/>
                                          </p:val>
                                        </p:tav>
                                      </p:tavLst>
                                    </p:anim>
                                    <p:anim calcmode="lin" valueType="num">
                                      <p:cBhvr additive="base">
                                        <p:cTn id="15" dur="750" fill="hold"/>
                                        <p:tgtEl>
                                          <p:spTgt spid="40"/>
                                        </p:tgtEl>
                                        <p:attrNameLst>
                                          <p:attrName>ppt_y</p:attrName>
                                        </p:attrNameLst>
                                      </p:cBhvr>
                                      <p:tavLst>
                                        <p:tav tm="0">
                                          <p:val>
                                            <p:strVal val="#ppt_y"/>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1000"/>
                                        <p:tgtEl>
                                          <p:spTgt spid="41"/>
                                        </p:tgtEl>
                                      </p:cBhvr>
                                    </p:animEffect>
                                    <p:anim calcmode="lin" valueType="num">
                                      <p:cBhvr>
                                        <p:cTn id="19" dur="1000" fill="hold"/>
                                        <p:tgtEl>
                                          <p:spTgt spid="41"/>
                                        </p:tgtEl>
                                        <p:attrNameLst>
                                          <p:attrName>ppt_x</p:attrName>
                                        </p:attrNameLst>
                                      </p:cBhvr>
                                      <p:tavLst>
                                        <p:tav tm="0">
                                          <p:val>
                                            <p:strVal val="#ppt_x"/>
                                          </p:val>
                                        </p:tav>
                                        <p:tav tm="100000">
                                          <p:val>
                                            <p:strVal val="#ppt_x"/>
                                          </p:val>
                                        </p:tav>
                                      </p:tavLst>
                                    </p:anim>
                                    <p:anim calcmode="lin" valueType="num">
                                      <p:cBhvr>
                                        <p:cTn id="20" dur="1000" fill="hold"/>
                                        <p:tgtEl>
                                          <p:spTgt spid="41"/>
                                        </p:tgtEl>
                                        <p:attrNameLst>
                                          <p:attrName>ppt_y</p:attrName>
                                        </p:attrNameLst>
                                      </p:cBhvr>
                                      <p:tavLst>
                                        <p:tav tm="0">
                                          <p:val>
                                            <p:strVal val="#ppt_y+.1"/>
                                          </p:val>
                                        </p:tav>
                                        <p:tav tm="100000">
                                          <p:val>
                                            <p:strVal val="#ppt_y"/>
                                          </p:val>
                                        </p:tav>
                                      </p:tavLst>
                                    </p:anim>
                                  </p:childTnLst>
                                </p:cTn>
                              </p:par>
                              <p:par>
                                <p:cTn id="21" presetID="22" presetClass="entr" presetSubtype="2" fill="hold" grpId="0" nodeType="withEffect">
                                  <p:stCondLst>
                                    <p:cond delay="1000"/>
                                  </p:stCondLst>
                                  <p:childTnLst>
                                    <p:set>
                                      <p:cBhvr>
                                        <p:cTn id="22" dur="1" fill="hold">
                                          <p:stCondLst>
                                            <p:cond delay="0"/>
                                          </p:stCondLst>
                                        </p:cTn>
                                        <p:tgtEl>
                                          <p:spTgt spid="26"/>
                                        </p:tgtEl>
                                        <p:attrNameLst>
                                          <p:attrName>style.visibility</p:attrName>
                                        </p:attrNameLst>
                                      </p:cBhvr>
                                      <p:to>
                                        <p:strVal val="visible"/>
                                      </p:to>
                                    </p:set>
                                    <p:animEffect transition="in" filter="wipe(right)">
                                      <p:cBhvr>
                                        <p:cTn id="23" dur="500"/>
                                        <p:tgtEl>
                                          <p:spTgt spid="26"/>
                                        </p:tgtEl>
                                      </p:cBhvr>
                                    </p:animEffect>
                                  </p:childTnLst>
                                </p:cTn>
                              </p:par>
                              <p:par>
                                <p:cTn id="24" presetID="22" presetClass="entr" presetSubtype="8" fill="hold" grpId="0" nodeType="withEffect">
                                  <p:stCondLst>
                                    <p:cond delay="100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17" presetClass="entr" presetSubtype="10" fill="hold" grpId="0" nodeType="withEffect">
                                  <p:stCondLst>
                                    <p:cond delay="150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strVal val="#ppt_h"/>
                                          </p:val>
                                        </p:tav>
                                        <p:tav tm="100000">
                                          <p:val>
                                            <p:strVal val="#ppt_h"/>
                                          </p:val>
                                        </p:tav>
                                      </p:tavLst>
                                    </p:anim>
                                  </p:childTnLst>
                                </p:cTn>
                              </p:par>
                              <p:par>
                                <p:cTn id="36" presetID="37" presetClass="entr" presetSubtype="0" fill="hold" grpId="0" nodeType="withEffect">
                                  <p:stCondLst>
                                    <p:cond delay="250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250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1000"/>
                                        <p:tgtEl>
                                          <p:spTgt spid="30"/>
                                        </p:tgtEl>
                                      </p:cBhvr>
                                    </p:animEffect>
                                    <p:anim calcmode="lin" valueType="num">
                                      <p:cBhvr>
                                        <p:cTn id="45" dur="1000" fill="hold"/>
                                        <p:tgtEl>
                                          <p:spTgt spid="30"/>
                                        </p:tgtEl>
                                        <p:attrNameLst>
                                          <p:attrName>ppt_x</p:attrName>
                                        </p:attrNameLst>
                                      </p:cBhvr>
                                      <p:tavLst>
                                        <p:tav tm="0">
                                          <p:val>
                                            <p:strVal val="#ppt_x"/>
                                          </p:val>
                                        </p:tav>
                                        <p:tav tm="100000">
                                          <p:val>
                                            <p:strVal val="#ppt_x"/>
                                          </p:val>
                                        </p:tav>
                                      </p:tavLst>
                                    </p:anim>
                                    <p:anim calcmode="lin" valueType="num">
                                      <p:cBhvr>
                                        <p:cTn id="46" dur="900" decel="100000" fill="hold"/>
                                        <p:tgtEl>
                                          <p:spTgt spid="30"/>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250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1000"/>
                                        <p:tgtEl>
                                          <p:spTgt spid="32"/>
                                        </p:tgtEl>
                                      </p:cBhvr>
                                    </p:animEffect>
                                    <p:anim calcmode="lin" valueType="num">
                                      <p:cBhvr>
                                        <p:cTn id="51" dur="1000" fill="hold"/>
                                        <p:tgtEl>
                                          <p:spTgt spid="32"/>
                                        </p:tgtEl>
                                        <p:attrNameLst>
                                          <p:attrName>ppt_x</p:attrName>
                                        </p:attrNameLst>
                                      </p:cBhvr>
                                      <p:tavLst>
                                        <p:tav tm="0">
                                          <p:val>
                                            <p:strVal val="#ppt_x"/>
                                          </p:val>
                                        </p:tav>
                                        <p:tav tm="100000">
                                          <p:val>
                                            <p:strVal val="#ppt_x"/>
                                          </p:val>
                                        </p:tav>
                                      </p:tavLst>
                                    </p:anim>
                                    <p:anim calcmode="lin" valueType="num">
                                      <p:cBhvr>
                                        <p:cTn id="52" dur="900" decel="100000" fill="hold"/>
                                        <p:tgtEl>
                                          <p:spTgt spid="32"/>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250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1000"/>
                                        <p:tgtEl>
                                          <p:spTgt spid="34"/>
                                        </p:tgtEl>
                                      </p:cBhvr>
                                    </p:animEffect>
                                    <p:anim calcmode="lin" valueType="num">
                                      <p:cBhvr>
                                        <p:cTn id="57" dur="1000" fill="hold"/>
                                        <p:tgtEl>
                                          <p:spTgt spid="34"/>
                                        </p:tgtEl>
                                        <p:attrNameLst>
                                          <p:attrName>ppt_x</p:attrName>
                                        </p:attrNameLst>
                                      </p:cBhvr>
                                      <p:tavLst>
                                        <p:tav tm="0">
                                          <p:val>
                                            <p:strVal val="#ppt_x"/>
                                          </p:val>
                                        </p:tav>
                                        <p:tav tm="100000">
                                          <p:val>
                                            <p:strVal val="#ppt_x"/>
                                          </p:val>
                                        </p:tav>
                                      </p:tavLst>
                                    </p:anim>
                                    <p:anim calcmode="lin" valueType="num">
                                      <p:cBhvr>
                                        <p:cTn id="58" dur="900" decel="100000" fill="hold"/>
                                        <p:tgtEl>
                                          <p:spTgt spid="34"/>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60" presetID="22" presetClass="entr" presetSubtype="2" fill="hold" grpId="0" nodeType="withEffect">
                                  <p:stCondLst>
                                    <p:cond delay="3500"/>
                                  </p:stCondLst>
                                  <p:childTnLst>
                                    <p:set>
                                      <p:cBhvr>
                                        <p:cTn id="61" dur="1" fill="hold">
                                          <p:stCondLst>
                                            <p:cond delay="0"/>
                                          </p:stCondLst>
                                        </p:cTn>
                                        <p:tgtEl>
                                          <p:spTgt spid="36"/>
                                        </p:tgtEl>
                                        <p:attrNameLst>
                                          <p:attrName>style.visibility</p:attrName>
                                        </p:attrNameLst>
                                      </p:cBhvr>
                                      <p:to>
                                        <p:strVal val="visible"/>
                                      </p:to>
                                    </p:set>
                                    <p:animEffect transition="in" filter="wipe(right)">
                                      <p:cBhvr>
                                        <p:cTn id="62" dur="1000"/>
                                        <p:tgtEl>
                                          <p:spTgt spid="36"/>
                                        </p:tgtEl>
                                      </p:cBhvr>
                                    </p:animEffect>
                                  </p:childTnLst>
                                </p:cTn>
                              </p:par>
                              <p:par>
                                <p:cTn id="63" presetID="22" presetClass="entr" presetSubtype="2" fill="hold" grpId="0" nodeType="withEffect">
                                  <p:stCondLst>
                                    <p:cond delay="3500"/>
                                  </p:stCondLst>
                                  <p:childTnLst>
                                    <p:set>
                                      <p:cBhvr>
                                        <p:cTn id="64" dur="1" fill="hold">
                                          <p:stCondLst>
                                            <p:cond delay="0"/>
                                          </p:stCondLst>
                                        </p:cTn>
                                        <p:tgtEl>
                                          <p:spTgt spid="37"/>
                                        </p:tgtEl>
                                        <p:attrNameLst>
                                          <p:attrName>style.visibility</p:attrName>
                                        </p:attrNameLst>
                                      </p:cBhvr>
                                      <p:to>
                                        <p:strVal val="visible"/>
                                      </p:to>
                                    </p:set>
                                    <p:animEffect transition="in" filter="wipe(right)">
                                      <p:cBhvr>
                                        <p:cTn id="65" dur="1000"/>
                                        <p:tgtEl>
                                          <p:spTgt spid="37"/>
                                        </p:tgtEl>
                                      </p:cBhvr>
                                    </p:animEffect>
                                  </p:childTnLst>
                                </p:cTn>
                              </p:par>
                              <p:par>
                                <p:cTn id="66" presetID="22" presetClass="entr" presetSubtype="2" fill="hold" grpId="0" nodeType="withEffect">
                                  <p:stCondLst>
                                    <p:cond delay="3500"/>
                                  </p:stCondLst>
                                  <p:childTnLst>
                                    <p:set>
                                      <p:cBhvr>
                                        <p:cTn id="67" dur="1" fill="hold">
                                          <p:stCondLst>
                                            <p:cond delay="0"/>
                                          </p:stCondLst>
                                        </p:cTn>
                                        <p:tgtEl>
                                          <p:spTgt spid="38"/>
                                        </p:tgtEl>
                                        <p:attrNameLst>
                                          <p:attrName>style.visibility</p:attrName>
                                        </p:attrNameLst>
                                      </p:cBhvr>
                                      <p:to>
                                        <p:strVal val="visible"/>
                                      </p:to>
                                    </p:set>
                                    <p:animEffect transition="in" filter="wipe(right)">
                                      <p:cBhvr>
                                        <p:cTn id="68" dur="1000"/>
                                        <p:tgtEl>
                                          <p:spTgt spid="38"/>
                                        </p:tgtEl>
                                      </p:cBhvr>
                                    </p:animEffect>
                                  </p:childTnLst>
                                </p:cTn>
                              </p:par>
                              <p:par>
                                <p:cTn id="69" presetID="22" presetClass="entr" presetSubtype="2" fill="hold" grpId="0" nodeType="withEffect">
                                  <p:stCondLst>
                                    <p:cond delay="3500"/>
                                  </p:stCondLst>
                                  <p:childTnLst>
                                    <p:set>
                                      <p:cBhvr>
                                        <p:cTn id="70" dur="1" fill="hold">
                                          <p:stCondLst>
                                            <p:cond delay="0"/>
                                          </p:stCondLst>
                                        </p:cTn>
                                        <p:tgtEl>
                                          <p:spTgt spid="35"/>
                                        </p:tgtEl>
                                        <p:attrNameLst>
                                          <p:attrName>style.visibility</p:attrName>
                                        </p:attrNameLst>
                                      </p:cBhvr>
                                      <p:to>
                                        <p:strVal val="visible"/>
                                      </p:to>
                                    </p:set>
                                    <p:animEffect transition="in" filter="wipe(right)">
                                      <p:cBhvr>
                                        <p:cTn id="71"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5" grpId="0" animBg="1"/>
      <p:bldP spid="26" grpId="0" animBg="1"/>
      <p:bldP spid="28" grpId="0" animBg="1"/>
      <p:bldP spid="30" grpId="0" animBg="1"/>
      <p:bldP spid="32" grpId="0" animBg="1"/>
      <p:bldP spid="34" grpId="0" animBg="1"/>
      <p:bldP spid="35" grpId="0"/>
      <p:bldP spid="36" grpId="0"/>
      <p:bldP spid="37"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17" y="1712855"/>
            <a:ext cx="12203017" cy="3128550"/>
            <a:chOff x="-11017" y="1897695"/>
            <a:chExt cx="12203017" cy="3128550"/>
          </a:xfrm>
        </p:grpSpPr>
        <p:sp>
          <p:nvSpPr>
            <p:cNvPr id="54" name="矩形 53"/>
            <p:cNvSpPr/>
            <p:nvPr/>
          </p:nvSpPr>
          <p:spPr>
            <a:xfrm>
              <a:off x="-11017" y="1897695"/>
              <a:ext cx="12203017" cy="3128550"/>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a:extLst>
                <a:ext uri="{28A0092B-C50C-407E-A947-70E740481C1C}">
                  <a14:useLocalDpi xmlns:a14="http://schemas.microsoft.com/office/drawing/2010/main" xmlns="" val="0"/>
                </a:ext>
              </a:extLst>
            </a:blip>
            <a:srcRect l="10399"/>
            <a:stretch/>
          </p:blipFill>
          <p:spPr>
            <a:xfrm>
              <a:off x="-11016" y="1897695"/>
              <a:ext cx="5574534" cy="3128550"/>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xmlns="" val="0"/>
                </a:ext>
              </a:extLst>
            </a:blip>
            <a:srcRect l="10399"/>
            <a:stretch/>
          </p:blipFill>
          <p:spPr>
            <a:xfrm flipH="1">
              <a:off x="6614117" y="1897695"/>
              <a:ext cx="5574534" cy="3128550"/>
            </a:xfrm>
            <a:prstGeom prst="rect">
              <a:avLst/>
            </a:prstGeom>
          </p:spPr>
        </p:pic>
      </p:grpSp>
      <p:pic>
        <p:nvPicPr>
          <p:cNvPr id="25" name="图片 2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96587" y="827228"/>
            <a:ext cx="3036926" cy="3016390"/>
          </a:xfrm>
          <a:prstGeom prst="rect">
            <a:avLst/>
          </a:prstGeom>
          <a:effectLst>
            <a:outerShdw blurRad="50800" dist="38100" dir="5400000" algn="t" rotWithShape="0">
              <a:prstClr val="black">
                <a:alpha val="40000"/>
              </a:prstClr>
            </a:outerShdw>
          </a:effectLst>
        </p:spPr>
      </p:pic>
      <p:sp>
        <p:nvSpPr>
          <p:cNvPr id="48" name="矩形 47"/>
          <p:cNvSpPr/>
          <p:nvPr/>
        </p:nvSpPr>
        <p:spPr>
          <a:xfrm>
            <a:off x="4577167" y="3843618"/>
            <a:ext cx="4031873" cy="861774"/>
          </a:xfrm>
          <a:prstGeom prst="rect">
            <a:avLst/>
          </a:prstGeom>
          <a:ln>
            <a:noFill/>
          </a:ln>
        </p:spPr>
        <p:txBody>
          <a:bodyPr vert="horz" wrap="none">
            <a:spAutoFit/>
          </a:bodyPr>
          <a:lstStyle/>
          <a:p>
            <a:r>
              <a:rPr lang="zh-CN" altLang="en-US" sz="4800" dirty="0" smtClean="0">
                <a:solidFill>
                  <a:srgbClr val="0D3381"/>
                </a:solidFill>
                <a:latin typeface="方正准圆简体" panose="03000509000000000000" pitchFamily="65" charset="-122"/>
                <a:ea typeface="方正准圆简体" panose="03000509000000000000" pitchFamily="65" charset="-122"/>
              </a:rPr>
              <a:t>添加</a:t>
            </a:r>
            <a:r>
              <a:rPr lang="zh-CN" altLang="en-US" sz="4800" dirty="0">
                <a:solidFill>
                  <a:srgbClr val="0D3381"/>
                </a:solidFill>
                <a:latin typeface="方正准圆简体" panose="03000509000000000000" pitchFamily="65" charset="-122"/>
                <a:ea typeface="方正准圆简体" panose="03000509000000000000" pitchFamily="65" charset="-122"/>
              </a:rPr>
              <a:t>文字内容</a:t>
            </a:r>
          </a:p>
        </p:txBody>
      </p:sp>
      <p:sp>
        <p:nvSpPr>
          <p:cNvPr id="49" name="矩形 48"/>
          <p:cNvSpPr/>
          <p:nvPr/>
        </p:nvSpPr>
        <p:spPr>
          <a:xfrm>
            <a:off x="3526054" y="3782062"/>
            <a:ext cx="1029449" cy="984885"/>
          </a:xfrm>
          <a:prstGeom prst="rect">
            <a:avLst/>
          </a:prstGeom>
          <a:ln>
            <a:noFill/>
          </a:ln>
        </p:spPr>
        <p:txBody>
          <a:bodyPr vert="horz" wrap="none">
            <a:spAutoFit/>
          </a:bodyPr>
          <a:lstStyle/>
          <a:p>
            <a:r>
              <a:rPr lang="en-US" altLang="zh-CN" sz="5800" dirty="0" smtClean="0">
                <a:solidFill>
                  <a:srgbClr val="0D3381"/>
                </a:solidFill>
                <a:latin typeface="方正准圆简体" panose="03000509000000000000" pitchFamily="65" charset="-122"/>
                <a:ea typeface="方正准圆简体" panose="03000509000000000000" pitchFamily="65" charset="-122"/>
                <a:cs typeface="Open Sans Semibold" panose="020B0706030804020204" pitchFamily="34" charset="0"/>
              </a:rPr>
              <a:t>01.</a:t>
            </a:r>
            <a:endParaRPr lang="zh-CN" altLang="en-US" sz="5800" dirty="0">
              <a:solidFill>
                <a:srgbClr val="0D3381"/>
              </a:solidFill>
              <a:latin typeface="方正准圆简体" panose="03000509000000000000" pitchFamily="65" charset="-122"/>
              <a:ea typeface="方正准圆简体" panose="03000509000000000000" pitchFamily="65" charset="-122"/>
              <a:cs typeface="Open Sans Semibold" panose="020B0706030804020204" pitchFamily="34" charset="0"/>
            </a:endParaRPr>
          </a:p>
        </p:txBody>
      </p:sp>
      <p:pic>
        <p:nvPicPr>
          <p:cNvPr id="5" name="图片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909762" y="5772149"/>
            <a:ext cx="8410575" cy="1091921"/>
          </a:xfrm>
          <a:prstGeom prst="rect">
            <a:avLst/>
          </a:prstGeom>
        </p:spPr>
      </p:pic>
      <p:pic>
        <p:nvPicPr>
          <p:cNvPr id="51" name="图片 50"/>
          <p:cNvPicPr>
            <a:picLocks noChangeAspect="1"/>
          </p:cNvPicPr>
          <p:nvPr/>
        </p:nvPicPr>
        <p:blipFill rotWithShape="1">
          <a:blip r:embed="rId5" cstate="print">
            <a:extLst>
              <a:ext uri="{28A0092B-C50C-407E-A947-70E740481C1C}">
                <a14:useLocalDpi xmlns:a14="http://schemas.microsoft.com/office/drawing/2010/main" xmlns="" val="0"/>
              </a:ext>
            </a:extLst>
          </a:blip>
          <a:srcRect l="34887" b="46497"/>
          <a:stretch/>
        </p:blipFill>
        <p:spPr>
          <a:xfrm flipH="1">
            <a:off x="10050959" y="5484948"/>
            <a:ext cx="2769786" cy="1388126"/>
          </a:xfrm>
          <a:prstGeom prst="rect">
            <a:avLst/>
          </a:prstGeom>
        </p:spPr>
      </p:pic>
      <p:pic>
        <p:nvPicPr>
          <p:cNvPr id="50" name="图片 49"/>
          <p:cNvPicPr>
            <a:picLocks noChangeAspect="1"/>
          </p:cNvPicPr>
          <p:nvPr/>
        </p:nvPicPr>
        <p:blipFill rotWithShape="1">
          <a:blip r:embed="rId6" cstate="print">
            <a:extLst>
              <a:ext uri="{28A0092B-C50C-407E-A947-70E740481C1C}">
                <a14:useLocalDpi xmlns:a14="http://schemas.microsoft.com/office/drawing/2010/main" xmlns="" val="0"/>
              </a:ext>
            </a:extLst>
          </a:blip>
          <a:srcRect l="34615" b="46497"/>
          <a:stretch/>
        </p:blipFill>
        <p:spPr>
          <a:xfrm>
            <a:off x="-590646" y="5484948"/>
            <a:ext cx="2781396" cy="1388126"/>
          </a:xfrm>
          <a:prstGeom prst="rect">
            <a:avLst/>
          </a:prstGeom>
        </p:spPr>
      </p:pic>
    </p:spTree>
    <p:extLst>
      <p:ext uri="{BB962C8B-B14F-4D97-AF65-F5344CB8AC3E}">
        <p14:creationId xmlns:p14="http://schemas.microsoft.com/office/powerpoint/2010/main" xmlns="" val="504240924"/>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750"/>
                                        <p:tgtEl>
                                          <p:spTgt spid="2"/>
                                        </p:tgtEl>
                                      </p:cBhvr>
                                    </p:animEffect>
                                  </p:childTnLst>
                                </p:cTn>
                              </p:par>
                              <p:par>
                                <p:cTn id="8" presetID="53" presetClass="entr" presetSubtype="16" fill="hold" nodeType="withEffect">
                                  <p:stCondLst>
                                    <p:cond delay="500"/>
                                  </p:stCondLst>
                                  <p:childTnLst>
                                    <p:set>
                                      <p:cBhvr>
                                        <p:cTn id="9" dur="1" fill="hold">
                                          <p:stCondLst>
                                            <p:cond delay="0"/>
                                          </p:stCondLst>
                                        </p:cTn>
                                        <p:tgtEl>
                                          <p:spTgt spid="25"/>
                                        </p:tgtEl>
                                        <p:attrNameLst>
                                          <p:attrName>style.visibility</p:attrName>
                                        </p:attrNameLst>
                                      </p:cBhvr>
                                      <p:to>
                                        <p:strVal val="visible"/>
                                      </p:to>
                                    </p:set>
                                    <p:anim calcmode="lin" valueType="num">
                                      <p:cBhvr>
                                        <p:cTn id="10" dur="1000" fill="hold"/>
                                        <p:tgtEl>
                                          <p:spTgt spid="25"/>
                                        </p:tgtEl>
                                        <p:attrNameLst>
                                          <p:attrName>ppt_w</p:attrName>
                                        </p:attrNameLst>
                                      </p:cBhvr>
                                      <p:tavLst>
                                        <p:tav tm="0">
                                          <p:val>
                                            <p:fltVal val="0"/>
                                          </p:val>
                                        </p:tav>
                                        <p:tav tm="100000">
                                          <p:val>
                                            <p:strVal val="#ppt_w"/>
                                          </p:val>
                                        </p:tav>
                                      </p:tavLst>
                                    </p:anim>
                                    <p:anim calcmode="lin" valueType="num">
                                      <p:cBhvr>
                                        <p:cTn id="11" dur="1000" fill="hold"/>
                                        <p:tgtEl>
                                          <p:spTgt spid="25"/>
                                        </p:tgtEl>
                                        <p:attrNameLst>
                                          <p:attrName>ppt_h</p:attrName>
                                        </p:attrNameLst>
                                      </p:cBhvr>
                                      <p:tavLst>
                                        <p:tav tm="0">
                                          <p:val>
                                            <p:fltVal val="0"/>
                                          </p:val>
                                        </p:tav>
                                        <p:tav tm="100000">
                                          <p:val>
                                            <p:strVal val="#ppt_h"/>
                                          </p:val>
                                        </p:tav>
                                      </p:tavLst>
                                    </p:anim>
                                    <p:animEffect transition="in" filter="fade">
                                      <p:cBhvr>
                                        <p:cTn id="12" dur="1000"/>
                                        <p:tgtEl>
                                          <p:spTgt spid="25"/>
                                        </p:tgtEl>
                                      </p:cBhvr>
                                    </p:animEffect>
                                  </p:childTnLst>
                                </p:cTn>
                              </p:par>
                              <p:par>
                                <p:cTn id="13" presetID="22" presetClass="entr" presetSubtype="8" fill="hold" grpId="0" nodeType="withEffect">
                                  <p:stCondLst>
                                    <p:cond delay="150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par>
                                <p:cTn id="16" presetID="41" presetClass="entr" presetSubtype="0" fill="hold" grpId="0" nodeType="withEffect">
                                  <p:stCondLst>
                                    <p:cond delay="2000"/>
                                  </p:stCondLst>
                                  <p:iterate type="lt">
                                    <p:tmPct val="10000"/>
                                  </p:iterate>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8"/>
                                        </p:tgtEl>
                                        <p:attrNameLst>
                                          <p:attrName>ppt_y</p:attrName>
                                        </p:attrNameLst>
                                      </p:cBhvr>
                                      <p:tavLst>
                                        <p:tav tm="0">
                                          <p:val>
                                            <p:strVal val="#ppt_y"/>
                                          </p:val>
                                        </p:tav>
                                        <p:tav tm="100000">
                                          <p:val>
                                            <p:strVal val="#ppt_y"/>
                                          </p:val>
                                        </p:tav>
                                      </p:tavLst>
                                    </p:anim>
                                    <p:anim calcmode="lin" valueType="num">
                                      <p:cBhvr>
                                        <p:cTn id="20"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8"/>
                                        </p:tgtEl>
                                      </p:cBhvr>
                                    </p:animEffect>
                                  </p:childTnLst>
                                </p:cTn>
                              </p:par>
                              <p:par>
                                <p:cTn id="23" presetID="2" presetClass="entr" presetSubtype="2" fill="hold" nodeType="withEffect">
                                  <p:stCondLst>
                                    <p:cond delay="30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300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ppt_y"/>
                                          </p:val>
                                        </p:tav>
                                        <p:tav tm="100000">
                                          <p:val>
                                            <p:strVal val="#ppt_y"/>
                                          </p:val>
                                        </p:tav>
                                      </p:tavLst>
                                    </p:anim>
                                  </p:childTnLst>
                                </p:cTn>
                              </p:par>
                              <p:par>
                                <p:cTn id="31" presetID="42" presetClass="entr" presetSubtype="0" fill="hold" nodeType="withEffect">
                                  <p:stCondLst>
                                    <p:cond delay="300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855" y="1136650"/>
            <a:ext cx="12205855" cy="4584700"/>
            <a:chOff x="-13855" y="1136650"/>
            <a:chExt cx="12205855" cy="4584700"/>
          </a:xfrm>
        </p:grpSpPr>
        <p:sp>
          <p:nvSpPr>
            <p:cNvPr id="4" name="矩形 3"/>
            <p:cNvSpPr/>
            <p:nvPr/>
          </p:nvSpPr>
          <p:spPr>
            <a:xfrm>
              <a:off x="-10047" y="1136650"/>
              <a:ext cx="12202047" cy="4584700"/>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rotWithShape="1">
            <a:blip r:embed="rId2">
              <a:extLst>
                <a:ext uri="{28A0092B-C50C-407E-A947-70E740481C1C}">
                  <a14:useLocalDpi xmlns:a14="http://schemas.microsoft.com/office/drawing/2010/main" xmlns="" val="0"/>
                </a:ext>
              </a:extLst>
            </a:blip>
            <a:srcRect l="10399"/>
            <a:stretch/>
          </p:blipFill>
          <p:spPr>
            <a:xfrm>
              <a:off x="-13855" y="1136650"/>
              <a:ext cx="5553079" cy="3995600"/>
            </a:xfrm>
            <a:prstGeom prst="rect">
              <a:avLst/>
            </a:prstGeom>
          </p:spPr>
        </p:pic>
      </p:grpSp>
      <p:sp>
        <p:nvSpPr>
          <p:cNvPr id="28" name="矩形 27"/>
          <p:cNvSpPr/>
          <p:nvPr/>
        </p:nvSpPr>
        <p:spPr>
          <a:xfrm>
            <a:off x="6871511" y="2037918"/>
            <a:ext cx="2954655" cy="646331"/>
          </a:xfrm>
          <a:prstGeom prst="rect">
            <a:avLst/>
          </a:prstGeom>
          <a:ln>
            <a:noFill/>
          </a:ln>
        </p:spPr>
        <p:txBody>
          <a:bodyPr vert="horz" wrap="none">
            <a:spAutoFit/>
          </a:bodyPr>
          <a:lstStyle/>
          <a:p>
            <a:r>
              <a:rPr lang="zh-CN" altLang="en-US" sz="36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27" name="矩形 26"/>
          <p:cNvSpPr/>
          <p:nvPr/>
        </p:nvSpPr>
        <p:spPr>
          <a:xfrm>
            <a:off x="5539224" y="2904263"/>
            <a:ext cx="5562521" cy="1754326"/>
          </a:xfrm>
          <a:prstGeom prst="rect">
            <a:avLst/>
          </a:prstGeom>
        </p:spPr>
        <p:txBody>
          <a:bodyPr wrap="square">
            <a:spAutoFit/>
          </a:bodyPr>
          <a:lstStyle/>
          <a:p>
            <a:pPr algn="just">
              <a:lnSpc>
                <a:spcPct val="150000"/>
              </a:lnSpc>
            </a:pPr>
            <a:r>
              <a:rPr lang="zh-CN" altLang="en-US" dirty="0" smtClean="0">
                <a:solidFill>
                  <a:srgbClr val="0D3381"/>
                </a:solidFill>
                <a:latin typeface="方正兰亭黑简体" panose="02000000000000000000" pitchFamily="2" charset="-122"/>
                <a:ea typeface="方正兰亭黑简体" panose="02000000000000000000" pitchFamily="2" charset="-122"/>
              </a:rPr>
              <a:t>       二月二</a:t>
            </a:r>
            <a:r>
              <a:rPr lang="zh-CN" altLang="en-US" dirty="0">
                <a:solidFill>
                  <a:srgbClr val="0D3381"/>
                </a:solidFill>
                <a:latin typeface="方正兰亭黑简体" panose="02000000000000000000" pitchFamily="2" charset="-122"/>
                <a:ea typeface="方正兰亭黑简体" panose="02000000000000000000" pitchFamily="2" charset="-122"/>
              </a:rPr>
              <a:t>龙抬头，俗称青龙节，是我国农村的一个传统节日，名曰</a:t>
            </a:r>
            <a:r>
              <a:rPr lang="zh-CN" altLang="en-US" sz="1600" dirty="0">
                <a:solidFill>
                  <a:srgbClr val="0D3381"/>
                </a:solidFill>
                <a:latin typeface="方正兰亭黑简体" panose="02000000000000000000" pitchFamily="2" charset="-122"/>
                <a:ea typeface="方正兰亭黑简体" panose="02000000000000000000" pitchFamily="2" charset="-122"/>
              </a:rPr>
              <a:t>“龙头节”</a:t>
            </a:r>
            <a:r>
              <a:rPr lang="zh-CN" altLang="en-US" dirty="0">
                <a:solidFill>
                  <a:srgbClr val="0D3381"/>
                </a:solidFill>
                <a:latin typeface="方正兰亭黑简体" panose="02000000000000000000" pitchFamily="2" charset="-122"/>
                <a:ea typeface="方正兰亭黑简体" panose="02000000000000000000" pitchFamily="2" charset="-122"/>
              </a:rPr>
              <a:t>。在北方，二月二又叫龙抬头日，亦称春龙节。在南方叫踏青节，古称挑菜节。大约从唐朝开始，中国人就有过“二月二”的习俗。</a:t>
            </a:r>
          </a:p>
        </p:txBody>
      </p:sp>
      <p:pic>
        <p:nvPicPr>
          <p:cNvPr id="8" name="图片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81406" y="1958968"/>
            <a:ext cx="5029658" cy="4033526"/>
          </a:xfrm>
          <a:prstGeom prst="rect">
            <a:avLst/>
          </a:prstGeom>
        </p:spPr>
      </p:pic>
      <p:pic>
        <p:nvPicPr>
          <p:cNvPr id="20" name="图片 1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336582" y="1432083"/>
            <a:ext cx="977813" cy="706199"/>
          </a:xfrm>
          <a:prstGeom prst="rect">
            <a:avLst/>
          </a:prstGeom>
        </p:spPr>
      </p:pic>
    </p:spTree>
    <p:extLst>
      <p:ext uri="{BB962C8B-B14F-4D97-AF65-F5344CB8AC3E}">
        <p14:creationId xmlns:p14="http://schemas.microsoft.com/office/powerpoint/2010/main" xmlns="" val="2509894879"/>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0-#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par>
                                <p:cTn id="14" presetID="41" presetClass="entr" presetSubtype="0" fill="hold" grpId="0" nodeType="withEffect">
                                  <p:stCondLst>
                                    <p:cond delay="1000"/>
                                  </p:stCondLst>
                                  <p:iterate type="lt">
                                    <p:tmPct val="10000"/>
                                  </p:iterate>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8"/>
                                        </p:tgtEl>
                                        <p:attrNameLst>
                                          <p:attrName>ppt_y</p:attrName>
                                        </p:attrNameLst>
                                      </p:cBhvr>
                                      <p:tavLst>
                                        <p:tav tm="0">
                                          <p:val>
                                            <p:strVal val="#ppt_y"/>
                                          </p:val>
                                        </p:tav>
                                        <p:tav tm="100000">
                                          <p:val>
                                            <p:strVal val="#ppt_y"/>
                                          </p:val>
                                        </p:tav>
                                      </p:tavLst>
                                    </p:anim>
                                    <p:anim calcmode="lin" valueType="num">
                                      <p:cBhvr>
                                        <p:cTn id="18"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8"/>
                                        </p:tgtEl>
                                      </p:cBhvr>
                                    </p:animEffect>
                                  </p:childTnLst>
                                </p:cTn>
                              </p:par>
                              <p:par>
                                <p:cTn id="21" presetID="22" presetClass="entr" presetSubtype="1" fill="hold" grpId="0" nodeType="withEffect">
                                  <p:stCondLst>
                                    <p:cond delay="200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p:nvPr/>
        </p:nvSpPr>
        <p:spPr>
          <a:xfrm flipV="1">
            <a:off x="831302" y="1598046"/>
            <a:ext cx="3125811" cy="2963724"/>
          </a:xfrm>
          <a:prstGeom prst="ellipse">
            <a:avLst/>
          </a:prstGeom>
          <a:noFill/>
          <a:ln w="28575">
            <a:solidFill>
              <a:srgbClr val="FAFC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flipV="1">
            <a:off x="753783" y="1710388"/>
            <a:ext cx="3048008" cy="3036050"/>
          </a:xfrm>
          <a:prstGeom prst="ellipse">
            <a:avLst/>
          </a:prstGeom>
          <a:noFill/>
          <a:ln w="28575">
            <a:solidFill>
              <a:srgbClr val="FAFC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751990" y="1435995"/>
            <a:ext cx="3048008" cy="2941107"/>
          </a:xfrm>
          <a:prstGeom prst="ellipse">
            <a:avLst/>
          </a:prstGeom>
          <a:noFill/>
          <a:ln w="28575">
            <a:solidFill>
              <a:srgbClr val="FAFC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416176" y="-15132"/>
            <a:ext cx="7775824" cy="6883889"/>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399944" y="1330752"/>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7" name="矩形 6"/>
          <p:cNvSpPr/>
          <p:nvPr/>
        </p:nvSpPr>
        <p:spPr>
          <a:xfrm>
            <a:off x="6399944" y="1800251"/>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8" name="矩形 7"/>
          <p:cNvSpPr/>
          <p:nvPr/>
        </p:nvSpPr>
        <p:spPr>
          <a:xfrm>
            <a:off x="6399944" y="2858760"/>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9" name="矩形 8"/>
          <p:cNvSpPr/>
          <p:nvPr/>
        </p:nvSpPr>
        <p:spPr>
          <a:xfrm>
            <a:off x="6399944" y="3328259"/>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10" name="矩形 9"/>
          <p:cNvSpPr/>
          <p:nvPr/>
        </p:nvSpPr>
        <p:spPr>
          <a:xfrm>
            <a:off x="6399944" y="4476153"/>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11" name="矩形 10"/>
          <p:cNvSpPr/>
          <p:nvPr/>
        </p:nvSpPr>
        <p:spPr>
          <a:xfrm>
            <a:off x="6399944" y="4945652"/>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12" name="图片 11"/>
          <p:cNvPicPr>
            <a:picLocks noChangeAspect="1"/>
          </p:cNvPicPr>
          <p:nvPr/>
        </p:nvPicPr>
        <p:blipFill rotWithShape="1">
          <a:blip r:embed="rId2" cstate="print">
            <a:extLst>
              <a:ext uri="{28A0092B-C50C-407E-A947-70E740481C1C}">
                <a14:useLocalDpi xmlns:a14="http://schemas.microsoft.com/office/drawing/2010/main" xmlns="" val="0"/>
              </a:ext>
            </a:extLst>
          </a:blip>
          <a:srcRect l="17714" t="68368" r="15761" b="22834"/>
          <a:stretch/>
        </p:blipFill>
        <p:spPr>
          <a:xfrm>
            <a:off x="1187161" y="5109453"/>
            <a:ext cx="2033989" cy="478484"/>
          </a:xfrm>
          <a:prstGeom prst="rect">
            <a:avLst/>
          </a:prstGeom>
        </p:spPr>
      </p:pic>
      <p:sp>
        <p:nvSpPr>
          <p:cNvPr id="26" name="椭圆 25"/>
          <p:cNvSpPr/>
          <p:nvPr/>
        </p:nvSpPr>
        <p:spPr>
          <a:xfrm>
            <a:off x="594359" y="1609720"/>
            <a:ext cx="3194881" cy="2963633"/>
          </a:xfrm>
          <a:prstGeom prst="ellipse">
            <a:avLst/>
          </a:prstGeom>
          <a:noFill/>
          <a:ln w="28575">
            <a:solidFill>
              <a:srgbClr val="FAFC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2540" y="1566918"/>
            <a:ext cx="2945941" cy="3007415"/>
          </a:xfrm>
          <a:prstGeom prst="rect">
            <a:avLst/>
          </a:prstGeom>
        </p:spPr>
      </p:pic>
      <p:pic>
        <p:nvPicPr>
          <p:cNvPr id="30" name="图片 2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075593" y="1447489"/>
            <a:ext cx="1155462" cy="811433"/>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075593" y="2987967"/>
            <a:ext cx="1155462" cy="811433"/>
          </a:xfrm>
          <a:prstGeom prst="rect">
            <a:avLst/>
          </a:prstGeom>
        </p:spPr>
      </p:pic>
      <p:pic>
        <p:nvPicPr>
          <p:cNvPr id="32" name="图片 3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075593" y="4574333"/>
            <a:ext cx="1155462" cy="811433"/>
          </a:xfrm>
          <a:prstGeom prst="rect">
            <a:avLst/>
          </a:prstGeom>
        </p:spPr>
      </p:pic>
    </p:spTree>
    <p:extLst>
      <p:ext uri="{BB962C8B-B14F-4D97-AF65-F5344CB8AC3E}">
        <p14:creationId xmlns:p14="http://schemas.microsoft.com/office/powerpoint/2010/main" xmlns="" val="3359242919"/>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7"/>
                                        </p:tgtEl>
                                        <p:attrNameLst>
                                          <p:attrName>style.visibility</p:attrName>
                                        </p:attrNameLst>
                                      </p:cBhvr>
                                      <p:to>
                                        <p:strVal val="visible"/>
                                      </p:to>
                                    </p:set>
                                    <p:anim calcmode="lin" valueType="num">
                                      <p:cBhvr>
                                        <p:cTn id="7" dur="3000" fill="hold"/>
                                        <p:tgtEl>
                                          <p:spTgt spid="27"/>
                                        </p:tgtEl>
                                        <p:attrNameLst>
                                          <p:attrName>ppt_w</p:attrName>
                                        </p:attrNameLst>
                                      </p:cBhvr>
                                      <p:tavLst>
                                        <p:tav tm="0">
                                          <p:val>
                                            <p:fltVal val="0"/>
                                          </p:val>
                                        </p:tav>
                                        <p:tav tm="100000">
                                          <p:val>
                                            <p:strVal val="#ppt_w"/>
                                          </p:val>
                                        </p:tav>
                                      </p:tavLst>
                                    </p:anim>
                                    <p:anim calcmode="lin" valueType="num">
                                      <p:cBhvr>
                                        <p:cTn id="8" dur="3000" fill="hold"/>
                                        <p:tgtEl>
                                          <p:spTgt spid="27"/>
                                        </p:tgtEl>
                                        <p:attrNameLst>
                                          <p:attrName>ppt_h</p:attrName>
                                        </p:attrNameLst>
                                      </p:cBhvr>
                                      <p:tavLst>
                                        <p:tav tm="0">
                                          <p:val>
                                            <p:fltVal val="0"/>
                                          </p:val>
                                        </p:tav>
                                        <p:tav tm="100000">
                                          <p:val>
                                            <p:strVal val="#ppt_h"/>
                                          </p:val>
                                        </p:tav>
                                      </p:tavLst>
                                    </p:anim>
                                    <p:animEffect transition="in" filter="fade">
                                      <p:cBhvr>
                                        <p:cTn id="9" dur="3000"/>
                                        <p:tgtEl>
                                          <p:spTgt spid="27"/>
                                        </p:tgtEl>
                                      </p:cBhvr>
                                    </p:animEffect>
                                  </p:childTnLst>
                                </p:cTn>
                              </p:par>
                              <p:par>
                                <p:cTn id="10" presetID="53" presetClass="entr" presetSubtype="16" fill="hold" grpId="0" nodeType="withEffect">
                                  <p:stCondLst>
                                    <p:cond delay="700"/>
                                  </p:stCondLst>
                                  <p:childTnLst>
                                    <p:set>
                                      <p:cBhvr>
                                        <p:cTn id="11" dur="1" fill="hold">
                                          <p:stCondLst>
                                            <p:cond delay="0"/>
                                          </p:stCondLst>
                                        </p:cTn>
                                        <p:tgtEl>
                                          <p:spTgt spid="28"/>
                                        </p:tgtEl>
                                        <p:attrNameLst>
                                          <p:attrName>style.visibility</p:attrName>
                                        </p:attrNameLst>
                                      </p:cBhvr>
                                      <p:to>
                                        <p:strVal val="visible"/>
                                      </p:to>
                                    </p:set>
                                    <p:anim calcmode="lin" valueType="num">
                                      <p:cBhvr>
                                        <p:cTn id="12" dur="3000" fill="hold"/>
                                        <p:tgtEl>
                                          <p:spTgt spid="28"/>
                                        </p:tgtEl>
                                        <p:attrNameLst>
                                          <p:attrName>ppt_w</p:attrName>
                                        </p:attrNameLst>
                                      </p:cBhvr>
                                      <p:tavLst>
                                        <p:tav tm="0">
                                          <p:val>
                                            <p:fltVal val="0"/>
                                          </p:val>
                                        </p:tav>
                                        <p:tav tm="100000">
                                          <p:val>
                                            <p:strVal val="#ppt_w"/>
                                          </p:val>
                                        </p:tav>
                                      </p:tavLst>
                                    </p:anim>
                                    <p:anim calcmode="lin" valueType="num">
                                      <p:cBhvr>
                                        <p:cTn id="13" dur="3000" fill="hold"/>
                                        <p:tgtEl>
                                          <p:spTgt spid="28"/>
                                        </p:tgtEl>
                                        <p:attrNameLst>
                                          <p:attrName>ppt_h</p:attrName>
                                        </p:attrNameLst>
                                      </p:cBhvr>
                                      <p:tavLst>
                                        <p:tav tm="0">
                                          <p:val>
                                            <p:fltVal val="0"/>
                                          </p:val>
                                        </p:tav>
                                        <p:tav tm="100000">
                                          <p:val>
                                            <p:strVal val="#ppt_h"/>
                                          </p:val>
                                        </p:tav>
                                      </p:tavLst>
                                    </p:anim>
                                    <p:animEffect transition="in" filter="fade">
                                      <p:cBhvr>
                                        <p:cTn id="14" dur="3000"/>
                                        <p:tgtEl>
                                          <p:spTgt spid="28"/>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25"/>
                                        </p:tgtEl>
                                        <p:attrNameLst>
                                          <p:attrName>style.visibility</p:attrName>
                                        </p:attrNameLst>
                                      </p:cBhvr>
                                      <p:to>
                                        <p:strVal val="visible"/>
                                      </p:to>
                                    </p:set>
                                    <p:anim calcmode="lin" valueType="num">
                                      <p:cBhvr>
                                        <p:cTn id="17" dur="3000" fill="hold"/>
                                        <p:tgtEl>
                                          <p:spTgt spid="25"/>
                                        </p:tgtEl>
                                        <p:attrNameLst>
                                          <p:attrName>ppt_w</p:attrName>
                                        </p:attrNameLst>
                                      </p:cBhvr>
                                      <p:tavLst>
                                        <p:tav tm="0">
                                          <p:val>
                                            <p:fltVal val="0"/>
                                          </p:val>
                                        </p:tav>
                                        <p:tav tm="100000">
                                          <p:val>
                                            <p:strVal val="#ppt_w"/>
                                          </p:val>
                                        </p:tav>
                                      </p:tavLst>
                                    </p:anim>
                                    <p:anim calcmode="lin" valueType="num">
                                      <p:cBhvr>
                                        <p:cTn id="18" dur="3000" fill="hold"/>
                                        <p:tgtEl>
                                          <p:spTgt spid="25"/>
                                        </p:tgtEl>
                                        <p:attrNameLst>
                                          <p:attrName>ppt_h</p:attrName>
                                        </p:attrNameLst>
                                      </p:cBhvr>
                                      <p:tavLst>
                                        <p:tav tm="0">
                                          <p:val>
                                            <p:fltVal val="0"/>
                                          </p:val>
                                        </p:tav>
                                        <p:tav tm="100000">
                                          <p:val>
                                            <p:strVal val="#ppt_h"/>
                                          </p:val>
                                        </p:tav>
                                      </p:tavLst>
                                    </p:anim>
                                    <p:animEffect transition="in" filter="fade">
                                      <p:cBhvr>
                                        <p:cTn id="19" dur="3000"/>
                                        <p:tgtEl>
                                          <p:spTgt spid="2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3000" fill="hold"/>
                                        <p:tgtEl>
                                          <p:spTgt spid="26"/>
                                        </p:tgtEl>
                                        <p:attrNameLst>
                                          <p:attrName>ppt_w</p:attrName>
                                        </p:attrNameLst>
                                      </p:cBhvr>
                                      <p:tavLst>
                                        <p:tav tm="0">
                                          <p:val>
                                            <p:fltVal val="0"/>
                                          </p:val>
                                        </p:tav>
                                        <p:tav tm="100000">
                                          <p:val>
                                            <p:strVal val="#ppt_w"/>
                                          </p:val>
                                        </p:tav>
                                      </p:tavLst>
                                    </p:anim>
                                    <p:anim calcmode="lin" valueType="num">
                                      <p:cBhvr>
                                        <p:cTn id="23" dur="3000" fill="hold"/>
                                        <p:tgtEl>
                                          <p:spTgt spid="26"/>
                                        </p:tgtEl>
                                        <p:attrNameLst>
                                          <p:attrName>ppt_h</p:attrName>
                                        </p:attrNameLst>
                                      </p:cBhvr>
                                      <p:tavLst>
                                        <p:tav tm="0">
                                          <p:val>
                                            <p:fltVal val="0"/>
                                          </p:val>
                                        </p:tav>
                                        <p:tav tm="100000">
                                          <p:val>
                                            <p:strVal val="#ppt_h"/>
                                          </p:val>
                                        </p:tav>
                                      </p:tavLst>
                                    </p:anim>
                                    <p:animEffect transition="in" filter="fade">
                                      <p:cBhvr>
                                        <p:cTn id="24" dur="3000"/>
                                        <p:tgtEl>
                                          <p:spTgt spid="26"/>
                                        </p:tgtEl>
                                      </p:cBhvr>
                                    </p:animEffect>
                                  </p:childTnLst>
                                </p:cTn>
                              </p:par>
                              <p:par>
                                <p:cTn id="25" presetID="53" presetClass="entr" presetSubtype="16"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16" presetClass="entr" presetSubtype="37" fill="hold" nodeType="withEffect">
                                  <p:stCondLst>
                                    <p:cond delay="1000"/>
                                  </p:stCondLst>
                                  <p:childTnLst>
                                    <p:set>
                                      <p:cBhvr>
                                        <p:cTn id="31" dur="1" fill="hold">
                                          <p:stCondLst>
                                            <p:cond delay="0"/>
                                          </p:stCondLst>
                                        </p:cTn>
                                        <p:tgtEl>
                                          <p:spTgt spid="12"/>
                                        </p:tgtEl>
                                        <p:attrNameLst>
                                          <p:attrName>style.visibility</p:attrName>
                                        </p:attrNameLst>
                                      </p:cBhvr>
                                      <p:to>
                                        <p:strVal val="visible"/>
                                      </p:to>
                                    </p:set>
                                    <p:animEffect transition="in" filter="barn(outVertical)">
                                      <p:cBhvr>
                                        <p:cTn id="32" dur="1250"/>
                                        <p:tgtEl>
                                          <p:spTgt spid="12"/>
                                        </p:tgtEl>
                                      </p:cBhvr>
                                    </p:animEffect>
                                  </p:childTnLst>
                                </p:cTn>
                              </p:par>
                              <p:par>
                                <p:cTn id="33" presetID="37" presetClass="entr" presetSubtype="0" fill="hold" nodeType="withEffect">
                                  <p:stCondLst>
                                    <p:cond delay="200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anim calcmode="lin" valueType="num">
                                      <p:cBhvr>
                                        <p:cTn id="36" dur="1000" fill="hold"/>
                                        <p:tgtEl>
                                          <p:spTgt spid="30"/>
                                        </p:tgtEl>
                                        <p:attrNameLst>
                                          <p:attrName>ppt_x</p:attrName>
                                        </p:attrNameLst>
                                      </p:cBhvr>
                                      <p:tavLst>
                                        <p:tav tm="0">
                                          <p:val>
                                            <p:strVal val="#ppt_x"/>
                                          </p:val>
                                        </p:tav>
                                        <p:tav tm="100000">
                                          <p:val>
                                            <p:strVal val="#ppt_x"/>
                                          </p:val>
                                        </p:tav>
                                      </p:tavLst>
                                    </p:anim>
                                    <p:anim calcmode="lin" valueType="num">
                                      <p:cBhvr>
                                        <p:cTn id="37" dur="900" decel="100000" fill="hold"/>
                                        <p:tgtEl>
                                          <p:spTgt spid="30"/>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200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1000"/>
                                        <p:tgtEl>
                                          <p:spTgt spid="31"/>
                                        </p:tgtEl>
                                      </p:cBhvr>
                                    </p:animEffect>
                                    <p:anim calcmode="lin" valueType="num">
                                      <p:cBhvr>
                                        <p:cTn id="42" dur="1000" fill="hold"/>
                                        <p:tgtEl>
                                          <p:spTgt spid="31"/>
                                        </p:tgtEl>
                                        <p:attrNameLst>
                                          <p:attrName>ppt_x</p:attrName>
                                        </p:attrNameLst>
                                      </p:cBhvr>
                                      <p:tavLst>
                                        <p:tav tm="0">
                                          <p:val>
                                            <p:strVal val="#ppt_x"/>
                                          </p:val>
                                        </p:tav>
                                        <p:tav tm="100000">
                                          <p:val>
                                            <p:strVal val="#ppt_x"/>
                                          </p:val>
                                        </p:tav>
                                      </p:tavLst>
                                    </p:anim>
                                    <p:anim calcmode="lin" valueType="num">
                                      <p:cBhvr>
                                        <p:cTn id="43" dur="900" decel="100000" fill="hold"/>
                                        <p:tgtEl>
                                          <p:spTgt spid="31"/>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200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900" decel="100000" fill="hold"/>
                                        <p:tgtEl>
                                          <p:spTgt spid="32"/>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51" presetID="41" presetClass="entr" presetSubtype="0" fill="hold" grpId="0" nodeType="withEffect">
                                  <p:stCondLst>
                                    <p:cond delay="4000"/>
                                  </p:stCondLst>
                                  <p:iterate type="lt">
                                    <p:tmPct val="10000"/>
                                  </p:iterate>
                                  <p:childTnLst>
                                    <p:set>
                                      <p:cBhvr>
                                        <p:cTn id="52" dur="1" fill="hold">
                                          <p:stCondLst>
                                            <p:cond delay="0"/>
                                          </p:stCondLst>
                                        </p:cTn>
                                        <p:tgtEl>
                                          <p:spTgt spid="5"/>
                                        </p:tgtEl>
                                        <p:attrNameLst>
                                          <p:attrName>style.visibility</p:attrName>
                                        </p:attrNameLst>
                                      </p:cBhvr>
                                      <p:to>
                                        <p:strVal val="visible"/>
                                      </p:to>
                                    </p:set>
                                    <p:anim calcmode="lin" valueType="num">
                                      <p:cBhvr>
                                        <p:cTn id="53" dur="7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54" dur="750" fill="hold"/>
                                        <p:tgtEl>
                                          <p:spTgt spid="5"/>
                                        </p:tgtEl>
                                        <p:attrNameLst>
                                          <p:attrName>ppt_y</p:attrName>
                                        </p:attrNameLst>
                                      </p:cBhvr>
                                      <p:tavLst>
                                        <p:tav tm="0">
                                          <p:val>
                                            <p:strVal val="#ppt_y"/>
                                          </p:val>
                                        </p:tav>
                                        <p:tav tm="100000">
                                          <p:val>
                                            <p:strVal val="#ppt_y"/>
                                          </p:val>
                                        </p:tav>
                                      </p:tavLst>
                                    </p:anim>
                                    <p:anim calcmode="lin" valueType="num">
                                      <p:cBhvr>
                                        <p:cTn id="55" dur="7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56" dur="7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750" tmFilter="0,0; .5, 1; 1, 1"/>
                                        <p:tgtEl>
                                          <p:spTgt spid="5"/>
                                        </p:tgtEl>
                                      </p:cBhvr>
                                    </p:animEffect>
                                  </p:childTnLst>
                                </p:cTn>
                              </p:par>
                              <p:par>
                                <p:cTn id="58" presetID="41" presetClass="entr" presetSubtype="0" fill="hold" grpId="0" nodeType="withEffect">
                                  <p:stCondLst>
                                    <p:cond delay="4000"/>
                                  </p:stCondLst>
                                  <p:iterate type="lt">
                                    <p:tmPct val="10000"/>
                                  </p:iterate>
                                  <p:childTnLst>
                                    <p:set>
                                      <p:cBhvr>
                                        <p:cTn id="59" dur="1" fill="hold">
                                          <p:stCondLst>
                                            <p:cond delay="0"/>
                                          </p:stCondLst>
                                        </p:cTn>
                                        <p:tgtEl>
                                          <p:spTgt spid="8"/>
                                        </p:tgtEl>
                                        <p:attrNameLst>
                                          <p:attrName>style.visibility</p:attrName>
                                        </p:attrNameLst>
                                      </p:cBhvr>
                                      <p:to>
                                        <p:strVal val="visible"/>
                                      </p:to>
                                    </p:set>
                                    <p:anim calcmode="lin" valueType="num">
                                      <p:cBhvr>
                                        <p:cTn id="60" dur="7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1" dur="750" fill="hold"/>
                                        <p:tgtEl>
                                          <p:spTgt spid="8"/>
                                        </p:tgtEl>
                                        <p:attrNameLst>
                                          <p:attrName>ppt_y</p:attrName>
                                        </p:attrNameLst>
                                      </p:cBhvr>
                                      <p:tavLst>
                                        <p:tav tm="0">
                                          <p:val>
                                            <p:strVal val="#ppt_y"/>
                                          </p:val>
                                        </p:tav>
                                        <p:tav tm="100000">
                                          <p:val>
                                            <p:strVal val="#ppt_y"/>
                                          </p:val>
                                        </p:tav>
                                      </p:tavLst>
                                    </p:anim>
                                    <p:anim calcmode="lin" valueType="num">
                                      <p:cBhvr>
                                        <p:cTn id="62" dur="7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3" dur="7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4" dur="750" tmFilter="0,0; .5, 1; 1, 1"/>
                                        <p:tgtEl>
                                          <p:spTgt spid="8"/>
                                        </p:tgtEl>
                                      </p:cBhvr>
                                    </p:animEffect>
                                  </p:childTnLst>
                                </p:cTn>
                              </p:par>
                              <p:par>
                                <p:cTn id="65" presetID="41" presetClass="entr" presetSubtype="0" fill="hold" grpId="0" nodeType="withEffect">
                                  <p:stCondLst>
                                    <p:cond delay="4000"/>
                                  </p:stCondLst>
                                  <p:iterate type="lt">
                                    <p:tmPct val="10000"/>
                                  </p:iterate>
                                  <p:childTnLst>
                                    <p:set>
                                      <p:cBhvr>
                                        <p:cTn id="66" dur="1" fill="hold">
                                          <p:stCondLst>
                                            <p:cond delay="0"/>
                                          </p:stCondLst>
                                        </p:cTn>
                                        <p:tgtEl>
                                          <p:spTgt spid="10"/>
                                        </p:tgtEl>
                                        <p:attrNameLst>
                                          <p:attrName>style.visibility</p:attrName>
                                        </p:attrNameLst>
                                      </p:cBhvr>
                                      <p:to>
                                        <p:strVal val="visible"/>
                                      </p:to>
                                    </p:set>
                                    <p:anim calcmode="lin" valueType="num">
                                      <p:cBhvr>
                                        <p:cTn id="67" dur="7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8" dur="750" fill="hold"/>
                                        <p:tgtEl>
                                          <p:spTgt spid="10"/>
                                        </p:tgtEl>
                                        <p:attrNameLst>
                                          <p:attrName>ppt_y</p:attrName>
                                        </p:attrNameLst>
                                      </p:cBhvr>
                                      <p:tavLst>
                                        <p:tav tm="0">
                                          <p:val>
                                            <p:strVal val="#ppt_y"/>
                                          </p:val>
                                        </p:tav>
                                        <p:tav tm="100000">
                                          <p:val>
                                            <p:strVal val="#ppt_y"/>
                                          </p:val>
                                        </p:tav>
                                      </p:tavLst>
                                    </p:anim>
                                    <p:anim calcmode="lin" valueType="num">
                                      <p:cBhvr>
                                        <p:cTn id="69" dur="7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0" dur="7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1" dur="750" tmFilter="0,0; .5, 1; 1, 1"/>
                                        <p:tgtEl>
                                          <p:spTgt spid="10"/>
                                        </p:tgtEl>
                                      </p:cBhvr>
                                    </p:animEffect>
                                  </p:childTnLst>
                                </p:cTn>
                              </p:par>
                              <p:par>
                                <p:cTn id="72" presetID="22" presetClass="entr" presetSubtype="1" fill="hold" grpId="0" nodeType="withEffect">
                                  <p:stCondLst>
                                    <p:cond delay="5000"/>
                                  </p:stCondLst>
                                  <p:childTnLst>
                                    <p:set>
                                      <p:cBhvr>
                                        <p:cTn id="73" dur="1" fill="hold">
                                          <p:stCondLst>
                                            <p:cond delay="0"/>
                                          </p:stCondLst>
                                        </p:cTn>
                                        <p:tgtEl>
                                          <p:spTgt spid="7"/>
                                        </p:tgtEl>
                                        <p:attrNameLst>
                                          <p:attrName>style.visibility</p:attrName>
                                        </p:attrNameLst>
                                      </p:cBhvr>
                                      <p:to>
                                        <p:strVal val="visible"/>
                                      </p:to>
                                    </p:set>
                                    <p:animEffect transition="in" filter="wipe(up)">
                                      <p:cBhvr>
                                        <p:cTn id="74" dur="1000"/>
                                        <p:tgtEl>
                                          <p:spTgt spid="7"/>
                                        </p:tgtEl>
                                      </p:cBhvr>
                                    </p:animEffect>
                                  </p:childTnLst>
                                </p:cTn>
                              </p:par>
                              <p:par>
                                <p:cTn id="75" presetID="22" presetClass="entr" presetSubtype="1" fill="hold" grpId="0" nodeType="withEffect">
                                  <p:stCondLst>
                                    <p:cond delay="5000"/>
                                  </p:stCondLst>
                                  <p:childTnLst>
                                    <p:set>
                                      <p:cBhvr>
                                        <p:cTn id="76" dur="1" fill="hold">
                                          <p:stCondLst>
                                            <p:cond delay="0"/>
                                          </p:stCondLst>
                                        </p:cTn>
                                        <p:tgtEl>
                                          <p:spTgt spid="9"/>
                                        </p:tgtEl>
                                        <p:attrNameLst>
                                          <p:attrName>style.visibility</p:attrName>
                                        </p:attrNameLst>
                                      </p:cBhvr>
                                      <p:to>
                                        <p:strVal val="visible"/>
                                      </p:to>
                                    </p:set>
                                    <p:animEffect transition="in" filter="wipe(up)">
                                      <p:cBhvr>
                                        <p:cTn id="77" dur="1000"/>
                                        <p:tgtEl>
                                          <p:spTgt spid="9"/>
                                        </p:tgtEl>
                                      </p:cBhvr>
                                    </p:animEffect>
                                  </p:childTnLst>
                                </p:cTn>
                              </p:par>
                              <p:par>
                                <p:cTn id="78" presetID="22" presetClass="entr" presetSubtype="1" fill="hold" grpId="0" nodeType="withEffect">
                                  <p:stCondLst>
                                    <p:cond delay="5000"/>
                                  </p:stCondLst>
                                  <p:childTnLst>
                                    <p:set>
                                      <p:cBhvr>
                                        <p:cTn id="79" dur="1" fill="hold">
                                          <p:stCondLst>
                                            <p:cond delay="0"/>
                                          </p:stCondLst>
                                        </p:cTn>
                                        <p:tgtEl>
                                          <p:spTgt spid="11"/>
                                        </p:tgtEl>
                                        <p:attrNameLst>
                                          <p:attrName>style.visibility</p:attrName>
                                        </p:attrNameLst>
                                      </p:cBhvr>
                                      <p:to>
                                        <p:strVal val="visible"/>
                                      </p:to>
                                    </p:set>
                                    <p:animEffect transition="in" filter="wipe(up)">
                                      <p:cBhvr>
                                        <p:cTn id="8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5" grpId="0" animBg="1"/>
      <p:bldP spid="5" grpId="0"/>
      <p:bldP spid="7" grpId="0"/>
      <p:bldP spid="8" grpId="0"/>
      <p:bldP spid="9" grpId="0"/>
      <p:bldP spid="10" grpId="0"/>
      <p:bldP spid="11" grpId="0"/>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6099" y="812491"/>
            <a:ext cx="12208099" cy="5277352"/>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610773" y="1345266"/>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19" name="矩形 18"/>
          <p:cNvSpPr/>
          <p:nvPr/>
        </p:nvSpPr>
        <p:spPr>
          <a:xfrm>
            <a:off x="5610773" y="1814765"/>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20" name="矩形 19"/>
          <p:cNvSpPr/>
          <p:nvPr/>
        </p:nvSpPr>
        <p:spPr>
          <a:xfrm>
            <a:off x="5610773" y="2873274"/>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21" name="矩形 20"/>
          <p:cNvSpPr/>
          <p:nvPr/>
        </p:nvSpPr>
        <p:spPr>
          <a:xfrm>
            <a:off x="5610773" y="3342773"/>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22" name="矩形 21"/>
          <p:cNvSpPr/>
          <p:nvPr/>
        </p:nvSpPr>
        <p:spPr>
          <a:xfrm>
            <a:off x="5610773" y="4490667"/>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23" name="矩形 22"/>
          <p:cNvSpPr/>
          <p:nvPr/>
        </p:nvSpPr>
        <p:spPr>
          <a:xfrm>
            <a:off x="5610773" y="4960166"/>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28" name="图片 2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77358" y="768391"/>
            <a:ext cx="3974534" cy="5299658"/>
          </a:xfrm>
          <a:prstGeom prst="rect">
            <a:avLst/>
          </a:prstGeom>
        </p:spPr>
      </p:pic>
    </p:spTree>
    <p:extLst>
      <p:ext uri="{BB962C8B-B14F-4D97-AF65-F5344CB8AC3E}">
        <p14:creationId xmlns:p14="http://schemas.microsoft.com/office/powerpoint/2010/main" xmlns="" val="1487901081"/>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1250"/>
                                        <p:tgtEl>
                                          <p:spTgt spid="28"/>
                                        </p:tgtEl>
                                      </p:cBhvr>
                                    </p:animEffect>
                                  </p:childTnLst>
                                </p:cTn>
                              </p:par>
                              <p:par>
                                <p:cTn id="8" presetID="25" presetClass="entr" presetSubtype="0" fill="hold" grpId="0" nodeType="withEffect">
                                  <p:stCondLst>
                                    <p:cond delay="200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1"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2"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3" dur="1000" fill="hold"/>
                                        <p:tgtEl>
                                          <p:spTgt spid="18"/>
                                        </p:tgtEl>
                                        <p:attrNameLst>
                                          <p:attrName>ppt_h</p:attrName>
                                        </p:attrNameLst>
                                      </p:cBhvr>
                                      <p:tavLst>
                                        <p:tav tm="0">
                                          <p:val>
                                            <p:strVal val="#ppt_h"/>
                                          </p:val>
                                        </p:tav>
                                        <p:tav tm="100000">
                                          <p:val>
                                            <p:strVal val="#ppt_h"/>
                                          </p:val>
                                        </p:tav>
                                      </p:tavLst>
                                    </p:anim>
                                    <p:anim calcmode="lin" valueType="num">
                                      <p:cBhvr>
                                        <p:cTn id="14"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5"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6"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17" dur="1000" decel="50000">
                                          <p:stCondLst>
                                            <p:cond delay="0"/>
                                          </p:stCondLst>
                                        </p:cTn>
                                        <p:tgtEl>
                                          <p:spTgt spid="18"/>
                                        </p:tgtEl>
                                      </p:cBhvr>
                                    </p:animEffect>
                                  </p:childTnLst>
                                </p:cTn>
                              </p:par>
                              <p:par>
                                <p:cTn id="18" presetID="25" presetClass="entr" presetSubtype="0" fill="hold" grpId="0" nodeType="withEffect">
                                  <p:stCondLst>
                                    <p:cond delay="200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par>
                                <p:cTn id="28" presetID="25" presetClass="entr" presetSubtype="0" fill="hold" grpId="0" nodeType="withEffect">
                                  <p:stCondLst>
                                    <p:cond delay="200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33" dur="1000" fill="hold"/>
                                        <p:tgtEl>
                                          <p:spTgt spid="22"/>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22"/>
                                        </p:tgtEl>
                                      </p:cBhvr>
                                    </p:animEffect>
                                  </p:childTnLst>
                                </p:cTn>
                              </p:par>
                              <p:par>
                                <p:cTn id="38" presetID="2" presetClass="entr" presetSubtype="4" fill="hold" grpId="0" nodeType="withEffect">
                                  <p:stCondLst>
                                    <p:cond delay="35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ppt_x"/>
                                          </p:val>
                                        </p:tav>
                                        <p:tav tm="100000">
                                          <p:val>
                                            <p:strVal val="#ppt_x"/>
                                          </p:val>
                                        </p:tav>
                                      </p:tavLst>
                                    </p:anim>
                                    <p:anim calcmode="lin" valueType="num">
                                      <p:cBhvr additive="base">
                                        <p:cTn id="41" dur="500" fill="hold"/>
                                        <p:tgtEl>
                                          <p:spTgt spid="1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350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ppt_x"/>
                                          </p:val>
                                        </p:tav>
                                        <p:tav tm="100000">
                                          <p:val>
                                            <p:strVal val="#ppt_x"/>
                                          </p:val>
                                        </p:tav>
                                      </p:tavLst>
                                    </p:anim>
                                    <p:anim calcmode="lin" valueType="num">
                                      <p:cBhvr additive="base">
                                        <p:cTn id="45" dur="500" fill="hold"/>
                                        <p:tgtEl>
                                          <p:spTgt spid="2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35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xmlns="" val="0"/>
              </a:ext>
            </a:extLst>
          </a:blip>
          <a:srcRect l="43373" r="27427"/>
          <a:stretch/>
        </p:blipFill>
        <p:spPr>
          <a:xfrm>
            <a:off x="9234442" y="924518"/>
            <a:ext cx="2207914" cy="5041026"/>
          </a:xfrm>
          <a:prstGeom prst="rect">
            <a:avLst/>
          </a:prstGeom>
        </p:spPr>
      </p:pic>
      <p:pic>
        <p:nvPicPr>
          <p:cNvPr id="33" name="图片 32"/>
          <p:cNvPicPr>
            <a:picLocks noChangeAspect="1"/>
          </p:cNvPicPr>
          <p:nvPr/>
        </p:nvPicPr>
        <p:blipFill rotWithShape="1">
          <a:blip r:embed="rId3">
            <a:extLst>
              <a:ext uri="{28A0092B-C50C-407E-A947-70E740481C1C}">
                <a14:useLocalDpi xmlns:a14="http://schemas.microsoft.com/office/drawing/2010/main" xmlns="" val="0"/>
              </a:ext>
            </a:extLst>
          </a:blip>
          <a:srcRect l="24373" r="42627"/>
          <a:stretch/>
        </p:blipFill>
        <p:spPr>
          <a:xfrm flipH="1">
            <a:off x="3822216" y="925691"/>
            <a:ext cx="2198571" cy="5039853"/>
          </a:xfrm>
          <a:prstGeom prst="rect">
            <a:avLst/>
          </a:prstGeom>
        </p:spPr>
      </p:pic>
      <p:sp>
        <p:nvSpPr>
          <p:cNvPr id="4" name="矩形 3"/>
          <p:cNvSpPr/>
          <p:nvPr/>
        </p:nvSpPr>
        <p:spPr>
          <a:xfrm>
            <a:off x="785663" y="924518"/>
            <a:ext cx="2884120" cy="5042094"/>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a:p>
            <a:pPr algn="ctr"/>
            <a:endParaRPr lang="en-US" altLang="zh-CN" dirty="0"/>
          </a:p>
          <a:p>
            <a:pPr algn="ctr"/>
            <a:endParaRPr lang="en-US" altLang="zh-CN" dirty="0" smtClean="0"/>
          </a:p>
          <a:p>
            <a:pPr algn="ctr"/>
            <a:endParaRPr lang="en-US" altLang="zh-CN" dirty="0"/>
          </a:p>
          <a:p>
            <a:pPr algn="ctr"/>
            <a:endParaRPr lang="en-US" altLang="zh-CN" dirty="0" smtClean="0"/>
          </a:p>
          <a:p>
            <a:pPr algn="ctr"/>
            <a:endParaRPr lang="zh-CN" altLang="en-US" dirty="0"/>
          </a:p>
        </p:txBody>
      </p:sp>
      <p:sp>
        <p:nvSpPr>
          <p:cNvPr id="29" name="矩形 28"/>
          <p:cNvSpPr/>
          <p:nvPr/>
        </p:nvSpPr>
        <p:spPr>
          <a:xfrm>
            <a:off x="6217070" y="924518"/>
            <a:ext cx="2884120" cy="5042094"/>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smtClean="0"/>
          </a:p>
          <a:p>
            <a:pPr algn="ctr"/>
            <a:endParaRPr lang="en-US" altLang="zh-CN" dirty="0"/>
          </a:p>
          <a:p>
            <a:pPr algn="ctr"/>
            <a:endParaRPr lang="en-US" altLang="zh-CN" dirty="0" smtClean="0"/>
          </a:p>
          <a:p>
            <a:pPr algn="ctr"/>
            <a:endParaRPr lang="en-US" altLang="zh-CN" dirty="0"/>
          </a:p>
          <a:p>
            <a:pPr algn="ctr"/>
            <a:endParaRPr lang="en-US" altLang="zh-CN" dirty="0" smtClean="0"/>
          </a:p>
          <a:p>
            <a:pPr algn="ctr"/>
            <a:endParaRPr lang="zh-CN" altLang="en-US" dirty="0"/>
          </a:p>
        </p:txBody>
      </p:sp>
      <p:sp>
        <p:nvSpPr>
          <p:cNvPr id="34" name="矩形 33"/>
          <p:cNvSpPr/>
          <p:nvPr/>
        </p:nvSpPr>
        <p:spPr>
          <a:xfrm>
            <a:off x="8107734" y="1471394"/>
            <a:ext cx="569387" cy="2015936"/>
          </a:xfrm>
          <a:prstGeom prst="rect">
            <a:avLst/>
          </a:prstGeom>
          <a:ln>
            <a:noFill/>
          </a:ln>
        </p:spPr>
        <p:txBody>
          <a:bodyPr vert="eaVert"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5" name="矩形 34"/>
          <p:cNvSpPr/>
          <p:nvPr/>
        </p:nvSpPr>
        <p:spPr>
          <a:xfrm>
            <a:off x="6872683" y="1471393"/>
            <a:ext cx="1218795" cy="4036981"/>
          </a:xfrm>
          <a:prstGeom prst="rect">
            <a:avLst/>
          </a:prstGeom>
        </p:spPr>
        <p:txBody>
          <a:bodyPr vert="eaVert"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文字内容添加文字内容添加文字内容添加文字内容添加文字内容添加文字内容添加文字内容添加文字内容添加文字内容添加文字内容添加文字内容添加文字</a:t>
            </a:r>
            <a:r>
              <a:rPr lang="zh-CN" altLang="en-US" sz="1400" dirty="0" smtClean="0">
                <a:solidFill>
                  <a:srgbClr val="0D3381"/>
                </a:solidFill>
                <a:latin typeface="方正兰亭黑简体" panose="02000000000000000000" pitchFamily="2" charset="-122"/>
                <a:ea typeface="方正兰亭黑简体" panose="02000000000000000000" pitchFamily="2" charset="-122"/>
              </a:rPr>
              <a:t>内容</a:t>
            </a:r>
            <a:r>
              <a:rPr lang="zh-CN" altLang="en-US" sz="1400" dirty="0">
                <a:solidFill>
                  <a:srgbClr val="0D3381"/>
                </a:solidFill>
                <a:latin typeface="方正兰亭黑简体" panose="02000000000000000000" pitchFamily="2" charset="-122"/>
                <a:ea typeface="方正兰亭黑简体" panose="02000000000000000000" pitchFamily="2" charset="-122"/>
              </a:rPr>
              <a:t>添加文字内容添加文字</a:t>
            </a:r>
            <a:r>
              <a:rPr lang="zh-CN" altLang="en-US" sz="1400" dirty="0" smtClean="0">
                <a:solidFill>
                  <a:srgbClr val="0D3381"/>
                </a:solidFill>
                <a:latin typeface="方正兰亭黑简体" panose="02000000000000000000" pitchFamily="2" charset="-122"/>
                <a:ea typeface="方正兰亭黑简体" panose="02000000000000000000" pitchFamily="2" charset="-122"/>
              </a:rPr>
              <a:t>内容</a:t>
            </a:r>
            <a:endParaRPr lang="zh-CN" altLang="en-US" sz="1400" dirty="0">
              <a:solidFill>
                <a:srgbClr val="0D3381"/>
              </a:solidFill>
              <a:latin typeface="方正兰亭黑简体" panose="02000000000000000000" pitchFamily="2" charset="-122"/>
              <a:ea typeface="方正兰亭黑简体" panose="02000000000000000000" pitchFamily="2" charset="-122"/>
            </a:endParaRPr>
          </a:p>
        </p:txBody>
      </p:sp>
      <p:sp>
        <p:nvSpPr>
          <p:cNvPr id="36" name="矩形 35"/>
          <p:cNvSpPr/>
          <p:nvPr/>
        </p:nvSpPr>
        <p:spPr>
          <a:xfrm>
            <a:off x="2594591" y="1528251"/>
            <a:ext cx="569387" cy="2015936"/>
          </a:xfrm>
          <a:prstGeom prst="rect">
            <a:avLst/>
          </a:prstGeom>
          <a:ln>
            <a:noFill/>
          </a:ln>
        </p:spPr>
        <p:txBody>
          <a:bodyPr vert="eaVert"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7" name="矩形 36"/>
          <p:cNvSpPr/>
          <p:nvPr/>
        </p:nvSpPr>
        <p:spPr>
          <a:xfrm>
            <a:off x="1391072" y="1528250"/>
            <a:ext cx="1218795" cy="4036981"/>
          </a:xfrm>
          <a:prstGeom prst="rect">
            <a:avLst/>
          </a:prstGeom>
        </p:spPr>
        <p:txBody>
          <a:bodyPr vert="eaVert"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文字内容添加文字内容添加文字内容添加文字内容添加文字内容添加文字内容添加文字内容添加文字内容添加文字内容添加文字内容添加文字内容添加文字</a:t>
            </a:r>
            <a:r>
              <a:rPr lang="zh-CN" altLang="en-US" sz="1400" dirty="0" smtClean="0">
                <a:solidFill>
                  <a:srgbClr val="0D3381"/>
                </a:solidFill>
                <a:latin typeface="方正兰亭黑简体" panose="02000000000000000000" pitchFamily="2" charset="-122"/>
                <a:ea typeface="方正兰亭黑简体" panose="02000000000000000000" pitchFamily="2" charset="-122"/>
              </a:rPr>
              <a:t>内容</a:t>
            </a:r>
            <a:r>
              <a:rPr lang="zh-CN" altLang="en-US" sz="1400" dirty="0">
                <a:solidFill>
                  <a:srgbClr val="0D3381"/>
                </a:solidFill>
                <a:latin typeface="方正兰亭黑简体" panose="02000000000000000000" pitchFamily="2" charset="-122"/>
                <a:ea typeface="方正兰亭黑简体" panose="02000000000000000000" pitchFamily="2" charset="-122"/>
              </a:rPr>
              <a:t>添加文字内容添加文字</a:t>
            </a:r>
            <a:r>
              <a:rPr lang="zh-CN" altLang="en-US" sz="1400" dirty="0" smtClean="0">
                <a:solidFill>
                  <a:srgbClr val="0D3381"/>
                </a:solidFill>
                <a:latin typeface="方正兰亭黑简体" panose="02000000000000000000" pitchFamily="2" charset="-122"/>
                <a:ea typeface="方正兰亭黑简体" panose="02000000000000000000" pitchFamily="2" charset="-122"/>
              </a:rPr>
              <a:t>内容</a:t>
            </a:r>
            <a:endParaRPr lang="zh-CN" altLang="en-US" sz="1400" dirty="0">
              <a:solidFill>
                <a:srgbClr val="0D3381"/>
              </a:solidFill>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xmlns="" val="173840207"/>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ppt_x"/>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750" fill="hold"/>
                                        <p:tgtEl>
                                          <p:spTgt spid="33"/>
                                        </p:tgtEl>
                                        <p:attrNameLst>
                                          <p:attrName>ppt_x</p:attrName>
                                        </p:attrNameLst>
                                      </p:cBhvr>
                                      <p:tavLst>
                                        <p:tav tm="0">
                                          <p:val>
                                            <p:strVal val="#ppt_x"/>
                                          </p:val>
                                        </p:tav>
                                        <p:tav tm="100000">
                                          <p:val>
                                            <p:strVal val="#ppt_x"/>
                                          </p:val>
                                        </p:tav>
                                      </p:tavLst>
                                    </p:anim>
                                    <p:anim calcmode="lin" valueType="num">
                                      <p:cBhvr additive="base">
                                        <p:cTn id="16" dur="750" fill="hold"/>
                                        <p:tgtEl>
                                          <p:spTgt spid="3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750" fill="hold"/>
                                        <p:tgtEl>
                                          <p:spTgt spid="3"/>
                                        </p:tgtEl>
                                        <p:attrNameLst>
                                          <p:attrName>ppt_x</p:attrName>
                                        </p:attrNameLst>
                                      </p:cBhvr>
                                      <p:tavLst>
                                        <p:tav tm="0">
                                          <p:val>
                                            <p:strVal val="#ppt_x"/>
                                          </p:val>
                                        </p:tav>
                                        <p:tav tm="100000">
                                          <p:val>
                                            <p:strVal val="#ppt_x"/>
                                          </p:val>
                                        </p:tav>
                                      </p:tavLst>
                                    </p:anim>
                                    <p:anim calcmode="lin" valueType="num">
                                      <p:cBhvr additive="base">
                                        <p:cTn id="20" dur="750" fill="hold"/>
                                        <p:tgtEl>
                                          <p:spTgt spid="3"/>
                                        </p:tgtEl>
                                        <p:attrNameLst>
                                          <p:attrName>ppt_y</p:attrName>
                                        </p:attrNameLst>
                                      </p:cBhvr>
                                      <p:tavLst>
                                        <p:tav tm="0">
                                          <p:val>
                                            <p:strVal val="0-#ppt_h/2"/>
                                          </p:val>
                                        </p:tav>
                                        <p:tav tm="100000">
                                          <p:val>
                                            <p:strVal val="#ppt_y"/>
                                          </p:val>
                                        </p:tav>
                                      </p:tavLst>
                                    </p:anim>
                                  </p:childTnLst>
                                </p:cTn>
                              </p:par>
                              <p:par>
                                <p:cTn id="21" presetID="56" presetClass="entr" presetSubtype="0" fill="hold" grpId="0" nodeType="withEffect">
                                  <p:stCondLst>
                                    <p:cond delay="2000"/>
                                  </p:stCondLst>
                                  <p:iterate type="lt">
                                    <p:tmPct val="10000"/>
                                  </p:iterate>
                                  <p:childTnLst>
                                    <p:set>
                                      <p:cBhvr>
                                        <p:cTn id="22" dur="1" fill="hold">
                                          <p:stCondLst>
                                            <p:cond delay="0"/>
                                          </p:stCondLst>
                                        </p:cTn>
                                        <p:tgtEl>
                                          <p:spTgt spid="36"/>
                                        </p:tgtEl>
                                        <p:attrNameLst>
                                          <p:attrName>style.visibility</p:attrName>
                                        </p:attrNameLst>
                                      </p:cBhvr>
                                      <p:to>
                                        <p:strVal val="visible"/>
                                      </p:to>
                                    </p:set>
                                    <p:anim by="(-#ppt_w*2)" calcmode="lin" valueType="num">
                                      <p:cBhvr rctx="PPT">
                                        <p:cTn id="23" dur="375" autoRev="1" fill="hold">
                                          <p:stCondLst>
                                            <p:cond delay="0"/>
                                          </p:stCondLst>
                                        </p:cTn>
                                        <p:tgtEl>
                                          <p:spTgt spid="36"/>
                                        </p:tgtEl>
                                        <p:attrNameLst>
                                          <p:attrName>ppt_w</p:attrName>
                                        </p:attrNameLst>
                                      </p:cBhvr>
                                    </p:anim>
                                    <p:anim by="(#ppt_w*0.50)" calcmode="lin" valueType="num">
                                      <p:cBhvr>
                                        <p:cTn id="24" dur="375" decel="50000" autoRev="1" fill="hold">
                                          <p:stCondLst>
                                            <p:cond delay="0"/>
                                          </p:stCondLst>
                                        </p:cTn>
                                        <p:tgtEl>
                                          <p:spTgt spid="36"/>
                                        </p:tgtEl>
                                        <p:attrNameLst>
                                          <p:attrName>ppt_x</p:attrName>
                                        </p:attrNameLst>
                                      </p:cBhvr>
                                    </p:anim>
                                    <p:anim from="(-#ppt_h/2)" to="(#ppt_y)" calcmode="lin" valueType="num">
                                      <p:cBhvr>
                                        <p:cTn id="25" dur="750" fill="hold">
                                          <p:stCondLst>
                                            <p:cond delay="0"/>
                                          </p:stCondLst>
                                        </p:cTn>
                                        <p:tgtEl>
                                          <p:spTgt spid="36"/>
                                        </p:tgtEl>
                                        <p:attrNameLst>
                                          <p:attrName>ppt_y</p:attrName>
                                        </p:attrNameLst>
                                      </p:cBhvr>
                                    </p:anim>
                                    <p:animRot by="21600000">
                                      <p:cBhvr>
                                        <p:cTn id="26" dur="750" fill="hold">
                                          <p:stCondLst>
                                            <p:cond delay="0"/>
                                          </p:stCondLst>
                                        </p:cTn>
                                        <p:tgtEl>
                                          <p:spTgt spid="36"/>
                                        </p:tgtEl>
                                        <p:attrNameLst>
                                          <p:attrName>r</p:attrName>
                                        </p:attrNameLst>
                                      </p:cBhvr>
                                    </p:animRot>
                                  </p:childTnLst>
                                </p:cTn>
                              </p:par>
                              <p:par>
                                <p:cTn id="27" presetID="56" presetClass="entr" presetSubtype="0" fill="hold" grpId="0" nodeType="withEffect">
                                  <p:stCondLst>
                                    <p:cond delay="2000"/>
                                  </p:stCondLst>
                                  <p:iterate type="lt">
                                    <p:tmPct val="10000"/>
                                  </p:iterate>
                                  <p:childTnLst>
                                    <p:set>
                                      <p:cBhvr>
                                        <p:cTn id="28" dur="1" fill="hold">
                                          <p:stCondLst>
                                            <p:cond delay="0"/>
                                          </p:stCondLst>
                                        </p:cTn>
                                        <p:tgtEl>
                                          <p:spTgt spid="34"/>
                                        </p:tgtEl>
                                        <p:attrNameLst>
                                          <p:attrName>style.visibility</p:attrName>
                                        </p:attrNameLst>
                                      </p:cBhvr>
                                      <p:to>
                                        <p:strVal val="visible"/>
                                      </p:to>
                                    </p:set>
                                    <p:anim by="(-#ppt_w*2)" calcmode="lin" valueType="num">
                                      <p:cBhvr rctx="PPT">
                                        <p:cTn id="29" dur="375" autoRev="1" fill="hold">
                                          <p:stCondLst>
                                            <p:cond delay="0"/>
                                          </p:stCondLst>
                                        </p:cTn>
                                        <p:tgtEl>
                                          <p:spTgt spid="34"/>
                                        </p:tgtEl>
                                        <p:attrNameLst>
                                          <p:attrName>ppt_w</p:attrName>
                                        </p:attrNameLst>
                                      </p:cBhvr>
                                    </p:anim>
                                    <p:anim by="(#ppt_w*0.50)" calcmode="lin" valueType="num">
                                      <p:cBhvr>
                                        <p:cTn id="30" dur="375" decel="50000" autoRev="1" fill="hold">
                                          <p:stCondLst>
                                            <p:cond delay="0"/>
                                          </p:stCondLst>
                                        </p:cTn>
                                        <p:tgtEl>
                                          <p:spTgt spid="34"/>
                                        </p:tgtEl>
                                        <p:attrNameLst>
                                          <p:attrName>ppt_x</p:attrName>
                                        </p:attrNameLst>
                                      </p:cBhvr>
                                    </p:anim>
                                    <p:anim from="(-#ppt_h/2)" to="(#ppt_y)" calcmode="lin" valueType="num">
                                      <p:cBhvr>
                                        <p:cTn id="31" dur="750" fill="hold">
                                          <p:stCondLst>
                                            <p:cond delay="0"/>
                                          </p:stCondLst>
                                        </p:cTn>
                                        <p:tgtEl>
                                          <p:spTgt spid="34"/>
                                        </p:tgtEl>
                                        <p:attrNameLst>
                                          <p:attrName>ppt_y</p:attrName>
                                        </p:attrNameLst>
                                      </p:cBhvr>
                                    </p:anim>
                                    <p:animRot by="21600000">
                                      <p:cBhvr>
                                        <p:cTn id="32" dur="750" fill="hold">
                                          <p:stCondLst>
                                            <p:cond delay="0"/>
                                          </p:stCondLst>
                                        </p:cTn>
                                        <p:tgtEl>
                                          <p:spTgt spid="34"/>
                                        </p:tgtEl>
                                        <p:attrNameLst>
                                          <p:attrName>r</p:attrName>
                                        </p:attrNameLst>
                                      </p:cBhvr>
                                    </p:animRot>
                                  </p:childTnLst>
                                </p:cTn>
                              </p:par>
                              <p:par>
                                <p:cTn id="33" presetID="22" presetClass="entr" presetSubtype="2" fill="hold" grpId="0" nodeType="withEffect">
                                  <p:stCondLst>
                                    <p:cond delay="3000"/>
                                  </p:stCondLst>
                                  <p:childTnLst>
                                    <p:set>
                                      <p:cBhvr>
                                        <p:cTn id="34" dur="1" fill="hold">
                                          <p:stCondLst>
                                            <p:cond delay="0"/>
                                          </p:stCondLst>
                                        </p:cTn>
                                        <p:tgtEl>
                                          <p:spTgt spid="35"/>
                                        </p:tgtEl>
                                        <p:attrNameLst>
                                          <p:attrName>style.visibility</p:attrName>
                                        </p:attrNameLst>
                                      </p:cBhvr>
                                      <p:to>
                                        <p:strVal val="visible"/>
                                      </p:to>
                                    </p:set>
                                    <p:animEffect transition="in" filter="wipe(right)">
                                      <p:cBhvr>
                                        <p:cTn id="35" dur="1000"/>
                                        <p:tgtEl>
                                          <p:spTgt spid="35"/>
                                        </p:tgtEl>
                                      </p:cBhvr>
                                    </p:animEffect>
                                  </p:childTnLst>
                                </p:cTn>
                              </p:par>
                              <p:par>
                                <p:cTn id="36" presetID="22" presetClass="entr" presetSubtype="2" fill="hold" grpId="0" nodeType="withEffect">
                                  <p:stCondLst>
                                    <p:cond delay="3000"/>
                                  </p:stCondLst>
                                  <p:childTnLst>
                                    <p:set>
                                      <p:cBhvr>
                                        <p:cTn id="37" dur="1" fill="hold">
                                          <p:stCondLst>
                                            <p:cond delay="0"/>
                                          </p:stCondLst>
                                        </p:cTn>
                                        <p:tgtEl>
                                          <p:spTgt spid="37"/>
                                        </p:tgtEl>
                                        <p:attrNameLst>
                                          <p:attrName>style.visibility</p:attrName>
                                        </p:attrNameLst>
                                      </p:cBhvr>
                                      <p:to>
                                        <p:strVal val="visible"/>
                                      </p:to>
                                    </p:set>
                                    <p:animEffect transition="in" filter="wipe(right)">
                                      <p:cBhvr>
                                        <p:cTn id="38"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animBg="1"/>
      <p:bldP spid="34" grpId="0"/>
      <p:bldP spid="35"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0047" y="1136650"/>
            <a:ext cx="12202047" cy="4584700"/>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rotWithShape="1">
          <a:blip r:embed="rId2">
            <a:extLst>
              <a:ext uri="{28A0092B-C50C-407E-A947-70E740481C1C}">
                <a14:useLocalDpi xmlns:a14="http://schemas.microsoft.com/office/drawing/2010/main" xmlns="" val="0"/>
              </a:ext>
            </a:extLst>
          </a:blip>
          <a:srcRect l="10399"/>
          <a:stretch/>
        </p:blipFill>
        <p:spPr>
          <a:xfrm flipH="1">
            <a:off x="6638921" y="2555760"/>
            <a:ext cx="5553079" cy="3995600"/>
          </a:xfrm>
          <a:prstGeom prst="rect">
            <a:avLst/>
          </a:prstGeom>
        </p:spPr>
      </p:pic>
      <p:sp>
        <p:nvSpPr>
          <p:cNvPr id="25" name="矩形 24"/>
          <p:cNvSpPr/>
          <p:nvPr/>
        </p:nvSpPr>
        <p:spPr>
          <a:xfrm>
            <a:off x="2316977" y="1909429"/>
            <a:ext cx="2954655" cy="646331"/>
          </a:xfrm>
          <a:prstGeom prst="rect">
            <a:avLst/>
          </a:prstGeom>
          <a:ln>
            <a:noFill/>
          </a:ln>
        </p:spPr>
        <p:txBody>
          <a:bodyPr vert="horz" wrap="none">
            <a:spAutoFit/>
          </a:bodyPr>
          <a:lstStyle/>
          <a:p>
            <a:r>
              <a:rPr lang="zh-CN" altLang="en-US" sz="36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26" name="矩形 25"/>
          <p:cNvSpPr/>
          <p:nvPr/>
        </p:nvSpPr>
        <p:spPr>
          <a:xfrm>
            <a:off x="1051901" y="2731199"/>
            <a:ext cx="5484809" cy="2585323"/>
          </a:xfrm>
          <a:prstGeom prst="rect">
            <a:avLst/>
          </a:prstGeom>
        </p:spPr>
        <p:txBody>
          <a:bodyPr wrap="square">
            <a:spAutoFit/>
          </a:bodyPr>
          <a:lstStyle/>
          <a:p>
            <a:pPr algn="just">
              <a:lnSpc>
                <a:spcPct val="150000"/>
              </a:lnSpc>
            </a:pPr>
            <a:r>
              <a:rPr lang="zh-CN" altLang="en-US" dirty="0" smtClean="0">
                <a:solidFill>
                  <a:srgbClr val="0D3381"/>
                </a:solidFill>
                <a:latin typeface="方正兰亭黑简体" panose="02000000000000000000" pitchFamily="2" charset="-122"/>
                <a:ea typeface="方正兰亭黑简体" panose="02000000000000000000" pitchFamily="2" charset="-122"/>
              </a:rPr>
              <a:t>        祭</a:t>
            </a:r>
            <a:r>
              <a:rPr lang="zh-CN" altLang="en-US" dirty="0">
                <a:solidFill>
                  <a:srgbClr val="0D3381"/>
                </a:solidFill>
                <a:latin typeface="方正兰亭黑简体" panose="02000000000000000000" pitchFamily="2" charset="-122"/>
                <a:ea typeface="方正兰亭黑简体" panose="02000000000000000000" pitchFamily="2" charset="-122"/>
              </a:rPr>
              <a:t>龙是二月二龙抬头的习俗之一，在过去，龙抬头节是祭祀龙神的日子，每年的这一天，人们都要到龙神庙或水畔焚香上供祭祀龙神，祈求龙神兴云化雨，保佑一年五谷丰登。不过，在很多地区，</a:t>
            </a:r>
            <a:r>
              <a:rPr lang="zh-CN" altLang="en-US" dirty="0" smtClean="0">
                <a:solidFill>
                  <a:srgbClr val="0D3381"/>
                </a:solidFill>
                <a:latin typeface="方正兰亭黑简体" panose="02000000000000000000" pitchFamily="2" charset="-122"/>
                <a:ea typeface="方正兰亭黑简体" panose="02000000000000000000" pitchFamily="2" charset="-122"/>
              </a:rPr>
              <a:t>特             别是</a:t>
            </a:r>
            <a:r>
              <a:rPr lang="zh-CN" altLang="en-US" dirty="0">
                <a:solidFill>
                  <a:srgbClr val="0D3381"/>
                </a:solidFill>
                <a:latin typeface="方正兰亭黑简体" panose="02000000000000000000" pitchFamily="2" charset="-122"/>
                <a:ea typeface="方正兰亭黑简体" panose="02000000000000000000" pitchFamily="2" charset="-122"/>
              </a:rPr>
              <a:t>南方，人们也把二月初二作为“土地公生日”，举行社祭，祭祀土地神。</a:t>
            </a:r>
          </a:p>
        </p:txBody>
      </p:sp>
      <p:pic>
        <p:nvPicPr>
          <p:cNvPr id="28" name="图片 2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flipH="1">
            <a:off x="6716095" y="1703346"/>
            <a:ext cx="977813" cy="706199"/>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680518" y="1330350"/>
            <a:ext cx="3501333" cy="4227218"/>
          </a:xfrm>
          <a:prstGeom prst="rect">
            <a:avLst/>
          </a:prstGeom>
        </p:spPr>
      </p:pic>
    </p:spTree>
    <p:extLst>
      <p:ext uri="{BB962C8B-B14F-4D97-AF65-F5344CB8AC3E}">
        <p14:creationId xmlns:p14="http://schemas.microsoft.com/office/powerpoint/2010/main" xmlns="" val="2805148654"/>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100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750" fill="hold"/>
                                        <p:tgtEl>
                                          <p:spTgt spid="13"/>
                                        </p:tgtEl>
                                        <p:attrNameLst>
                                          <p:attrName>ppt_x</p:attrName>
                                        </p:attrNameLst>
                                      </p:cBhvr>
                                      <p:tavLst>
                                        <p:tav tm="0">
                                          <p:val>
                                            <p:strVal val="1+#ppt_w/2"/>
                                          </p:val>
                                        </p:tav>
                                        <p:tav tm="100000">
                                          <p:val>
                                            <p:strVal val="#ppt_x"/>
                                          </p:val>
                                        </p:tav>
                                      </p:tavLst>
                                    </p:anim>
                                    <p:anim calcmode="lin" valueType="num">
                                      <p:cBhvr additive="base">
                                        <p:cTn id="13" dur="750" fill="hold"/>
                                        <p:tgtEl>
                                          <p:spTgt spid="13"/>
                                        </p:tgtEl>
                                        <p:attrNameLst>
                                          <p:attrName>ppt_y</p:attrName>
                                        </p:attrNameLst>
                                      </p:cBhvr>
                                      <p:tavLst>
                                        <p:tav tm="0">
                                          <p:val>
                                            <p:strVal val="#ppt_y"/>
                                          </p:val>
                                        </p:tav>
                                        <p:tav tm="100000">
                                          <p:val>
                                            <p:strVal val="#ppt_y"/>
                                          </p:val>
                                        </p:tav>
                                      </p:tavLst>
                                    </p:anim>
                                  </p:childTnLst>
                                </p:cTn>
                              </p:par>
                              <p:par>
                                <p:cTn id="14" presetID="56" presetClass="entr" presetSubtype="0" fill="hold" grpId="0" nodeType="withEffect">
                                  <p:stCondLst>
                                    <p:cond delay="1000"/>
                                  </p:stCondLst>
                                  <p:iterate type="lt">
                                    <p:tmPct val="10000"/>
                                  </p:iterate>
                                  <p:childTnLst>
                                    <p:set>
                                      <p:cBhvr>
                                        <p:cTn id="15" dur="1" fill="hold">
                                          <p:stCondLst>
                                            <p:cond delay="0"/>
                                          </p:stCondLst>
                                        </p:cTn>
                                        <p:tgtEl>
                                          <p:spTgt spid="25"/>
                                        </p:tgtEl>
                                        <p:attrNameLst>
                                          <p:attrName>style.visibility</p:attrName>
                                        </p:attrNameLst>
                                      </p:cBhvr>
                                      <p:to>
                                        <p:strVal val="visible"/>
                                      </p:to>
                                    </p:set>
                                    <p:anim by="(-#ppt_w*2)" calcmode="lin" valueType="num">
                                      <p:cBhvr rctx="PPT">
                                        <p:cTn id="16" dur="500" autoRev="1" fill="hold">
                                          <p:stCondLst>
                                            <p:cond delay="0"/>
                                          </p:stCondLst>
                                        </p:cTn>
                                        <p:tgtEl>
                                          <p:spTgt spid="25"/>
                                        </p:tgtEl>
                                        <p:attrNameLst>
                                          <p:attrName>ppt_w</p:attrName>
                                        </p:attrNameLst>
                                      </p:cBhvr>
                                    </p:anim>
                                    <p:anim by="(#ppt_w*0.50)" calcmode="lin" valueType="num">
                                      <p:cBhvr>
                                        <p:cTn id="17" dur="500" decel="50000" autoRev="1" fill="hold">
                                          <p:stCondLst>
                                            <p:cond delay="0"/>
                                          </p:stCondLst>
                                        </p:cTn>
                                        <p:tgtEl>
                                          <p:spTgt spid="25"/>
                                        </p:tgtEl>
                                        <p:attrNameLst>
                                          <p:attrName>ppt_x</p:attrName>
                                        </p:attrNameLst>
                                      </p:cBhvr>
                                    </p:anim>
                                    <p:anim from="(-#ppt_h/2)" to="(#ppt_y)" calcmode="lin" valueType="num">
                                      <p:cBhvr>
                                        <p:cTn id="18" dur="1000" fill="hold">
                                          <p:stCondLst>
                                            <p:cond delay="0"/>
                                          </p:stCondLst>
                                        </p:cTn>
                                        <p:tgtEl>
                                          <p:spTgt spid="25"/>
                                        </p:tgtEl>
                                        <p:attrNameLst>
                                          <p:attrName>ppt_y</p:attrName>
                                        </p:attrNameLst>
                                      </p:cBhvr>
                                    </p:anim>
                                    <p:animRot by="21600000">
                                      <p:cBhvr>
                                        <p:cTn id="19" dur="1000" fill="hold">
                                          <p:stCondLst>
                                            <p:cond delay="0"/>
                                          </p:stCondLst>
                                        </p:cTn>
                                        <p:tgtEl>
                                          <p:spTgt spid="25"/>
                                        </p:tgtEl>
                                        <p:attrNameLst>
                                          <p:attrName>r</p:attrName>
                                        </p:attrNameLst>
                                      </p:cBhvr>
                                    </p:animRot>
                                  </p:childTnLst>
                                </p:cTn>
                              </p:par>
                              <p:par>
                                <p:cTn id="20" presetID="14" presetClass="entr" presetSubtype="10" fill="hold" grpId="0" nodeType="withEffect">
                                  <p:stCondLst>
                                    <p:cond delay="2000"/>
                                  </p:stCondLst>
                                  <p:childTnLst>
                                    <p:set>
                                      <p:cBhvr>
                                        <p:cTn id="21" dur="1" fill="hold">
                                          <p:stCondLst>
                                            <p:cond delay="0"/>
                                          </p:stCondLst>
                                        </p:cTn>
                                        <p:tgtEl>
                                          <p:spTgt spid="26"/>
                                        </p:tgtEl>
                                        <p:attrNameLst>
                                          <p:attrName>style.visibility</p:attrName>
                                        </p:attrNameLst>
                                      </p:cBhvr>
                                      <p:to>
                                        <p:strVal val="visible"/>
                                      </p:to>
                                    </p:set>
                                    <p:animEffect transition="in" filter="randombar(horizontal)">
                                      <p:cBhvr>
                                        <p:cTn id="22"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17" y="1712855"/>
            <a:ext cx="12203017" cy="3128550"/>
            <a:chOff x="-11017" y="1897695"/>
            <a:chExt cx="12203017" cy="3128550"/>
          </a:xfrm>
        </p:grpSpPr>
        <p:sp>
          <p:nvSpPr>
            <p:cNvPr id="54" name="矩形 53"/>
            <p:cNvSpPr/>
            <p:nvPr/>
          </p:nvSpPr>
          <p:spPr>
            <a:xfrm>
              <a:off x="-11017" y="1897695"/>
              <a:ext cx="12203017" cy="3128550"/>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a:extLst>
                <a:ext uri="{28A0092B-C50C-407E-A947-70E740481C1C}">
                  <a14:useLocalDpi xmlns:a14="http://schemas.microsoft.com/office/drawing/2010/main" xmlns="" val="0"/>
                </a:ext>
              </a:extLst>
            </a:blip>
            <a:srcRect l="10399"/>
            <a:stretch/>
          </p:blipFill>
          <p:spPr>
            <a:xfrm>
              <a:off x="-11016" y="1897695"/>
              <a:ext cx="5574534" cy="3128550"/>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xmlns="" val="0"/>
                </a:ext>
              </a:extLst>
            </a:blip>
            <a:srcRect l="10399"/>
            <a:stretch/>
          </p:blipFill>
          <p:spPr>
            <a:xfrm flipH="1">
              <a:off x="6614117" y="1897695"/>
              <a:ext cx="5574534" cy="3128550"/>
            </a:xfrm>
            <a:prstGeom prst="rect">
              <a:avLst/>
            </a:prstGeom>
          </p:spPr>
        </p:pic>
      </p:grpSp>
      <p:pic>
        <p:nvPicPr>
          <p:cNvPr id="25" name="图片 2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96587" y="827228"/>
            <a:ext cx="3036926" cy="3016390"/>
          </a:xfrm>
          <a:prstGeom prst="rect">
            <a:avLst/>
          </a:prstGeom>
          <a:effectLst>
            <a:outerShdw blurRad="50800" dist="38100" dir="5400000" algn="t" rotWithShape="0">
              <a:prstClr val="black">
                <a:alpha val="40000"/>
              </a:prstClr>
            </a:outerShdw>
          </a:effectLst>
        </p:spPr>
      </p:pic>
      <p:sp>
        <p:nvSpPr>
          <p:cNvPr id="48" name="矩形 47"/>
          <p:cNvSpPr/>
          <p:nvPr/>
        </p:nvSpPr>
        <p:spPr>
          <a:xfrm>
            <a:off x="4577167" y="3843618"/>
            <a:ext cx="4031873" cy="861774"/>
          </a:xfrm>
          <a:prstGeom prst="rect">
            <a:avLst/>
          </a:prstGeom>
          <a:ln>
            <a:noFill/>
          </a:ln>
        </p:spPr>
        <p:txBody>
          <a:bodyPr vert="horz" wrap="none">
            <a:spAutoFit/>
          </a:bodyPr>
          <a:lstStyle/>
          <a:p>
            <a:r>
              <a:rPr lang="zh-CN" altLang="en-US" sz="4800" dirty="0" smtClean="0">
                <a:solidFill>
                  <a:srgbClr val="0D3381"/>
                </a:solidFill>
                <a:latin typeface="方正准圆简体" panose="03000509000000000000" pitchFamily="65" charset="-122"/>
                <a:ea typeface="方正准圆简体" panose="03000509000000000000" pitchFamily="65" charset="-122"/>
              </a:rPr>
              <a:t>添加</a:t>
            </a:r>
            <a:r>
              <a:rPr lang="zh-CN" altLang="en-US" sz="4800" dirty="0">
                <a:solidFill>
                  <a:srgbClr val="0D3381"/>
                </a:solidFill>
                <a:latin typeface="方正准圆简体" panose="03000509000000000000" pitchFamily="65" charset="-122"/>
                <a:ea typeface="方正准圆简体" panose="03000509000000000000" pitchFamily="65" charset="-122"/>
              </a:rPr>
              <a:t>文字内容</a:t>
            </a:r>
          </a:p>
        </p:txBody>
      </p:sp>
      <p:sp>
        <p:nvSpPr>
          <p:cNvPr id="49" name="矩形 48"/>
          <p:cNvSpPr/>
          <p:nvPr/>
        </p:nvSpPr>
        <p:spPr>
          <a:xfrm>
            <a:off x="3526054" y="3782062"/>
            <a:ext cx="1165704" cy="984885"/>
          </a:xfrm>
          <a:prstGeom prst="rect">
            <a:avLst/>
          </a:prstGeom>
          <a:ln>
            <a:noFill/>
          </a:ln>
        </p:spPr>
        <p:txBody>
          <a:bodyPr vert="horz" wrap="none">
            <a:spAutoFit/>
          </a:bodyPr>
          <a:lstStyle/>
          <a:p>
            <a:r>
              <a:rPr lang="en-US" altLang="zh-CN" sz="5800" dirty="0" smtClean="0">
                <a:solidFill>
                  <a:srgbClr val="0D3381"/>
                </a:solidFill>
                <a:latin typeface="方正准圆简体" panose="03000509000000000000" pitchFamily="65" charset="-122"/>
                <a:ea typeface="方正准圆简体" panose="03000509000000000000" pitchFamily="65" charset="-122"/>
                <a:cs typeface="Open Sans Semibold" panose="020B0706030804020204" pitchFamily="34" charset="0"/>
              </a:rPr>
              <a:t>02.</a:t>
            </a:r>
            <a:endParaRPr lang="zh-CN" altLang="en-US" sz="5800" dirty="0">
              <a:solidFill>
                <a:srgbClr val="0D3381"/>
              </a:solidFill>
              <a:latin typeface="方正准圆简体" panose="03000509000000000000" pitchFamily="65" charset="-122"/>
              <a:ea typeface="方正准圆简体" panose="03000509000000000000" pitchFamily="65" charset="-122"/>
              <a:cs typeface="Open Sans Semibold" panose="020B0706030804020204" pitchFamily="34" charset="0"/>
            </a:endParaRPr>
          </a:p>
        </p:txBody>
      </p:sp>
      <p:pic>
        <p:nvPicPr>
          <p:cNvPr id="5" name="图片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909762" y="5772149"/>
            <a:ext cx="8410575" cy="1091921"/>
          </a:xfrm>
          <a:prstGeom prst="rect">
            <a:avLst/>
          </a:prstGeom>
        </p:spPr>
      </p:pic>
      <p:pic>
        <p:nvPicPr>
          <p:cNvPr id="51" name="图片 50"/>
          <p:cNvPicPr>
            <a:picLocks noChangeAspect="1"/>
          </p:cNvPicPr>
          <p:nvPr/>
        </p:nvPicPr>
        <p:blipFill rotWithShape="1">
          <a:blip r:embed="rId5" cstate="print">
            <a:extLst>
              <a:ext uri="{28A0092B-C50C-407E-A947-70E740481C1C}">
                <a14:useLocalDpi xmlns:a14="http://schemas.microsoft.com/office/drawing/2010/main" xmlns="" val="0"/>
              </a:ext>
            </a:extLst>
          </a:blip>
          <a:srcRect l="34887" b="46497"/>
          <a:stretch/>
        </p:blipFill>
        <p:spPr>
          <a:xfrm flipH="1">
            <a:off x="10050959" y="5484948"/>
            <a:ext cx="2769786" cy="1388126"/>
          </a:xfrm>
          <a:prstGeom prst="rect">
            <a:avLst/>
          </a:prstGeom>
        </p:spPr>
      </p:pic>
      <p:pic>
        <p:nvPicPr>
          <p:cNvPr id="50" name="图片 49"/>
          <p:cNvPicPr>
            <a:picLocks noChangeAspect="1"/>
          </p:cNvPicPr>
          <p:nvPr/>
        </p:nvPicPr>
        <p:blipFill rotWithShape="1">
          <a:blip r:embed="rId6" cstate="print">
            <a:extLst>
              <a:ext uri="{28A0092B-C50C-407E-A947-70E740481C1C}">
                <a14:useLocalDpi xmlns:a14="http://schemas.microsoft.com/office/drawing/2010/main" xmlns="" val="0"/>
              </a:ext>
            </a:extLst>
          </a:blip>
          <a:srcRect l="34615" b="46497"/>
          <a:stretch/>
        </p:blipFill>
        <p:spPr>
          <a:xfrm>
            <a:off x="-590646" y="5484948"/>
            <a:ext cx="2781396" cy="1388126"/>
          </a:xfrm>
          <a:prstGeom prst="rect">
            <a:avLst/>
          </a:prstGeom>
        </p:spPr>
      </p:pic>
    </p:spTree>
    <p:extLst>
      <p:ext uri="{BB962C8B-B14F-4D97-AF65-F5344CB8AC3E}">
        <p14:creationId xmlns:p14="http://schemas.microsoft.com/office/powerpoint/2010/main" xmlns="" val="1690425660"/>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750"/>
                                        <p:tgtEl>
                                          <p:spTgt spid="2"/>
                                        </p:tgtEl>
                                      </p:cBhvr>
                                    </p:animEffect>
                                  </p:childTnLst>
                                </p:cTn>
                              </p:par>
                              <p:par>
                                <p:cTn id="8" presetID="53" presetClass="entr" presetSubtype="16" fill="hold" nodeType="withEffect">
                                  <p:stCondLst>
                                    <p:cond delay="500"/>
                                  </p:stCondLst>
                                  <p:childTnLst>
                                    <p:set>
                                      <p:cBhvr>
                                        <p:cTn id="9" dur="1" fill="hold">
                                          <p:stCondLst>
                                            <p:cond delay="0"/>
                                          </p:stCondLst>
                                        </p:cTn>
                                        <p:tgtEl>
                                          <p:spTgt spid="25"/>
                                        </p:tgtEl>
                                        <p:attrNameLst>
                                          <p:attrName>style.visibility</p:attrName>
                                        </p:attrNameLst>
                                      </p:cBhvr>
                                      <p:to>
                                        <p:strVal val="visible"/>
                                      </p:to>
                                    </p:set>
                                    <p:anim calcmode="lin" valueType="num">
                                      <p:cBhvr>
                                        <p:cTn id="10" dur="1000" fill="hold"/>
                                        <p:tgtEl>
                                          <p:spTgt spid="25"/>
                                        </p:tgtEl>
                                        <p:attrNameLst>
                                          <p:attrName>ppt_w</p:attrName>
                                        </p:attrNameLst>
                                      </p:cBhvr>
                                      <p:tavLst>
                                        <p:tav tm="0">
                                          <p:val>
                                            <p:fltVal val="0"/>
                                          </p:val>
                                        </p:tav>
                                        <p:tav tm="100000">
                                          <p:val>
                                            <p:strVal val="#ppt_w"/>
                                          </p:val>
                                        </p:tav>
                                      </p:tavLst>
                                    </p:anim>
                                    <p:anim calcmode="lin" valueType="num">
                                      <p:cBhvr>
                                        <p:cTn id="11" dur="1000" fill="hold"/>
                                        <p:tgtEl>
                                          <p:spTgt spid="25"/>
                                        </p:tgtEl>
                                        <p:attrNameLst>
                                          <p:attrName>ppt_h</p:attrName>
                                        </p:attrNameLst>
                                      </p:cBhvr>
                                      <p:tavLst>
                                        <p:tav tm="0">
                                          <p:val>
                                            <p:fltVal val="0"/>
                                          </p:val>
                                        </p:tav>
                                        <p:tav tm="100000">
                                          <p:val>
                                            <p:strVal val="#ppt_h"/>
                                          </p:val>
                                        </p:tav>
                                      </p:tavLst>
                                    </p:anim>
                                    <p:animEffect transition="in" filter="fade">
                                      <p:cBhvr>
                                        <p:cTn id="12" dur="1000"/>
                                        <p:tgtEl>
                                          <p:spTgt spid="25"/>
                                        </p:tgtEl>
                                      </p:cBhvr>
                                    </p:animEffect>
                                  </p:childTnLst>
                                </p:cTn>
                              </p:par>
                              <p:par>
                                <p:cTn id="13" presetID="22" presetClass="entr" presetSubtype="8" fill="hold" grpId="0" nodeType="withEffect">
                                  <p:stCondLst>
                                    <p:cond delay="150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par>
                                <p:cTn id="16" presetID="41" presetClass="entr" presetSubtype="0" fill="hold" grpId="0" nodeType="withEffect">
                                  <p:stCondLst>
                                    <p:cond delay="2000"/>
                                  </p:stCondLst>
                                  <p:iterate type="lt">
                                    <p:tmPct val="10000"/>
                                  </p:iterate>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8"/>
                                        </p:tgtEl>
                                        <p:attrNameLst>
                                          <p:attrName>ppt_y</p:attrName>
                                        </p:attrNameLst>
                                      </p:cBhvr>
                                      <p:tavLst>
                                        <p:tav tm="0">
                                          <p:val>
                                            <p:strVal val="#ppt_y"/>
                                          </p:val>
                                        </p:tav>
                                        <p:tav tm="100000">
                                          <p:val>
                                            <p:strVal val="#ppt_y"/>
                                          </p:val>
                                        </p:tav>
                                      </p:tavLst>
                                    </p:anim>
                                    <p:anim calcmode="lin" valueType="num">
                                      <p:cBhvr>
                                        <p:cTn id="20"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8"/>
                                        </p:tgtEl>
                                      </p:cBhvr>
                                    </p:animEffect>
                                  </p:childTnLst>
                                </p:cTn>
                              </p:par>
                              <p:par>
                                <p:cTn id="23" presetID="2" presetClass="entr" presetSubtype="2" fill="hold" nodeType="withEffect">
                                  <p:stCondLst>
                                    <p:cond delay="30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300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ppt_y"/>
                                          </p:val>
                                        </p:tav>
                                        <p:tav tm="100000">
                                          <p:val>
                                            <p:strVal val="#ppt_y"/>
                                          </p:val>
                                        </p:tav>
                                      </p:tavLst>
                                    </p:anim>
                                  </p:childTnLst>
                                </p:cTn>
                              </p:par>
                              <p:par>
                                <p:cTn id="31" presetID="42" presetClass="entr" presetSubtype="0" fill="hold" nodeType="withEffect">
                                  <p:stCondLst>
                                    <p:cond delay="300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98245" y="779110"/>
            <a:ext cx="11393754" cy="5326747"/>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749861" y="4893853"/>
            <a:ext cx="2102962" cy="621593"/>
          </a:xfrm>
          <a:prstGeom prst="rect">
            <a:avLst/>
          </a:prstGeom>
        </p:spPr>
      </p:pic>
      <p:sp>
        <p:nvSpPr>
          <p:cNvPr id="29" name="矩形 28"/>
          <p:cNvSpPr/>
          <p:nvPr/>
        </p:nvSpPr>
        <p:spPr>
          <a:xfrm>
            <a:off x="1858074" y="2966139"/>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0" name="矩形 29"/>
          <p:cNvSpPr/>
          <p:nvPr/>
        </p:nvSpPr>
        <p:spPr>
          <a:xfrm>
            <a:off x="1858074" y="3435638"/>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31" name="矩形 30"/>
          <p:cNvSpPr/>
          <p:nvPr/>
        </p:nvSpPr>
        <p:spPr>
          <a:xfrm>
            <a:off x="1858074" y="4345863"/>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2" name="矩形 31"/>
          <p:cNvSpPr/>
          <p:nvPr/>
        </p:nvSpPr>
        <p:spPr>
          <a:xfrm>
            <a:off x="1858074" y="4815362"/>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35" name="图片 3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16200000">
            <a:off x="3368848" y="-146110"/>
            <a:ext cx="853884" cy="4287371"/>
          </a:xfrm>
          <a:prstGeom prst="rect">
            <a:avLst/>
          </a:prstGeom>
        </p:spPr>
      </p:pic>
      <p:sp>
        <p:nvSpPr>
          <p:cNvPr id="24" name="矩形 23"/>
          <p:cNvSpPr/>
          <p:nvPr/>
        </p:nvSpPr>
        <p:spPr>
          <a:xfrm>
            <a:off x="2342490" y="1692364"/>
            <a:ext cx="2954655" cy="646331"/>
          </a:xfrm>
          <a:prstGeom prst="rect">
            <a:avLst/>
          </a:prstGeom>
          <a:ln>
            <a:noFill/>
          </a:ln>
        </p:spPr>
        <p:txBody>
          <a:bodyPr vert="horz" wrap="none">
            <a:spAutoFit/>
          </a:bodyPr>
          <a:lstStyle/>
          <a:p>
            <a:r>
              <a:rPr lang="zh-CN" altLang="en-US" sz="3600" dirty="0">
                <a:solidFill>
                  <a:schemeClr val="bg1"/>
                </a:solidFill>
                <a:latin typeface="张海山草泥马体" panose="02000000000000000000" pitchFamily="2" charset="-122"/>
                <a:ea typeface="张海山草泥马体" panose="02000000000000000000" pitchFamily="2" charset="-122"/>
              </a:rPr>
              <a:t>添加文字内容</a:t>
            </a:r>
          </a:p>
        </p:txBody>
      </p:sp>
      <p:pic>
        <p:nvPicPr>
          <p:cNvPr id="45" name="图片 4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432255" y="1424764"/>
            <a:ext cx="4927789" cy="3982427"/>
          </a:xfrm>
          <a:prstGeom prst="rect">
            <a:avLst/>
          </a:prstGeom>
        </p:spPr>
      </p:pic>
    </p:spTree>
    <p:extLst>
      <p:ext uri="{BB962C8B-B14F-4D97-AF65-F5344CB8AC3E}">
        <p14:creationId xmlns:p14="http://schemas.microsoft.com/office/powerpoint/2010/main" xmlns="" val="425110670"/>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Scale>
                                      <p:cBhvr>
                                        <p:cTn id="7"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5"/>
                                        </p:tgtEl>
                                        <p:attrNameLst>
                                          <p:attrName>ppt_x</p:attrName>
                                          <p:attrName>ppt_y</p:attrName>
                                        </p:attrNameLst>
                                      </p:cBhvr>
                                    </p:animMotion>
                                    <p:animEffect transition="in" filter="fade">
                                      <p:cBhvr>
                                        <p:cTn id="9" dur="1000"/>
                                        <p:tgtEl>
                                          <p:spTgt spid="45"/>
                                        </p:tgtEl>
                                      </p:cBhvr>
                                    </p:animEffect>
                                  </p:childTnLst>
                                </p:cTn>
                              </p:par>
                              <p:par>
                                <p:cTn id="10" presetID="42" presetClass="entr" presetSubtype="0" fill="hold"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16" presetClass="entr" presetSubtype="37" fill="hold" nodeType="withEffect">
                                  <p:stCondLst>
                                    <p:cond delay="1000"/>
                                  </p:stCondLst>
                                  <p:childTnLst>
                                    <p:set>
                                      <p:cBhvr>
                                        <p:cTn id="16" dur="1" fill="hold">
                                          <p:stCondLst>
                                            <p:cond delay="0"/>
                                          </p:stCondLst>
                                        </p:cTn>
                                        <p:tgtEl>
                                          <p:spTgt spid="35"/>
                                        </p:tgtEl>
                                        <p:attrNameLst>
                                          <p:attrName>style.visibility</p:attrName>
                                        </p:attrNameLst>
                                      </p:cBhvr>
                                      <p:to>
                                        <p:strVal val="visible"/>
                                      </p:to>
                                    </p:set>
                                    <p:animEffect transition="in" filter="barn(outVertical)">
                                      <p:cBhvr>
                                        <p:cTn id="17" dur="500"/>
                                        <p:tgtEl>
                                          <p:spTgt spid="35"/>
                                        </p:tgtEl>
                                      </p:cBhvr>
                                    </p:animEffect>
                                  </p:childTnLst>
                                </p:cTn>
                              </p:par>
                              <p:par>
                                <p:cTn id="18" presetID="41" presetClass="entr" presetSubtype="0" fill="hold" grpId="0" nodeType="withEffect">
                                  <p:stCondLst>
                                    <p:cond delay="1000"/>
                                  </p:stCondLst>
                                  <p:iterate type="lt">
                                    <p:tmPct val="10000"/>
                                  </p:iterate>
                                  <p:childTnLst>
                                    <p:set>
                                      <p:cBhvr>
                                        <p:cTn id="19" dur="1" fill="hold">
                                          <p:stCondLst>
                                            <p:cond delay="0"/>
                                          </p:stCondLst>
                                        </p:cTn>
                                        <p:tgtEl>
                                          <p:spTgt spid="24"/>
                                        </p:tgtEl>
                                        <p:attrNameLst>
                                          <p:attrName>style.visibility</p:attrName>
                                        </p:attrNameLst>
                                      </p:cBhvr>
                                      <p:to>
                                        <p:strVal val="visible"/>
                                      </p:to>
                                    </p:set>
                                    <p:anim calcmode="lin" valueType="num">
                                      <p:cBhvr>
                                        <p:cTn id="20" dur="75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1" dur="750" fill="hold"/>
                                        <p:tgtEl>
                                          <p:spTgt spid="24"/>
                                        </p:tgtEl>
                                        <p:attrNameLst>
                                          <p:attrName>ppt_y</p:attrName>
                                        </p:attrNameLst>
                                      </p:cBhvr>
                                      <p:tavLst>
                                        <p:tav tm="0">
                                          <p:val>
                                            <p:strVal val="#ppt_y"/>
                                          </p:val>
                                        </p:tav>
                                        <p:tav tm="100000">
                                          <p:val>
                                            <p:strVal val="#ppt_y"/>
                                          </p:val>
                                        </p:tav>
                                      </p:tavLst>
                                    </p:anim>
                                    <p:anim calcmode="lin" valueType="num">
                                      <p:cBhvr>
                                        <p:cTn id="22" dur="75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3" dur="75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750" tmFilter="0,0; .5, 1; 1, 1"/>
                                        <p:tgtEl>
                                          <p:spTgt spid="24"/>
                                        </p:tgtEl>
                                      </p:cBhvr>
                                    </p:animEffect>
                                  </p:childTnLst>
                                </p:cTn>
                              </p:par>
                              <p:par>
                                <p:cTn id="25" presetID="42" presetClass="entr" presetSubtype="0" fill="hold" grpId="0" nodeType="withEffect">
                                  <p:stCondLst>
                                    <p:cond delay="2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1000"/>
                                        <p:tgtEl>
                                          <p:spTgt spid="31"/>
                                        </p:tgtEl>
                                      </p:cBhvr>
                                    </p:animEffect>
                                    <p:anim calcmode="lin" valueType="num">
                                      <p:cBhvr>
                                        <p:cTn id="33" dur="1000" fill="hold"/>
                                        <p:tgtEl>
                                          <p:spTgt spid="31"/>
                                        </p:tgtEl>
                                        <p:attrNameLst>
                                          <p:attrName>ppt_x</p:attrName>
                                        </p:attrNameLst>
                                      </p:cBhvr>
                                      <p:tavLst>
                                        <p:tav tm="0">
                                          <p:val>
                                            <p:strVal val="#ppt_x"/>
                                          </p:val>
                                        </p:tav>
                                        <p:tav tm="100000">
                                          <p:val>
                                            <p:strVal val="#ppt_x"/>
                                          </p:val>
                                        </p:tav>
                                      </p:tavLst>
                                    </p:anim>
                                    <p:anim calcmode="lin" valueType="num">
                                      <p:cBhvr>
                                        <p:cTn id="34" dur="1000" fill="hold"/>
                                        <p:tgtEl>
                                          <p:spTgt spid="31"/>
                                        </p:tgtEl>
                                        <p:attrNameLst>
                                          <p:attrName>ppt_y</p:attrName>
                                        </p:attrNameLst>
                                      </p:cBhvr>
                                      <p:tavLst>
                                        <p:tav tm="0">
                                          <p:val>
                                            <p:strVal val="#ppt_y+.1"/>
                                          </p:val>
                                        </p:tav>
                                        <p:tav tm="100000">
                                          <p:val>
                                            <p:strVal val="#ppt_y"/>
                                          </p:val>
                                        </p:tav>
                                      </p:tavLst>
                                    </p:anim>
                                  </p:childTnLst>
                                </p:cTn>
                              </p:par>
                              <p:par>
                                <p:cTn id="35" presetID="22" presetClass="entr" presetSubtype="1" fill="hold" grpId="0" nodeType="withEffect">
                                  <p:stCondLst>
                                    <p:cond delay="300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750"/>
                                        <p:tgtEl>
                                          <p:spTgt spid="30"/>
                                        </p:tgtEl>
                                      </p:cBhvr>
                                    </p:animEffect>
                                  </p:childTnLst>
                                </p:cTn>
                              </p:par>
                              <p:par>
                                <p:cTn id="38" presetID="22" presetClass="entr" presetSubtype="1" fill="hold" grpId="0" nodeType="withEffect">
                                  <p:stCondLst>
                                    <p:cond delay="3000"/>
                                  </p:stCondLst>
                                  <p:childTnLst>
                                    <p:set>
                                      <p:cBhvr>
                                        <p:cTn id="39" dur="1" fill="hold">
                                          <p:stCondLst>
                                            <p:cond delay="0"/>
                                          </p:stCondLst>
                                        </p:cTn>
                                        <p:tgtEl>
                                          <p:spTgt spid="32"/>
                                        </p:tgtEl>
                                        <p:attrNameLst>
                                          <p:attrName>style.visibility</p:attrName>
                                        </p:attrNameLst>
                                      </p:cBhvr>
                                      <p:to>
                                        <p:strVal val="visible"/>
                                      </p:to>
                                    </p:set>
                                    <p:animEffect transition="in" filter="wipe(up)">
                                      <p:cBhvr>
                                        <p:cTn id="40"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877" y="414529"/>
            <a:ext cx="11162995" cy="2913888"/>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27904" y="3543493"/>
            <a:ext cx="11162995" cy="2913888"/>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27903" y="3640918"/>
            <a:ext cx="3625384" cy="2719038"/>
          </a:xfrm>
          <a:prstGeom prst="rect">
            <a:avLst/>
          </a:prstGeom>
        </p:spPr>
      </p:pic>
      <p:pic>
        <p:nvPicPr>
          <p:cNvPr id="44" name="图片 4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061661" y="503490"/>
            <a:ext cx="4103951" cy="2735967"/>
          </a:xfrm>
          <a:prstGeom prst="rect">
            <a:avLst/>
          </a:prstGeom>
        </p:spPr>
      </p:pic>
      <p:sp>
        <p:nvSpPr>
          <p:cNvPr id="45" name="矩形 44"/>
          <p:cNvSpPr/>
          <p:nvPr/>
        </p:nvSpPr>
        <p:spPr>
          <a:xfrm>
            <a:off x="956744" y="1040333"/>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6" name="矩形 45"/>
          <p:cNvSpPr/>
          <p:nvPr/>
        </p:nvSpPr>
        <p:spPr>
          <a:xfrm>
            <a:off x="959003" y="1564961"/>
            <a:ext cx="5337717" cy="1200329"/>
          </a:xfrm>
          <a:prstGeom prst="rect">
            <a:avLst/>
          </a:prstGeom>
        </p:spPr>
        <p:txBody>
          <a:bodyPr vert="horz" wrap="square">
            <a:spAutoFit/>
          </a:bodyPr>
          <a:lstStyle/>
          <a:p>
            <a:pPr>
              <a:lnSpc>
                <a:spcPct val="120000"/>
              </a:lnSpc>
            </a:pPr>
            <a:r>
              <a:rPr lang="zh-CN" altLang="en-US" sz="15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5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文字内容添加文字内容添加文字内容添加文字内容添加文字内容添加文字内容添加文字内容添加文字内容添加文字内容添加文字内容添加文字内容添加文字</a:t>
            </a:r>
            <a:r>
              <a:rPr lang="zh-CN" altLang="en-US" sz="1500" dirty="0" smtClean="0">
                <a:solidFill>
                  <a:srgbClr val="0D3381"/>
                </a:solidFill>
                <a:latin typeface="方正兰亭黑简体" panose="02000000000000000000" pitchFamily="2" charset="-122"/>
                <a:ea typeface="方正兰亭黑简体" panose="02000000000000000000" pitchFamily="2" charset="-122"/>
              </a:rPr>
              <a:t>内容添加</a:t>
            </a:r>
            <a:r>
              <a:rPr lang="zh-CN" altLang="en-US" sz="1500" dirty="0">
                <a:solidFill>
                  <a:srgbClr val="0D3381"/>
                </a:solidFill>
                <a:latin typeface="方正兰亭黑简体" panose="02000000000000000000" pitchFamily="2" charset="-122"/>
                <a:ea typeface="方正兰亭黑简体" panose="02000000000000000000" pitchFamily="2" charset="-122"/>
              </a:rPr>
              <a:t>文字内容添加</a:t>
            </a:r>
            <a:r>
              <a:rPr lang="zh-CN" altLang="en-US" sz="1500" dirty="0" smtClean="0">
                <a:solidFill>
                  <a:srgbClr val="0D3381"/>
                </a:solidFill>
                <a:latin typeface="方正兰亭黑简体" panose="02000000000000000000" pitchFamily="2" charset="-122"/>
                <a:ea typeface="方正兰亭黑简体" panose="02000000000000000000" pitchFamily="2" charset="-122"/>
              </a:rPr>
              <a:t>文字</a:t>
            </a:r>
            <a:r>
              <a:rPr lang="zh-CN" altLang="en-US" sz="1500" dirty="0">
                <a:solidFill>
                  <a:srgbClr val="0D3381"/>
                </a:solidFill>
                <a:latin typeface="方正兰亭黑简体" panose="02000000000000000000" pitchFamily="2" charset="-122"/>
                <a:ea typeface="方正兰亭黑简体" panose="02000000000000000000" pitchFamily="2" charset="-122"/>
              </a:rPr>
              <a:t>内容</a:t>
            </a:r>
          </a:p>
        </p:txBody>
      </p:sp>
      <p:sp>
        <p:nvSpPr>
          <p:cNvPr id="47" name="矩形 46"/>
          <p:cNvSpPr/>
          <p:nvPr/>
        </p:nvSpPr>
        <p:spPr>
          <a:xfrm>
            <a:off x="5831986" y="4151362"/>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8" name="矩形 47"/>
          <p:cNvSpPr/>
          <p:nvPr/>
        </p:nvSpPr>
        <p:spPr>
          <a:xfrm>
            <a:off x="5834245" y="4675990"/>
            <a:ext cx="5337717" cy="1200329"/>
          </a:xfrm>
          <a:prstGeom prst="rect">
            <a:avLst/>
          </a:prstGeom>
        </p:spPr>
        <p:txBody>
          <a:bodyPr vert="horz" wrap="square">
            <a:spAutoFit/>
          </a:bodyPr>
          <a:lstStyle/>
          <a:p>
            <a:pPr>
              <a:lnSpc>
                <a:spcPct val="120000"/>
              </a:lnSpc>
            </a:pPr>
            <a:r>
              <a:rPr lang="zh-CN" altLang="en-US" sz="15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5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文字内容添加文字内容添加文字内容添加文字内容添加文字内容添加文字内容添加文字内容添加文字内容添加文字内容添加文字内容添加文字内容添加文字</a:t>
            </a:r>
            <a:r>
              <a:rPr lang="zh-CN" altLang="en-US" sz="1500" dirty="0" smtClean="0">
                <a:solidFill>
                  <a:srgbClr val="0D3381"/>
                </a:solidFill>
                <a:latin typeface="方正兰亭黑简体" panose="02000000000000000000" pitchFamily="2" charset="-122"/>
                <a:ea typeface="方正兰亭黑简体" panose="02000000000000000000" pitchFamily="2" charset="-122"/>
              </a:rPr>
              <a:t>内容添加</a:t>
            </a:r>
            <a:r>
              <a:rPr lang="zh-CN" altLang="en-US" sz="1500" dirty="0">
                <a:solidFill>
                  <a:srgbClr val="0D3381"/>
                </a:solidFill>
                <a:latin typeface="方正兰亭黑简体" panose="02000000000000000000" pitchFamily="2" charset="-122"/>
                <a:ea typeface="方正兰亭黑简体" panose="02000000000000000000" pitchFamily="2" charset="-122"/>
              </a:rPr>
              <a:t>文字内容添加</a:t>
            </a:r>
            <a:r>
              <a:rPr lang="zh-CN" altLang="en-US" sz="1500" dirty="0" smtClean="0">
                <a:solidFill>
                  <a:srgbClr val="0D3381"/>
                </a:solidFill>
                <a:latin typeface="方正兰亭黑简体" panose="02000000000000000000" pitchFamily="2" charset="-122"/>
                <a:ea typeface="方正兰亭黑简体" panose="02000000000000000000" pitchFamily="2" charset="-122"/>
              </a:rPr>
              <a:t>文字</a:t>
            </a:r>
            <a:r>
              <a:rPr lang="zh-CN" altLang="en-US" sz="1500" dirty="0">
                <a:solidFill>
                  <a:srgbClr val="0D3381"/>
                </a:solidFill>
                <a:latin typeface="方正兰亭黑简体" panose="02000000000000000000" pitchFamily="2" charset="-122"/>
                <a:ea typeface="方正兰亭黑简体" panose="02000000000000000000" pitchFamily="2" charset="-122"/>
              </a:rPr>
              <a:t>内容</a:t>
            </a:r>
          </a:p>
        </p:txBody>
      </p:sp>
    </p:spTree>
    <p:extLst>
      <p:ext uri="{BB962C8B-B14F-4D97-AF65-F5344CB8AC3E}">
        <p14:creationId xmlns:p14="http://schemas.microsoft.com/office/powerpoint/2010/main" xmlns="" val="1263041349"/>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000"/>
                                  </p:stCondLst>
                                  <p:childTnLst>
                                    <p:set>
                                      <p:cBhvr>
                                        <p:cTn id="14" dur="1" fill="hold">
                                          <p:stCondLst>
                                            <p:cond delay="0"/>
                                          </p:stCondLst>
                                        </p:cTn>
                                        <p:tgtEl>
                                          <p:spTgt spid="44"/>
                                        </p:tgtEl>
                                        <p:attrNameLst>
                                          <p:attrName>style.visibility</p:attrName>
                                        </p:attrNameLst>
                                      </p:cBhvr>
                                      <p:to>
                                        <p:strVal val="visible"/>
                                      </p:to>
                                    </p:set>
                                    <p:animEffect transition="in" filter="wipe(right)">
                                      <p:cBhvr>
                                        <p:cTn id="15" dur="750"/>
                                        <p:tgtEl>
                                          <p:spTgt spid="44"/>
                                        </p:tgtEl>
                                      </p:cBhvr>
                                    </p:animEffect>
                                  </p:childTnLst>
                                </p:cTn>
                              </p:par>
                              <p:par>
                                <p:cTn id="16" presetID="22" presetClass="entr" presetSubtype="8" fill="hold" nodeType="withEffect">
                                  <p:stCondLst>
                                    <p:cond delay="100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750"/>
                                        <p:tgtEl>
                                          <p:spTgt spid="43"/>
                                        </p:tgtEl>
                                      </p:cBhvr>
                                    </p:animEffect>
                                  </p:childTnLst>
                                </p:cTn>
                              </p:par>
                              <p:par>
                                <p:cTn id="19" presetID="41" presetClass="entr" presetSubtype="0" fill="hold" grpId="0" nodeType="withEffect">
                                  <p:stCondLst>
                                    <p:cond delay="2000"/>
                                  </p:stCondLst>
                                  <p:iterate type="lt">
                                    <p:tmPct val="10000"/>
                                  </p:iterate>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5"/>
                                        </p:tgtEl>
                                        <p:attrNameLst>
                                          <p:attrName>ppt_y</p:attrName>
                                        </p:attrNameLst>
                                      </p:cBhvr>
                                      <p:tavLst>
                                        <p:tav tm="0">
                                          <p:val>
                                            <p:strVal val="#ppt_y"/>
                                          </p:val>
                                        </p:tav>
                                        <p:tav tm="100000">
                                          <p:val>
                                            <p:strVal val="#ppt_y"/>
                                          </p:val>
                                        </p:tav>
                                      </p:tavLst>
                                    </p:anim>
                                    <p:anim calcmode="lin" valueType="num">
                                      <p:cBhvr>
                                        <p:cTn id="23"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5"/>
                                        </p:tgtEl>
                                      </p:cBhvr>
                                    </p:animEffect>
                                  </p:childTnLst>
                                </p:cTn>
                              </p:par>
                              <p:par>
                                <p:cTn id="26" presetID="41" presetClass="entr" presetSubtype="0" fill="hold" grpId="0" nodeType="withEffect">
                                  <p:stCondLst>
                                    <p:cond delay="2000"/>
                                  </p:stCondLst>
                                  <p:iterate type="lt">
                                    <p:tmPct val="10000"/>
                                  </p:iterate>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47"/>
                                        </p:tgtEl>
                                        <p:attrNameLst>
                                          <p:attrName>ppt_y</p:attrName>
                                        </p:attrNameLst>
                                      </p:cBhvr>
                                      <p:tavLst>
                                        <p:tav tm="0">
                                          <p:val>
                                            <p:strVal val="#ppt_y"/>
                                          </p:val>
                                        </p:tav>
                                        <p:tav tm="100000">
                                          <p:val>
                                            <p:strVal val="#ppt_y"/>
                                          </p:val>
                                        </p:tav>
                                      </p:tavLst>
                                    </p:anim>
                                    <p:anim calcmode="lin" valueType="num">
                                      <p:cBhvr>
                                        <p:cTn id="30"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47"/>
                                        </p:tgtEl>
                                      </p:cBhvr>
                                    </p:animEffect>
                                  </p:childTnLst>
                                </p:cTn>
                              </p:par>
                              <p:par>
                                <p:cTn id="33" presetID="42" presetClass="entr" presetSubtype="0" fill="hold" grpId="0" nodeType="withEffect">
                                  <p:stCondLst>
                                    <p:cond delay="300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300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1000"/>
                                        <p:tgtEl>
                                          <p:spTgt spid="48"/>
                                        </p:tgtEl>
                                      </p:cBhvr>
                                    </p:animEffect>
                                    <p:anim calcmode="lin" valueType="num">
                                      <p:cBhvr>
                                        <p:cTn id="41" dur="1000" fill="hold"/>
                                        <p:tgtEl>
                                          <p:spTgt spid="48"/>
                                        </p:tgtEl>
                                        <p:attrNameLst>
                                          <p:attrName>ppt_x</p:attrName>
                                        </p:attrNameLst>
                                      </p:cBhvr>
                                      <p:tavLst>
                                        <p:tav tm="0">
                                          <p:val>
                                            <p:strVal val="#ppt_x"/>
                                          </p:val>
                                        </p:tav>
                                        <p:tav tm="100000">
                                          <p:val>
                                            <p:strVal val="#ppt_x"/>
                                          </p:val>
                                        </p:tav>
                                      </p:tavLst>
                                    </p:anim>
                                    <p:anim calcmode="lin" valueType="num">
                                      <p:cBhvr>
                                        <p:cTn id="42"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1" grpId="0" animBg="1"/>
      <p:bldP spid="45" grpId="0"/>
      <p:bldP spid="46" grpId="0"/>
      <p:bldP spid="47" grpId="0"/>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08315" y="-12474"/>
            <a:ext cx="8211452" cy="6885696"/>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011824" y="1242019"/>
            <a:ext cx="1062787" cy="4331528"/>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41707" y="1026480"/>
            <a:ext cx="1011146" cy="950142"/>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41707" y="2940674"/>
            <a:ext cx="1011146" cy="950142"/>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841707" y="4826780"/>
            <a:ext cx="1011146" cy="950142"/>
          </a:xfrm>
          <a:prstGeom prst="rect">
            <a:avLst/>
          </a:prstGeom>
        </p:spPr>
      </p:pic>
      <p:sp>
        <p:nvSpPr>
          <p:cNvPr id="45" name="矩形 44"/>
          <p:cNvSpPr/>
          <p:nvPr/>
        </p:nvSpPr>
        <p:spPr>
          <a:xfrm>
            <a:off x="10170329" y="1976622"/>
            <a:ext cx="738664" cy="2862322"/>
          </a:xfrm>
          <a:prstGeom prst="rect">
            <a:avLst/>
          </a:prstGeom>
          <a:ln>
            <a:noFill/>
          </a:ln>
        </p:spPr>
        <p:txBody>
          <a:bodyPr vert="eaVert" wrap="none">
            <a:spAutoFit/>
          </a:bodyPr>
          <a:lstStyle/>
          <a:p>
            <a:r>
              <a:rPr lang="zh-CN" altLang="en-US" sz="3600" dirty="0">
                <a:solidFill>
                  <a:schemeClr val="bg1"/>
                </a:solidFill>
                <a:latin typeface="张海山草泥马体" panose="02000000000000000000" pitchFamily="2" charset="-122"/>
                <a:ea typeface="张海山草泥马体" panose="02000000000000000000" pitchFamily="2" charset="-122"/>
              </a:rPr>
              <a:t>添加文字内容</a:t>
            </a:r>
          </a:p>
        </p:txBody>
      </p:sp>
      <p:sp>
        <p:nvSpPr>
          <p:cNvPr id="46" name="矩形 45"/>
          <p:cNvSpPr/>
          <p:nvPr/>
        </p:nvSpPr>
        <p:spPr>
          <a:xfrm>
            <a:off x="4046714" y="1032052"/>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7" name="矩形 46"/>
          <p:cNvSpPr/>
          <p:nvPr/>
        </p:nvSpPr>
        <p:spPr>
          <a:xfrm>
            <a:off x="4046714" y="1501551"/>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48" name="矩形 47"/>
          <p:cNvSpPr/>
          <p:nvPr/>
        </p:nvSpPr>
        <p:spPr>
          <a:xfrm>
            <a:off x="4046714" y="2894170"/>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9" name="矩形 48"/>
          <p:cNvSpPr/>
          <p:nvPr/>
        </p:nvSpPr>
        <p:spPr>
          <a:xfrm>
            <a:off x="4046714" y="3363669"/>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50" name="矩形 49"/>
          <p:cNvSpPr/>
          <p:nvPr/>
        </p:nvSpPr>
        <p:spPr>
          <a:xfrm>
            <a:off x="4058312" y="4763436"/>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51" name="矩形 50"/>
          <p:cNvSpPr/>
          <p:nvPr/>
        </p:nvSpPr>
        <p:spPr>
          <a:xfrm>
            <a:off x="4058312" y="5232935"/>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53" name="图片 5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26181" y="3955498"/>
            <a:ext cx="2167598" cy="2972153"/>
          </a:xfrm>
          <a:prstGeom prst="rect">
            <a:avLst/>
          </a:prstGeom>
        </p:spPr>
      </p:pic>
      <p:pic>
        <p:nvPicPr>
          <p:cNvPr id="54" name="图片 53"/>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9979144" y="4759618"/>
            <a:ext cx="1260844" cy="1236690"/>
          </a:xfrm>
          <a:prstGeom prst="rect">
            <a:avLst/>
          </a:prstGeom>
        </p:spPr>
      </p:pic>
      <p:pic>
        <p:nvPicPr>
          <p:cNvPr id="55" name="图片 54"/>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8849762" y="512947"/>
            <a:ext cx="1014910" cy="1027065"/>
          </a:xfrm>
          <a:prstGeom prst="rect">
            <a:avLst/>
          </a:prstGeom>
        </p:spPr>
      </p:pic>
    </p:spTree>
    <p:extLst>
      <p:ext uri="{BB962C8B-B14F-4D97-AF65-F5344CB8AC3E}">
        <p14:creationId xmlns:p14="http://schemas.microsoft.com/office/powerpoint/2010/main" xmlns="" val="273910104"/>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up)">
                                      <p:cBhvr>
                                        <p:cTn id="10" dur="500"/>
                                        <p:tgtEl>
                                          <p:spTgt spid="45"/>
                                        </p:tgtEl>
                                      </p:cBhvr>
                                    </p:animEffect>
                                  </p:childTnLst>
                                </p:cTn>
                              </p:par>
                              <p:par>
                                <p:cTn id="11" presetID="2" presetClass="entr" presetSubtype="6" fill="hold" nodeType="withEffect">
                                  <p:stCondLst>
                                    <p:cond delay="50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1+#ppt_w/2"/>
                                          </p:val>
                                        </p:tav>
                                        <p:tav tm="100000">
                                          <p:val>
                                            <p:strVal val="#ppt_x"/>
                                          </p:val>
                                        </p:tav>
                                      </p:tavLst>
                                    </p:anim>
                                    <p:anim calcmode="lin" valueType="num">
                                      <p:cBhvr additive="base">
                                        <p:cTn id="14" dur="500" fill="hold"/>
                                        <p:tgtEl>
                                          <p:spTgt spid="54"/>
                                        </p:tgtEl>
                                        <p:attrNameLst>
                                          <p:attrName>ppt_y</p:attrName>
                                        </p:attrNameLst>
                                      </p:cBhvr>
                                      <p:tavLst>
                                        <p:tav tm="0">
                                          <p:val>
                                            <p:strVal val="1+#ppt_h/2"/>
                                          </p:val>
                                        </p:tav>
                                        <p:tav tm="100000">
                                          <p:val>
                                            <p:strVal val="#ppt_y"/>
                                          </p:val>
                                        </p:tav>
                                      </p:tavLst>
                                    </p:anim>
                                  </p:childTnLst>
                                </p:cTn>
                              </p:par>
                              <p:par>
                                <p:cTn id="15" presetID="2" presetClass="entr" presetSubtype="1" fill="hold" nodeType="withEffect">
                                  <p:stCondLst>
                                    <p:cond delay="100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ppt_x"/>
                                          </p:val>
                                        </p:tav>
                                        <p:tav tm="100000">
                                          <p:val>
                                            <p:strVal val="#ppt_x"/>
                                          </p:val>
                                        </p:tav>
                                      </p:tavLst>
                                    </p:anim>
                                    <p:anim calcmode="lin" valueType="num">
                                      <p:cBhvr additive="base">
                                        <p:cTn id="18" dur="500" fill="hold"/>
                                        <p:tgtEl>
                                          <p:spTgt spid="55"/>
                                        </p:tgtEl>
                                        <p:attrNameLst>
                                          <p:attrName>ppt_y</p:attrName>
                                        </p:attrNameLst>
                                      </p:cBhvr>
                                      <p:tavLst>
                                        <p:tav tm="0">
                                          <p:val>
                                            <p:strVal val="0-#ppt_h/2"/>
                                          </p:val>
                                        </p:tav>
                                        <p:tav tm="100000">
                                          <p:val>
                                            <p:strVal val="#ppt_y"/>
                                          </p:val>
                                        </p:tav>
                                      </p:tavLst>
                                    </p:anim>
                                  </p:childTnLst>
                                </p:cTn>
                              </p:par>
                              <p:par>
                                <p:cTn id="19" presetID="2" presetClass="entr" presetSubtype="8" fill="hold" nodeType="withEffect">
                                  <p:stCondLst>
                                    <p:cond delay="400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0-#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par>
                                <p:cTn id="23" presetID="37" presetClass="entr" presetSubtype="0" fill="hold" nodeType="withEffect">
                                  <p:stCondLst>
                                    <p:cond delay="50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900" decel="100000" fill="hold"/>
                                        <p:tgtEl>
                                          <p:spTgt spid="15"/>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0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900" decel="100000" fill="hold"/>
                                        <p:tgtEl>
                                          <p:spTgt spid="18"/>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15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900" decel="100000" fill="hold"/>
                                        <p:tgtEl>
                                          <p:spTgt spid="19"/>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41" presetID="56" presetClass="entr" presetSubtype="0" fill="hold" grpId="0" nodeType="withEffect">
                                  <p:stCondLst>
                                    <p:cond delay="2000"/>
                                  </p:stCondLst>
                                  <p:iterate type="lt">
                                    <p:tmPct val="10000"/>
                                  </p:iterate>
                                  <p:childTnLst>
                                    <p:set>
                                      <p:cBhvr>
                                        <p:cTn id="42" dur="1" fill="hold">
                                          <p:stCondLst>
                                            <p:cond delay="0"/>
                                          </p:stCondLst>
                                        </p:cTn>
                                        <p:tgtEl>
                                          <p:spTgt spid="46"/>
                                        </p:tgtEl>
                                        <p:attrNameLst>
                                          <p:attrName>style.visibility</p:attrName>
                                        </p:attrNameLst>
                                      </p:cBhvr>
                                      <p:to>
                                        <p:strVal val="visible"/>
                                      </p:to>
                                    </p:set>
                                    <p:anim by="(-#ppt_w*2)" calcmode="lin" valueType="num">
                                      <p:cBhvr rctx="PPT">
                                        <p:cTn id="43" dur="500" autoRev="1" fill="hold">
                                          <p:stCondLst>
                                            <p:cond delay="0"/>
                                          </p:stCondLst>
                                        </p:cTn>
                                        <p:tgtEl>
                                          <p:spTgt spid="46"/>
                                        </p:tgtEl>
                                        <p:attrNameLst>
                                          <p:attrName>ppt_w</p:attrName>
                                        </p:attrNameLst>
                                      </p:cBhvr>
                                    </p:anim>
                                    <p:anim by="(#ppt_w*0.50)" calcmode="lin" valueType="num">
                                      <p:cBhvr>
                                        <p:cTn id="44" dur="500" decel="50000" autoRev="1" fill="hold">
                                          <p:stCondLst>
                                            <p:cond delay="0"/>
                                          </p:stCondLst>
                                        </p:cTn>
                                        <p:tgtEl>
                                          <p:spTgt spid="46"/>
                                        </p:tgtEl>
                                        <p:attrNameLst>
                                          <p:attrName>ppt_x</p:attrName>
                                        </p:attrNameLst>
                                      </p:cBhvr>
                                    </p:anim>
                                    <p:anim from="(-#ppt_h/2)" to="(#ppt_y)" calcmode="lin" valueType="num">
                                      <p:cBhvr>
                                        <p:cTn id="45" dur="1000" fill="hold">
                                          <p:stCondLst>
                                            <p:cond delay="0"/>
                                          </p:stCondLst>
                                        </p:cTn>
                                        <p:tgtEl>
                                          <p:spTgt spid="46"/>
                                        </p:tgtEl>
                                        <p:attrNameLst>
                                          <p:attrName>ppt_y</p:attrName>
                                        </p:attrNameLst>
                                      </p:cBhvr>
                                    </p:anim>
                                    <p:animRot by="21600000">
                                      <p:cBhvr>
                                        <p:cTn id="46" dur="1000" fill="hold">
                                          <p:stCondLst>
                                            <p:cond delay="0"/>
                                          </p:stCondLst>
                                        </p:cTn>
                                        <p:tgtEl>
                                          <p:spTgt spid="46"/>
                                        </p:tgtEl>
                                        <p:attrNameLst>
                                          <p:attrName>r</p:attrName>
                                        </p:attrNameLst>
                                      </p:cBhvr>
                                    </p:animRot>
                                  </p:childTnLst>
                                </p:cTn>
                              </p:par>
                              <p:par>
                                <p:cTn id="47" presetID="56" presetClass="entr" presetSubtype="0" fill="hold" grpId="0" nodeType="withEffect">
                                  <p:stCondLst>
                                    <p:cond delay="2000"/>
                                  </p:stCondLst>
                                  <p:iterate type="lt">
                                    <p:tmPct val="10000"/>
                                  </p:iterate>
                                  <p:childTnLst>
                                    <p:set>
                                      <p:cBhvr>
                                        <p:cTn id="48" dur="1" fill="hold">
                                          <p:stCondLst>
                                            <p:cond delay="0"/>
                                          </p:stCondLst>
                                        </p:cTn>
                                        <p:tgtEl>
                                          <p:spTgt spid="48"/>
                                        </p:tgtEl>
                                        <p:attrNameLst>
                                          <p:attrName>style.visibility</p:attrName>
                                        </p:attrNameLst>
                                      </p:cBhvr>
                                      <p:to>
                                        <p:strVal val="visible"/>
                                      </p:to>
                                    </p:set>
                                    <p:anim by="(-#ppt_w*2)" calcmode="lin" valueType="num">
                                      <p:cBhvr rctx="PPT">
                                        <p:cTn id="49" dur="500" autoRev="1" fill="hold">
                                          <p:stCondLst>
                                            <p:cond delay="0"/>
                                          </p:stCondLst>
                                        </p:cTn>
                                        <p:tgtEl>
                                          <p:spTgt spid="48"/>
                                        </p:tgtEl>
                                        <p:attrNameLst>
                                          <p:attrName>ppt_w</p:attrName>
                                        </p:attrNameLst>
                                      </p:cBhvr>
                                    </p:anim>
                                    <p:anim by="(#ppt_w*0.50)" calcmode="lin" valueType="num">
                                      <p:cBhvr>
                                        <p:cTn id="50" dur="500" decel="50000" autoRev="1" fill="hold">
                                          <p:stCondLst>
                                            <p:cond delay="0"/>
                                          </p:stCondLst>
                                        </p:cTn>
                                        <p:tgtEl>
                                          <p:spTgt spid="48"/>
                                        </p:tgtEl>
                                        <p:attrNameLst>
                                          <p:attrName>ppt_x</p:attrName>
                                        </p:attrNameLst>
                                      </p:cBhvr>
                                    </p:anim>
                                    <p:anim from="(-#ppt_h/2)" to="(#ppt_y)" calcmode="lin" valueType="num">
                                      <p:cBhvr>
                                        <p:cTn id="51" dur="1000" fill="hold">
                                          <p:stCondLst>
                                            <p:cond delay="0"/>
                                          </p:stCondLst>
                                        </p:cTn>
                                        <p:tgtEl>
                                          <p:spTgt spid="48"/>
                                        </p:tgtEl>
                                        <p:attrNameLst>
                                          <p:attrName>ppt_y</p:attrName>
                                        </p:attrNameLst>
                                      </p:cBhvr>
                                    </p:anim>
                                    <p:animRot by="21600000">
                                      <p:cBhvr>
                                        <p:cTn id="52" dur="1000" fill="hold">
                                          <p:stCondLst>
                                            <p:cond delay="0"/>
                                          </p:stCondLst>
                                        </p:cTn>
                                        <p:tgtEl>
                                          <p:spTgt spid="48"/>
                                        </p:tgtEl>
                                        <p:attrNameLst>
                                          <p:attrName>r</p:attrName>
                                        </p:attrNameLst>
                                      </p:cBhvr>
                                    </p:animRot>
                                  </p:childTnLst>
                                </p:cTn>
                              </p:par>
                              <p:par>
                                <p:cTn id="53" presetID="56" presetClass="entr" presetSubtype="0" fill="hold" grpId="0" nodeType="withEffect">
                                  <p:stCondLst>
                                    <p:cond delay="2000"/>
                                  </p:stCondLst>
                                  <p:iterate type="lt">
                                    <p:tmPct val="10000"/>
                                  </p:iterate>
                                  <p:childTnLst>
                                    <p:set>
                                      <p:cBhvr>
                                        <p:cTn id="54" dur="1" fill="hold">
                                          <p:stCondLst>
                                            <p:cond delay="0"/>
                                          </p:stCondLst>
                                        </p:cTn>
                                        <p:tgtEl>
                                          <p:spTgt spid="50"/>
                                        </p:tgtEl>
                                        <p:attrNameLst>
                                          <p:attrName>style.visibility</p:attrName>
                                        </p:attrNameLst>
                                      </p:cBhvr>
                                      <p:to>
                                        <p:strVal val="visible"/>
                                      </p:to>
                                    </p:set>
                                    <p:anim by="(-#ppt_w*2)" calcmode="lin" valueType="num">
                                      <p:cBhvr rctx="PPT">
                                        <p:cTn id="55" dur="500" autoRev="1" fill="hold">
                                          <p:stCondLst>
                                            <p:cond delay="0"/>
                                          </p:stCondLst>
                                        </p:cTn>
                                        <p:tgtEl>
                                          <p:spTgt spid="50"/>
                                        </p:tgtEl>
                                        <p:attrNameLst>
                                          <p:attrName>ppt_w</p:attrName>
                                        </p:attrNameLst>
                                      </p:cBhvr>
                                    </p:anim>
                                    <p:anim by="(#ppt_w*0.50)" calcmode="lin" valueType="num">
                                      <p:cBhvr>
                                        <p:cTn id="56" dur="500" decel="50000" autoRev="1" fill="hold">
                                          <p:stCondLst>
                                            <p:cond delay="0"/>
                                          </p:stCondLst>
                                        </p:cTn>
                                        <p:tgtEl>
                                          <p:spTgt spid="50"/>
                                        </p:tgtEl>
                                        <p:attrNameLst>
                                          <p:attrName>ppt_x</p:attrName>
                                        </p:attrNameLst>
                                      </p:cBhvr>
                                    </p:anim>
                                    <p:anim from="(-#ppt_h/2)" to="(#ppt_y)" calcmode="lin" valueType="num">
                                      <p:cBhvr>
                                        <p:cTn id="57" dur="1000" fill="hold">
                                          <p:stCondLst>
                                            <p:cond delay="0"/>
                                          </p:stCondLst>
                                        </p:cTn>
                                        <p:tgtEl>
                                          <p:spTgt spid="50"/>
                                        </p:tgtEl>
                                        <p:attrNameLst>
                                          <p:attrName>ppt_y</p:attrName>
                                        </p:attrNameLst>
                                      </p:cBhvr>
                                    </p:anim>
                                    <p:animRot by="21600000">
                                      <p:cBhvr>
                                        <p:cTn id="58" dur="1000" fill="hold">
                                          <p:stCondLst>
                                            <p:cond delay="0"/>
                                          </p:stCondLst>
                                        </p:cTn>
                                        <p:tgtEl>
                                          <p:spTgt spid="50"/>
                                        </p:tgtEl>
                                        <p:attrNameLst>
                                          <p:attrName>r</p:attrName>
                                        </p:attrNameLst>
                                      </p:cBhvr>
                                    </p:animRot>
                                  </p:childTnLst>
                                </p:cTn>
                              </p:par>
                              <p:par>
                                <p:cTn id="59" presetID="55" presetClass="entr" presetSubtype="0" fill="hold" grpId="0" nodeType="withEffect">
                                  <p:stCondLst>
                                    <p:cond delay="4000"/>
                                  </p:stCondLst>
                                  <p:childTnLst>
                                    <p:set>
                                      <p:cBhvr>
                                        <p:cTn id="60" dur="1" fill="hold">
                                          <p:stCondLst>
                                            <p:cond delay="0"/>
                                          </p:stCondLst>
                                        </p:cTn>
                                        <p:tgtEl>
                                          <p:spTgt spid="51"/>
                                        </p:tgtEl>
                                        <p:attrNameLst>
                                          <p:attrName>style.visibility</p:attrName>
                                        </p:attrNameLst>
                                      </p:cBhvr>
                                      <p:to>
                                        <p:strVal val="visible"/>
                                      </p:to>
                                    </p:set>
                                    <p:anim calcmode="lin" valueType="num">
                                      <p:cBhvr>
                                        <p:cTn id="61" dur="1000" fill="hold"/>
                                        <p:tgtEl>
                                          <p:spTgt spid="51"/>
                                        </p:tgtEl>
                                        <p:attrNameLst>
                                          <p:attrName>ppt_w</p:attrName>
                                        </p:attrNameLst>
                                      </p:cBhvr>
                                      <p:tavLst>
                                        <p:tav tm="0">
                                          <p:val>
                                            <p:strVal val="#ppt_w*0.70"/>
                                          </p:val>
                                        </p:tav>
                                        <p:tav tm="100000">
                                          <p:val>
                                            <p:strVal val="#ppt_w"/>
                                          </p:val>
                                        </p:tav>
                                      </p:tavLst>
                                    </p:anim>
                                    <p:anim calcmode="lin" valueType="num">
                                      <p:cBhvr>
                                        <p:cTn id="62" dur="1000" fill="hold"/>
                                        <p:tgtEl>
                                          <p:spTgt spid="51"/>
                                        </p:tgtEl>
                                        <p:attrNameLst>
                                          <p:attrName>ppt_h</p:attrName>
                                        </p:attrNameLst>
                                      </p:cBhvr>
                                      <p:tavLst>
                                        <p:tav tm="0">
                                          <p:val>
                                            <p:strVal val="#ppt_h"/>
                                          </p:val>
                                        </p:tav>
                                        <p:tav tm="100000">
                                          <p:val>
                                            <p:strVal val="#ppt_h"/>
                                          </p:val>
                                        </p:tav>
                                      </p:tavLst>
                                    </p:anim>
                                    <p:animEffect transition="in" filter="fade">
                                      <p:cBhvr>
                                        <p:cTn id="63" dur="1000"/>
                                        <p:tgtEl>
                                          <p:spTgt spid="51"/>
                                        </p:tgtEl>
                                      </p:cBhvr>
                                    </p:animEffect>
                                  </p:childTnLst>
                                </p:cTn>
                              </p:par>
                              <p:par>
                                <p:cTn id="64" presetID="55" presetClass="entr" presetSubtype="0" fill="hold" grpId="0" nodeType="withEffect">
                                  <p:stCondLst>
                                    <p:cond delay="4000"/>
                                  </p:stCondLst>
                                  <p:childTnLst>
                                    <p:set>
                                      <p:cBhvr>
                                        <p:cTn id="65" dur="1" fill="hold">
                                          <p:stCondLst>
                                            <p:cond delay="0"/>
                                          </p:stCondLst>
                                        </p:cTn>
                                        <p:tgtEl>
                                          <p:spTgt spid="49"/>
                                        </p:tgtEl>
                                        <p:attrNameLst>
                                          <p:attrName>style.visibility</p:attrName>
                                        </p:attrNameLst>
                                      </p:cBhvr>
                                      <p:to>
                                        <p:strVal val="visible"/>
                                      </p:to>
                                    </p:set>
                                    <p:anim calcmode="lin" valueType="num">
                                      <p:cBhvr>
                                        <p:cTn id="66" dur="1000" fill="hold"/>
                                        <p:tgtEl>
                                          <p:spTgt spid="49"/>
                                        </p:tgtEl>
                                        <p:attrNameLst>
                                          <p:attrName>ppt_w</p:attrName>
                                        </p:attrNameLst>
                                      </p:cBhvr>
                                      <p:tavLst>
                                        <p:tav tm="0">
                                          <p:val>
                                            <p:strVal val="#ppt_w*0.70"/>
                                          </p:val>
                                        </p:tav>
                                        <p:tav tm="100000">
                                          <p:val>
                                            <p:strVal val="#ppt_w"/>
                                          </p:val>
                                        </p:tav>
                                      </p:tavLst>
                                    </p:anim>
                                    <p:anim calcmode="lin" valueType="num">
                                      <p:cBhvr>
                                        <p:cTn id="67" dur="1000" fill="hold"/>
                                        <p:tgtEl>
                                          <p:spTgt spid="49"/>
                                        </p:tgtEl>
                                        <p:attrNameLst>
                                          <p:attrName>ppt_h</p:attrName>
                                        </p:attrNameLst>
                                      </p:cBhvr>
                                      <p:tavLst>
                                        <p:tav tm="0">
                                          <p:val>
                                            <p:strVal val="#ppt_h"/>
                                          </p:val>
                                        </p:tav>
                                        <p:tav tm="100000">
                                          <p:val>
                                            <p:strVal val="#ppt_h"/>
                                          </p:val>
                                        </p:tav>
                                      </p:tavLst>
                                    </p:anim>
                                    <p:animEffect transition="in" filter="fade">
                                      <p:cBhvr>
                                        <p:cTn id="68" dur="1000"/>
                                        <p:tgtEl>
                                          <p:spTgt spid="49"/>
                                        </p:tgtEl>
                                      </p:cBhvr>
                                    </p:animEffect>
                                  </p:childTnLst>
                                </p:cTn>
                              </p:par>
                              <p:par>
                                <p:cTn id="69" presetID="55" presetClass="entr" presetSubtype="0" fill="hold" grpId="0" nodeType="withEffect">
                                  <p:stCondLst>
                                    <p:cond delay="4000"/>
                                  </p:stCondLst>
                                  <p:childTnLst>
                                    <p:set>
                                      <p:cBhvr>
                                        <p:cTn id="70" dur="1" fill="hold">
                                          <p:stCondLst>
                                            <p:cond delay="0"/>
                                          </p:stCondLst>
                                        </p:cTn>
                                        <p:tgtEl>
                                          <p:spTgt spid="47"/>
                                        </p:tgtEl>
                                        <p:attrNameLst>
                                          <p:attrName>style.visibility</p:attrName>
                                        </p:attrNameLst>
                                      </p:cBhvr>
                                      <p:to>
                                        <p:strVal val="visible"/>
                                      </p:to>
                                    </p:set>
                                    <p:anim calcmode="lin" valueType="num">
                                      <p:cBhvr>
                                        <p:cTn id="71" dur="1000" fill="hold"/>
                                        <p:tgtEl>
                                          <p:spTgt spid="47"/>
                                        </p:tgtEl>
                                        <p:attrNameLst>
                                          <p:attrName>ppt_w</p:attrName>
                                        </p:attrNameLst>
                                      </p:cBhvr>
                                      <p:tavLst>
                                        <p:tav tm="0">
                                          <p:val>
                                            <p:strVal val="#ppt_w*0.70"/>
                                          </p:val>
                                        </p:tav>
                                        <p:tav tm="100000">
                                          <p:val>
                                            <p:strVal val="#ppt_w"/>
                                          </p:val>
                                        </p:tav>
                                      </p:tavLst>
                                    </p:anim>
                                    <p:anim calcmode="lin" valueType="num">
                                      <p:cBhvr>
                                        <p:cTn id="72" dur="1000" fill="hold"/>
                                        <p:tgtEl>
                                          <p:spTgt spid="47"/>
                                        </p:tgtEl>
                                        <p:attrNameLst>
                                          <p:attrName>ppt_h</p:attrName>
                                        </p:attrNameLst>
                                      </p:cBhvr>
                                      <p:tavLst>
                                        <p:tav tm="0">
                                          <p:val>
                                            <p:strVal val="#ppt_h"/>
                                          </p:val>
                                        </p:tav>
                                        <p:tav tm="100000">
                                          <p:val>
                                            <p:strVal val="#ppt_h"/>
                                          </p:val>
                                        </p:tav>
                                      </p:tavLst>
                                    </p:anim>
                                    <p:animEffect transition="in" filter="fade">
                                      <p:cBhvr>
                                        <p:cTn id="73"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31494" y="718498"/>
            <a:ext cx="10574085" cy="2728926"/>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6200000">
            <a:off x="5734223" y="-559343"/>
            <a:ext cx="768627" cy="3859296"/>
          </a:xfrm>
          <a:prstGeom prst="rect">
            <a:avLst/>
          </a:prstGeom>
        </p:spPr>
      </p:pic>
      <p:sp>
        <p:nvSpPr>
          <p:cNvPr id="24" name="矩形 23"/>
          <p:cNvSpPr/>
          <p:nvPr/>
        </p:nvSpPr>
        <p:spPr>
          <a:xfrm>
            <a:off x="4795097" y="1107721"/>
            <a:ext cx="2646878" cy="584775"/>
          </a:xfrm>
          <a:prstGeom prst="rect">
            <a:avLst/>
          </a:prstGeom>
          <a:ln>
            <a:noFill/>
          </a:ln>
        </p:spPr>
        <p:txBody>
          <a:bodyPr vert="horz" wrap="none">
            <a:spAutoFit/>
          </a:bodyPr>
          <a:lstStyle/>
          <a:p>
            <a:r>
              <a:rPr lang="zh-CN" altLang="en-US" sz="3200" dirty="0">
                <a:solidFill>
                  <a:schemeClr val="bg1"/>
                </a:solidFill>
                <a:latin typeface="张海山草泥马体" panose="02000000000000000000" pitchFamily="2" charset="-122"/>
                <a:ea typeface="张海山草泥马体" panose="02000000000000000000" pitchFamily="2" charset="-122"/>
              </a:rPr>
              <a:t>添加文字内容</a:t>
            </a:r>
          </a:p>
        </p:txBody>
      </p:sp>
      <p:pic>
        <p:nvPicPr>
          <p:cNvPr id="27" name="图片 2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62431" y="3565586"/>
            <a:ext cx="4508127" cy="2742002"/>
          </a:xfrm>
          <a:prstGeom prst="rect">
            <a:avLst/>
          </a:prstGeom>
        </p:spPr>
      </p:pic>
      <p:sp>
        <p:nvSpPr>
          <p:cNvPr id="40" name="矩形 39"/>
          <p:cNvSpPr/>
          <p:nvPr/>
        </p:nvSpPr>
        <p:spPr>
          <a:xfrm>
            <a:off x="6002047" y="3881196"/>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1" name="矩形 40"/>
          <p:cNvSpPr/>
          <p:nvPr/>
        </p:nvSpPr>
        <p:spPr>
          <a:xfrm>
            <a:off x="6002047" y="4350695"/>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42" name="矩形 41"/>
          <p:cNvSpPr/>
          <p:nvPr/>
        </p:nvSpPr>
        <p:spPr>
          <a:xfrm>
            <a:off x="6013645" y="5126464"/>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3" name="矩形 42"/>
          <p:cNvSpPr/>
          <p:nvPr/>
        </p:nvSpPr>
        <p:spPr>
          <a:xfrm>
            <a:off x="6013645" y="5595963"/>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48" name="矩形 47"/>
          <p:cNvSpPr/>
          <p:nvPr/>
        </p:nvSpPr>
        <p:spPr>
          <a:xfrm>
            <a:off x="1322847" y="1921159"/>
            <a:ext cx="9591378" cy="1338828"/>
          </a:xfrm>
          <a:prstGeom prst="rect">
            <a:avLst/>
          </a:prstGeom>
        </p:spPr>
        <p:txBody>
          <a:bodyPr wrap="square">
            <a:spAutoFit/>
          </a:bodyPr>
          <a:lstStyle/>
          <a:p>
            <a:pPr algn="just">
              <a:lnSpc>
                <a:spcPct val="150000"/>
              </a:lnSpc>
            </a:pPr>
            <a:r>
              <a:rPr lang="zh-CN" altLang="en-US" dirty="0" smtClean="0">
                <a:solidFill>
                  <a:srgbClr val="0D3381"/>
                </a:solidFill>
                <a:latin typeface="方正兰亭黑简体" panose="02000000000000000000" pitchFamily="2" charset="-122"/>
                <a:ea typeface="方正兰亭黑简体" panose="02000000000000000000" pitchFamily="2" charset="-122"/>
              </a:rPr>
              <a:t>       龙</a:t>
            </a:r>
            <a:r>
              <a:rPr lang="zh-CN" altLang="en-US" dirty="0">
                <a:solidFill>
                  <a:srgbClr val="0D3381"/>
                </a:solidFill>
                <a:latin typeface="方正兰亭黑简体" panose="02000000000000000000" pitchFamily="2" charset="-122"/>
                <a:ea typeface="方正兰亭黑简体" panose="02000000000000000000" pitchFamily="2" charset="-122"/>
              </a:rPr>
              <a:t>抬头习俗中的撒灰，由来已久，直到今天，许多乡村地区仍然流行。撒灰所用之灰，一般是柴灰，也有用石灰或用糠的。具体做法，各地不同，大致为：将灰撒在门前，谓之“拦门辟灾”</a:t>
            </a:r>
            <a:r>
              <a:rPr lang="en-US" altLang="zh-CN" dirty="0">
                <a:solidFill>
                  <a:srgbClr val="0D3381"/>
                </a:solidFill>
                <a:latin typeface="方正兰亭黑简体" panose="02000000000000000000" pitchFamily="2" charset="-122"/>
                <a:ea typeface="方正兰亭黑简体" panose="02000000000000000000" pitchFamily="2" charset="-122"/>
              </a:rPr>
              <a:t>;</a:t>
            </a:r>
            <a:r>
              <a:rPr lang="zh-CN" altLang="en-US" dirty="0">
                <a:solidFill>
                  <a:srgbClr val="0D3381"/>
                </a:solidFill>
                <a:latin typeface="方正兰亭黑简体" panose="02000000000000000000" pitchFamily="2" charset="-122"/>
                <a:ea typeface="方正兰亭黑简体" panose="02000000000000000000" pitchFamily="2" charset="-122"/>
              </a:rPr>
              <a:t>将灰撒在墙角，意在“辟除百虫”</a:t>
            </a:r>
            <a:r>
              <a:rPr lang="en-US" altLang="zh-CN" dirty="0" smtClean="0">
                <a:solidFill>
                  <a:srgbClr val="0D3381"/>
                </a:solidFill>
                <a:latin typeface="方正兰亭黑简体" panose="02000000000000000000" pitchFamily="2" charset="-122"/>
                <a:ea typeface="方正兰亭黑简体" panose="02000000000000000000" pitchFamily="2" charset="-122"/>
              </a:rPr>
              <a:t>;</a:t>
            </a:r>
            <a:endParaRPr lang="zh-CN" altLang="en-US" dirty="0">
              <a:solidFill>
                <a:srgbClr val="0D3381"/>
              </a:solidFill>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xmlns="" val="34714455"/>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22" presetClass="entr" presetSubtype="1" fill="hold" grpId="0" nodeType="withEffect">
                                  <p:stCondLst>
                                    <p:cond delay="1000"/>
                                  </p:stCondLst>
                                  <p:childTnLst>
                                    <p:set>
                                      <p:cBhvr>
                                        <p:cTn id="16" dur="1" fill="hold">
                                          <p:stCondLst>
                                            <p:cond delay="0"/>
                                          </p:stCondLst>
                                        </p:cTn>
                                        <p:tgtEl>
                                          <p:spTgt spid="48"/>
                                        </p:tgtEl>
                                        <p:attrNameLst>
                                          <p:attrName>style.visibility</p:attrName>
                                        </p:attrNameLst>
                                      </p:cBhvr>
                                      <p:to>
                                        <p:strVal val="visible"/>
                                      </p:to>
                                    </p:set>
                                    <p:animEffect transition="in" filter="wipe(up)">
                                      <p:cBhvr>
                                        <p:cTn id="17" dur="750"/>
                                        <p:tgtEl>
                                          <p:spTgt spid="48"/>
                                        </p:tgtEl>
                                      </p:cBhvr>
                                    </p:animEffect>
                                  </p:childTnLst>
                                </p:cTn>
                              </p:par>
                              <p:par>
                                <p:cTn id="18" presetID="52" presetClass="entr" presetSubtype="0" fill="hold" nodeType="withEffect">
                                  <p:stCondLst>
                                    <p:cond delay="1000"/>
                                  </p:stCondLst>
                                  <p:childTnLst>
                                    <p:set>
                                      <p:cBhvr>
                                        <p:cTn id="19" dur="1" fill="hold">
                                          <p:stCondLst>
                                            <p:cond delay="0"/>
                                          </p:stCondLst>
                                        </p:cTn>
                                        <p:tgtEl>
                                          <p:spTgt spid="27"/>
                                        </p:tgtEl>
                                        <p:attrNameLst>
                                          <p:attrName>style.visibility</p:attrName>
                                        </p:attrNameLst>
                                      </p:cBhvr>
                                      <p:to>
                                        <p:strVal val="visible"/>
                                      </p:to>
                                    </p:set>
                                    <p:animScale>
                                      <p:cBhvr>
                                        <p:cTn id="2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27"/>
                                        </p:tgtEl>
                                        <p:attrNameLst>
                                          <p:attrName>ppt_x</p:attrName>
                                          <p:attrName>ppt_y</p:attrName>
                                        </p:attrNameLst>
                                      </p:cBhvr>
                                    </p:animMotion>
                                    <p:animEffect transition="in" filter="fade">
                                      <p:cBhvr>
                                        <p:cTn id="22" dur="1000"/>
                                        <p:tgtEl>
                                          <p:spTgt spid="27"/>
                                        </p:tgtEl>
                                      </p:cBhvr>
                                    </p:animEffect>
                                  </p:childTnLst>
                                </p:cTn>
                              </p:par>
                              <p:par>
                                <p:cTn id="23" presetID="41" presetClass="entr" presetSubtype="0" fill="hold" grpId="0" nodeType="withEffect">
                                  <p:stCondLst>
                                    <p:cond delay="2000"/>
                                  </p:stCondLst>
                                  <p:iterate type="lt">
                                    <p:tmPct val="10000"/>
                                  </p:iterate>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40"/>
                                        </p:tgtEl>
                                        <p:attrNameLst>
                                          <p:attrName>ppt_y</p:attrName>
                                        </p:attrNameLst>
                                      </p:cBhvr>
                                      <p:tavLst>
                                        <p:tav tm="0">
                                          <p:val>
                                            <p:strVal val="#ppt_y"/>
                                          </p:val>
                                        </p:tav>
                                        <p:tav tm="100000">
                                          <p:val>
                                            <p:strVal val="#ppt_y"/>
                                          </p:val>
                                        </p:tav>
                                      </p:tavLst>
                                    </p:anim>
                                    <p:anim calcmode="lin" valueType="num">
                                      <p:cBhvr>
                                        <p:cTn id="27"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40"/>
                                        </p:tgtEl>
                                      </p:cBhvr>
                                    </p:animEffect>
                                  </p:childTnLst>
                                </p:cTn>
                              </p:par>
                              <p:par>
                                <p:cTn id="30" presetID="41" presetClass="entr" presetSubtype="0" fill="hold" grpId="0" nodeType="withEffect">
                                  <p:stCondLst>
                                    <p:cond delay="2000"/>
                                  </p:stCondLst>
                                  <p:iterate type="lt">
                                    <p:tmPct val="10000"/>
                                  </p:iterate>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42"/>
                                        </p:tgtEl>
                                        <p:attrNameLst>
                                          <p:attrName>ppt_y</p:attrName>
                                        </p:attrNameLst>
                                      </p:cBhvr>
                                      <p:tavLst>
                                        <p:tav tm="0">
                                          <p:val>
                                            <p:strVal val="#ppt_y"/>
                                          </p:val>
                                        </p:tav>
                                        <p:tav tm="100000">
                                          <p:val>
                                            <p:strVal val="#ppt_y"/>
                                          </p:val>
                                        </p:tav>
                                      </p:tavLst>
                                    </p:anim>
                                    <p:anim calcmode="lin" valueType="num">
                                      <p:cBhvr>
                                        <p:cTn id="34"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42"/>
                                        </p:tgtEl>
                                      </p:cBhvr>
                                    </p:animEffect>
                                  </p:childTnLst>
                                </p:cTn>
                              </p:par>
                              <p:par>
                                <p:cTn id="37" presetID="22" presetClass="entr" presetSubtype="8" fill="hold" grpId="0" nodeType="withEffect">
                                  <p:stCondLst>
                                    <p:cond delay="300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500"/>
                                        <p:tgtEl>
                                          <p:spTgt spid="43"/>
                                        </p:tgtEl>
                                      </p:cBhvr>
                                    </p:animEffect>
                                  </p:childTnLst>
                                </p:cTn>
                              </p:par>
                              <p:par>
                                <p:cTn id="40" presetID="22" presetClass="entr" presetSubtype="8" fill="hold" grpId="0" nodeType="withEffect">
                                  <p:stCondLst>
                                    <p:cond delay="3000"/>
                                  </p:stCondLst>
                                  <p:childTnLst>
                                    <p:set>
                                      <p:cBhvr>
                                        <p:cTn id="41" dur="1" fill="hold">
                                          <p:stCondLst>
                                            <p:cond delay="0"/>
                                          </p:stCondLst>
                                        </p:cTn>
                                        <p:tgtEl>
                                          <p:spTgt spid="41"/>
                                        </p:tgtEl>
                                        <p:attrNameLst>
                                          <p:attrName>style.visibility</p:attrName>
                                        </p:attrNameLst>
                                      </p:cBhvr>
                                      <p:to>
                                        <p:strVal val="visible"/>
                                      </p:to>
                                    </p:set>
                                    <p:animEffect transition="in" filter="wipe(left)">
                                      <p:cBhvr>
                                        <p:cTn id="4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40" grpId="0"/>
      <p:bldP spid="41" grpId="0"/>
      <p:bldP spid="42" grpId="0"/>
      <p:bldP spid="43" grpId="0"/>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2" cstate="print">
            <a:extLst>
              <a:ext uri="{28A0092B-C50C-407E-A947-70E740481C1C}">
                <a14:useLocalDpi xmlns:a14="http://schemas.microsoft.com/office/drawing/2010/main" xmlns="" val="0"/>
              </a:ext>
            </a:extLst>
          </a:blip>
          <a:srcRect l="9519"/>
          <a:stretch/>
        </p:blipFill>
        <p:spPr>
          <a:xfrm>
            <a:off x="0" y="801901"/>
            <a:ext cx="7141517" cy="5268488"/>
          </a:xfrm>
          <a:prstGeom prst="rect">
            <a:avLst/>
          </a:prstGeom>
        </p:spPr>
      </p:pic>
      <p:sp>
        <p:nvSpPr>
          <p:cNvPr id="6" name="矩形 5"/>
          <p:cNvSpPr/>
          <p:nvPr/>
        </p:nvSpPr>
        <p:spPr>
          <a:xfrm>
            <a:off x="4638179" y="1133520"/>
            <a:ext cx="6508962" cy="4631660"/>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6020177" y="1615335"/>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2" name="矩形 41"/>
          <p:cNvSpPr/>
          <p:nvPr/>
        </p:nvSpPr>
        <p:spPr>
          <a:xfrm>
            <a:off x="6020177" y="2084834"/>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43" name="矩形 42"/>
          <p:cNvSpPr/>
          <p:nvPr/>
        </p:nvSpPr>
        <p:spPr>
          <a:xfrm>
            <a:off x="6031775" y="2949811"/>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4" name="矩形 43"/>
          <p:cNvSpPr/>
          <p:nvPr/>
        </p:nvSpPr>
        <p:spPr>
          <a:xfrm>
            <a:off x="6031775" y="3419310"/>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45" name="矩形 44"/>
          <p:cNvSpPr/>
          <p:nvPr/>
        </p:nvSpPr>
        <p:spPr>
          <a:xfrm>
            <a:off x="6020177" y="4325061"/>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6" name="矩形 45"/>
          <p:cNvSpPr/>
          <p:nvPr/>
        </p:nvSpPr>
        <p:spPr>
          <a:xfrm>
            <a:off x="6020177" y="4794560"/>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25" name="图片 2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126631" y="1725976"/>
            <a:ext cx="724153" cy="732826"/>
          </a:xfrm>
          <a:prstGeom prst="rect">
            <a:avLst/>
          </a:prstGeom>
        </p:spPr>
      </p:pic>
      <p:pic>
        <p:nvPicPr>
          <p:cNvPr id="47" name="图片 4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126631" y="3060452"/>
            <a:ext cx="724153" cy="732826"/>
          </a:xfrm>
          <a:prstGeom prst="rect">
            <a:avLst/>
          </a:prstGeom>
        </p:spPr>
      </p:pic>
      <p:pic>
        <p:nvPicPr>
          <p:cNvPr id="48" name="图片 4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126631" y="4435702"/>
            <a:ext cx="724153" cy="732826"/>
          </a:xfrm>
          <a:prstGeom prst="rect">
            <a:avLst/>
          </a:prstGeom>
        </p:spPr>
      </p:pic>
    </p:spTree>
    <p:extLst>
      <p:ext uri="{BB962C8B-B14F-4D97-AF65-F5344CB8AC3E}">
        <p14:creationId xmlns:p14="http://schemas.microsoft.com/office/powerpoint/2010/main" xmlns="" val="2178492864"/>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par>
                                <p:cTn id="8" presetID="2" presetClass="entr" presetSubtype="8" fill="hold" nodeType="withEffect">
                                  <p:stCondLst>
                                    <p:cond delay="20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fill="hold"/>
                                        <p:tgtEl>
                                          <p:spTgt spid="25"/>
                                        </p:tgtEl>
                                        <p:attrNameLst>
                                          <p:attrName>ppt_x</p:attrName>
                                        </p:attrNameLst>
                                      </p:cBhvr>
                                      <p:tavLst>
                                        <p:tav tm="0">
                                          <p:val>
                                            <p:strVal val="0-#ppt_w/2"/>
                                          </p:val>
                                        </p:tav>
                                        <p:tav tm="100000">
                                          <p:val>
                                            <p:strVal val="#ppt_x"/>
                                          </p:val>
                                        </p:tav>
                                      </p:tavLst>
                                    </p:anim>
                                    <p:anim calcmode="lin" valueType="num">
                                      <p:cBhvr additive="base">
                                        <p:cTn id="11" dur="500" fill="hold"/>
                                        <p:tgtEl>
                                          <p:spTgt spid="25"/>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200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500" fill="hold"/>
                                        <p:tgtEl>
                                          <p:spTgt spid="47"/>
                                        </p:tgtEl>
                                        <p:attrNameLst>
                                          <p:attrName>ppt_x</p:attrName>
                                        </p:attrNameLst>
                                      </p:cBhvr>
                                      <p:tavLst>
                                        <p:tav tm="0">
                                          <p:val>
                                            <p:strVal val="0-#ppt_w/2"/>
                                          </p:val>
                                        </p:tav>
                                        <p:tav tm="100000">
                                          <p:val>
                                            <p:strVal val="#ppt_x"/>
                                          </p:val>
                                        </p:tav>
                                      </p:tavLst>
                                    </p:anim>
                                    <p:anim calcmode="lin" valueType="num">
                                      <p:cBhvr additive="base">
                                        <p:cTn id="15" dur="500" fill="hold"/>
                                        <p:tgtEl>
                                          <p:spTgt spid="47"/>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2000"/>
                                  </p:stCondLst>
                                  <p:childTnLst>
                                    <p:set>
                                      <p:cBhvr>
                                        <p:cTn id="17" dur="1" fill="hold">
                                          <p:stCondLst>
                                            <p:cond delay="0"/>
                                          </p:stCondLst>
                                        </p:cTn>
                                        <p:tgtEl>
                                          <p:spTgt spid="48"/>
                                        </p:tgtEl>
                                        <p:attrNameLst>
                                          <p:attrName>style.visibility</p:attrName>
                                        </p:attrNameLst>
                                      </p:cBhvr>
                                      <p:to>
                                        <p:strVal val="visible"/>
                                      </p:to>
                                    </p:set>
                                    <p:anim calcmode="lin" valueType="num">
                                      <p:cBhvr additive="base">
                                        <p:cTn id="18" dur="500" fill="hold"/>
                                        <p:tgtEl>
                                          <p:spTgt spid="48"/>
                                        </p:tgtEl>
                                        <p:attrNameLst>
                                          <p:attrName>ppt_x</p:attrName>
                                        </p:attrNameLst>
                                      </p:cBhvr>
                                      <p:tavLst>
                                        <p:tav tm="0">
                                          <p:val>
                                            <p:strVal val="0-#ppt_w/2"/>
                                          </p:val>
                                        </p:tav>
                                        <p:tav tm="100000">
                                          <p:val>
                                            <p:strVal val="#ppt_x"/>
                                          </p:val>
                                        </p:tav>
                                      </p:tavLst>
                                    </p:anim>
                                    <p:anim calcmode="lin" valueType="num">
                                      <p:cBhvr additive="base">
                                        <p:cTn id="19" dur="500" fill="hold"/>
                                        <p:tgtEl>
                                          <p:spTgt spid="48"/>
                                        </p:tgtEl>
                                        <p:attrNameLst>
                                          <p:attrName>ppt_y</p:attrName>
                                        </p:attrNameLst>
                                      </p:cBhvr>
                                      <p:tavLst>
                                        <p:tav tm="0">
                                          <p:val>
                                            <p:strVal val="#ppt_y"/>
                                          </p:val>
                                        </p:tav>
                                        <p:tav tm="100000">
                                          <p:val>
                                            <p:strVal val="#ppt_y"/>
                                          </p:val>
                                        </p:tav>
                                      </p:tavLst>
                                    </p:anim>
                                  </p:childTnLst>
                                </p:cTn>
                              </p:par>
                              <p:par>
                                <p:cTn id="20" presetID="41" presetClass="entr" presetSubtype="0" fill="hold" grpId="0" nodeType="withEffect">
                                  <p:stCondLst>
                                    <p:cond delay="2500"/>
                                  </p:stCondLst>
                                  <p:iterate type="lt">
                                    <p:tmPct val="10000"/>
                                  </p:iterate>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1"/>
                                        </p:tgtEl>
                                        <p:attrNameLst>
                                          <p:attrName>ppt_y</p:attrName>
                                        </p:attrNameLst>
                                      </p:cBhvr>
                                      <p:tavLst>
                                        <p:tav tm="0">
                                          <p:val>
                                            <p:strVal val="#ppt_y"/>
                                          </p:val>
                                        </p:tav>
                                        <p:tav tm="100000">
                                          <p:val>
                                            <p:strVal val="#ppt_y"/>
                                          </p:val>
                                        </p:tav>
                                      </p:tavLst>
                                    </p:anim>
                                    <p:anim calcmode="lin" valueType="num">
                                      <p:cBhvr>
                                        <p:cTn id="24"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1"/>
                                        </p:tgtEl>
                                      </p:cBhvr>
                                    </p:animEffect>
                                  </p:childTnLst>
                                </p:cTn>
                              </p:par>
                              <p:par>
                                <p:cTn id="27" presetID="41" presetClass="entr" presetSubtype="0" fill="hold" grpId="0" nodeType="withEffect">
                                  <p:stCondLst>
                                    <p:cond delay="2500"/>
                                  </p:stCondLst>
                                  <p:iterate type="lt">
                                    <p:tmPct val="10000"/>
                                  </p:iterate>
                                  <p:childTnLst>
                                    <p:set>
                                      <p:cBhvr>
                                        <p:cTn id="28" dur="1" fill="hold">
                                          <p:stCondLst>
                                            <p:cond delay="0"/>
                                          </p:stCondLst>
                                        </p:cTn>
                                        <p:tgtEl>
                                          <p:spTgt spid="43"/>
                                        </p:tgtEl>
                                        <p:attrNameLst>
                                          <p:attrName>style.visibility</p:attrName>
                                        </p:attrNameLst>
                                      </p:cBhvr>
                                      <p:to>
                                        <p:strVal val="visible"/>
                                      </p:to>
                                    </p:set>
                                    <p:anim calcmode="lin" valueType="num">
                                      <p:cBhvr>
                                        <p:cTn id="29"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43"/>
                                        </p:tgtEl>
                                        <p:attrNameLst>
                                          <p:attrName>ppt_y</p:attrName>
                                        </p:attrNameLst>
                                      </p:cBhvr>
                                      <p:tavLst>
                                        <p:tav tm="0">
                                          <p:val>
                                            <p:strVal val="#ppt_y"/>
                                          </p:val>
                                        </p:tav>
                                        <p:tav tm="100000">
                                          <p:val>
                                            <p:strVal val="#ppt_y"/>
                                          </p:val>
                                        </p:tav>
                                      </p:tavLst>
                                    </p:anim>
                                    <p:anim calcmode="lin" valueType="num">
                                      <p:cBhvr>
                                        <p:cTn id="31"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43"/>
                                        </p:tgtEl>
                                      </p:cBhvr>
                                    </p:animEffect>
                                  </p:childTnLst>
                                </p:cTn>
                              </p:par>
                              <p:par>
                                <p:cTn id="34" presetID="41" presetClass="entr" presetSubtype="0" fill="hold" grpId="0" nodeType="withEffect">
                                  <p:stCondLst>
                                    <p:cond delay="2500"/>
                                  </p:stCondLst>
                                  <p:iterate type="lt">
                                    <p:tmPct val="10000"/>
                                  </p:iterate>
                                  <p:childTnLst>
                                    <p:set>
                                      <p:cBhvr>
                                        <p:cTn id="35" dur="1" fill="hold">
                                          <p:stCondLst>
                                            <p:cond delay="0"/>
                                          </p:stCondLst>
                                        </p:cTn>
                                        <p:tgtEl>
                                          <p:spTgt spid="45"/>
                                        </p:tgtEl>
                                        <p:attrNameLst>
                                          <p:attrName>style.visibility</p:attrName>
                                        </p:attrNameLst>
                                      </p:cBhvr>
                                      <p:to>
                                        <p:strVal val="visible"/>
                                      </p:to>
                                    </p:set>
                                    <p:anim calcmode="lin" valueType="num">
                                      <p:cBhvr>
                                        <p:cTn id="36"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5"/>
                                        </p:tgtEl>
                                        <p:attrNameLst>
                                          <p:attrName>ppt_y</p:attrName>
                                        </p:attrNameLst>
                                      </p:cBhvr>
                                      <p:tavLst>
                                        <p:tav tm="0">
                                          <p:val>
                                            <p:strVal val="#ppt_y"/>
                                          </p:val>
                                        </p:tav>
                                        <p:tav tm="100000">
                                          <p:val>
                                            <p:strVal val="#ppt_y"/>
                                          </p:val>
                                        </p:tav>
                                      </p:tavLst>
                                    </p:anim>
                                    <p:anim calcmode="lin" valueType="num">
                                      <p:cBhvr>
                                        <p:cTn id="38"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5"/>
                                        </p:tgtEl>
                                      </p:cBhvr>
                                    </p:animEffect>
                                  </p:childTnLst>
                                </p:cTn>
                              </p:par>
                              <p:par>
                                <p:cTn id="41" presetID="22" presetClass="entr" presetSubtype="8" fill="hold" grpId="0" nodeType="withEffect">
                                  <p:stCondLst>
                                    <p:cond delay="3500"/>
                                  </p:stCondLst>
                                  <p:childTnLst>
                                    <p:set>
                                      <p:cBhvr>
                                        <p:cTn id="42" dur="1" fill="hold">
                                          <p:stCondLst>
                                            <p:cond delay="0"/>
                                          </p:stCondLst>
                                        </p:cTn>
                                        <p:tgtEl>
                                          <p:spTgt spid="42"/>
                                        </p:tgtEl>
                                        <p:attrNameLst>
                                          <p:attrName>style.visibility</p:attrName>
                                        </p:attrNameLst>
                                      </p:cBhvr>
                                      <p:to>
                                        <p:strVal val="visible"/>
                                      </p:to>
                                    </p:set>
                                    <p:animEffect transition="in" filter="wipe(left)">
                                      <p:cBhvr>
                                        <p:cTn id="43" dur="1000"/>
                                        <p:tgtEl>
                                          <p:spTgt spid="42"/>
                                        </p:tgtEl>
                                      </p:cBhvr>
                                    </p:animEffect>
                                  </p:childTnLst>
                                </p:cTn>
                              </p:par>
                              <p:par>
                                <p:cTn id="44" presetID="22" presetClass="entr" presetSubtype="8" fill="hold" grpId="0" nodeType="withEffect">
                                  <p:stCondLst>
                                    <p:cond delay="3500"/>
                                  </p:stCondLst>
                                  <p:childTnLst>
                                    <p:set>
                                      <p:cBhvr>
                                        <p:cTn id="45" dur="1" fill="hold">
                                          <p:stCondLst>
                                            <p:cond delay="0"/>
                                          </p:stCondLst>
                                        </p:cTn>
                                        <p:tgtEl>
                                          <p:spTgt spid="44"/>
                                        </p:tgtEl>
                                        <p:attrNameLst>
                                          <p:attrName>style.visibility</p:attrName>
                                        </p:attrNameLst>
                                      </p:cBhvr>
                                      <p:to>
                                        <p:strVal val="visible"/>
                                      </p:to>
                                    </p:set>
                                    <p:animEffect transition="in" filter="wipe(left)">
                                      <p:cBhvr>
                                        <p:cTn id="46" dur="1000"/>
                                        <p:tgtEl>
                                          <p:spTgt spid="44"/>
                                        </p:tgtEl>
                                      </p:cBhvr>
                                    </p:animEffect>
                                  </p:childTnLst>
                                </p:cTn>
                              </p:par>
                              <p:par>
                                <p:cTn id="47" presetID="22" presetClass="entr" presetSubtype="8" fill="hold" grpId="0" nodeType="withEffect">
                                  <p:stCondLst>
                                    <p:cond delay="3500"/>
                                  </p:stCondLst>
                                  <p:childTnLst>
                                    <p:set>
                                      <p:cBhvr>
                                        <p:cTn id="48" dur="1" fill="hold">
                                          <p:stCondLst>
                                            <p:cond delay="0"/>
                                          </p:stCondLst>
                                        </p:cTn>
                                        <p:tgtEl>
                                          <p:spTgt spid="46"/>
                                        </p:tgtEl>
                                        <p:attrNameLst>
                                          <p:attrName>style.visibility</p:attrName>
                                        </p:attrNameLst>
                                      </p:cBhvr>
                                      <p:to>
                                        <p:strVal val="visible"/>
                                      </p:to>
                                    </p:set>
                                    <p:animEffect transition="in" filter="wipe(left)">
                                      <p:cBhvr>
                                        <p:cTn id="49" dur="1000"/>
                                        <p:tgtEl>
                                          <p:spTgt spid="46"/>
                                        </p:tgtEl>
                                      </p:cBhvr>
                                    </p:animEffect>
                                  </p:childTnLst>
                                </p:cTn>
                              </p:par>
                              <p:par>
                                <p:cTn id="50" presetID="22" presetClass="entr" presetSubtype="8" fill="hold" grpId="0" nodeType="withEffect">
                                  <p:stCondLst>
                                    <p:cond delay="100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1" grpId="0"/>
      <p:bldP spid="42" grpId="0"/>
      <p:bldP spid="43" grpId="0"/>
      <p:bldP spid="44" grpId="0"/>
      <p:bldP spid="45" grpId="0"/>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17" y="1712855"/>
            <a:ext cx="12203017" cy="3128550"/>
            <a:chOff x="-11017" y="1897695"/>
            <a:chExt cx="12203017" cy="3128550"/>
          </a:xfrm>
        </p:grpSpPr>
        <p:sp>
          <p:nvSpPr>
            <p:cNvPr id="54" name="矩形 53"/>
            <p:cNvSpPr/>
            <p:nvPr/>
          </p:nvSpPr>
          <p:spPr>
            <a:xfrm>
              <a:off x="-11017" y="1897695"/>
              <a:ext cx="12203017" cy="3128550"/>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a:extLst>
                <a:ext uri="{28A0092B-C50C-407E-A947-70E740481C1C}">
                  <a14:useLocalDpi xmlns:a14="http://schemas.microsoft.com/office/drawing/2010/main" xmlns="" val="0"/>
                </a:ext>
              </a:extLst>
            </a:blip>
            <a:srcRect l="10399"/>
            <a:stretch/>
          </p:blipFill>
          <p:spPr>
            <a:xfrm>
              <a:off x="-11016" y="1897695"/>
              <a:ext cx="5574534" cy="3128550"/>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xmlns="" val="0"/>
                </a:ext>
              </a:extLst>
            </a:blip>
            <a:srcRect l="10399"/>
            <a:stretch/>
          </p:blipFill>
          <p:spPr>
            <a:xfrm flipH="1">
              <a:off x="6614117" y="1897695"/>
              <a:ext cx="5574534" cy="3128550"/>
            </a:xfrm>
            <a:prstGeom prst="rect">
              <a:avLst/>
            </a:prstGeom>
          </p:spPr>
        </p:pic>
      </p:grpSp>
      <p:pic>
        <p:nvPicPr>
          <p:cNvPr id="25" name="图片 2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96587" y="827228"/>
            <a:ext cx="3036926" cy="3016390"/>
          </a:xfrm>
          <a:prstGeom prst="rect">
            <a:avLst/>
          </a:prstGeom>
          <a:effectLst>
            <a:outerShdw blurRad="50800" dist="38100" dir="5400000" algn="t" rotWithShape="0">
              <a:prstClr val="black">
                <a:alpha val="40000"/>
              </a:prstClr>
            </a:outerShdw>
          </a:effectLst>
        </p:spPr>
      </p:pic>
      <p:sp>
        <p:nvSpPr>
          <p:cNvPr id="48" name="矩形 47"/>
          <p:cNvSpPr/>
          <p:nvPr/>
        </p:nvSpPr>
        <p:spPr>
          <a:xfrm>
            <a:off x="4577167" y="3843618"/>
            <a:ext cx="4031873" cy="861774"/>
          </a:xfrm>
          <a:prstGeom prst="rect">
            <a:avLst/>
          </a:prstGeom>
          <a:ln>
            <a:noFill/>
          </a:ln>
        </p:spPr>
        <p:txBody>
          <a:bodyPr vert="horz" wrap="none">
            <a:spAutoFit/>
          </a:bodyPr>
          <a:lstStyle/>
          <a:p>
            <a:r>
              <a:rPr lang="zh-CN" altLang="en-US" sz="4800" dirty="0" smtClean="0">
                <a:solidFill>
                  <a:srgbClr val="0D3381"/>
                </a:solidFill>
                <a:latin typeface="方正准圆简体" panose="03000509000000000000" pitchFamily="65" charset="-122"/>
                <a:ea typeface="方正准圆简体" panose="03000509000000000000" pitchFamily="65" charset="-122"/>
              </a:rPr>
              <a:t>添加</a:t>
            </a:r>
            <a:r>
              <a:rPr lang="zh-CN" altLang="en-US" sz="4800" dirty="0">
                <a:solidFill>
                  <a:srgbClr val="0D3381"/>
                </a:solidFill>
                <a:latin typeface="方正准圆简体" panose="03000509000000000000" pitchFamily="65" charset="-122"/>
                <a:ea typeface="方正准圆简体" panose="03000509000000000000" pitchFamily="65" charset="-122"/>
              </a:rPr>
              <a:t>文字内容</a:t>
            </a:r>
          </a:p>
        </p:txBody>
      </p:sp>
      <p:sp>
        <p:nvSpPr>
          <p:cNvPr id="49" name="矩形 48"/>
          <p:cNvSpPr/>
          <p:nvPr/>
        </p:nvSpPr>
        <p:spPr>
          <a:xfrm>
            <a:off x="3526054" y="3782062"/>
            <a:ext cx="1165704" cy="984885"/>
          </a:xfrm>
          <a:prstGeom prst="rect">
            <a:avLst/>
          </a:prstGeom>
          <a:ln>
            <a:noFill/>
          </a:ln>
        </p:spPr>
        <p:txBody>
          <a:bodyPr vert="horz" wrap="none">
            <a:spAutoFit/>
          </a:bodyPr>
          <a:lstStyle/>
          <a:p>
            <a:r>
              <a:rPr lang="en-US" altLang="zh-CN" sz="5800" dirty="0" smtClean="0">
                <a:solidFill>
                  <a:srgbClr val="0D3381"/>
                </a:solidFill>
                <a:latin typeface="方正准圆简体" panose="03000509000000000000" pitchFamily="65" charset="-122"/>
                <a:ea typeface="方正准圆简体" panose="03000509000000000000" pitchFamily="65" charset="-122"/>
                <a:cs typeface="Open Sans Semibold" panose="020B0706030804020204" pitchFamily="34" charset="0"/>
              </a:rPr>
              <a:t>03.</a:t>
            </a:r>
            <a:endParaRPr lang="zh-CN" altLang="en-US" sz="5800" dirty="0">
              <a:solidFill>
                <a:srgbClr val="0D3381"/>
              </a:solidFill>
              <a:latin typeface="方正准圆简体" panose="03000509000000000000" pitchFamily="65" charset="-122"/>
              <a:ea typeface="方正准圆简体" panose="03000509000000000000" pitchFamily="65" charset="-122"/>
              <a:cs typeface="Open Sans Semibold" panose="020B0706030804020204" pitchFamily="34" charset="0"/>
            </a:endParaRPr>
          </a:p>
        </p:txBody>
      </p:sp>
      <p:pic>
        <p:nvPicPr>
          <p:cNvPr id="5" name="图片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909762" y="5772149"/>
            <a:ext cx="8410575" cy="1091921"/>
          </a:xfrm>
          <a:prstGeom prst="rect">
            <a:avLst/>
          </a:prstGeom>
        </p:spPr>
      </p:pic>
      <p:pic>
        <p:nvPicPr>
          <p:cNvPr id="51" name="图片 50"/>
          <p:cNvPicPr>
            <a:picLocks noChangeAspect="1"/>
          </p:cNvPicPr>
          <p:nvPr/>
        </p:nvPicPr>
        <p:blipFill rotWithShape="1">
          <a:blip r:embed="rId5" cstate="print">
            <a:extLst>
              <a:ext uri="{28A0092B-C50C-407E-A947-70E740481C1C}">
                <a14:useLocalDpi xmlns:a14="http://schemas.microsoft.com/office/drawing/2010/main" xmlns="" val="0"/>
              </a:ext>
            </a:extLst>
          </a:blip>
          <a:srcRect l="34887" b="46497"/>
          <a:stretch/>
        </p:blipFill>
        <p:spPr>
          <a:xfrm flipH="1">
            <a:off x="10050959" y="5484948"/>
            <a:ext cx="2769786" cy="1388126"/>
          </a:xfrm>
          <a:prstGeom prst="rect">
            <a:avLst/>
          </a:prstGeom>
        </p:spPr>
      </p:pic>
      <p:pic>
        <p:nvPicPr>
          <p:cNvPr id="50" name="图片 49"/>
          <p:cNvPicPr>
            <a:picLocks noChangeAspect="1"/>
          </p:cNvPicPr>
          <p:nvPr/>
        </p:nvPicPr>
        <p:blipFill rotWithShape="1">
          <a:blip r:embed="rId6" cstate="print">
            <a:extLst>
              <a:ext uri="{28A0092B-C50C-407E-A947-70E740481C1C}">
                <a14:useLocalDpi xmlns:a14="http://schemas.microsoft.com/office/drawing/2010/main" xmlns="" val="0"/>
              </a:ext>
            </a:extLst>
          </a:blip>
          <a:srcRect l="34615" b="46497"/>
          <a:stretch/>
        </p:blipFill>
        <p:spPr>
          <a:xfrm>
            <a:off x="-590646" y="5484948"/>
            <a:ext cx="2781396" cy="1388126"/>
          </a:xfrm>
          <a:prstGeom prst="rect">
            <a:avLst/>
          </a:prstGeom>
        </p:spPr>
      </p:pic>
    </p:spTree>
    <p:extLst>
      <p:ext uri="{BB962C8B-B14F-4D97-AF65-F5344CB8AC3E}">
        <p14:creationId xmlns:p14="http://schemas.microsoft.com/office/powerpoint/2010/main" xmlns="" val="3231656152"/>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750"/>
                                        <p:tgtEl>
                                          <p:spTgt spid="2"/>
                                        </p:tgtEl>
                                      </p:cBhvr>
                                    </p:animEffect>
                                  </p:childTnLst>
                                </p:cTn>
                              </p:par>
                              <p:par>
                                <p:cTn id="8" presetID="53" presetClass="entr" presetSubtype="16" fill="hold" nodeType="withEffect">
                                  <p:stCondLst>
                                    <p:cond delay="500"/>
                                  </p:stCondLst>
                                  <p:childTnLst>
                                    <p:set>
                                      <p:cBhvr>
                                        <p:cTn id="9" dur="1" fill="hold">
                                          <p:stCondLst>
                                            <p:cond delay="0"/>
                                          </p:stCondLst>
                                        </p:cTn>
                                        <p:tgtEl>
                                          <p:spTgt spid="25"/>
                                        </p:tgtEl>
                                        <p:attrNameLst>
                                          <p:attrName>style.visibility</p:attrName>
                                        </p:attrNameLst>
                                      </p:cBhvr>
                                      <p:to>
                                        <p:strVal val="visible"/>
                                      </p:to>
                                    </p:set>
                                    <p:anim calcmode="lin" valueType="num">
                                      <p:cBhvr>
                                        <p:cTn id="10" dur="1000" fill="hold"/>
                                        <p:tgtEl>
                                          <p:spTgt spid="25"/>
                                        </p:tgtEl>
                                        <p:attrNameLst>
                                          <p:attrName>ppt_w</p:attrName>
                                        </p:attrNameLst>
                                      </p:cBhvr>
                                      <p:tavLst>
                                        <p:tav tm="0">
                                          <p:val>
                                            <p:fltVal val="0"/>
                                          </p:val>
                                        </p:tav>
                                        <p:tav tm="100000">
                                          <p:val>
                                            <p:strVal val="#ppt_w"/>
                                          </p:val>
                                        </p:tav>
                                      </p:tavLst>
                                    </p:anim>
                                    <p:anim calcmode="lin" valueType="num">
                                      <p:cBhvr>
                                        <p:cTn id="11" dur="1000" fill="hold"/>
                                        <p:tgtEl>
                                          <p:spTgt spid="25"/>
                                        </p:tgtEl>
                                        <p:attrNameLst>
                                          <p:attrName>ppt_h</p:attrName>
                                        </p:attrNameLst>
                                      </p:cBhvr>
                                      <p:tavLst>
                                        <p:tav tm="0">
                                          <p:val>
                                            <p:fltVal val="0"/>
                                          </p:val>
                                        </p:tav>
                                        <p:tav tm="100000">
                                          <p:val>
                                            <p:strVal val="#ppt_h"/>
                                          </p:val>
                                        </p:tav>
                                      </p:tavLst>
                                    </p:anim>
                                    <p:animEffect transition="in" filter="fade">
                                      <p:cBhvr>
                                        <p:cTn id="12" dur="1000"/>
                                        <p:tgtEl>
                                          <p:spTgt spid="25"/>
                                        </p:tgtEl>
                                      </p:cBhvr>
                                    </p:animEffect>
                                  </p:childTnLst>
                                </p:cTn>
                              </p:par>
                              <p:par>
                                <p:cTn id="13" presetID="22" presetClass="entr" presetSubtype="8" fill="hold" grpId="0" nodeType="withEffect">
                                  <p:stCondLst>
                                    <p:cond delay="150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par>
                                <p:cTn id="16" presetID="41" presetClass="entr" presetSubtype="0" fill="hold" grpId="0" nodeType="withEffect">
                                  <p:stCondLst>
                                    <p:cond delay="2000"/>
                                  </p:stCondLst>
                                  <p:iterate type="lt">
                                    <p:tmPct val="10000"/>
                                  </p:iterate>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8"/>
                                        </p:tgtEl>
                                        <p:attrNameLst>
                                          <p:attrName>ppt_y</p:attrName>
                                        </p:attrNameLst>
                                      </p:cBhvr>
                                      <p:tavLst>
                                        <p:tav tm="0">
                                          <p:val>
                                            <p:strVal val="#ppt_y"/>
                                          </p:val>
                                        </p:tav>
                                        <p:tav tm="100000">
                                          <p:val>
                                            <p:strVal val="#ppt_y"/>
                                          </p:val>
                                        </p:tav>
                                      </p:tavLst>
                                    </p:anim>
                                    <p:anim calcmode="lin" valueType="num">
                                      <p:cBhvr>
                                        <p:cTn id="20"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8"/>
                                        </p:tgtEl>
                                      </p:cBhvr>
                                    </p:animEffect>
                                  </p:childTnLst>
                                </p:cTn>
                              </p:par>
                              <p:par>
                                <p:cTn id="23" presetID="2" presetClass="entr" presetSubtype="2" fill="hold" nodeType="withEffect">
                                  <p:stCondLst>
                                    <p:cond delay="30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300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ppt_y"/>
                                          </p:val>
                                        </p:tav>
                                        <p:tav tm="100000">
                                          <p:val>
                                            <p:strVal val="#ppt_y"/>
                                          </p:val>
                                        </p:tav>
                                      </p:tavLst>
                                    </p:anim>
                                  </p:childTnLst>
                                </p:cTn>
                              </p:par>
                              <p:par>
                                <p:cTn id="31" presetID="42" presetClass="entr" presetSubtype="0" fill="hold" nodeType="withEffect">
                                  <p:stCondLst>
                                    <p:cond delay="300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357" y="1233501"/>
            <a:ext cx="12245134" cy="4396977"/>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0219" y="1457747"/>
            <a:ext cx="4277252" cy="4375658"/>
          </a:xfrm>
          <a:prstGeom prst="rect">
            <a:avLst/>
          </a:prstGeom>
        </p:spPr>
      </p:pic>
      <p:sp>
        <p:nvSpPr>
          <p:cNvPr id="42" name="矩形 41"/>
          <p:cNvSpPr/>
          <p:nvPr/>
        </p:nvSpPr>
        <p:spPr>
          <a:xfrm>
            <a:off x="6871511" y="2025561"/>
            <a:ext cx="2954655" cy="646331"/>
          </a:xfrm>
          <a:prstGeom prst="rect">
            <a:avLst/>
          </a:prstGeom>
          <a:ln>
            <a:noFill/>
          </a:ln>
        </p:spPr>
        <p:txBody>
          <a:bodyPr vert="horz" wrap="none">
            <a:spAutoFit/>
          </a:bodyPr>
          <a:lstStyle/>
          <a:p>
            <a:r>
              <a:rPr lang="zh-CN" altLang="en-US" sz="36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3" name="矩形 42"/>
          <p:cNvSpPr/>
          <p:nvPr/>
        </p:nvSpPr>
        <p:spPr>
          <a:xfrm>
            <a:off x="5539224" y="2891906"/>
            <a:ext cx="5562521" cy="1754326"/>
          </a:xfrm>
          <a:prstGeom prst="rect">
            <a:avLst/>
          </a:prstGeom>
        </p:spPr>
        <p:txBody>
          <a:bodyPr wrap="square">
            <a:spAutoFit/>
          </a:bodyPr>
          <a:lstStyle/>
          <a:p>
            <a:pPr algn="just">
              <a:lnSpc>
                <a:spcPct val="150000"/>
              </a:lnSpc>
            </a:pPr>
            <a:r>
              <a:rPr lang="zh-CN" altLang="en-US" dirty="0" smtClean="0">
                <a:solidFill>
                  <a:srgbClr val="0D3381"/>
                </a:solidFill>
                <a:latin typeface="方正兰亭黑简体" panose="02000000000000000000" pitchFamily="2" charset="-122"/>
                <a:ea typeface="方正兰亭黑简体" panose="02000000000000000000" pitchFamily="2" charset="-122"/>
              </a:rPr>
              <a:t>      “扒猪脸”</a:t>
            </a:r>
            <a:r>
              <a:rPr lang="zh-CN" altLang="en-US" dirty="0">
                <a:solidFill>
                  <a:srgbClr val="0D3381"/>
                </a:solidFill>
                <a:latin typeface="方正兰亭黑简体" panose="02000000000000000000" pitchFamily="2" charset="-122"/>
                <a:ea typeface="方正兰亭黑简体" panose="02000000000000000000" pitchFamily="2" charset="-122"/>
              </a:rPr>
              <a:t>：经过选料、清洗、喷烤、洗泡、酱制等十二道步骤，历经十多个小时的烹饪，才能端上餐桌。“扒猪脸”有三种，一是原汁原味吃</a:t>
            </a:r>
            <a:r>
              <a:rPr lang="en-US" altLang="zh-CN" dirty="0">
                <a:solidFill>
                  <a:srgbClr val="0D3381"/>
                </a:solidFill>
                <a:latin typeface="方正兰亭黑简体" panose="02000000000000000000" pitchFamily="2" charset="-122"/>
                <a:ea typeface="方正兰亭黑简体" panose="02000000000000000000" pitchFamily="2" charset="-122"/>
              </a:rPr>
              <a:t>;</a:t>
            </a:r>
            <a:r>
              <a:rPr lang="zh-CN" altLang="en-US" dirty="0">
                <a:solidFill>
                  <a:srgbClr val="0D3381"/>
                </a:solidFill>
                <a:latin typeface="方正兰亭黑简体" panose="02000000000000000000" pitchFamily="2" charset="-122"/>
                <a:ea typeface="方正兰亭黑简体" panose="02000000000000000000" pitchFamily="2" charset="-122"/>
              </a:rPr>
              <a:t>二是蘸酱汁吃</a:t>
            </a:r>
            <a:r>
              <a:rPr lang="en-US" altLang="zh-CN" dirty="0">
                <a:solidFill>
                  <a:srgbClr val="0D3381"/>
                </a:solidFill>
                <a:latin typeface="方正兰亭黑简体" panose="02000000000000000000" pitchFamily="2" charset="-122"/>
                <a:ea typeface="方正兰亭黑简体" panose="02000000000000000000" pitchFamily="2" charset="-122"/>
              </a:rPr>
              <a:t>;</a:t>
            </a:r>
            <a:r>
              <a:rPr lang="zh-CN" altLang="en-US" dirty="0">
                <a:solidFill>
                  <a:srgbClr val="0D3381"/>
                </a:solidFill>
                <a:latin typeface="方正兰亭黑简体" panose="02000000000000000000" pitchFamily="2" charset="-122"/>
                <a:ea typeface="方正兰亭黑简体" panose="02000000000000000000" pitchFamily="2" charset="-122"/>
              </a:rPr>
              <a:t>三是卷煎饼吃。每一种吃法都有不同的滋味。</a:t>
            </a:r>
          </a:p>
        </p:txBody>
      </p:sp>
    </p:spTree>
    <p:extLst>
      <p:ext uri="{BB962C8B-B14F-4D97-AF65-F5344CB8AC3E}">
        <p14:creationId xmlns:p14="http://schemas.microsoft.com/office/powerpoint/2010/main" xmlns="" val="706601905"/>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2"/>
                                        </p:tgtEl>
                                        <p:attrNameLst>
                                          <p:attrName>ppt_y</p:attrName>
                                        </p:attrNameLst>
                                      </p:cBhvr>
                                      <p:tavLst>
                                        <p:tav tm="0">
                                          <p:val>
                                            <p:strVal val="#ppt_y"/>
                                          </p:val>
                                        </p:tav>
                                        <p:tav tm="100000">
                                          <p:val>
                                            <p:strVal val="#ppt_y"/>
                                          </p:val>
                                        </p:tav>
                                      </p:tavLst>
                                    </p:anim>
                                    <p:anim calcmode="lin" valueType="num">
                                      <p:cBhvr>
                                        <p:cTn id="9"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2"/>
                                        </p:tgtEl>
                                      </p:cBhvr>
                                    </p:animEffect>
                                  </p:childTnLst>
                                </p:cTn>
                              </p:par>
                              <p:par>
                                <p:cTn id="12" presetID="22" presetClass="entr" presetSubtype="1" fill="hold" grpId="0" nodeType="withEffect">
                                  <p:stCondLst>
                                    <p:cond delay="1000"/>
                                  </p:stCondLst>
                                  <p:childTnLst>
                                    <p:set>
                                      <p:cBhvr>
                                        <p:cTn id="13" dur="1" fill="hold">
                                          <p:stCondLst>
                                            <p:cond delay="0"/>
                                          </p:stCondLst>
                                        </p:cTn>
                                        <p:tgtEl>
                                          <p:spTgt spid="43"/>
                                        </p:tgtEl>
                                        <p:attrNameLst>
                                          <p:attrName>style.visibility</p:attrName>
                                        </p:attrNameLst>
                                      </p:cBhvr>
                                      <p:to>
                                        <p:strVal val="visible"/>
                                      </p:to>
                                    </p:set>
                                    <p:animEffect transition="in" filter="wipe(up)">
                                      <p:cBhvr>
                                        <p:cTn id="14" dur="750"/>
                                        <p:tgtEl>
                                          <p:spTgt spid="43"/>
                                        </p:tgtEl>
                                      </p:cBhvr>
                                    </p:animEffect>
                                  </p:childTnLst>
                                </p:cTn>
                              </p:par>
                              <p:par>
                                <p:cTn id="15" presetID="2" presetClass="entr" presetSubtype="9" fill="hold" nodeType="withEffect">
                                  <p:stCondLst>
                                    <p:cond delay="100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1000" fill="hold"/>
                                        <p:tgtEl>
                                          <p:spTgt spid="28"/>
                                        </p:tgtEl>
                                        <p:attrNameLst>
                                          <p:attrName>ppt_x</p:attrName>
                                        </p:attrNameLst>
                                      </p:cBhvr>
                                      <p:tavLst>
                                        <p:tav tm="0">
                                          <p:val>
                                            <p:strVal val="0-#ppt_w/2"/>
                                          </p:val>
                                        </p:tav>
                                        <p:tav tm="100000">
                                          <p:val>
                                            <p:strVal val="#ppt_x"/>
                                          </p:val>
                                        </p:tav>
                                      </p:tavLst>
                                    </p:anim>
                                    <p:anim calcmode="lin" valueType="num">
                                      <p:cBhvr additive="base">
                                        <p:cTn id="18" dur="10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713225" y="-27800"/>
            <a:ext cx="5383609" cy="6894220"/>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650818" y="1382072"/>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7" name="矩形 36"/>
          <p:cNvSpPr/>
          <p:nvPr/>
        </p:nvSpPr>
        <p:spPr>
          <a:xfrm>
            <a:off x="6650818" y="1851571"/>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38" name="矩形 37"/>
          <p:cNvSpPr/>
          <p:nvPr/>
        </p:nvSpPr>
        <p:spPr>
          <a:xfrm>
            <a:off x="6662416" y="2912489"/>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9" name="矩形 38"/>
          <p:cNvSpPr/>
          <p:nvPr/>
        </p:nvSpPr>
        <p:spPr>
          <a:xfrm>
            <a:off x="6662416" y="3381988"/>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40" name="矩形 39"/>
          <p:cNvSpPr/>
          <p:nvPr/>
        </p:nvSpPr>
        <p:spPr>
          <a:xfrm>
            <a:off x="6650818" y="4483681"/>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1" name="矩形 40"/>
          <p:cNvSpPr/>
          <p:nvPr/>
        </p:nvSpPr>
        <p:spPr>
          <a:xfrm>
            <a:off x="6650818" y="4953180"/>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25" name="图片 2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5633" y="606419"/>
            <a:ext cx="4310927" cy="3690862"/>
          </a:xfrm>
          <a:prstGeom prst="rect">
            <a:avLst/>
          </a:prstGeom>
        </p:spPr>
      </p:pic>
      <p:sp>
        <p:nvSpPr>
          <p:cNvPr id="47" name="矩形 46"/>
          <p:cNvSpPr/>
          <p:nvPr/>
        </p:nvSpPr>
        <p:spPr>
          <a:xfrm>
            <a:off x="2258629" y="4677162"/>
            <a:ext cx="2339102" cy="523220"/>
          </a:xfrm>
          <a:prstGeom prst="rect">
            <a:avLst/>
          </a:prstGeom>
          <a:ln>
            <a:noFill/>
          </a:ln>
        </p:spPr>
        <p:txBody>
          <a:bodyPr vert="horz" wrap="none">
            <a:spAutoFit/>
          </a:bodyPr>
          <a:lstStyle/>
          <a:p>
            <a:r>
              <a:rPr lang="zh-CN" altLang="en-US" sz="28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8" name="矩形 47"/>
          <p:cNvSpPr/>
          <p:nvPr/>
        </p:nvSpPr>
        <p:spPr>
          <a:xfrm>
            <a:off x="1141090" y="5277948"/>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xmlns="" val="0"/>
              </a:ext>
            </a:extLst>
          </a:blip>
          <a:srcRect b="29441"/>
          <a:stretch/>
        </p:blipFill>
        <p:spPr>
          <a:xfrm>
            <a:off x="4434400" y="5542979"/>
            <a:ext cx="2878751" cy="1324352"/>
          </a:xfrm>
          <a:prstGeom prst="rect">
            <a:avLst/>
          </a:prstGeom>
        </p:spPr>
      </p:pic>
    </p:spTree>
    <p:extLst>
      <p:ext uri="{BB962C8B-B14F-4D97-AF65-F5344CB8AC3E}">
        <p14:creationId xmlns:p14="http://schemas.microsoft.com/office/powerpoint/2010/main" xmlns="" val="1766263417"/>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56" presetClass="entr" presetSubtype="0" fill="hold" grpId="0" nodeType="withEffect">
                                  <p:stCondLst>
                                    <p:cond delay="1000"/>
                                  </p:stCondLst>
                                  <p:iterate type="lt">
                                    <p:tmPct val="10000"/>
                                  </p:iterate>
                                  <p:childTnLst>
                                    <p:set>
                                      <p:cBhvr>
                                        <p:cTn id="11" dur="1" fill="hold">
                                          <p:stCondLst>
                                            <p:cond delay="0"/>
                                          </p:stCondLst>
                                        </p:cTn>
                                        <p:tgtEl>
                                          <p:spTgt spid="47"/>
                                        </p:tgtEl>
                                        <p:attrNameLst>
                                          <p:attrName>style.visibility</p:attrName>
                                        </p:attrNameLst>
                                      </p:cBhvr>
                                      <p:to>
                                        <p:strVal val="visible"/>
                                      </p:to>
                                    </p:set>
                                    <p:anim by="(-#ppt_w*2)" calcmode="lin" valueType="num">
                                      <p:cBhvr rctx="PPT">
                                        <p:cTn id="12" dur="500" autoRev="1" fill="hold">
                                          <p:stCondLst>
                                            <p:cond delay="0"/>
                                          </p:stCondLst>
                                        </p:cTn>
                                        <p:tgtEl>
                                          <p:spTgt spid="47"/>
                                        </p:tgtEl>
                                        <p:attrNameLst>
                                          <p:attrName>ppt_w</p:attrName>
                                        </p:attrNameLst>
                                      </p:cBhvr>
                                    </p:anim>
                                    <p:anim by="(#ppt_w*0.50)" calcmode="lin" valueType="num">
                                      <p:cBhvr>
                                        <p:cTn id="13" dur="500" decel="50000" autoRev="1" fill="hold">
                                          <p:stCondLst>
                                            <p:cond delay="0"/>
                                          </p:stCondLst>
                                        </p:cTn>
                                        <p:tgtEl>
                                          <p:spTgt spid="47"/>
                                        </p:tgtEl>
                                        <p:attrNameLst>
                                          <p:attrName>ppt_x</p:attrName>
                                        </p:attrNameLst>
                                      </p:cBhvr>
                                    </p:anim>
                                    <p:anim from="(-#ppt_h/2)" to="(#ppt_y)" calcmode="lin" valueType="num">
                                      <p:cBhvr>
                                        <p:cTn id="14" dur="1000" fill="hold">
                                          <p:stCondLst>
                                            <p:cond delay="0"/>
                                          </p:stCondLst>
                                        </p:cTn>
                                        <p:tgtEl>
                                          <p:spTgt spid="47"/>
                                        </p:tgtEl>
                                        <p:attrNameLst>
                                          <p:attrName>ppt_y</p:attrName>
                                        </p:attrNameLst>
                                      </p:cBhvr>
                                    </p:anim>
                                    <p:animRot by="21600000">
                                      <p:cBhvr>
                                        <p:cTn id="15" dur="1000" fill="hold">
                                          <p:stCondLst>
                                            <p:cond delay="0"/>
                                          </p:stCondLst>
                                        </p:cTn>
                                        <p:tgtEl>
                                          <p:spTgt spid="47"/>
                                        </p:tgtEl>
                                        <p:attrNameLst>
                                          <p:attrName>r</p:attrName>
                                        </p:attrNameLst>
                                      </p:cBhvr>
                                    </p:animRot>
                                  </p:childTnLst>
                                </p:cTn>
                              </p:par>
                              <p:par>
                                <p:cTn id="16" presetID="22" presetClass="entr" presetSubtype="1" fill="hold" grpId="0" nodeType="withEffect">
                                  <p:stCondLst>
                                    <p:cond delay="2000"/>
                                  </p:stCondLst>
                                  <p:childTnLst>
                                    <p:set>
                                      <p:cBhvr>
                                        <p:cTn id="17" dur="1" fill="hold">
                                          <p:stCondLst>
                                            <p:cond delay="0"/>
                                          </p:stCondLst>
                                        </p:cTn>
                                        <p:tgtEl>
                                          <p:spTgt spid="48"/>
                                        </p:tgtEl>
                                        <p:attrNameLst>
                                          <p:attrName>style.visibility</p:attrName>
                                        </p:attrNameLst>
                                      </p:cBhvr>
                                      <p:to>
                                        <p:strVal val="visible"/>
                                      </p:to>
                                    </p:set>
                                    <p:animEffect transition="in" filter="wipe(up)">
                                      <p:cBhvr>
                                        <p:cTn id="18" dur="750"/>
                                        <p:tgtEl>
                                          <p:spTgt spid="48"/>
                                        </p:tgtEl>
                                      </p:cBhvr>
                                    </p:animEffect>
                                  </p:childTnLst>
                                </p:cTn>
                              </p:par>
                              <p:par>
                                <p:cTn id="19" presetID="22" presetClass="entr" presetSubtype="1" fill="hold" grpId="0" nodeType="withEffect">
                                  <p:stCondLst>
                                    <p:cond delay="350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750"/>
                                        <p:tgtEl>
                                          <p:spTgt spid="36"/>
                                        </p:tgtEl>
                                      </p:cBhvr>
                                    </p:animEffect>
                                  </p:childTnLst>
                                </p:cTn>
                              </p:par>
                              <p:par>
                                <p:cTn id="22" presetID="22" presetClass="entr" presetSubtype="1" fill="hold" grpId="0" nodeType="withEffect">
                                  <p:stCondLst>
                                    <p:cond delay="3500"/>
                                  </p:stCondLst>
                                  <p:childTnLst>
                                    <p:set>
                                      <p:cBhvr>
                                        <p:cTn id="23" dur="1" fill="hold">
                                          <p:stCondLst>
                                            <p:cond delay="0"/>
                                          </p:stCondLst>
                                        </p:cTn>
                                        <p:tgtEl>
                                          <p:spTgt spid="38"/>
                                        </p:tgtEl>
                                        <p:attrNameLst>
                                          <p:attrName>style.visibility</p:attrName>
                                        </p:attrNameLst>
                                      </p:cBhvr>
                                      <p:to>
                                        <p:strVal val="visible"/>
                                      </p:to>
                                    </p:set>
                                    <p:animEffect transition="in" filter="wipe(up)">
                                      <p:cBhvr>
                                        <p:cTn id="24" dur="750"/>
                                        <p:tgtEl>
                                          <p:spTgt spid="38"/>
                                        </p:tgtEl>
                                      </p:cBhvr>
                                    </p:animEffect>
                                  </p:childTnLst>
                                </p:cTn>
                              </p:par>
                              <p:par>
                                <p:cTn id="25" presetID="22" presetClass="entr" presetSubtype="1" fill="hold" grpId="0" nodeType="withEffect">
                                  <p:stCondLst>
                                    <p:cond delay="3500"/>
                                  </p:stCondLst>
                                  <p:childTnLst>
                                    <p:set>
                                      <p:cBhvr>
                                        <p:cTn id="26" dur="1" fill="hold">
                                          <p:stCondLst>
                                            <p:cond delay="0"/>
                                          </p:stCondLst>
                                        </p:cTn>
                                        <p:tgtEl>
                                          <p:spTgt spid="40"/>
                                        </p:tgtEl>
                                        <p:attrNameLst>
                                          <p:attrName>style.visibility</p:attrName>
                                        </p:attrNameLst>
                                      </p:cBhvr>
                                      <p:to>
                                        <p:strVal val="visible"/>
                                      </p:to>
                                    </p:set>
                                    <p:animEffect transition="in" filter="wipe(up)">
                                      <p:cBhvr>
                                        <p:cTn id="27" dur="750"/>
                                        <p:tgtEl>
                                          <p:spTgt spid="40"/>
                                        </p:tgtEl>
                                      </p:cBhvr>
                                    </p:animEffect>
                                  </p:childTnLst>
                                </p:cTn>
                              </p:par>
                              <p:par>
                                <p:cTn id="28" presetID="14" presetClass="entr" presetSubtype="10" fill="hold" grpId="0" nodeType="withEffect">
                                  <p:stCondLst>
                                    <p:cond delay="4500"/>
                                  </p:stCondLst>
                                  <p:childTnLst>
                                    <p:set>
                                      <p:cBhvr>
                                        <p:cTn id="29" dur="1" fill="hold">
                                          <p:stCondLst>
                                            <p:cond delay="0"/>
                                          </p:stCondLst>
                                        </p:cTn>
                                        <p:tgtEl>
                                          <p:spTgt spid="37"/>
                                        </p:tgtEl>
                                        <p:attrNameLst>
                                          <p:attrName>style.visibility</p:attrName>
                                        </p:attrNameLst>
                                      </p:cBhvr>
                                      <p:to>
                                        <p:strVal val="visible"/>
                                      </p:to>
                                    </p:set>
                                    <p:animEffect transition="in" filter="randombar(horizontal)">
                                      <p:cBhvr>
                                        <p:cTn id="30" dur="750"/>
                                        <p:tgtEl>
                                          <p:spTgt spid="37"/>
                                        </p:tgtEl>
                                      </p:cBhvr>
                                    </p:animEffect>
                                  </p:childTnLst>
                                </p:cTn>
                              </p:par>
                              <p:par>
                                <p:cTn id="31" presetID="14" presetClass="entr" presetSubtype="10" fill="hold" grpId="0" nodeType="withEffect">
                                  <p:stCondLst>
                                    <p:cond delay="4500"/>
                                  </p:stCondLst>
                                  <p:childTnLst>
                                    <p:set>
                                      <p:cBhvr>
                                        <p:cTn id="32" dur="1" fill="hold">
                                          <p:stCondLst>
                                            <p:cond delay="0"/>
                                          </p:stCondLst>
                                        </p:cTn>
                                        <p:tgtEl>
                                          <p:spTgt spid="39"/>
                                        </p:tgtEl>
                                        <p:attrNameLst>
                                          <p:attrName>style.visibility</p:attrName>
                                        </p:attrNameLst>
                                      </p:cBhvr>
                                      <p:to>
                                        <p:strVal val="visible"/>
                                      </p:to>
                                    </p:set>
                                    <p:animEffect transition="in" filter="randombar(horizontal)">
                                      <p:cBhvr>
                                        <p:cTn id="33" dur="750"/>
                                        <p:tgtEl>
                                          <p:spTgt spid="39"/>
                                        </p:tgtEl>
                                      </p:cBhvr>
                                    </p:animEffect>
                                  </p:childTnLst>
                                </p:cTn>
                              </p:par>
                              <p:par>
                                <p:cTn id="34" presetID="14" presetClass="entr" presetSubtype="10" fill="hold" grpId="0" nodeType="withEffect">
                                  <p:stCondLst>
                                    <p:cond delay="4500"/>
                                  </p:stCondLst>
                                  <p:childTnLst>
                                    <p:set>
                                      <p:cBhvr>
                                        <p:cTn id="35" dur="1" fill="hold">
                                          <p:stCondLst>
                                            <p:cond delay="0"/>
                                          </p:stCondLst>
                                        </p:cTn>
                                        <p:tgtEl>
                                          <p:spTgt spid="41"/>
                                        </p:tgtEl>
                                        <p:attrNameLst>
                                          <p:attrName>style.visibility</p:attrName>
                                        </p:attrNameLst>
                                      </p:cBhvr>
                                      <p:to>
                                        <p:strVal val="visible"/>
                                      </p:to>
                                    </p:set>
                                    <p:animEffect transition="in" filter="randombar(horizontal)">
                                      <p:cBhvr>
                                        <p:cTn id="36" dur="750"/>
                                        <p:tgtEl>
                                          <p:spTgt spid="41"/>
                                        </p:tgtEl>
                                      </p:cBhvr>
                                    </p:animEffect>
                                  </p:childTnLst>
                                </p:cTn>
                              </p:par>
                              <p:par>
                                <p:cTn id="37" presetID="42" presetClass="entr" presetSubtype="0" fill="hold" nodeType="withEffect">
                                  <p:stCondLst>
                                    <p:cond delay="300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2193612" y="-30745"/>
            <a:ext cx="10027323" cy="6894220"/>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2784415" y="1319726"/>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4" name="矩形 33"/>
          <p:cNvSpPr/>
          <p:nvPr/>
        </p:nvSpPr>
        <p:spPr>
          <a:xfrm>
            <a:off x="2784415" y="1789225"/>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35" name="矩形 34"/>
          <p:cNvSpPr/>
          <p:nvPr/>
        </p:nvSpPr>
        <p:spPr>
          <a:xfrm>
            <a:off x="2796013" y="2912489"/>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6" name="矩形 35"/>
          <p:cNvSpPr/>
          <p:nvPr/>
        </p:nvSpPr>
        <p:spPr>
          <a:xfrm>
            <a:off x="2796013" y="3381988"/>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37" name="矩形 36"/>
          <p:cNvSpPr/>
          <p:nvPr/>
        </p:nvSpPr>
        <p:spPr>
          <a:xfrm>
            <a:off x="2784415" y="4504463"/>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38" name="矩形 37"/>
          <p:cNvSpPr/>
          <p:nvPr/>
        </p:nvSpPr>
        <p:spPr>
          <a:xfrm>
            <a:off x="2784415" y="4973962"/>
            <a:ext cx="4574181" cy="591829"/>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44" name="图片 4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9548" y="1290056"/>
            <a:ext cx="1062787" cy="4331528"/>
          </a:xfrm>
          <a:prstGeom prst="rect">
            <a:avLst/>
          </a:prstGeom>
        </p:spPr>
      </p:pic>
      <p:sp>
        <p:nvSpPr>
          <p:cNvPr id="45" name="矩形 44"/>
          <p:cNvSpPr/>
          <p:nvPr/>
        </p:nvSpPr>
        <p:spPr>
          <a:xfrm>
            <a:off x="838053" y="2024659"/>
            <a:ext cx="738664" cy="2862322"/>
          </a:xfrm>
          <a:prstGeom prst="rect">
            <a:avLst/>
          </a:prstGeom>
          <a:ln>
            <a:noFill/>
          </a:ln>
        </p:spPr>
        <p:txBody>
          <a:bodyPr vert="eaVert" wrap="none">
            <a:spAutoFit/>
          </a:bodyPr>
          <a:lstStyle/>
          <a:p>
            <a:r>
              <a:rPr lang="zh-CN" altLang="en-US" sz="3600" dirty="0">
                <a:solidFill>
                  <a:schemeClr val="bg1"/>
                </a:solidFill>
                <a:latin typeface="张海山草泥马体" panose="02000000000000000000" pitchFamily="2" charset="-122"/>
                <a:ea typeface="张海山草泥马体" panose="02000000000000000000" pitchFamily="2" charset="-122"/>
              </a:rPr>
              <a:t>添加文字内容</a:t>
            </a:r>
          </a:p>
        </p:txBody>
      </p:sp>
      <p:pic>
        <p:nvPicPr>
          <p:cNvPr id="50" name="图片 4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390374" y="900949"/>
            <a:ext cx="2391507" cy="1594338"/>
          </a:xfrm>
          <a:prstGeom prst="rect">
            <a:avLst/>
          </a:prstGeom>
        </p:spPr>
      </p:pic>
      <p:pic>
        <p:nvPicPr>
          <p:cNvPr id="51" name="图片 5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390374" y="2730621"/>
            <a:ext cx="2391507" cy="1594338"/>
          </a:xfrm>
          <a:prstGeom prst="rect">
            <a:avLst/>
          </a:prstGeom>
        </p:spPr>
      </p:pic>
      <p:pic>
        <p:nvPicPr>
          <p:cNvPr id="52" name="图片 5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390373" y="4581075"/>
            <a:ext cx="2391508" cy="1594338"/>
          </a:xfrm>
          <a:prstGeom prst="rect">
            <a:avLst/>
          </a:prstGeom>
        </p:spPr>
      </p:pic>
    </p:spTree>
    <p:extLst>
      <p:ext uri="{BB962C8B-B14F-4D97-AF65-F5344CB8AC3E}">
        <p14:creationId xmlns:p14="http://schemas.microsoft.com/office/powerpoint/2010/main" xmlns="" val="3635755641"/>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barn(inVertical)">
                                      <p:cBhvr>
                                        <p:cTn id="10" dur="500"/>
                                        <p:tgtEl>
                                          <p:spTgt spid="45"/>
                                        </p:tgtEl>
                                      </p:cBhvr>
                                    </p:animEffect>
                                  </p:childTnLst>
                                </p:cTn>
                              </p:par>
                              <p:par>
                                <p:cTn id="11" presetID="14" presetClass="entr" presetSubtype="10" fill="hold" grpId="0" nodeType="withEffect">
                                  <p:stCondLst>
                                    <p:cond delay="500"/>
                                  </p:stCondLst>
                                  <p:childTnLst>
                                    <p:set>
                                      <p:cBhvr>
                                        <p:cTn id="12" dur="1" fill="hold">
                                          <p:stCondLst>
                                            <p:cond delay="0"/>
                                          </p:stCondLst>
                                        </p:cTn>
                                        <p:tgtEl>
                                          <p:spTgt spid="33"/>
                                        </p:tgtEl>
                                        <p:attrNameLst>
                                          <p:attrName>style.visibility</p:attrName>
                                        </p:attrNameLst>
                                      </p:cBhvr>
                                      <p:to>
                                        <p:strVal val="visible"/>
                                      </p:to>
                                    </p:set>
                                    <p:animEffect transition="in" filter="randombar(horizontal)">
                                      <p:cBhvr>
                                        <p:cTn id="13" dur="750"/>
                                        <p:tgtEl>
                                          <p:spTgt spid="33"/>
                                        </p:tgtEl>
                                      </p:cBhvr>
                                    </p:animEffect>
                                  </p:childTnLst>
                                </p:cTn>
                              </p:par>
                              <p:par>
                                <p:cTn id="14" presetID="14" presetClass="entr" presetSubtype="10" fill="hold" grpId="0" nodeType="withEffect">
                                  <p:stCondLst>
                                    <p:cond delay="500"/>
                                  </p:stCondLst>
                                  <p:childTnLst>
                                    <p:set>
                                      <p:cBhvr>
                                        <p:cTn id="15" dur="1" fill="hold">
                                          <p:stCondLst>
                                            <p:cond delay="0"/>
                                          </p:stCondLst>
                                        </p:cTn>
                                        <p:tgtEl>
                                          <p:spTgt spid="35"/>
                                        </p:tgtEl>
                                        <p:attrNameLst>
                                          <p:attrName>style.visibility</p:attrName>
                                        </p:attrNameLst>
                                      </p:cBhvr>
                                      <p:to>
                                        <p:strVal val="visible"/>
                                      </p:to>
                                    </p:set>
                                    <p:animEffect transition="in" filter="randombar(horizontal)">
                                      <p:cBhvr>
                                        <p:cTn id="16" dur="750"/>
                                        <p:tgtEl>
                                          <p:spTgt spid="35"/>
                                        </p:tgtEl>
                                      </p:cBhvr>
                                    </p:animEffect>
                                  </p:childTnLst>
                                </p:cTn>
                              </p:par>
                              <p:par>
                                <p:cTn id="17" presetID="14" presetClass="entr" presetSubtype="10" fill="hold" grpId="0" nodeType="withEffect">
                                  <p:stCondLst>
                                    <p:cond delay="500"/>
                                  </p:stCondLst>
                                  <p:childTnLst>
                                    <p:set>
                                      <p:cBhvr>
                                        <p:cTn id="18" dur="1" fill="hold">
                                          <p:stCondLst>
                                            <p:cond delay="0"/>
                                          </p:stCondLst>
                                        </p:cTn>
                                        <p:tgtEl>
                                          <p:spTgt spid="37"/>
                                        </p:tgtEl>
                                        <p:attrNameLst>
                                          <p:attrName>style.visibility</p:attrName>
                                        </p:attrNameLst>
                                      </p:cBhvr>
                                      <p:to>
                                        <p:strVal val="visible"/>
                                      </p:to>
                                    </p:set>
                                    <p:animEffect transition="in" filter="randombar(horizontal)">
                                      <p:cBhvr>
                                        <p:cTn id="19" dur="750"/>
                                        <p:tgtEl>
                                          <p:spTgt spid="37"/>
                                        </p:tgtEl>
                                      </p:cBhvr>
                                    </p:animEffect>
                                  </p:childTnLst>
                                </p:cTn>
                              </p:par>
                              <p:par>
                                <p:cTn id="20" presetID="30" presetClass="entr" presetSubtype="0" fill="hold" grpId="0" nodeType="withEffect">
                                  <p:stCondLst>
                                    <p:cond delay="200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800" decel="100000"/>
                                        <p:tgtEl>
                                          <p:spTgt spid="34"/>
                                        </p:tgtEl>
                                      </p:cBhvr>
                                    </p:animEffect>
                                    <p:anim calcmode="lin" valueType="num">
                                      <p:cBhvr>
                                        <p:cTn id="23" dur="800" decel="100000" fill="hold"/>
                                        <p:tgtEl>
                                          <p:spTgt spid="34"/>
                                        </p:tgtEl>
                                        <p:attrNameLst>
                                          <p:attrName>style.rotation</p:attrName>
                                        </p:attrNameLst>
                                      </p:cBhvr>
                                      <p:tavLst>
                                        <p:tav tm="0">
                                          <p:val>
                                            <p:fltVal val="-90"/>
                                          </p:val>
                                        </p:tav>
                                        <p:tav tm="100000">
                                          <p:val>
                                            <p:fltVal val="0"/>
                                          </p:val>
                                        </p:tav>
                                      </p:tavLst>
                                    </p:anim>
                                    <p:anim calcmode="lin" valueType="num">
                                      <p:cBhvr>
                                        <p:cTn id="24" dur="800" decel="100000" fill="hold"/>
                                        <p:tgtEl>
                                          <p:spTgt spid="34"/>
                                        </p:tgtEl>
                                        <p:attrNameLst>
                                          <p:attrName>ppt_x</p:attrName>
                                        </p:attrNameLst>
                                      </p:cBhvr>
                                      <p:tavLst>
                                        <p:tav tm="0">
                                          <p:val>
                                            <p:strVal val="#ppt_x+0.4"/>
                                          </p:val>
                                        </p:tav>
                                        <p:tav tm="100000">
                                          <p:val>
                                            <p:strVal val="#ppt_x-0.05"/>
                                          </p:val>
                                        </p:tav>
                                      </p:tavLst>
                                    </p:anim>
                                    <p:anim calcmode="lin" valueType="num">
                                      <p:cBhvr>
                                        <p:cTn id="25" dur="800" decel="100000" fill="hold"/>
                                        <p:tgtEl>
                                          <p:spTgt spid="34"/>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34"/>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34"/>
                                        </p:tgtEl>
                                        <p:attrNameLst>
                                          <p:attrName>ppt_y</p:attrName>
                                        </p:attrNameLst>
                                      </p:cBhvr>
                                      <p:tavLst>
                                        <p:tav tm="0">
                                          <p:val>
                                            <p:strVal val="#ppt_y+0.1"/>
                                          </p:val>
                                        </p:tav>
                                        <p:tav tm="100000">
                                          <p:val>
                                            <p:strVal val="#ppt_y"/>
                                          </p:val>
                                        </p:tav>
                                      </p:tavLst>
                                    </p:anim>
                                  </p:childTnLst>
                                </p:cTn>
                              </p:par>
                              <p:par>
                                <p:cTn id="28" presetID="30" presetClass="entr" presetSubtype="0" fill="hold" grpId="0" nodeType="withEffect">
                                  <p:stCondLst>
                                    <p:cond delay="200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800" decel="100000"/>
                                        <p:tgtEl>
                                          <p:spTgt spid="36"/>
                                        </p:tgtEl>
                                      </p:cBhvr>
                                    </p:animEffect>
                                    <p:anim calcmode="lin" valueType="num">
                                      <p:cBhvr>
                                        <p:cTn id="31" dur="800" decel="100000" fill="hold"/>
                                        <p:tgtEl>
                                          <p:spTgt spid="36"/>
                                        </p:tgtEl>
                                        <p:attrNameLst>
                                          <p:attrName>style.rotation</p:attrName>
                                        </p:attrNameLst>
                                      </p:cBhvr>
                                      <p:tavLst>
                                        <p:tav tm="0">
                                          <p:val>
                                            <p:fltVal val="-90"/>
                                          </p:val>
                                        </p:tav>
                                        <p:tav tm="100000">
                                          <p:val>
                                            <p:fltVal val="0"/>
                                          </p:val>
                                        </p:tav>
                                      </p:tavLst>
                                    </p:anim>
                                    <p:anim calcmode="lin" valueType="num">
                                      <p:cBhvr>
                                        <p:cTn id="32" dur="800" decel="100000" fill="hold"/>
                                        <p:tgtEl>
                                          <p:spTgt spid="36"/>
                                        </p:tgtEl>
                                        <p:attrNameLst>
                                          <p:attrName>ppt_x</p:attrName>
                                        </p:attrNameLst>
                                      </p:cBhvr>
                                      <p:tavLst>
                                        <p:tav tm="0">
                                          <p:val>
                                            <p:strVal val="#ppt_x+0.4"/>
                                          </p:val>
                                        </p:tav>
                                        <p:tav tm="100000">
                                          <p:val>
                                            <p:strVal val="#ppt_x-0.05"/>
                                          </p:val>
                                        </p:tav>
                                      </p:tavLst>
                                    </p:anim>
                                    <p:anim calcmode="lin" valueType="num">
                                      <p:cBhvr>
                                        <p:cTn id="33" dur="800" decel="100000" fill="hold"/>
                                        <p:tgtEl>
                                          <p:spTgt spid="36"/>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36"/>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36"/>
                                        </p:tgtEl>
                                        <p:attrNameLst>
                                          <p:attrName>ppt_y</p:attrName>
                                        </p:attrNameLst>
                                      </p:cBhvr>
                                      <p:tavLst>
                                        <p:tav tm="0">
                                          <p:val>
                                            <p:strVal val="#ppt_y+0.1"/>
                                          </p:val>
                                        </p:tav>
                                        <p:tav tm="100000">
                                          <p:val>
                                            <p:strVal val="#ppt_y"/>
                                          </p:val>
                                        </p:tav>
                                      </p:tavLst>
                                    </p:anim>
                                  </p:childTnLst>
                                </p:cTn>
                              </p:par>
                              <p:par>
                                <p:cTn id="36" presetID="30" presetClass="entr" presetSubtype="0" fill="hold" grpId="0" nodeType="withEffect">
                                  <p:stCondLst>
                                    <p:cond delay="200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800" decel="100000"/>
                                        <p:tgtEl>
                                          <p:spTgt spid="38"/>
                                        </p:tgtEl>
                                      </p:cBhvr>
                                    </p:animEffect>
                                    <p:anim calcmode="lin" valueType="num">
                                      <p:cBhvr>
                                        <p:cTn id="39" dur="800" decel="100000" fill="hold"/>
                                        <p:tgtEl>
                                          <p:spTgt spid="38"/>
                                        </p:tgtEl>
                                        <p:attrNameLst>
                                          <p:attrName>style.rotation</p:attrName>
                                        </p:attrNameLst>
                                      </p:cBhvr>
                                      <p:tavLst>
                                        <p:tav tm="0">
                                          <p:val>
                                            <p:fltVal val="-90"/>
                                          </p:val>
                                        </p:tav>
                                        <p:tav tm="100000">
                                          <p:val>
                                            <p:fltVal val="0"/>
                                          </p:val>
                                        </p:tav>
                                      </p:tavLst>
                                    </p:anim>
                                    <p:anim calcmode="lin" valueType="num">
                                      <p:cBhvr>
                                        <p:cTn id="40" dur="800" decel="100000" fill="hold"/>
                                        <p:tgtEl>
                                          <p:spTgt spid="38"/>
                                        </p:tgtEl>
                                        <p:attrNameLst>
                                          <p:attrName>ppt_x</p:attrName>
                                        </p:attrNameLst>
                                      </p:cBhvr>
                                      <p:tavLst>
                                        <p:tav tm="0">
                                          <p:val>
                                            <p:strVal val="#ppt_x+0.4"/>
                                          </p:val>
                                        </p:tav>
                                        <p:tav tm="100000">
                                          <p:val>
                                            <p:strVal val="#ppt_x-0.05"/>
                                          </p:val>
                                        </p:tav>
                                      </p:tavLst>
                                    </p:anim>
                                    <p:anim calcmode="lin" valueType="num">
                                      <p:cBhvr>
                                        <p:cTn id="41" dur="800" decel="100000" fill="hold"/>
                                        <p:tgtEl>
                                          <p:spTgt spid="38"/>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38"/>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38"/>
                                        </p:tgtEl>
                                        <p:attrNameLst>
                                          <p:attrName>ppt_y</p:attrName>
                                        </p:attrNameLst>
                                      </p:cBhvr>
                                      <p:tavLst>
                                        <p:tav tm="0">
                                          <p:val>
                                            <p:strVal val="#ppt_y+0.1"/>
                                          </p:val>
                                        </p:tav>
                                        <p:tav tm="100000">
                                          <p:val>
                                            <p:strVal val="#ppt_y"/>
                                          </p:val>
                                        </p:tav>
                                      </p:tavLst>
                                    </p:anim>
                                  </p:childTnLst>
                                </p:cTn>
                              </p:par>
                              <p:par>
                                <p:cTn id="44" presetID="37" presetClass="entr" presetSubtype="0" fill="hold" nodeType="withEffect">
                                  <p:stCondLst>
                                    <p:cond delay="300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1000"/>
                                        <p:tgtEl>
                                          <p:spTgt spid="50"/>
                                        </p:tgtEl>
                                      </p:cBhvr>
                                    </p:animEffect>
                                    <p:anim calcmode="lin" valueType="num">
                                      <p:cBhvr>
                                        <p:cTn id="47" dur="1000" fill="hold"/>
                                        <p:tgtEl>
                                          <p:spTgt spid="50"/>
                                        </p:tgtEl>
                                        <p:attrNameLst>
                                          <p:attrName>ppt_x</p:attrName>
                                        </p:attrNameLst>
                                      </p:cBhvr>
                                      <p:tavLst>
                                        <p:tav tm="0">
                                          <p:val>
                                            <p:strVal val="#ppt_x"/>
                                          </p:val>
                                        </p:tav>
                                        <p:tav tm="100000">
                                          <p:val>
                                            <p:strVal val="#ppt_x"/>
                                          </p:val>
                                        </p:tav>
                                      </p:tavLst>
                                    </p:anim>
                                    <p:anim calcmode="lin" valueType="num">
                                      <p:cBhvr>
                                        <p:cTn id="48" dur="900" decel="100000" fill="hold"/>
                                        <p:tgtEl>
                                          <p:spTgt spid="50"/>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350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1000"/>
                                        <p:tgtEl>
                                          <p:spTgt spid="51"/>
                                        </p:tgtEl>
                                      </p:cBhvr>
                                    </p:animEffect>
                                    <p:anim calcmode="lin" valueType="num">
                                      <p:cBhvr>
                                        <p:cTn id="53" dur="1000" fill="hold"/>
                                        <p:tgtEl>
                                          <p:spTgt spid="51"/>
                                        </p:tgtEl>
                                        <p:attrNameLst>
                                          <p:attrName>ppt_x</p:attrName>
                                        </p:attrNameLst>
                                      </p:cBhvr>
                                      <p:tavLst>
                                        <p:tav tm="0">
                                          <p:val>
                                            <p:strVal val="#ppt_x"/>
                                          </p:val>
                                        </p:tav>
                                        <p:tav tm="100000">
                                          <p:val>
                                            <p:strVal val="#ppt_x"/>
                                          </p:val>
                                        </p:tav>
                                      </p:tavLst>
                                    </p:anim>
                                    <p:anim calcmode="lin" valueType="num">
                                      <p:cBhvr>
                                        <p:cTn id="54" dur="900" decel="100000" fill="hold"/>
                                        <p:tgtEl>
                                          <p:spTgt spid="51"/>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400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1000"/>
                                        <p:tgtEl>
                                          <p:spTgt spid="52"/>
                                        </p:tgtEl>
                                      </p:cBhvr>
                                    </p:animEffect>
                                    <p:anim calcmode="lin" valueType="num">
                                      <p:cBhvr>
                                        <p:cTn id="59" dur="1000" fill="hold"/>
                                        <p:tgtEl>
                                          <p:spTgt spid="52"/>
                                        </p:tgtEl>
                                        <p:attrNameLst>
                                          <p:attrName>ppt_x</p:attrName>
                                        </p:attrNameLst>
                                      </p:cBhvr>
                                      <p:tavLst>
                                        <p:tav tm="0">
                                          <p:val>
                                            <p:strVal val="#ppt_x"/>
                                          </p:val>
                                        </p:tav>
                                        <p:tav tm="100000">
                                          <p:val>
                                            <p:strVal val="#ppt_x"/>
                                          </p:val>
                                        </p:tav>
                                      </p:tavLst>
                                    </p:anim>
                                    <p:anim calcmode="lin" valueType="num">
                                      <p:cBhvr>
                                        <p:cTn id="60" dur="900" decel="100000" fill="hold"/>
                                        <p:tgtEl>
                                          <p:spTgt spid="52"/>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2" cstate="print">
            <a:extLst>
              <a:ext uri="{28A0092B-C50C-407E-A947-70E740481C1C}">
                <a14:useLocalDpi xmlns:a14="http://schemas.microsoft.com/office/drawing/2010/main" xmlns="" val="0"/>
              </a:ext>
            </a:extLst>
          </a:blip>
          <a:srcRect t="46704"/>
          <a:stretch/>
        </p:blipFill>
        <p:spPr>
          <a:xfrm>
            <a:off x="308" y="-9532"/>
            <a:ext cx="12203825" cy="4013122"/>
          </a:xfrm>
          <a:prstGeom prst="rect">
            <a:avLst/>
          </a:prstGeom>
        </p:spPr>
      </p:pic>
      <p:sp>
        <p:nvSpPr>
          <p:cNvPr id="3" name="矩形 2"/>
          <p:cNvSpPr/>
          <p:nvPr/>
        </p:nvSpPr>
        <p:spPr>
          <a:xfrm>
            <a:off x="-12357" y="4003590"/>
            <a:ext cx="12220935" cy="2282263"/>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455469" y="4453996"/>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4" name="矩形 43"/>
          <p:cNvSpPr/>
          <p:nvPr/>
        </p:nvSpPr>
        <p:spPr>
          <a:xfrm>
            <a:off x="2455470" y="4931050"/>
            <a:ext cx="3219422" cy="867930"/>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47" name="矩形 46"/>
          <p:cNvSpPr/>
          <p:nvPr/>
        </p:nvSpPr>
        <p:spPr>
          <a:xfrm>
            <a:off x="7812923" y="4453996"/>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8" name="矩形 47"/>
          <p:cNvSpPr/>
          <p:nvPr/>
        </p:nvSpPr>
        <p:spPr>
          <a:xfrm>
            <a:off x="7812923" y="4931050"/>
            <a:ext cx="3219422" cy="867930"/>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51" name="图片 5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04969" y="4557758"/>
            <a:ext cx="1320914" cy="1241222"/>
          </a:xfrm>
          <a:prstGeom prst="rect">
            <a:avLst/>
          </a:prstGeom>
        </p:spPr>
      </p:pic>
      <p:pic>
        <p:nvPicPr>
          <p:cNvPr id="52" name="图片 5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326391" y="4556370"/>
            <a:ext cx="1320914" cy="1241222"/>
          </a:xfrm>
          <a:prstGeom prst="rect">
            <a:avLst/>
          </a:prstGeom>
        </p:spPr>
      </p:pic>
    </p:spTree>
    <p:extLst>
      <p:ext uri="{BB962C8B-B14F-4D97-AF65-F5344CB8AC3E}">
        <p14:creationId xmlns:p14="http://schemas.microsoft.com/office/powerpoint/2010/main" xmlns="" val="4069286610"/>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500"/>
                                        <p:tgtEl>
                                          <p:spTgt spid="30"/>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outHorizontal)">
                                      <p:cBhvr>
                                        <p:cTn id="10" dur="500"/>
                                        <p:tgtEl>
                                          <p:spTgt spid="3"/>
                                        </p:tgtEl>
                                      </p:cBhvr>
                                    </p:animEffect>
                                  </p:childTnLst>
                                </p:cTn>
                              </p:par>
                              <p:par>
                                <p:cTn id="11" presetID="42" presetClass="entr" presetSubtype="0" fill="hold" nodeType="withEffect">
                                  <p:stCondLst>
                                    <p:cond delay="100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750"/>
                                        <p:tgtEl>
                                          <p:spTgt spid="51"/>
                                        </p:tgtEl>
                                      </p:cBhvr>
                                    </p:animEffect>
                                    <p:anim calcmode="lin" valueType="num">
                                      <p:cBhvr>
                                        <p:cTn id="14" dur="750" fill="hold"/>
                                        <p:tgtEl>
                                          <p:spTgt spid="51"/>
                                        </p:tgtEl>
                                        <p:attrNameLst>
                                          <p:attrName>ppt_x</p:attrName>
                                        </p:attrNameLst>
                                      </p:cBhvr>
                                      <p:tavLst>
                                        <p:tav tm="0">
                                          <p:val>
                                            <p:strVal val="#ppt_x"/>
                                          </p:val>
                                        </p:tav>
                                        <p:tav tm="100000">
                                          <p:val>
                                            <p:strVal val="#ppt_x"/>
                                          </p:val>
                                        </p:tav>
                                      </p:tavLst>
                                    </p:anim>
                                    <p:anim calcmode="lin" valueType="num">
                                      <p:cBhvr>
                                        <p:cTn id="15" dur="750" fill="hold"/>
                                        <p:tgtEl>
                                          <p:spTgt spid="51"/>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1000"/>
                                  </p:stCondLst>
                                  <p:childTnLst>
                                    <p:set>
                                      <p:cBhvr>
                                        <p:cTn id="17" dur="1" fill="hold">
                                          <p:stCondLst>
                                            <p:cond delay="0"/>
                                          </p:stCondLst>
                                        </p:cTn>
                                        <p:tgtEl>
                                          <p:spTgt spid="52"/>
                                        </p:tgtEl>
                                        <p:attrNameLst>
                                          <p:attrName>style.visibility</p:attrName>
                                        </p:attrNameLst>
                                      </p:cBhvr>
                                      <p:to>
                                        <p:strVal val="visible"/>
                                      </p:to>
                                    </p:set>
                                    <p:animEffect transition="in" filter="fade">
                                      <p:cBhvr>
                                        <p:cTn id="18" dur="750"/>
                                        <p:tgtEl>
                                          <p:spTgt spid="52"/>
                                        </p:tgtEl>
                                      </p:cBhvr>
                                    </p:animEffect>
                                    <p:anim calcmode="lin" valueType="num">
                                      <p:cBhvr>
                                        <p:cTn id="19" dur="750" fill="hold"/>
                                        <p:tgtEl>
                                          <p:spTgt spid="52"/>
                                        </p:tgtEl>
                                        <p:attrNameLst>
                                          <p:attrName>ppt_x</p:attrName>
                                        </p:attrNameLst>
                                      </p:cBhvr>
                                      <p:tavLst>
                                        <p:tav tm="0">
                                          <p:val>
                                            <p:strVal val="#ppt_x"/>
                                          </p:val>
                                        </p:tav>
                                        <p:tav tm="100000">
                                          <p:val>
                                            <p:strVal val="#ppt_x"/>
                                          </p:val>
                                        </p:tav>
                                      </p:tavLst>
                                    </p:anim>
                                    <p:anim calcmode="lin" valueType="num">
                                      <p:cBhvr>
                                        <p:cTn id="20" dur="750" fill="hold"/>
                                        <p:tgtEl>
                                          <p:spTgt spid="52"/>
                                        </p:tgtEl>
                                        <p:attrNameLst>
                                          <p:attrName>ppt_y</p:attrName>
                                        </p:attrNameLst>
                                      </p:cBhvr>
                                      <p:tavLst>
                                        <p:tav tm="0">
                                          <p:val>
                                            <p:strVal val="#ppt_y+.1"/>
                                          </p:val>
                                        </p:tav>
                                        <p:tav tm="100000">
                                          <p:val>
                                            <p:strVal val="#ppt_y"/>
                                          </p:val>
                                        </p:tav>
                                      </p:tavLst>
                                    </p:anim>
                                  </p:childTnLst>
                                </p:cTn>
                              </p:par>
                              <p:par>
                                <p:cTn id="21" presetID="49" presetClass="entr" presetSubtype="0" decel="100000" fill="hold" grpId="0" nodeType="withEffect">
                                  <p:stCondLst>
                                    <p:cond delay="200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 calcmode="lin" valueType="num">
                                      <p:cBhvr>
                                        <p:cTn id="25" dur="500" fill="hold"/>
                                        <p:tgtEl>
                                          <p:spTgt spid="43"/>
                                        </p:tgtEl>
                                        <p:attrNameLst>
                                          <p:attrName>style.rotation</p:attrName>
                                        </p:attrNameLst>
                                      </p:cBhvr>
                                      <p:tavLst>
                                        <p:tav tm="0">
                                          <p:val>
                                            <p:fltVal val="360"/>
                                          </p:val>
                                        </p:tav>
                                        <p:tav tm="100000">
                                          <p:val>
                                            <p:fltVal val="0"/>
                                          </p:val>
                                        </p:tav>
                                      </p:tavLst>
                                    </p:anim>
                                    <p:animEffect transition="in" filter="fade">
                                      <p:cBhvr>
                                        <p:cTn id="26" dur="500"/>
                                        <p:tgtEl>
                                          <p:spTgt spid="43"/>
                                        </p:tgtEl>
                                      </p:cBhvr>
                                    </p:animEffect>
                                  </p:childTnLst>
                                </p:cTn>
                              </p:par>
                              <p:par>
                                <p:cTn id="27" presetID="49" presetClass="entr" presetSubtype="0" decel="100000" fill="hold" grpId="0" nodeType="withEffect">
                                  <p:stCondLst>
                                    <p:cond delay="200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 calcmode="lin" valueType="num">
                                      <p:cBhvr>
                                        <p:cTn id="31" dur="500" fill="hold"/>
                                        <p:tgtEl>
                                          <p:spTgt spid="47"/>
                                        </p:tgtEl>
                                        <p:attrNameLst>
                                          <p:attrName>style.rotation</p:attrName>
                                        </p:attrNameLst>
                                      </p:cBhvr>
                                      <p:tavLst>
                                        <p:tav tm="0">
                                          <p:val>
                                            <p:fltVal val="360"/>
                                          </p:val>
                                        </p:tav>
                                        <p:tav tm="100000">
                                          <p:val>
                                            <p:fltVal val="0"/>
                                          </p:val>
                                        </p:tav>
                                      </p:tavLst>
                                    </p:anim>
                                    <p:animEffect transition="in" filter="fade">
                                      <p:cBhvr>
                                        <p:cTn id="32" dur="500"/>
                                        <p:tgtEl>
                                          <p:spTgt spid="47"/>
                                        </p:tgtEl>
                                      </p:cBhvr>
                                    </p:animEffect>
                                  </p:childTnLst>
                                </p:cTn>
                              </p:par>
                              <p:par>
                                <p:cTn id="33" presetID="17" presetClass="entr" presetSubtype="10" fill="hold" grpId="0" nodeType="withEffect">
                                  <p:stCondLst>
                                    <p:cond delay="300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strVal val="#ppt_h"/>
                                          </p:val>
                                        </p:tav>
                                        <p:tav tm="100000">
                                          <p:val>
                                            <p:strVal val="#ppt_h"/>
                                          </p:val>
                                        </p:tav>
                                      </p:tavLst>
                                    </p:anim>
                                  </p:childTnLst>
                                </p:cTn>
                              </p:par>
                              <p:par>
                                <p:cTn id="37" presetID="17" presetClass="entr" presetSubtype="10" fill="hold" grpId="0" nodeType="withEffect">
                                  <p:stCondLst>
                                    <p:cond delay="300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3" grpId="0"/>
      <p:bldP spid="44" grpId="0"/>
      <p:bldP spid="47" grpId="0"/>
      <p:bldP spid="4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366" y="1798571"/>
            <a:ext cx="12220098" cy="4639222"/>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8" name="图片 3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31665" y="2261041"/>
            <a:ext cx="3133769" cy="2089179"/>
          </a:xfrm>
          <a:prstGeom prst="rect">
            <a:avLst/>
          </a:prstGeom>
        </p:spPr>
      </p:pic>
      <p:pic>
        <p:nvPicPr>
          <p:cNvPr id="39" name="图片 3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29115" y="2261041"/>
            <a:ext cx="3133769" cy="2089179"/>
          </a:xfrm>
          <a:prstGeom prst="rect">
            <a:avLst/>
          </a:prstGeom>
        </p:spPr>
      </p:pic>
      <p:pic>
        <p:nvPicPr>
          <p:cNvPr id="40" name="图片 3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095950" y="2261041"/>
            <a:ext cx="3133770" cy="2089179"/>
          </a:xfrm>
          <a:prstGeom prst="rect">
            <a:avLst/>
          </a:prstGeom>
        </p:spPr>
      </p:pic>
      <p:sp>
        <p:nvSpPr>
          <p:cNvPr id="47" name="矩形 46"/>
          <p:cNvSpPr/>
          <p:nvPr/>
        </p:nvSpPr>
        <p:spPr>
          <a:xfrm>
            <a:off x="860526" y="4679949"/>
            <a:ext cx="1723549" cy="400110"/>
          </a:xfrm>
          <a:prstGeom prst="rect">
            <a:avLst/>
          </a:prstGeom>
          <a:ln>
            <a:noFill/>
          </a:ln>
        </p:spPr>
        <p:txBody>
          <a:bodyPr vert="horz" wrap="none">
            <a:spAutoFit/>
          </a:bodyPr>
          <a:lstStyle/>
          <a:p>
            <a:r>
              <a:rPr lang="zh-CN" altLang="en-US" sz="20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8" name="矩形 47"/>
          <p:cNvSpPr/>
          <p:nvPr/>
        </p:nvSpPr>
        <p:spPr>
          <a:xfrm>
            <a:off x="860527" y="5157003"/>
            <a:ext cx="3219422" cy="535531"/>
          </a:xfrm>
          <a:prstGeom prst="rect">
            <a:avLst/>
          </a:prstGeom>
        </p:spPr>
        <p:txBody>
          <a:bodyPr vert="horz" wrap="square">
            <a:spAutoFit/>
          </a:bodyPr>
          <a:lstStyle/>
          <a:p>
            <a:pPr>
              <a:lnSpc>
                <a:spcPct val="120000"/>
              </a:lnSpc>
            </a:pPr>
            <a:r>
              <a:rPr lang="zh-CN" altLang="en-US" sz="12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2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49" name="矩形 48"/>
          <p:cNvSpPr/>
          <p:nvPr/>
        </p:nvSpPr>
        <p:spPr>
          <a:xfrm>
            <a:off x="4485416" y="4679949"/>
            <a:ext cx="1723549" cy="400110"/>
          </a:xfrm>
          <a:prstGeom prst="rect">
            <a:avLst/>
          </a:prstGeom>
          <a:ln>
            <a:noFill/>
          </a:ln>
        </p:spPr>
        <p:txBody>
          <a:bodyPr vert="horz" wrap="none">
            <a:spAutoFit/>
          </a:bodyPr>
          <a:lstStyle/>
          <a:p>
            <a:r>
              <a:rPr lang="zh-CN" altLang="en-US" sz="20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50" name="矩形 49"/>
          <p:cNvSpPr/>
          <p:nvPr/>
        </p:nvSpPr>
        <p:spPr>
          <a:xfrm>
            <a:off x="4485417" y="5157003"/>
            <a:ext cx="3219422" cy="535531"/>
          </a:xfrm>
          <a:prstGeom prst="rect">
            <a:avLst/>
          </a:prstGeom>
        </p:spPr>
        <p:txBody>
          <a:bodyPr vert="horz" wrap="square">
            <a:spAutoFit/>
          </a:bodyPr>
          <a:lstStyle/>
          <a:p>
            <a:pPr>
              <a:lnSpc>
                <a:spcPct val="120000"/>
              </a:lnSpc>
            </a:pPr>
            <a:r>
              <a:rPr lang="zh-CN" altLang="en-US" sz="12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2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51" name="矩形 50"/>
          <p:cNvSpPr/>
          <p:nvPr/>
        </p:nvSpPr>
        <p:spPr>
          <a:xfrm>
            <a:off x="8095950" y="4679949"/>
            <a:ext cx="1723549" cy="400110"/>
          </a:xfrm>
          <a:prstGeom prst="rect">
            <a:avLst/>
          </a:prstGeom>
          <a:ln>
            <a:noFill/>
          </a:ln>
        </p:spPr>
        <p:txBody>
          <a:bodyPr vert="horz" wrap="none">
            <a:spAutoFit/>
          </a:bodyPr>
          <a:lstStyle/>
          <a:p>
            <a:r>
              <a:rPr lang="zh-CN" altLang="en-US" sz="20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52" name="矩形 51"/>
          <p:cNvSpPr/>
          <p:nvPr/>
        </p:nvSpPr>
        <p:spPr>
          <a:xfrm>
            <a:off x="8095950" y="5157003"/>
            <a:ext cx="3219422" cy="535531"/>
          </a:xfrm>
          <a:prstGeom prst="rect">
            <a:avLst/>
          </a:prstGeom>
        </p:spPr>
        <p:txBody>
          <a:bodyPr vert="horz" wrap="square">
            <a:spAutoFit/>
          </a:bodyPr>
          <a:lstStyle/>
          <a:p>
            <a:pPr>
              <a:lnSpc>
                <a:spcPct val="120000"/>
              </a:lnSpc>
            </a:pPr>
            <a:r>
              <a:rPr lang="zh-CN" altLang="en-US" sz="12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2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53" name="图片 5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16200000">
            <a:off x="5725099" y="-968343"/>
            <a:ext cx="802949" cy="4031628"/>
          </a:xfrm>
          <a:prstGeom prst="rect">
            <a:avLst/>
          </a:prstGeom>
        </p:spPr>
      </p:pic>
      <p:sp>
        <p:nvSpPr>
          <p:cNvPr id="54" name="矩形 53"/>
          <p:cNvSpPr/>
          <p:nvPr/>
        </p:nvSpPr>
        <p:spPr>
          <a:xfrm>
            <a:off x="4744039" y="775936"/>
            <a:ext cx="2765069" cy="584775"/>
          </a:xfrm>
          <a:prstGeom prst="rect">
            <a:avLst/>
          </a:prstGeom>
          <a:ln>
            <a:noFill/>
          </a:ln>
        </p:spPr>
        <p:txBody>
          <a:bodyPr vert="horz" wrap="square">
            <a:spAutoFit/>
          </a:bodyPr>
          <a:lstStyle/>
          <a:p>
            <a:r>
              <a:rPr lang="zh-CN" altLang="en-US" sz="3200" dirty="0">
                <a:solidFill>
                  <a:schemeClr val="bg1"/>
                </a:solidFill>
                <a:latin typeface="张海山草泥马体" panose="02000000000000000000" pitchFamily="2" charset="-122"/>
                <a:ea typeface="张海山草泥马体" panose="02000000000000000000" pitchFamily="2" charset="-122"/>
              </a:rPr>
              <a:t>添加文字内容</a:t>
            </a:r>
          </a:p>
        </p:txBody>
      </p:sp>
    </p:spTree>
    <p:extLst>
      <p:ext uri="{BB962C8B-B14F-4D97-AF65-F5344CB8AC3E}">
        <p14:creationId xmlns:p14="http://schemas.microsoft.com/office/powerpoint/2010/main" xmlns="" val="2288999772"/>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par>
                                <p:cTn id="15" presetID="53" presetClass="entr" presetSubtype="16" fill="hold" nodeType="withEffect">
                                  <p:stCondLst>
                                    <p:cond delay="2000"/>
                                  </p:stCondLst>
                                  <p:childTnLst>
                                    <p:set>
                                      <p:cBhvr>
                                        <p:cTn id="16" dur="1" fill="hold">
                                          <p:stCondLst>
                                            <p:cond delay="0"/>
                                          </p:stCondLst>
                                        </p:cTn>
                                        <p:tgtEl>
                                          <p:spTgt spid="38"/>
                                        </p:tgtEl>
                                        <p:attrNameLst>
                                          <p:attrName>style.visibility</p:attrName>
                                        </p:attrNameLst>
                                      </p:cBhvr>
                                      <p:to>
                                        <p:strVal val="visible"/>
                                      </p:to>
                                    </p:set>
                                    <p:anim calcmode="lin" valueType="num">
                                      <p:cBhvr>
                                        <p:cTn id="17" dur="1000" fill="hold"/>
                                        <p:tgtEl>
                                          <p:spTgt spid="38"/>
                                        </p:tgtEl>
                                        <p:attrNameLst>
                                          <p:attrName>ppt_w</p:attrName>
                                        </p:attrNameLst>
                                      </p:cBhvr>
                                      <p:tavLst>
                                        <p:tav tm="0">
                                          <p:val>
                                            <p:fltVal val="0"/>
                                          </p:val>
                                        </p:tav>
                                        <p:tav tm="100000">
                                          <p:val>
                                            <p:strVal val="#ppt_w"/>
                                          </p:val>
                                        </p:tav>
                                      </p:tavLst>
                                    </p:anim>
                                    <p:anim calcmode="lin" valueType="num">
                                      <p:cBhvr>
                                        <p:cTn id="18" dur="1000" fill="hold"/>
                                        <p:tgtEl>
                                          <p:spTgt spid="38"/>
                                        </p:tgtEl>
                                        <p:attrNameLst>
                                          <p:attrName>ppt_h</p:attrName>
                                        </p:attrNameLst>
                                      </p:cBhvr>
                                      <p:tavLst>
                                        <p:tav tm="0">
                                          <p:val>
                                            <p:fltVal val="0"/>
                                          </p:val>
                                        </p:tav>
                                        <p:tav tm="100000">
                                          <p:val>
                                            <p:strVal val="#ppt_h"/>
                                          </p:val>
                                        </p:tav>
                                      </p:tavLst>
                                    </p:anim>
                                    <p:animEffect transition="in" filter="fade">
                                      <p:cBhvr>
                                        <p:cTn id="19" dur="1000"/>
                                        <p:tgtEl>
                                          <p:spTgt spid="38"/>
                                        </p:tgtEl>
                                      </p:cBhvr>
                                    </p:animEffect>
                                  </p:childTnLst>
                                </p:cTn>
                              </p:par>
                              <p:par>
                                <p:cTn id="20" presetID="53" presetClass="entr" presetSubtype="16" fill="hold" nodeType="withEffect">
                                  <p:stCondLst>
                                    <p:cond delay="2000"/>
                                  </p:stCondLst>
                                  <p:childTnLst>
                                    <p:set>
                                      <p:cBhvr>
                                        <p:cTn id="21" dur="1" fill="hold">
                                          <p:stCondLst>
                                            <p:cond delay="0"/>
                                          </p:stCondLst>
                                        </p:cTn>
                                        <p:tgtEl>
                                          <p:spTgt spid="39"/>
                                        </p:tgtEl>
                                        <p:attrNameLst>
                                          <p:attrName>style.visibility</p:attrName>
                                        </p:attrNameLst>
                                      </p:cBhvr>
                                      <p:to>
                                        <p:strVal val="visible"/>
                                      </p:to>
                                    </p:set>
                                    <p:anim calcmode="lin" valueType="num">
                                      <p:cBhvr>
                                        <p:cTn id="22" dur="1000" fill="hold"/>
                                        <p:tgtEl>
                                          <p:spTgt spid="39"/>
                                        </p:tgtEl>
                                        <p:attrNameLst>
                                          <p:attrName>ppt_w</p:attrName>
                                        </p:attrNameLst>
                                      </p:cBhvr>
                                      <p:tavLst>
                                        <p:tav tm="0">
                                          <p:val>
                                            <p:fltVal val="0"/>
                                          </p:val>
                                        </p:tav>
                                        <p:tav tm="100000">
                                          <p:val>
                                            <p:strVal val="#ppt_w"/>
                                          </p:val>
                                        </p:tav>
                                      </p:tavLst>
                                    </p:anim>
                                    <p:anim calcmode="lin" valueType="num">
                                      <p:cBhvr>
                                        <p:cTn id="23" dur="1000" fill="hold"/>
                                        <p:tgtEl>
                                          <p:spTgt spid="39"/>
                                        </p:tgtEl>
                                        <p:attrNameLst>
                                          <p:attrName>ppt_h</p:attrName>
                                        </p:attrNameLst>
                                      </p:cBhvr>
                                      <p:tavLst>
                                        <p:tav tm="0">
                                          <p:val>
                                            <p:fltVal val="0"/>
                                          </p:val>
                                        </p:tav>
                                        <p:tav tm="100000">
                                          <p:val>
                                            <p:strVal val="#ppt_h"/>
                                          </p:val>
                                        </p:tav>
                                      </p:tavLst>
                                    </p:anim>
                                    <p:animEffect transition="in" filter="fade">
                                      <p:cBhvr>
                                        <p:cTn id="24" dur="1000"/>
                                        <p:tgtEl>
                                          <p:spTgt spid="39"/>
                                        </p:tgtEl>
                                      </p:cBhvr>
                                    </p:animEffect>
                                  </p:childTnLst>
                                </p:cTn>
                              </p:par>
                              <p:par>
                                <p:cTn id="25" presetID="53" presetClass="entr" presetSubtype="16" fill="hold" nodeType="withEffect">
                                  <p:stCondLst>
                                    <p:cond delay="20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1000" fill="hold"/>
                                        <p:tgtEl>
                                          <p:spTgt spid="40"/>
                                        </p:tgtEl>
                                        <p:attrNameLst>
                                          <p:attrName>ppt_w</p:attrName>
                                        </p:attrNameLst>
                                      </p:cBhvr>
                                      <p:tavLst>
                                        <p:tav tm="0">
                                          <p:val>
                                            <p:fltVal val="0"/>
                                          </p:val>
                                        </p:tav>
                                        <p:tav tm="100000">
                                          <p:val>
                                            <p:strVal val="#ppt_w"/>
                                          </p:val>
                                        </p:tav>
                                      </p:tavLst>
                                    </p:anim>
                                    <p:anim calcmode="lin" valueType="num">
                                      <p:cBhvr>
                                        <p:cTn id="28" dur="1000" fill="hold"/>
                                        <p:tgtEl>
                                          <p:spTgt spid="40"/>
                                        </p:tgtEl>
                                        <p:attrNameLst>
                                          <p:attrName>ppt_h</p:attrName>
                                        </p:attrNameLst>
                                      </p:cBhvr>
                                      <p:tavLst>
                                        <p:tav tm="0">
                                          <p:val>
                                            <p:fltVal val="0"/>
                                          </p:val>
                                        </p:tav>
                                        <p:tav tm="100000">
                                          <p:val>
                                            <p:strVal val="#ppt_h"/>
                                          </p:val>
                                        </p:tav>
                                      </p:tavLst>
                                    </p:anim>
                                    <p:animEffect transition="in" filter="fade">
                                      <p:cBhvr>
                                        <p:cTn id="29" dur="1000"/>
                                        <p:tgtEl>
                                          <p:spTgt spid="40"/>
                                        </p:tgtEl>
                                      </p:cBhvr>
                                    </p:animEffect>
                                  </p:childTnLst>
                                </p:cTn>
                              </p:par>
                              <p:par>
                                <p:cTn id="30" presetID="41" presetClass="entr" presetSubtype="0" fill="hold" grpId="0" nodeType="withEffect">
                                  <p:stCondLst>
                                    <p:cond delay="3000"/>
                                  </p:stCondLst>
                                  <p:iterate type="lt">
                                    <p:tmPct val="10000"/>
                                  </p:iterate>
                                  <p:childTnLst>
                                    <p:set>
                                      <p:cBhvr>
                                        <p:cTn id="31" dur="1" fill="hold">
                                          <p:stCondLst>
                                            <p:cond delay="0"/>
                                          </p:stCondLst>
                                        </p:cTn>
                                        <p:tgtEl>
                                          <p:spTgt spid="47"/>
                                        </p:tgtEl>
                                        <p:attrNameLst>
                                          <p:attrName>style.visibility</p:attrName>
                                        </p:attrNameLst>
                                      </p:cBhvr>
                                      <p:to>
                                        <p:strVal val="visible"/>
                                      </p:to>
                                    </p:set>
                                    <p:anim calcmode="lin" valueType="num">
                                      <p:cBhvr>
                                        <p:cTn id="32" dur="75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3" dur="750" fill="hold"/>
                                        <p:tgtEl>
                                          <p:spTgt spid="47"/>
                                        </p:tgtEl>
                                        <p:attrNameLst>
                                          <p:attrName>ppt_y</p:attrName>
                                        </p:attrNameLst>
                                      </p:cBhvr>
                                      <p:tavLst>
                                        <p:tav tm="0">
                                          <p:val>
                                            <p:strVal val="#ppt_y"/>
                                          </p:val>
                                        </p:tav>
                                        <p:tav tm="100000">
                                          <p:val>
                                            <p:strVal val="#ppt_y"/>
                                          </p:val>
                                        </p:tav>
                                      </p:tavLst>
                                    </p:anim>
                                    <p:anim calcmode="lin" valueType="num">
                                      <p:cBhvr>
                                        <p:cTn id="34" dur="75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5" dur="75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6" dur="750" tmFilter="0,0; .5, 1; 1, 1"/>
                                        <p:tgtEl>
                                          <p:spTgt spid="47"/>
                                        </p:tgtEl>
                                      </p:cBhvr>
                                    </p:animEffect>
                                  </p:childTnLst>
                                </p:cTn>
                              </p:par>
                              <p:par>
                                <p:cTn id="37" presetID="41" presetClass="entr" presetSubtype="0" fill="hold" grpId="0" nodeType="withEffect">
                                  <p:stCondLst>
                                    <p:cond delay="3000"/>
                                  </p:stCondLst>
                                  <p:iterate type="lt">
                                    <p:tmPct val="10000"/>
                                  </p:iterate>
                                  <p:childTnLst>
                                    <p:set>
                                      <p:cBhvr>
                                        <p:cTn id="38" dur="1" fill="hold">
                                          <p:stCondLst>
                                            <p:cond delay="0"/>
                                          </p:stCondLst>
                                        </p:cTn>
                                        <p:tgtEl>
                                          <p:spTgt spid="49"/>
                                        </p:tgtEl>
                                        <p:attrNameLst>
                                          <p:attrName>style.visibility</p:attrName>
                                        </p:attrNameLst>
                                      </p:cBhvr>
                                      <p:to>
                                        <p:strVal val="visible"/>
                                      </p:to>
                                    </p:set>
                                    <p:anim calcmode="lin" valueType="num">
                                      <p:cBhvr>
                                        <p:cTn id="39" dur="75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40" dur="750" fill="hold"/>
                                        <p:tgtEl>
                                          <p:spTgt spid="49"/>
                                        </p:tgtEl>
                                        <p:attrNameLst>
                                          <p:attrName>ppt_y</p:attrName>
                                        </p:attrNameLst>
                                      </p:cBhvr>
                                      <p:tavLst>
                                        <p:tav tm="0">
                                          <p:val>
                                            <p:strVal val="#ppt_y"/>
                                          </p:val>
                                        </p:tav>
                                        <p:tav tm="100000">
                                          <p:val>
                                            <p:strVal val="#ppt_y"/>
                                          </p:val>
                                        </p:tav>
                                      </p:tavLst>
                                    </p:anim>
                                    <p:anim calcmode="lin" valueType="num">
                                      <p:cBhvr>
                                        <p:cTn id="41" dur="75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42" dur="75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43" dur="750" tmFilter="0,0; .5, 1; 1, 1"/>
                                        <p:tgtEl>
                                          <p:spTgt spid="49"/>
                                        </p:tgtEl>
                                      </p:cBhvr>
                                    </p:animEffect>
                                  </p:childTnLst>
                                </p:cTn>
                              </p:par>
                              <p:par>
                                <p:cTn id="44" presetID="41" presetClass="entr" presetSubtype="0" fill="hold" grpId="0" nodeType="withEffect">
                                  <p:stCondLst>
                                    <p:cond delay="3000"/>
                                  </p:stCondLst>
                                  <p:iterate type="lt">
                                    <p:tmPct val="10000"/>
                                  </p:iterate>
                                  <p:childTnLst>
                                    <p:set>
                                      <p:cBhvr>
                                        <p:cTn id="45" dur="1" fill="hold">
                                          <p:stCondLst>
                                            <p:cond delay="0"/>
                                          </p:stCondLst>
                                        </p:cTn>
                                        <p:tgtEl>
                                          <p:spTgt spid="51"/>
                                        </p:tgtEl>
                                        <p:attrNameLst>
                                          <p:attrName>style.visibility</p:attrName>
                                        </p:attrNameLst>
                                      </p:cBhvr>
                                      <p:to>
                                        <p:strVal val="visible"/>
                                      </p:to>
                                    </p:set>
                                    <p:anim calcmode="lin" valueType="num">
                                      <p:cBhvr>
                                        <p:cTn id="46" dur="75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47" dur="750" fill="hold"/>
                                        <p:tgtEl>
                                          <p:spTgt spid="51"/>
                                        </p:tgtEl>
                                        <p:attrNameLst>
                                          <p:attrName>ppt_y</p:attrName>
                                        </p:attrNameLst>
                                      </p:cBhvr>
                                      <p:tavLst>
                                        <p:tav tm="0">
                                          <p:val>
                                            <p:strVal val="#ppt_y"/>
                                          </p:val>
                                        </p:tav>
                                        <p:tav tm="100000">
                                          <p:val>
                                            <p:strVal val="#ppt_y"/>
                                          </p:val>
                                        </p:tav>
                                      </p:tavLst>
                                    </p:anim>
                                    <p:anim calcmode="lin" valueType="num">
                                      <p:cBhvr>
                                        <p:cTn id="48" dur="75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49" dur="75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750" tmFilter="0,0; .5, 1; 1, 1"/>
                                        <p:tgtEl>
                                          <p:spTgt spid="51"/>
                                        </p:tgtEl>
                                      </p:cBhvr>
                                    </p:animEffect>
                                  </p:childTnLst>
                                </p:cTn>
                              </p:par>
                              <p:par>
                                <p:cTn id="51" presetID="14" presetClass="entr" presetSubtype="10" fill="hold" grpId="0" nodeType="withEffect">
                                  <p:stCondLst>
                                    <p:cond delay="4000"/>
                                  </p:stCondLst>
                                  <p:childTnLst>
                                    <p:set>
                                      <p:cBhvr>
                                        <p:cTn id="52" dur="1" fill="hold">
                                          <p:stCondLst>
                                            <p:cond delay="0"/>
                                          </p:stCondLst>
                                        </p:cTn>
                                        <p:tgtEl>
                                          <p:spTgt spid="48"/>
                                        </p:tgtEl>
                                        <p:attrNameLst>
                                          <p:attrName>style.visibility</p:attrName>
                                        </p:attrNameLst>
                                      </p:cBhvr>
                                      <p:to>
                                        <p:strVal val="visible"/>
                                      </p:to>
                                    </p:set>
                                    <p:animEffect transition="in" filter="randombar(horizontal)">
                                      <p:cBhvr>
                                        <p:cTn id="53" dur="750"/>
                                        <p:tgtEl>
                                          <p:spTgt spid="48"/>
                                        </p:tgtEl>
                                      </p:cBhvr>
                                    </p:animEffect>
                                  </p:childTnLst>
                                </p:cTn>
                              </p:par>
                              <p:par>
                                <p:cTn id="54" presetID="14" presetClass="entr" presetSubtype="10" fill="hold" grpId="0" nodeType="withEffect">
                                  <p:stCondLst>
                                    <p:cond delay="4000"/>
                                  </p:stCondLst>
                                  <p:childTnLst>
                                    <p:set>
                                      <p:cBhvr>
                                        <p:cTn id="55" dur="1" fill="hold">
                                          <p:stCondLst>
                                            <p:cond delay="0"/>
                                          </p:stCondLst>
                                        </p:cTn>
                                        <p:tgtEl>
                                          <p:spTgt spid="50"/>
                                        </p:tgtEl>
                                        <p:attrNameLst>
                                          <p:attrName>style.visibility</p:attrName>
                                        </p:attrNameLst>
                                      </p:cBhvr>
                                      <p:to>
                                        <p:strVal val="visible"/>
                                      </p:to>
                                    </p:set>
                                    <p:animEffect transition="in" filter="randombar(horizontal)">
                                      <p:cBhvr>
                                        <p:cTn id="56" dur="750"/>
                                        <p:tgtEl>
                                          <p:spTgt spid="50"/>
                                        </p:tgtEl>
                                      </p:cBhvr>
                                    </p:animEffect>
                                  </p:childTnLst>
                                </p:cTn>
                              </p:par>
                              <p:par>
                                <p:cTn id="57" presetID="14" presetClass="entr" presetSubtype="10" fill="hold" grpId="0" nodeType="withEffect">
                                  <p:stCondLst>
                                    <p:cond delay="4000"/>
                                  </p:stCondLst>
                                  <p:childTnLst>
                                    <p:set>
                                      <p:cBhvr>
                                        <p:cTn id="58" dur="1" fill="hold">
                                          <p:stCondLst>
                                            <p:cond delay="0"/>
                                          </p:stCondLst>
                                        </p:cTn>
                                        <p:tgtEl>
                                          <p:spTgt spid="52"/>
                                        </p:tgtEl>
                                        <p:attrNameLst>
                                          <p:attrName>style.visibility</p:attrName>
                                        </p:attrNameLst>
                                      </p:cBhvr>
                                      <p:to>
                                        <p:strVal val="visible"/>
                                      </p:to>
                                    </p:set>
                                    <p:animEffect transition="in" filter="randombar(horizontal)">
                                      <p:cBhvr>
                                        <p:cTn id="59"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17" y="1712855"/>
            <a:ext cx="12203017" cy="3128550"/>
            <a:chOff x="-11017" y="1897695"/>
            <a:chExt cx="12203017" cy="3128550"/>
          </a:xfrm>
        </p:grpSpPr>
        <p:sp>
          <p:nvSpPr>
            <p:cNvPr id="54" name="矩形 53"/>
            <p:cNvSpPr/>
            <p:nvPr/>
          </p:nvSpPr>
          <p:spPr>
            <a:xfrm>
              <a:off x="-11017" y="1897695"/>
              <a:ext cx="12203017" cy="3128550"/>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a:extLst>
                <a:ext uri="{28A0092B-C50C-407E-A947-70E740481C1C}">
                  <a14:useLocalDpi xmlns:a14="http://schemas.microsoft.com/office/drawing/2010/main" xmlns="" val="0"/>
                </a:ext>
              </a:extLst>
            </a:blip>
            <a:srcRect l="10399"/>
            <a:stretch/>
          </p:blipFill>
          <p:spPr>
            <a:xfrm>
              <a:off x="-11016" y="1897695"/>
              <a:ext cx="5574534" cy="3128550"/>
            </a:xfrm>
            <a:prstGeom prst="rect">
              <a:avLst/>
            </a:prstGeom>
          </p:spPr>
        </p:pic>
        <p:pic>
          <p:nvPicPr>
            <p:cNvPr id="11" name="图片 10"/>
            <p:cNvPicPr>
              <a:picLocks noChangeAspect="1"/>
            </p:cNvPicPr>
            <p:nvPr/>
          </p:nvPicPr>
          <p:blipFill rotWithShape="1">
            <a:blip r:embed="rId2">
              <a:extLst>
                <a:ext uri="{28A0092B-C50C-407E-A947-70E740481C1C}">
                  <a14:useLocalDpi xmlns:a14="http://schemas.microsoft.com/office/drawing/2010/main" xmlns="" val="0"/>
                </a:ext>
              </a:extLst>
            </a:blip>
            <a:srcRect l="10399"/>
            <a:stretch/>
          </p:blipFill>
          <p:spPr>
            <a:xfrm flipH="1">
              <a:off x="6614117" y="1897695"/>
              <a:ext cx="5574534" cy="3128550"/>
            </a:xfrm>
            <a:prstGeom prst="rect">
              <a:avLst/>
            </a:prstGeom>
          </p:spPr>
        </p:pic>
      </p:grpSp>
      <p:pic>
        <p:nvPicPr>
          <p:cNvPr id="25" name="图片 2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96587" y="827228"/>
            <a:ext cx="3036926" cy="3016390"/>
          </a:xfrm>
          <a:prstGeom prst="rect">
            <a:avLst/>
          </a:prstGeom>
          <a:effectLst>
            <a:outerShdw blurRad="50800" dist="38100" dir="5400000" algn="t" rotWithShape="0">
              <a:prstClr val="black">
                <a:alpha val="40000"/>
              </a:prstClr>
            </a:outerShdw>
          </a:effectLst>
        </p:spPr>
      </p:pic>
      <p:sp>
        <p:nvSpPr>
          <p:cNvPr id="48" name="矩形 47"/>
          <p:cNvSpPr/>
          <p:nvPr/>
        </p:nvSpPr>
        <p:spPr>
          <a:xfrm>
            <a:off x="4577167" y="3843618"/>
            <a:ext cx="4031873" cy="861774"/>
          </a:xfrm>
          <a:prstGeom prst="rect">
            <a:avLst/>
          </a:prstGeom>
          <a:ln>
            <a:noFill/>
          </a:ln>
        </p:spPr>
        <p:txBody>
          <a:bodyPr vert="horz" wrap="none">
            <a:spAutoFit/>
          </a:bodyPr>
          <a:lstStyle/>
          <a:p>
            <a:r>
              <a:rPr lang="zh-CN" altLang="en-US" sz="4800" dirty="0" smtClean="0">
                <a:solidFill>
                  <a:srgbClr val="0D3381"/>
                </a:solidFill>
                <a:latin typeface="方正准圆简体" panose="03000509000000000000" pitchFamily="65" charset="-122"/>
                <a:ea typeface="方正准圆简体" panose="03000509000000000000" pitchFamily="65" charset="-122"/>
              </a:rPr>
              <a:t>添加</a:t>
            </a:r>
            <a:r>
              <a:rPr lang="zh-CN" altLang="en-US" sz="4800" dirty="0">
                <a:solidFill>
                  <a:srgbClr val="0D3381"/>
                </a:solidFill>
                <a:latin typeface="方正准圆简体" panose="03000509000000000000" pitchFamily="65" charset="-122"/>
                <a:ea typeface="方正准圆简体" panose="03000509000000000000" pitchFamily="65" charset="-122"/>
              </a:rPr>
              <a:t>文字内容</a:t>
            </a:r>
          </a:p>
        </p:txBody>
      </p:sp>
      <p:sp>
        <p:nvSpPr>
          <p:cNvPr id="49" name="矩形 48"/>
          <p:cNvSpPr/>
          <p:nvPr/>
        </p:nvSpPr>
        <p:spPr>
          <a:xfrm>
            <a:off x="3526054" y="3782062"/>
            <a:ext cx="1165704" cy="984885"/>
          </a:xfrm>
          <a:prstGeom prst="rect">
            <a:avLst/>
          </a:prstGeom>
          <a:ln>
            <a:noFill/>
          </a:ln>
        </p:spPr>
        <p:txBody>
          <a:bodyPr vert="horz" wrap="none">
            <a:spAutoFit/>
          </a:bodyPr>
          <a:lstStyle/>
          <a:p>
            <a:r>
              <a:rPr lang="en-US" altLang="zh-CN" sz="5800" dirty="0" smtClean="0">
                <a:solidFill>
                  <a:srgbClr val="0D3381"/>
                </a:solidFill>
                <a:latin typeface="方正准圆简体" panose="03000509000000000000" pitchFamily="65" charset="-122"/>
                <a:ea typeface="方正准圆简体" panose="03000509000000000000" pitchFamily="65" charset="-122"/>
                <a:cs typeface="Open Sans Semibold" panose="020B0706030804020204" pitchFamily="34" charset="0"/>
              </a:rPr>
              <a:t>04.</a:t>
            </a:r>
            <a:endParaRPr lang="zh-CN" altLang="en-US" sz="5800" dirty="0">
              <a:solidFill>
                <a:srgbClr val="0D3381"/>
              </a:solidFill>
              <a:latin typeface="方正准圆简体" panose="03000509000000000000" pitchFamily="65" charset="-122"/>
              <a:ea typeface="方正准圆简体" panose="03000509000000000000" pitchFamily="65" charset="-122"/>
              <a:cs typeface="Open Sans Semibold" panose="020B0706030804020204" pitchFamily="34" charset="0"/>
            </a:endParaRPr>
          </a:p>
        </p:txBody>
      </p:sp>
      <p:pic>
        <p:nvPicPr>
          <p:cNvPr id="5" name="图片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909762" y="5772149"/>
            <a:ext cx="8410575" cy="1091921"/>
          </a:xfrm>
          <a:prstGeom prst="rect">
            <a:avLst/>
          </a:prstGeom>
        </p:spPr>
      </p:pic>
      <p:pic>
        <p:nvPicPr>
          <p:cNvPr id="51" name="图片 50"/>
          <p:cNvPicPr>
            <a:picLocks noChangeAspect="1"/>
          </p:cNvPicPr>
          <p:nvPr/>
        </p:nvPicPr>
        <p:blipFill rotWithShape="1">
          <a:blip r:embed="rId5" cstate="print">
            <a:extLst>
              <a:ext uri="{28A0092B-C50C-407E-A947-70E740481C1C}">
                <a14:useLocalDpi xmlns:a14="http://schemas.microsoft.com/office/drawing/2010/main" xmlns="" val="0"/>
              </a:ext>
            </a:extLst>
          </a:blip>
          <a:srcRect l="34887" b="46497"/>
          <a:stretch/>
        </p:blipFill>
        <p:spPr>
          <a:xfrm flipH="1">
            <a:off x="10050959" y="5484948"/>
            <a:ext cx="2769786" cy="1388126"/>
          </a:xfrm>
          <a:prstGeom prst="rect">
            <a:avLst/>
          </a:prstGeom>
        </p:spPr>
      </p:pic>
      <p:pic>
        <p:nvPicPr>
          <p:cNvPr id="50" name="图片 49"/>
          <p:cNvPicPr>
            <a:picLocks noChangeAspect="1"/>
          </p:cNvPicPr>
          <p:nvPr/>
        </p:nvPicPr>
        <p:blipFill rotWithShape="1">
          <a:blip r:embed="rId6" cstate="print">
            <a:extLst>
              <a:ext uri="{28A0092B-C50C-407E-A947-70E740481C1C}">
                <a14:useLocalDpi xmlns:a14="http://schemas.microsoft.com/office/drawing/2010/main" xmlns="" val="0"/>
              </a:ext>
            </a:extLst>
          </a:blip>
          <a:srcRect l="34615" b="46497"/>
          <a:stretch/>
        </p:blipFill>
        <p:spPr>
          <a:xfrm>
            <a:off x="-590646" y="5484948"/>
            <a:ext cx="2781396" cy="1388126"/>
          </a:xfrm>
          <a:prstGeom prst="rect">
            <a:avLst/>
          </a:prstGeom>
        </p:spPr>
      </p:pic>
    </p:spTree>
    <p:extLst>
      <p:ext uri="{BB962C8B-B14F-4D97-AF65-F5344CB8AC3E}">
        <p14:creationId xmlns:p14="http://schemas.microsoft.com/office/powerpoint/2010/main" xmlns="" val="2576683018"/>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750"/>
                                        <p:tgtEl>
                                          <p:spTgt spid="2"/>
                                        </p:tgtEl>
                                      </p:cBhvr>
                                    </p:animEffect>
                                  </p:childTnLst>
                                </p:cTn>
                              </p:par>
                              <p:par>
                                <p:cTn id="8" presetID="53" presetClass="entr" presetSubtype="16" fill="hold" nodeType="withEffect">
                                  <p:stCondLst>
                                    <p:cond delay="500"/>
                                  </p:stCondLst>
                                  <p:childTnLst>
                                    <p:set>
                                      <p:cBhvr>
                                        <p:cTn id="9" dur="1" fill="hold">
                                          <p:stCondLst>
                                            <p:cond delay="0"/>
                                          </p:stCondLst>
                                        </p:cTn>
                                        <p:tgtEl>
                                          <p:spTgt spid="25"/>
                                        </p:tgtEl>
                                        <p:attrNameLst>
                                          <p:attrName>style.visibility</p:attrName>
                                        </p:attrNameLst>
                                      </p:cBhvr>
                                      <p:to>
                                        <p:strVal val="visible"/>
                                      </p:to>
                                    </p:set>
                                    <p:anim calcmode="lin" valueType="num">
                                      <p:cBhvr>
                                        <p:cTn id="10" dur="1000" fill="hold"/>
                                        <p:tgtEl>
                                          <p:spTgt spid="25"/>
                                        </p:tgtEl>
                                        <p:attrNameLst>
                                          <p:attrName>ppt_w</p:attrName>
                                        </p:attrNameLst>
                                      </p:cBhvr>
                                      <p:tavLst>
                                        <p:tav tm="0">
                                          <p:val>
                                            <p:fltVal val="0"/>
                                          </p:val>
                                        </p:tav>
                                        <p:tav tm="100000">
                                          <p:val>
                                            <p:strVal val="#ppt_w"/>
                                          </p:val>
                                        </p:tav>
                                      </p:tavLst>
                                    </p:anim>
                                    <p:anim calcmode="lin" valueType="num">
                                      <p:cBhvr>
                                        <p:cTn id="11" dur="1000" fill="hold"/>
                                        <p:tgtEl>
                                          <p:spTgt spid="25"/>
                                        </p:tgtEl>
                                        <p:attrNameLst>
                                          <p:attrName>ppt_h</p:attrName>
                                        </p:attrNameLst>
                                      </p:cBhvr>
                                      <p:tavLst>
                                        <p:tav tm="0">
                                          <p:val>
                                            <p:fltVal val="0"/>
                                          </p:val>
                                        </p:tav>
                                        <p:tav tm="100000">
                                          <p:val>
                                            <p:strVal val="#ppt_h"/>
                                          </p:val>
                                        </p:tav>
                                      </p:tavLst>
                                    </p:anim>
                                    <p:animEffect transition="in" filter="fade">
                                      <p:cBhvr>
                                        <p:cTn id="12" dur="1000"/>
                                        <p:tgtEl>
                                          <p:spTgt spid="25"/>
                                        </p:tgtEl>
                                      </p:cBhvr>
                                    </p:animEffect>
                                  </p:childTnLst>
                                </p:cTn>
                              </p:par>
                              <p:par>
                                <p:cTn id="13" presetID="22" presetClass="entr" presetSubtype="8" fill="hold" grpId="0" nodeType="withEffect">
                                  <p:stCondLst>
                                    <p:cond delay="150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par>
                                <p:cTn id="16" presetID="41" presetClass="entr" presetSubtype="0" fill="hold" grpId="0" nodeType="withEffect">
                                  <p:stCondLst>
                                    <p:cond delay="2000"/>
                                  </p:stCondLst>
                                  <p:iterate type="lt">
                                    <p:tmPct val="10000"/>
                                  </p:iterate>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8"/>
                                        </p:tgtEl>
                                        <p:attrNameLst>
                                          <p:attrName>ppt_y</p:attrName>
                                        </p:attrNameLst>
                                      </p:cBhvr>
                                      <p:tavLst>
                                        <p:tav tm="0">
                                          <p:val>
                                            <p:strVal val="#ppt_y"/>
                                          </p:val>
                                        </p:tav>
                                        <p:tav tm="100000">
                                          <p:val>
                                            <p:strVal val="#ppt_y"/>
                                          </p:val>
                                        </p:tav>
                                      </p:tavLst>
                                    </p:anim>
                                    <p:anim calcmode="lin" valueType="num">
                                      <p:cBhvr>
                                        <p:cTn id="20"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8"/>
                                        </p:tgtEl>
                                      </p:cBhvr>
                                    </p:animEffect>
                                  </p:childTnLst>
                                </p:cTn>
                              </p:par>
                              <p:par>
                                <p:cTn id="23" presetID="2" presetClass="entr" presetSubtype="2" fill="hold" nodeType="withEffect">
                                  <p:stCondLst>
                                    <p:cond delay="30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300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ppt_y"/>
                                          </p:val>
                                        </p:tav>
                                        <p:tav tm="100000">
                                          <p:val>
                                            <p:strVal val="#ppt_y"/>
                                          </p:val>
                                        </p:tav>
                                      </p:tavLst>
                                    </p:anim>
                                  </p:childTnLst>
                                </p:cTn>
                              </p:par>
                              <p:par>
                                <p:cTn id="31" presetID="42" presetClass="entr" presetSubtype="0" fill="hold" nodeType="withEffect">
                                  <p:stCondLst>
                                    <p:cond delay="300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4514" y="655726"/>
            <a:ext cx="12220935" cy="5630127"/>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051533" y="1099936"/>
            <a:ext cx="3969331" cy="4731154"/>
          </a:xfrm>
          <a:prstGeom prst="rect">
            <a:avLst/>
          </a:prstGeom>
        </p:spPr>
      </p:pic>
      <p:sp>
        <p:nvSpPr>
          <p:cNvPr id="43" name="矩形 42"/>
          <p:cNvSpPr/>
          <p:nvPr/>
        </p:nvSpPr>
        <p:spPr>
          <a:xfrm>
            <a:off x="2966054" y="3902819"/>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4" name="矩形 43"/>
          <p:cNvSpPr/>
          <p:nvPr/>
        </p:nvSpPr>
        <p:spPr>
          <a:xfrm>
            <a:off x="2966054" y="4379873"/>
            <a:ext cx="3219422" cy="867930"/>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48" name="图片 4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50494" y="4005193"/>
            <a:ext cx="1320914" cy="1241222"/>
          </a:xfrm>
          <a:prstGeom prst="rect">
            <a:avLst/>
          </a:prstGeom>
        </p:spPr>
      </p:pic>
      <p:sp>
        <p:nvSpPr>
          <p:cNvPr id="52" name="矩形 51"/>
          <p:cNvSpPr/>
          <p:nvPr/>
        </p:nvSpPr>
        <p:spPr>
          <a:xfrm>
            <a:off x="2826799" y="1742387"/>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53" name="矩形 52"/>
          <p:cNvSpPr/>
          <p:nvPr/>
        </p:nvSpPr>
        <p:spPr>
          <a:xfrm>
            <a:off x="2826799" y="2219441"/>
            <a:ext cx="3219422" cy="867930"/>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54" name="图片 5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311239" y="1844761"/>
            <a:ext cx="1320914" cy="1241222"/>
          </a:xfrm>
          <a:prstGeom prst="rect">
            <a:avLst/>
          </a:prstGeom>
        </p:spPr>
      </p:pic>
    </p:spTree>
    <p:extLst>
      <p:ext uri="{BB962C8B-B14F-4D97-AF65-F5344CB8AC3E}">
        <p14:creationId xmlns:p14="http://schemas.microsoft.com/office/powerpoint/2010/main" xmlns="" val="3489343671"/>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0-#ppt_w/2"/>
                                          </p:val>
                                        </p:tav>
                                        <p:tav tm="100000">
                                          <p:val>
                                            <p:strVal val="#ppt_x"/>
                                          </p:val>
                                        </p:tav>
                                      </p:tavLst>
                                    </p:anim>
                                    <p:anim calcmode="lin" valueType="num">
                                      <p:cBhvr additive="base">
                                        <p:cTn id="12" dur="500" fill="hold"/>
                                        <p:tgtEl>
                                          <p:spTgt spid="54"/>
                                        </p:tgtEl>
                                        <p:attrNameLst>
                                          <p:attrName>ppt_y</p:attrName>
                                        </p:attrNameLst>
                                      </p:cBhvr>
                                      <p:tavLst>
                                        <p:tav tm="0">
                                          <p:val>
                                            <p:strVal val="#ppt_y"/>
                                          </p:val>
                                        </p:tav>
                                        <p:tav tm="100000">
                                          <p:val>
                                            <p:strVal val="#ppt_y"/>
                                          </p:val>
                                        </p:tav>
                                      </p:tavLst>
                                    </p:anim>
                                  </p:childTnLst>
                                </p:cTn>
                              </p:par>
                              <p:par>
                                <p:cTn id="13" presetID="56" presetClass="entr" presetSubtype="0" fill="hold" grpId="0" nodeType="withEffect">
                                  <p:stCondLst>
                                    <p:cond delay="1000"/>
                                  </p:stCondLst>
                                  <p:iterate type="lt">
                                    <p:tmPct val="10000"/>
                                  </p:iterate>
                                  <p:childTnLst>
                                    <p:set>
                                      <p:cBhvr>
                                        <p:cTn id="14" dur="1" fill="hold">
                                          <p:stCondLst>
                                            <p:cond delay="0"/>
                                          </p:stCondLst>
                                        </p:cTn>
                                        <p:tgtEl>
                                          <p:spTgt spid="43"/>
                                        </p:tgtEl>
                                        <p:attrNameLst>
                                          <p:attrName>style.visibility</p:attrName>
                                        </p:attrNameLst>
                                      </p:cBhvr>
                                      <p:to>
                                        <p:strVal val="visible"/>
                                      </p:to>
                                    </p:set>
                                    <p:anim by="(-#ppt_w*2)" calcmode="lin" valueType="num">
                                      <p:cBhvr rctx="PPT">
                                        <p:cTn id="15" dur="500" autoRev="1" fill="hold">
                                          <p:stCondLst>
                                            <p:cond delay="0"/>
                                          </p:stCondLst>
                                        </p:cTn>
                                        <p:tgtEl>
                                          <p:spTgt spid="43"/>
                                        </p:tgtEl>
                                        <p:attrNameLst>
                                          <p:attrName>ppt_w</p:attrName>
                                        </p:attrNameLst>
                                      </p:cBhvr>
                                    </p:anim>
                                    <p:anim by="(#ppt_w*0.50)" calcmode="lin" valueType="num">
                                      <p:cBhvr>
                                        <p:cTn id="16" dur="500" decel="50000" autoRev="1" fill="hold">
                                          <p:stCondLst>
                                            <p:cond delay="0"/>
                                          </p:stCondLst>
                                        </p:cTn>
                                        <p:tgtEl>
                                          <p:spTgt spid="43"/>
                                        </p:tgtEl>
                                        <p:attrNameLst>
                                          <p:attrName>ppt_x</p:attrName>
                                        </p:attrNameLst>
                                      </p:cBhvr>
                                    </p:anim>
                                    <p:anim from="(-#ppt_h/2)" to="(#ppt_y)" calcmode="lin" valueType="num">
                                      <p:cBhvr>
                                        <p:cTn id="17" dur="1000" fill="hold">
                                          <p:stCondLst>
                                            <p:cond delay="0"/>
                                          </p:stCondLst>
                                        </p:cTn>
                                        <p:tgtEl>
                                          <p:spTgt spid="43"/>
                                        </p:tgtEl>
                                        <p:attrNameLst>
                                          <p:attrName>ppt_y</p:attrName>
                                        </p:attrNameLst>
                                      </p:cBhvr>
                                    </p:anim>
                                    <p:animRot by="21600000">
                                      <p:cBhvr>
                                        <p:cTn id="18" dur="1000" fill="hold">
                                          <p:stCondLst>
                                            <p:cond delay="0"/>
                                          </p:stCondLst>
                                        </p:cTn>
                                        <p:tgtEl>
                                          <p:spTgt spid="43"/>
                                        </p:tgtEl>
                                        <p:attrNameLst>
                                          <p:attrName>r</p:attrName>
                                        </p:attrNameLst>
                                      </p:cBhvr>
                                    </p:animRot>
                                  </p:childTnLst>
                                </p:cTn>
                              </p:par>
                              <p:par>
                                <p:cTn id="19" presetID="56" presetClass="entr" presetSubtype="0" fill="hold" grpId="0" nodeType="withEffect">
                                  <p:stCondLst>
                                    <p:cond delay="1000"/>
                                  </p:stCondLst>
                                  <p:iterate type="lt">
                                    <p:tmPct val="10000"/>
                                  </p:iterate>
                                  <p:childTnLst>
                                    <p:set>
                                      <p:cBhvr>
                                        <p:cTn id="20" dur="1" fill="hold">
                                          <p:stCondLst>
                                            <p:cond delay="0"/>
                                          </p:stCondLst>
                                        </p:cTn>
                                        <p:tgtEl>
                                          <p:spTgt spid="52"/>
                                        </p:tgtEl>
                                        <p:attrNameLst>
                                          <p:attrName>style.visibility</p:attrName>
                                        </p:attrNameLst>
                                      </p:cBhvr>
                                      <p:to>
                                        <p:strVal val="visible"/>
                                      </p:to>
                                    </p:set>
                                    <p:anim by="(-#ppt_w*2)" calcmode="lin" valueType="num">
                                      <p:cBhvr rctx="PPT">
                                        <p:cTn id="21" dur="500" autoRev="1" fill="hold">
                                          <p:stCondLst>
                                            <p:cond delay="0"/>
                                          </p:stCondLst>
                                        </p:cTn>
                                        <p:tgtEl>
                                          <p:spTgt spid="52"/>
                                        </p:tgtEl>
                                        <p:attrNameLst>
                                          <p:attrName>ppt_w</p:attrName>
                                        </p:attrNameLst>
                                      </p:cBhvr>
                                    </p:anim>
                                    <p:anim by="(#ppt_w*0.50)" calcmode="lin" valueType="num">
                                      <p:cBhvr>
                                        <p:cTn id="22" dur="500" decel="50000" autoRev="1" fill="hold">
                                          <p:stCondLst>
                                            <p:cond delay="0"/>
                                          </p:stCondLst>
                                        </p:cTn>
                                        <p:tgtEl>
                                          <p:spTgt spid="52"/>
                                        </p:tgtEl>
                                        <p:attrNameLst>
                                          <p:attrName>ppt_x</p:attrName>
                                        </p:attrNameLst>
                                      </p:cBhvr>
                                    </p:anim>
                                    <p:anim from="(-#ppt_h/2)" to="(#ppt_y)" calcmode="lin" valueType="num">
                                      <p:cBhvr>
                                        <p:cTn id="23" dur="1000" fill="hold">
                                          <p:stCondLst>
                                            <p:cond delay="0"/>
                                          </p:stCondLst>
                                        </p:cTn>
                                        <p:tgtEl>
                                          <p:spTgt spid="52"/>
                                        </p:tgtEl>
                                        <p:attrNameLst>
                                          <p:attrName>ppt_y</p:attrName>
                                        </p:attrNameLst>
                                      </p:cBhvr>
                                    </p:anim>
                                    <p:animRot by="21600000">
                                      <p:cBhvr>
                                        <p:cTn id="24" dur="1000" fill="hold">
                                          <p:stCondLst>
                                            <p:cond delay="0"/>
                                          </p:stCondLst>
                                        </p:cTn>
                                        <p:tgtEl>
                                          <p:spTgt spid="52"/>
                                        </p:tgtEl>
                                        <p:attrNameLst>
                                          <p:attrName>r</p:attrName>
                                        </p:attrNameLst>
                                      </p:cBhvr>
                                    </p:animRot>
                                  </p:childTnLst>
                                </p:cTn>
                              </p:par>
                              <p:par>
                                <p:cTn id="25" presetID="14" presetClass="entr" presetSubtype="10" fill="hold" grpId="0" nodeType="withEffect">
                                  <p:stCondLst>
                                    <p:cond delay="2500"/>
                                  </p:stCondLst>
                                  <p:childTnLst>
                                    <p:set>
                                      <p:cBhvr>
                                        <p:cTn id="26" dur="1" fill="hold">
                                          <p:stCondLst>
                                            <p:cond delay="0"/>
                                          </p:stCondLst>
                                        </p:cTn>
                                        <p:tgtEl>
                                          <p:spTgt spid="44"/>
                                        </p:tgtEl>
                                        <p:attrNameLst>
                                          <p:attrName>style.visibility</p:attrName>
                                        </p:attrNameLst>
                                      </p:cBhvr>
                                      <p:to>
                                        <p:strVal val="visible"/>
                                      </p:to>
                                    </p:set>
                                    <p:animEffect transition="in" filter="randombar(horizontal)">
                                      <p:cBhvr>
                                        <p:cTn id="27" dur="750"/>
                                        <p:tgtEl>
                                          <p:spTgt spid="44"/>
                                        </p:tgtEl>
                                      </p:cBhvr>
                                    </p:animEffect>
                                  </p:childTnLst>
                                </p:cTn>
                              </p:par>
                              <p:par>
                                <p:cTn id="28" presetID="14" presetClass="entr" presetSubtype="10" fill="hold" grpId="0" nodeType="withEffect">
                                  <p:stCondLst>
                                    <p:cond delay="2500"/>
                                  </p:stCondLst>
                                  <p:childTnLst>
                                    <p:set>
                                      <p:cBhvr>
                                        <p:cTn id="29" dur="1" fill="hold">
                                          <p:stCondLst>
                                            <p:cond delay="0"/>
                                          </p:stCondLst>
                                        </p:cTn>
                                        <p:tgtEl>
                                          <p:spTgt spid="53"/>
                                        </p:tgtEl>
                                        <p:attrNameLst>
                                          <p:attrName>style.visibility</p:attrName>
                                        </p:attrNameLst>
                                      </p:cBhvr>
                                      <p:to>
                                        <p:strVal val="visible"/>
                                      </p:to>
                                    </p:set>
                                    <p:animEffect transition="in" filter="randombar(horizontal)">
                                      <p:cBhvr>
                                        <p:cTn id="30" dur="750"/>
                                        <p:tgtEl>
                                          <p:spTgt spid="53"/>
                                        </p:tgtEl>
                                      </p:cBhvr>
                                    </p:animEffect>
                                  </p:childTnLst>
                                </p:cTn>
                              </p:par>
                              <p:par>
                                <p:cTn id="31" presetID="53" presetClass="entr" presetSubtype="16" fill="hold" nodeType="withEffect">
                                  <p:stCondLst>
                                    <p:cond delay="3000"/>
                                  </p:stCondLst>
                                  <p:childTnLst>
                                    <p:set>
                                      <p:cBhvr>
                                        <p:cTn id="32" dur="1" fill="hold">
                                          <p:stCondLst>
                                            <p:cond delay="0"/>
                                          </p:stCondLst>
                                        </p:cTn>
                                        <p:tgtEl>
                                          <p:spTgt spid="14"/>
                                        </p:tgtEl>
                                        <p:attrNameLst>
                                          <p:attrName>style.visibility</p:attrName>
                                        </p:attrNameLst>
                                      </p:cBhvr>
                                      <p:to>
                                        <p:strVal val="visible"/>
                                      </p:to>
                                    </p:set>
                                    <p:anim calcmode="lin" valueType="num">
                                      <p:cBhvr>
                                        <p:cTn id="33" dur="750" fill="hold"/>
                                        <p:tgtEl>
                                          <p:spTgt spid="14"/>
                                        </p:tgtEl>
                                        <p:attrNameLst>
                                          <p:attrName>ppt_w</p:attrName>
                                        </p:attrNameLst>
                                      </p:cBhvr>
                                      <p:tavLst>
                                        <p:tav tm="0">
                                          <p:val>
                                            <p:fltVal val="0"/>
                                          </p:val>
                                        </p:tav>
                                        <p:tav tm="100000">
                                          <p:val>
                                            <p:strVal val="#ppt_w"/>
                                          </p:val>
                                        </p:tav>
                                      </p:tavLst>
                                    </p:anim>
                                    <p:anim calcmode="lin" valueType="num">
                                      <p:cBhvr>
                                        <p:cTn id="34" dur="750" fill="hold"/>
                                        <p:tgtEl>
                                          <p:spTgt spid="14"/>
                                        </p:tgtEl>
                                        <p:attrNameLst>
                                          <p:attrName>ppt_h</p:attrName>
                                        </p:attrNameLst>
                                      </p:cBhvr>
                                      <p:tavLst>
                                        <p:tav tm="0">
                                          <p:val>
                                            <p:fltVal val="0"/>
                                          </p:val>
                                        </p:tav>
                                        <p:tav tm="100000">
                                          <p:val>
                                            <p:strVal val="#ppt_h"/>
                                          </p:val>
                                        </p:tav>
                                      </p:tavLst>
                                    </p:anim>
                                    <p:animEffect transition="in" filter="fade">
                                      <p:cBhvr>
                                        <p:cTn id="35"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52" grpId="0"/>
      <p:bldP spid="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H="1">
            <a:off x="4798192" y="0"/>
            <a:ext cx="7393808" cy="6858001"/>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rotWithShape="1">
          <a:blip r:embed="rId2" cstate="print">
            <a:extLst>
              <a:ext uri="{28A0092B-C50C-407E-A947-70E740481C1C}">
                <a14:useLocalDpi xmlns:a14="http://schemas.microsoft.com/office/drawing/2010/main" xmlns="" val="0"/>
              </a:ext>
            </a:extLst>
          </a:blip>
          <a:srcRect l="24372" r="67044"/>
          <a:stretch/>
        </p:blipFill>
        <p:spPr>
          <a:xfrm flipH="1">
            <a:off x="4799962" y="-16433"/>
            <a:ext cx="745248" cy="6874434"/>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xmlns="" val="0"/>
              </a:ext>
            </a:extLst>
          </a:blip>
          <a:srcRect r="78295" b="43446"/>
          <a:stretch/>
        </p:blipFill>
        <p:spPr>
          <a:xfrm>
            <a:off x="6300866" y="1295472"/>
            <a:ext cx="1033908" cy="984030"/>
          </a:xfrm>
          <a:prstGeom prst="rect">
            <a:avLst/>
          </a:prstGeom>
        </p:spPr>
      </p:pic>
      <p:grpSp>
        <p:nvGrpSpPr>
          <p:cNvPr id="62" name="组合 61"/>
          <p:cNvGrpSpPr/>
          <p:nvPr/>
        </p:nvGrpSpPr>
        <p:grpSpPr>
          <a:xfrm>
            <a:off x="776669" y="1437869"/>
            <a:ext cx="1003728" cy="4090826"/>
            <a:chOff x="776669" y="1437869"/>
            <a:chExt cx="1003728" cy="4090826"/>
          </a:xfrm>
        </p:grpSpPr>
        <p:pic>
          <p:nvPicPr>
            <p:cNvPr id="12" name="图片 1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76669" y="1437869"/>
              <a:ext cx="1003728" cy="4090826"/>
            </a:xfrm>
            <a:prstGeom prst="rect">
              <a:avLst/>
            </a:prstGeom>
          </p:spPr>
        </p:pic>
        <p:sp>
          <p:nvSpPr>
            <p:cNvPr id="29" name="矩形 28"/>
            <p:cNvSpPr/>
            <p:nvPr/>
          </p:nvSpPr>
          <p:spPr>
            <a:xfrm>
              <a:off x="906892" y="2140703"/>
              <a:ext cx="707886" cy="2703263"/>
            </a:xfrm>
            <a:prstGeom prst="rect">
              <a:avLst/>
            </a:prstGeom>
            <a:ln>
              <a:noFill/>
            </a:ln>
          </p:spPr>
          <p:txBody>
            <a:bodyPr vert="eaVert" wrap="square">
              <a:spAutoFit/>
            </a:bodyPr>
            <a:lstStyle/>
            <a:p>
              <a:r>
                <a:rPr lang="zh-CN" altLang="en-US" sz="3400" dirty="0">
                  <a:solidFill>
                    <a:schemeClr val="bg1"/>
                  </a:solidFill>
                  <a:latin typeface="张海山草泥马体" panose="02000000000000000000" pitchFamily="2" charset="-122"/>
                  <a:ea typeface="张海山草泥马体" panose="02000000000000000000" pitchFamily="2" charset="-122"/>
                </a:rPr>
                <a:t>添加文字内容</a:t>
              </a:r>
            </a:p>
          </p:txBody>
        </p:sp>
      </p:grpSp>
      <p:sp>
        <p:nvSpPr>
          <p:cNvPr id="49" name="矩形 48"/>
          <p:cNvSpPr/>
          <p:nvPr/>
        </p:nvSpPr>
        <p:spPr>
          <a:xfrm>
            <a:off x="7490380" y="1129282"/>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50" name="矩形 49"/>
          <p:cNvSpPr/>
          <p:nvPr/>
        </p:nvSpPr>
        <p:spPr>
          <a:xfrm>
            <a:off x="7490380" y="1606336"/>
            <a:ext cx="3219422" cy="867930"/>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54" name="矩形 53"/>
          <p:cNvSpPr/>
          <p:nvPr/>
        </p:nvSpPr>
        <p:spPr>
          <a:xfrm>
            <a:off x="2111908" y="1113855"/>
            <a:ext cx="2140748" cy="4819781"/>
          </a:xfrm>
          <a:prstGeom prst="rect">
            <a:avLst/>
          </a:prstGeom>
        </p:spPr>
        <p:txBody>
          <a:bodyPr vert="horz" wrap="square">
            <a:spAutoFit/>
          </a:bodyPr>
          <a:lstStyle/>
          <a:p>
            <a:pPr algn="just">
              <a:lnSpc>
                <a:spcPct val="120000"/>
              </a:lnSpc>
            </a:pPr>
            <a:r>
              <a:rPr lang="zh-CN" altLang="en-US" sz="16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6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文字内容添加文字内容添加文字内容添加文字内容添加文字内容添加文字内容添加文字内容添加文字内容添加文字内容添加文字内容添加文字内容添加文字</a:t>
            </a:r>
            <a:r>
              <a:rPr lang="zh-CN" altLang="en-US" sz="1600" dirty="0" smtClean="0">
                <a:solidFill>
                  <a:srgbClr val="0D3381"/>
                </a:solidFill>
                <a:latin typeface="方正兰亭黑简体" panose="02000000000000000000" pitchFamily="2" charset="-122"/>
                <a:ea typeface="方正兰亭黑简体" panose="02000000000000000000" pitchFamily="2" charset="-122"/>
              </a:rPr>
              <a:t>内容添加</a:t>
            </a:r>
            <a:r>
              <a:rPr lang="zh-CN" altLang="en-US" sz="16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a:t>
            </a:r>
            <a:r>
              <a:rPr lang="zh-CN" altLang="en-US" sz="1600" dirty="0" smtClean="0">
                <a:solidFill>
                  <a:srgbClr val="0D3381"/>
                </a:solidFill>
                <a:latin typeface="方正兰亭黑简体" panose="02000000000000000000" pitchFamily="2" charset="-122"/>
                <a:ea typeface="方正兰亭黑简体" panose="02000000000000000000" pitchFamily="2" charset="-122"/>
              </a:rPr>
              <a:t>内容</a:t>
            </a:r>
            <a:r>
              <a:rPr lang="zh-CN" altLang="en-US" sz="1600" dirty="0">
                <a:solidFill>
                  <a:srgbClr val="0D3381"/>
                </a:solidFill>
                <a:latin typeface="方正兰亭黑简体" panose="02000000000000000000" pitchFamily="2" charset="-122"/>
                <a:ea typeface="方正兰亭黑简体" panose="02000000000000000000" pitchFamily="2" charset="-122"/>
              </a:rPr>
              <a:t>添加文字内容添加文字内容添加文字内容添加文字内容添加文字内容添加文字</a:t>
            </a:r>
            <a:r>
              <a:rPr lang="zh-CN" altLang="en-US" sz="1600" dirty="0" smtClean="0">
                <a:solidFill>
                  <a:srgbClr val="0D3381"/>
                </a:solidFill>
                <a:latin typeface="方正兰亭黑简体" panose="02000000000000000000" pitchFamily="2" charset="-122"/>
                <a:ea typeface="方正兰亭黑简体" panose="02000000000000000000" pitchFamily="2" charset="-122"/>
              </a:rPr>
              <a:t>内容</a:t>
            </a:r>
            <a:endParaRPr lang="zh-CN" altLang="en-US" sz="1600" dirty="0">
              <a:solidFill>
                <a:srgbClr val="0D3381"/>
              </a:solidFill>
              <a:latin typeface="方正兰亭黑简体" panose="02000000000000000000" pitchFamily="2" charset="-122"/>
              <a:ea typeface="方正兰亭黑简体" panose="02000000000000000000" pitchFamily="2" charset="-122"/>
            </a:endParaRPr>
          </a:p>
        </p:txBody>
      </p:sp>
      <p:sp>
        <p:nvSpPr>
          <p:cNvPr id="56" name="矩形 55"/>
          <p:cNvSpPr/>
          <p:nvPr/>
        </p:nvSpPr>
        <p:spPr>
          <a:xfrm>
            <a:off x="7490380" y="2819062"/>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57" name="矩形 56"/>
          <p:cNvSpPr/>
          <p:nvPr/>
        </p:nvSpPr>
        <p:spPr>
          <a:xfrm>
            <a:off x="7490380" y="3296116"/>
            <a:ext cx="3219422" cy="867930"/>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58" name="矩形 57"/>
          <p:cNvSpPr/>
          <p:nvPr/>
        </p:nvSpPr>
        <p:spPr>
          <a:xfrm>
            <a:off x="7490380" y="4589030"/>
            <a:ext cx="2108269" cy="477054"/>
          </a:xfrm>
          <a:prstGeom prst="rect">
            <a:avLst/>
          </a:prstGeom>
          <a:ln>
            <a:noFill/>
          </a:ln>
        </p:spPr>
        <p:txBody>
          <a:bodyPr vert="horz" wrap="none">
            <a:spAutoFit/>
          </a:bodyPr>
          <a:lstStyle/>
          <a:p>
            <a:r>
              <a:rPr lang="zh-CN" altLang="en-US" sz="25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59" name="矩形 58"/>
          <p:cNvSpPr/>
          <p:nvPr/>
        </p:nvSpPr>
        <p:spPr>
          <a:xfrm>
            <a:off x="7490380" y="5066084"/>
            <a:ext cx="3219422" cy="867930"/>
          </a:xfrm>
          <a:prstGeom prst="rect">
            <a:avLst/>
          </a:prstGeom>
        </p:spPr>
        <p:txBody>
          <a:bodyPr vert="horz" wrap="square">
            <a:spAutoFit/>
          </a:bodyPr>
          <a:lstStyle/>
          <a:p>
            <a:pPr>
              <a:lnSpc>
                <a:spcPct val="120000"/>
              </a:lnSpc>
            </a:pPr>
            <a:r>
              <a:rPr lang="zh-CN" altLang="en-US" sz="14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4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pic>
        <p:nvPicPr>
          <p:cNvPr id="60" name="图片 59"/>
          <p:cNvPicPr>
            <a:picLocks noChangeAspect="1"/>
          </p:cNvPicPr>
          <p:nvPr/>
        </p:nvPicPr>
        <p:blipFill rotWithShape="1">
          <a:blip r:embed="rId3" cstate="print">
            <a:extLst>
              <a:ext uri="{28A0092B-C50C-407E-A947-70E740481C1C}">
                <a14:useLocalDpi xmlns:a14="http://schemas.microsoft.com/office/drawing/2010/main" xmlns="" val="0"/>
              </a:ext>
            </a:extLst>
          </a:blip>
          <a:srcRect r="78295" b="43446"/>
          <a:stretch/>
        </p:blipFill>
        <p:spPr>
          <a:xfrm>
            <a:off x="6293513" y="3000079"/>
            <a:ext cx="1033908" cy="984030"/>
          </a:xfrm>
          <a:prstGeom prst="rect">
            <a:avLst/>
          </a:prstGeom>
        </p:spPr>
      </p:pic>
      <p:pic>
        <p:nvPicPr>
          <p:cNvPr id="61" name="图片 60"/>
          <p:cNvPicPr>
            <a:picLocks noChangeAspect="1"/>
          </p:cNvPicPr>
          <p:nvPr/>
        </p:nvPicPr>
        <p:blipFill rotWithShape="1">
          <a:blip r:embed="rId3" cstate="print">
            <a:extLst>
              <a:ext uri="{28A0092B-C50C-407E-A947-70E740481C1C}">
                <a14:useLocalDpi xmlns:a14="http://schemas.microsoft.com/office/drawing/2010/main" xmlns="" val="0"/>
              </a:ext>
            </a:extLst>
          </a:blip>
          <a:srcRect r="78295" b="43446"/>
          <a:stretch/>
        </p:blipFill>
        <p:spPr>
          <a:xfrm>
            <a:off x="6288031" y="4798917"/>
            <a:ext cx="1033908" cy="984030"/>
          </a:xfrm>
          <a:prstGeom prst="rect">
            <a:avLst/>
          </a:prstGeom>
        </p:spPr>
      </p:pic>
    </p:spTree>
    <p:extLst>
      <p:ext uri="{BB962C8B-B14F-4D97-AF65-F5344CB8AC3E}">
        <p14:creationId xmlns:p14="http://schemas.microsoft.com/office/powerpoint/2010/main" xmlns="" val="1316540495"/>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heel(1)">
                                      <p:cBhvr>
                                        <p:cTn id="7" dur="2000"/>
                                        <p:tgtEl>
                                          <p:spTgt spid="62"/>
                                        </p:tgtEl>
                                      </p:cBhvr>
                                    </p:animEffect>
                                  </p:childTnLst>
                                </p:cTn>
                              </p:par>
                              <p:par>
                                <p:cTn id="8" presetID="22" presetClass="entr" presetSubtype="1" fill="hold" grpId="0" nodeType="withEffect">
                                  <p:stCondLst>
                                    <p:cond delay="1000"/>
                                  </p:stCondLst>
                                  <p:childTnLst>
                                    <p:set>
                                      <p:cBhvr>
                                        <p:cTn id="9" dur="1" fill="hold">
                                          <p:stCondLst>
                                            <p:cond delay="0"/>
                                          </p:stCondLst>
                                        </p:cTn>
                                        <p:tgtEl>
                                          <p:spTgt spid="54"/>
                                        </p:tgtEl>
                                        <p:attrNameLst>
                                          <p:attrName>style.visibility</p:attrName>
                                        </p:attrNameLst>
                                      </p:cBhvr>
                                      <p:to>
                                        <p:strVal val="visible"/>
                                      </p:to>
                                    </p:set>
                                    <p:animEffect transition="in" filter="wipe(up)">
                                      <p:cBhvr>
                                        <p:cTn id="10" dur="750"/>
                                        <p:tgtEl>
                                          <p:spTgt spid="54"/>
                                        </p:tgtEl>
                                      </p:cBhvr>
                                    </p:animEffect>
                                  </p:childTnLst>
                                </p:cTn>
                              </p:par>
                              <p:par>
                                <p:cTn id="11" presetID="37" presetClass="entr" presetSubtype="0" fill="hold" nodeType="withEffect">
                                  <p:stCondLst>
                                    <p:cond delay="20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900" decel="100000" fill="hold"/>
                                        <p:tgtEl>
                                          <p:spTgt spid="1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250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1000"/>
                                        <p:tgtEl>
                                          <p:spTgt spid="60"/>
                                        </p:tgtEl>
                                      </p:cBhvr>
                                    </p:animEffect>
                                    <p:anim calcmode="lin" valueType="num">
                                      <p:cBhvr>
                                        <p:cTn id="20" dur="1000" fill="hold"/>
                                        <p:tgtEl>
                                          <p:spTgt spid="60"/>
                                        </p:tgtEl>
                                        <p:attrNameLst>
                                          <p:attrName>ppt_x</p:attrName>
                                        </p:attrNameLst>
                                      </p:cBhvr>
                                      <p:tavLst>
                                        <p:tav tm="0">
                                          <p:val>
                                            <p:strVal val="#ppt_x"/>
                                          </p:val>
                                        </p:tav>
                                        <p:tav tm="100000">
                                          <p:val>
                                            <p:strVal val="#ppt_x"/>
                                          </p:val>
                                        </p:tav>
                                      </p:tavLst>
                                    </p:anim>
                                    <p:anim calcmode="lin" valueType="num">
                                      <p:cBhvr>
                                        <p:cTn id="21" dur="900" decel="100000" fill="hold"/>
                                        <p:tgtEl>
                                          <p:spTgt spid="6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300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1000"/>
                                        <p:tgtEl>
                                          <p:spTgt spid="61"/>
                                        </p:tgtEl>
                                      </p:cBhvr>
                                    </p:animEffect>
                                    <p:anim calcmode="lin" valueType="num">
                                      <p:cBhvr>
                                        <p:cTn id="26" dur="1000" fill="hold"/>
                                        <p:tgtEl>
                                          <p:spTgt spid="61"/>
                                        </p:tgtEl>
                                        <p:attrNameLst>
                                          <p:attrName>ppt_x</p:attrName>
                                        </p:attrNameLst>
                                      </p:cBhvr>
                                      <p:tavLst>
                                        <p:tav tm="0">
                                          <p:val>
                                            <p:strVal val="#ppt_x"/>
                                          </p:val>
                                        </p:tav>
                                        <p:tav tm="100000">
                                          <p:val>
                                            <p:strVal val="#ppt_x"/>
                                          </p:val>
                                        </p:tav>
                                      </p:tavLst>
                                    </p:anim>
                                    <p:anim calcmode="lin" valueType="num">
                                      <p:cBhvr>
                                        <p:cTn id="27" dur="900" decel="100000" fill="hold"/>
                                        <p:tgtEl>
                                          <p:spTgt spid="61"/>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9" presetID="22" presetClass="entr" presetSubtype="1" fill="hold" grpId="0" nodeType="withEffect">
                                  <p:stCondLst>
                                    <p:cond delay="400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par>
                                <p:cTn id="32" presetID="22" presetClass="entr" presetSubtype="1" fill="hold" grpId="0" nodeType="withEffect">
                                  <p:stCondLst>
                                    <p:cond delay="4000"/>
                                  </p:stCondLst>
                                  <p:childTnLst>
                                    <p:set>
                                      <p:cBhvr>
                                        <p:cTn id="33" dur="1" fill="hold">
                                          <p:stCondLst>
                                            <p:cond delay="0"/>
                                          </p:stCondLst>
                                        </p:cTn>
                                        <p:tgtEl>
                                          <p:spTgt spid="56"/>
                                        </p:tgtEl>
                                        <p:attrNameLst>
                                          <p:attrName>style.visibility</p:attrName>
                                        </p:attrNameLst>
                                      </p:cBhvr>
                                      <p:to>
                                        <p:strVal val="visible"/>
                                      </p:to>
                                    </p:set>
                                    <p:animEffect transition="in" filter="wipe(up)">
                                      <p:cBhvr>
                                        <p:cTn id="34" dur="500"/>
                                        <p:tgtEl>
                                          <p:spTgt spid="56"/>
                                        </p:tgtEl>
                                      </p:cBhvr>
                                    </p:animEffect>
                                  </p:childTnLst>
                                </p:cTn>
                              </p:par>
                              <p:par>
                                <p:cTn id="35" presetID="22" presetClass="entr" presetSubtype="1" fill="hold" grpId="0" nodeType="withEffect">
                                  <p:stCondLst>
                                    <p:cond delay="4000"/>
                                  </p:stCondLst>
                                  <p:childTnLst>
                                    <p:set>
                                      <p:cBhvr>
                                        <p:cTn id="36" dur="1" fill="hold">
                                          <p:stCondLst>
                                            <p:cond delay="0"/>
                                          </p:stCondLst>
                                        </p:cTn>
                                        <p:tgtEl>
                                          <p:spTgt spid="58"/>
                                        </p:tgtEl>
                                        <p:attrNameLst>
                                          <p:attrName>style.visibility</p:attrName>
                                        </p:attrNameLst>
                                      </p:cBhvr>
                                      <p:to>
                                        <p:strVal val="visible"/>
                                      </p:to>
                                    </p:set>
                                    <p:animEffect transition="in" filter="wipe(up)">
                                      <p:cBhvr>
                                        <p:cTn id="37" dur="500"/>
                                        <p:tgtEl>
                                          <p:spTgt spid="58"/>
                                        </p:tgtEl>
                                      </p:cBhvr>
                                    </p:animEffect>
                                  </p:childTnLst>
                                </p:cTn>
                              </p:par>
                              <p:par>
                                <p:cTn id="38" presetID="14" presetClass="entr" presetSubtype="10" fill="hold" grpId="0" nodeType="withEffect">
                                  <p:stCondLst>
                                    <p:cond delay="5000"/>
                                  </p:stCondLst>
                                  <p:childTnLst>
                                    <p:set>
                                      <p:cBhvr>
                                        <p:cTn id="39" dur="1" fill="hold">
                                          <p:stCondLst>
                                            <p:cond delay="0"/>
                                          </p:stCondLst>
                                        </p:cTn>
                                        <p:tgtEl>
                                          <p:spTgt spid="50"/>
                                        </p:tgtEl>
                                        <p:attrNameLst>
                                          <p:attrName>style.visibility</p:attrName>
                                        </p:attrNameLst>
                                      </p:cBhvr>
                                      <p:to>
                                        <p:strVal val="visible"/>
                                      </p:to>
                                    </p:set>
                                    <p:animEffect transition="in" filter="randombar(horizontal)">
                                      <p:cBhvr>
                                        <p:cTn id="40" dur="500"/>
                                        <p:tgtEl>
                                          <p:spTgt spid="50"/>
                                        </p:tgtEl>
                                      </p:cBhvr>
                                    </p:animEffect>
                                  </p:childTnLst>
                                </p:cTn>
                              </p:par>
                              <p:par>
                                <p:cTn id="41" presetID="14" presetClass="entr" presetSubtype="10" fill="hold" grpId="0" nodeType="withEffect">
                                  <p:stCondLst>
                                    <p:cond delay="5000"/>
                                  </p:stCondLst>
                                  <p:childTnLst>
                                    <p:set>
                                      <p:cBhvr>
                                        <p:cTn id="42" dur="1" fill="hold">
                                          <p:stCondLst>
                                            <p:cond delay="0"/>
                                          </p:stCondLst>
                                        </p:cTn>
                                        <p:tgtEl>
                                          <p:spTgt spid="57"/>
                                        </p:tgtEl>
                                        <p:attrNameLst>
                                          <p:attrName>style.visibility</p:attrName>
                                        </p:attrNameLst>
                                      </p:cBhvr>
                                      <p:to>
                                        <p:strVal val="visible"/>
                                      </p:to>
                                    </p:set>
                                    <p:animEffect transition="in" filter="randombar(horizontal)">
                                      <p:cBhvr>
                                        <p:cTn id="43" dur="500"/>
                                        <p:tgtEl>
                                          <p:spTgt spid="57"/>
                                        </p:tgtEl>
                                      </p:cBhvr>
                                    </p:animEffect>
                                  </p:childTnLst>
                                </p:cTn>
                              </p:par>
                              <p:par>
                                <p:cTn id="44" presetID="14" presetClass="entr" presetSubtype="10" fill="hold" grpId="0" nodeType="withEffect">
                                  <p:stCondLst>
                                    <p:cond delay="5000"/>
                                  </p:stCondLst>
                                  <p:childTnLst>
                                    <p:set>
                                      <p:cBhvr>
                                        <p:cTn id="45" dur="1" fill="hold">
                                          <p:stCondLst>
                                            <p:cond delay="0"/>
                                          </p:stCondLst>
                                        </p:cTn>
                                        <p:tgtEl>
                                          <p:spTgt spid="59"/>
                                        </p:tgtEl>
                                        <p:attrNameLst>
                                          <p:attrName>style.visibility</p:attrName>
                                        </p:attrNameLst>
                                      </p:cBhvr>
                                      <p:to>
                                        <p:strVal val="visible"/>
                                      </p:to>
                                    </p:set>
                                    <p:animEffect transition="in" filter="randombar(horizontal)">
                                      <p:cBhvr>
                                        <p:cTn id="46" dur="500"/>
                                        <p:tgtEl>
                                          <p:spTgt spid="59"/>
                                        </p:tgtEl>
                                      </p:cBhvr>
                                    </p:animEffect>
                                  </p:childTnLst>
                                </p:cTn>
                              </p:par>
                              <p:par>
                                <p:cTn id="47" presetID="14" presetClass="entr" presetSubtype="1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randombar(horizontal)">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4" grpId="0"/>
      <p:bldP spid="56" grpId="0"/>
      <p:bldP spid="57" grpId="0"/>
      <p:bldP spid="58" grpId="0"/>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flipH="1">
            <a:off x="-33662" y="732987"/>
            <a:ext cx="12225657" cy="5471107"/>
          </a:xfrm>
          <a:prstGeom prst="rect">
            <a:avLst/>
          </a:prstGeom>
          <a:solidFill>
            <a:srgbClr val="FAFC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12452" y="2991847"/>
            <a:ext cx="4321984" cy="2881321"/>
          </a:xfrm>
          <a:prstGeom prst="rect">
            <a:avLst/>
          </a:prstGeom>
        </p:spPr>
      </p:pic>
      <p:sp>
        <p:nvSpPr>
          <p:cNvPr id="45" name="矩形 44"/>
          <p:cNvSpPr/>
          <p:nvPr/>
        </p:nvSpPr>
        <p:spPr>
          <a:xfrm>
            <a:off x="6732567" y="1402167"/>
            <a:ext cx="2339102" cy="523220"/>
          </a:xfrm>
          <a:prstGeom prst="rect">
            <a:avLst/>
          </a:prstGeom>
          <a:ln>
            <a:noFill/>
          </a:ln>
        </p:spPr>
        <p:txBody>
          <a:bodyPr vert="horz" wrap="none">
            <a:spAutoFit/>
          </a:bodyPr>
          <a:lstStyle/>
          <a:p>
            <a:r>
              <a:rPr lang="zh-CN" altLang="en-US" sz="28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46" name="矩形 45"/>
          <p:cNvSpPr/>
          <p:nvPr/>
        </p:nvSpPr>
        <p:spPr>
          <a:xfrm>
            <a:off x="6732566" y="1894987"/>
            <a:ext cx="4401869" cy="683264"/>
          </a:xfrm>
          <a:prstGeom prst="rect">
            <a:avLst/>
          </a:prstGeom>
        </p:spPr>
        <p:txBody>
          <a:bodyPr vert="horz" wrap="square">
            <a:spAutoFit/>
          </a:bodyPr>
          <a:lstStyle/>
          <a:p>
            <a:pPr>
              <a:lnSpc>
                <a:spcPct val="120000"/>
              </a:lnSpc>
            </a:pPr>
            <a:r>
              <a:rPr lang="zh-CN" altLang="en-US" sz="16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6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
        <p:nvSpPr>
          <p:cNvPr id="56" name="矩形 55"/>
          <p:cNvSpPr/>
          <p:nvPr/>
        </p:nvSpPr>
        <p:spPr>
          <a:xfrm flipH="1">
            <a:off x="6109960" y="1044085"/>
            <a:ext cx="21600" cy="4871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42015" y="1044085"/>
            <a:ext cx="4323174" cy="2875333"/>
          </a:xfrm>
          <a:prstGeom prst="rect">
            <a:avLst/>
          </a:prstGeom>
        </p:spPr>
      </p:pic>
      <p:sp>
        <p:nvSpPr>
          <p:cNvPr id="57" name="矩形 56"/>
          <p:cNvSpPr/>
          <p:nvPr/>
        </p:nvSpPr>
        <p:spPr>
          <a:xfrm>
            <a:off x="1046760" y="4283412"/>
            <a:ext cx="2339102" cy="523220"/>
          </a:xfrm>
          <a:prstGeom prst="rect">
            <a:avLst/>
          </a:prstGeom>
          <a:ln>
            <a:noFill/>
          </a:ln>
        </p:spPr>
        <p:txBody>
          <a:bodyPr vert="horz" wrap="none">
            <a:spAutoFit/>
          </a:bodyPr>
          <a:lstStyle/>
          <a:p>
            <a:r>
              <a:rPr lang="zh-CN" altLang="en-US" sz="2800" dirty="0">
                <a:solidFill>
                  <a:srgbClr val="0D3381"/>
                </a:solidFill>
                <a:latin typeface="张海山草泥马体" panose="02000000000000000000" pitchFamily="2" charset="-122"/>
                <a:ea typeface="张海山草泥马体" panose="02000000000000000000" pitchFamily="2" charset="-122"/>
              </a:rPr>
              <a:t>添加文字内容</a:t>
            </a:r>
          </a:p>
        </p:txBody>
      </p:sp>
      <p:sp>
        <p:nvSpPr>
          <p:cNvPr id="58" name="矩形 57"/>
          <p:cNvSpPr/>
          <p:nvPr/>
        </p:nvSpPr>
        <p:spPr>
          <a:xfrm>
            <a:off x="1046759" y="4776232"/>
            <a:ext cx="4401869" cy="683264"/>
          </a:xfrm>
          <a:prstGeom prst="rect">
            <a:avLst/>
          </a:prstGeom>
        </p:spPr>
        <p:txBody>
          <a:bodyPr vert="horz" wrap="square">
            <a:spAutoFit/>
          </a:bodyPr>
          <a:lstStyle/>
          <a:p>
            <a:pPr>
              <a:lnSpc>
                <a:spcPct val="120000"/>
              </a:lnSpc>
            </a:pPr>
            <a:r>
              <a:rPr lang="zh-CN" altLang="en-US" sz="1600" dirty="0" smtClean="0">
                <a:solidFill>
                  <a:srgbClr val="0D3381"/>
                </a:solidFill>
                <a:latin typeface="方正兰亭黑简体" panose="02000000000000000000" pitchFamily="2" charset="-122"/>
                <a:ea typeface="方正兰亭黑简体" panose="02000000000000000000" pitchFamily="2" charset="-122"/>
              </a:rPr>
              <a:t>添加</a:t>
            </a:r>
            <a:r>
              <a:rPr lang="zh-CN" altLang="en-US" sz="1600" dirty="0">
                <a:solidFill>
                  <a:srgbClr val="0D3381"/>
                </a:solidFill>
                <a:latin typeface="方正兰亭黑简体" panose="02000000000000000000" pitchFamily="2" charset="-122"/>
                <a:ea typeface="方正兰亭黑简体" panose="02000000000000000000" pitchFamily="2" charset="-122"/>
              </a:rPr>
              <a:t>文字内容添加文字内容添加文字内容添加文字内容添加文字内容添加文字内容</a:t>
            </a:r>
          </a:p>
        </p:txBody>
      </p:sp>
    </p:spTree>
    <p:extLst>
      <p:ext uri="{BB962C8B-B14F-4D97-AF65-F5344CB8AC3E}">
        <p14:creationId xmlns:p14="http://schemas.microsoft.com/office/powerpoint/2010/main" xmlns="" val="1403703383"/>
      </p:ext>
    </p:extLst>
  </p:cSld>
  <p:clrMapOvr>
    <a:masterClrMapping/>
  </p:clrMapOvr>
  <mc:AlternateContent xmlns:mc="http://schemas.openxmlformats.org/markup-compatibility/2006">
    <mc:Choice xmlns:p14="http://schemas.microsoft.com/office/powerpoint/2010/main" xmlns="" Requires="p14">
      <p:transition spd="slow" p14:dur="1250" advClick="0" advTm="0">
        <p14:switch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par>
                                <p:cTn id="15" presetID="14" presetClass="entr" presetSubtype="5" fill="hold" grpId="0" nodeType="withEffect">
                                  <p:stCondLst>
                                    <p:cond delay="500"/>
                                  </p:stCondLst>
                                  <p:childTnLst>
                                    <p:set>
                                      <p:cBhvr>
                                        <p:cTn id="16" dur="1" fill="hold">
                                          <p:stCondLst>
                                            <p:cond delay="0"/>
                                          </p:stCondLst>
                                        </p:cTn>
                                        <p:tgtEl>
                                          <p:spTgt spid="56"/>
                                        </p:tgtEl>
                                        <p:attrNameLst>
                                          <p:attrName>style.visibility</p:attrName>
                                        </p:attrNameLst>
                                      </p:cBhvr>
                                      <p:to>
                                        <p:strVal val="visible"/>
                                      </p:to>
                                    </p:set>
                                    <p:animEffect transition="in" filter="randombar(vertical)">
                                      <p:cBhvr>
                                        <p:cTn id="17" dur="500"/>
                                        <p:tgtEl>
                                          <p:spTgt spid="56"/>
                                        </p:tgtEl>
                                      </p:cBhvr>
                                    </p:animEffect>
                                  </p:childTnLst>
                                </p:cTn>
                              </p:par>
                              <p:par>
                                <p:cTn id="18" presetID="41" presetClass="entr" presetSubtype="0" fill="hold" grpId="0" nodeType="withEffect">
                                  <p:stCondLst>
                                    <p:cond delay="1000"/>
                                  </p:stCondLst>
                                  <p:iterate type="lt">
                                    <p:tmPct val="10000"/>
                                  </p:iterate>
                                  <p:childTnLst>
                                    <p:set>
                                      <p:cBhvr>
                                        <p:cTn id="19" dur="1" fill="hold">
                                          <p:stCondLst>
                                            <p:cond delay="0"/>
                                          </p:stCondLst>
                                        </p:cTn>
                                        <p:tgtEl>
                                          <p:spTgt spid="45"/>
                                        </p:tgtEl>
                                        <p:attrNameLst>
                                          <p:attrName>style.visibility</p:attrName>
                                        </p:attrNameLst>
                                      </p:cBhvr>
                                      <p:to>
                                        <p:strVal val="visible"/>
                                      </p:to>
                                    </p:set>
                                    <p:anim calcmode="lin" valueType="num">
                                      <p:cBhvr>
                                        <p:cTn id="20" dur="75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21" dur="750" fill="hold"/>
                                        <p:tgtEl>
                                          <p:spTgt spid="45"/>
                                        </p:tgtEl>
                                        <p:attrNameLst>
                                          <p:attrName>ppt_y</p:attrName>
                                        </p:attrNameLst>
                                      </p:cBhvr>
                                      <p:tavLst>
                                        <p:tav tm="0">
                                          <p:val>
                                            <p:strVal val="#ppt_y"/>
                                          </p:val>
                                        </p:tav>
                                        <p:tav tm="100000">
                                          <p:val>
                                            <p:strVal val="#ppt_y"/>
                                          </p:val>
                                        </p:tav>
                                      </p:tavLst>
                                    </p:anim>
                                    <p:anim calcmode="lin" valueType="num">
                                      <p:cBhvr>
                                        <p:cTn id="22" dur="75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23" dur="75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750" tmFilter="0,0; .5, 1; 1, 1"/>
                                        <p:tgtEl>
                                          <p:spTgt spid="45"/>
                                        </p:tgtEl>
                                      </p:cBhvr>
                                    </p:animEffect>
                                  </p:childTnLst>
                                </p:cTn>
                              </p:par>
                              <p:par>
                                <p:cTn id="25" presetID="41" presetClass="entr" presetSubtype="0" fill="hold" grpId="0" nodeType="withEffect">
                                  <p:stCondLst>
                                    <p:cond delay="1000"/>
                                  </p:stCondLst>
                                  <p:iterate type="lt">
                                    <p:tmPct val="10000"/>
                                  </p:iterate>
                                  <p:childTnLst>
                                    <p:set>
                                      <p:cBhvr>
                                        <p:cTn id="26" dur="1" fill="hold">
                                          <p:stCondLst>
                                            <p:cond delay="0"/>
                                          </p:stCondLst>
                                        </p:cTn>
                                        <p:tgtEl>
                                          <p:spTgt spid="57"/>
                                        </p:tgtEl>
                                        <p:attrNameLst>
                                          <p:attrName>style.visibility</p:attrName>
                                        </p:attrNameLst>
                                      </p:cBhvr>
                                      <p:to>
                                        <p:strVal val="visible"/>
                                      </p:to>
                                    </p:set>
                                    <p:anim calcmode="lin" valueType="num">
                                      <p:cBhvr>
                                        <p:cTn id="27" dur="75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28" dur="750" fill="hold"/>
                                        <p:tgtEl>
                                          <p:spTgt spid="57"/>
                                        </p:tgtEl>
                                        <p:attrNameLst>
                                          <p:attrName>ppt_y</p:attrName>
                                        </p:attrNameLst>
                                      </p:cBhvr>
                                      <p:tavLst>
                                        <p:tav tm="0">
                                          <p:val>
                                            <p:strVal val="#ppt_y"/>
                                          </p:val>
                                        </p:tav>
                                        <p:tav tm="100000">
                                          <p:val>
                                            <p:strVal val="#ppt_y"/>
                                          </p:val>
                                        </p:tav>
                                      </p:tavLst>
                                    </p:anim>
                                    <p:anim calcmode="lin" valueType="num">
                                      <p:cBhvr>
                                        <p:cTn id="29" dur="75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30" dur="75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750" tmFilter="0,0; .5, 1; 1, 1"/>
                                        <p:tgtEl>
                                          <p:spTgt spid="57"/>
                                        </p:tgtEl>
                                      </p:cBhvr>
                                    </p:animEffect>
                                  </p:childTnLst>
                                </p:cTn>
                              </p:par>
                              <p:par>
                                <p:cTn id="32" presetID="14" presetClass="entr" presetSubtype="10" fill="hold" grpId="0" nodeType="withEffect">
                                  <p:stCondLst>
                                    <p:cond delay="1000"/>
                                  </p:stCondLst>
                                  <p:childTnLst>
                                    <p:set>
                                      <p:cBhvr>
                                        <p:cTn id="33" dur="1" fill="hold">
                                          <p:stCondLst>
                                            <p:cond delay="0"/>
                                          </p:stCondLst>
                                        </p:cTn>
                                        <p:tgtEl>
                                          <p:spTgt spid="58"/>
                                        </p:tgtEl>
                                        <p:attrNameLst>
                                          <p:attrName>style.visibility</p:attrName>
                                        </p:attrNameLst>
                                      </p:cBhvr>
                                      <p:to>
                                        <p:strVal val="visible"/>
                                      </p:to>
                                    </p:set>
                                    <p:animEffect transition="in" filter="randombar(horizontal)">
                                      <p:cBhvr>
                                        <p:cTn id="34" dur="750"/>
                                        <p:tgtEl>
                                          <p:spTgt spid="58"/>
                                        </p:tgtEl>
                                      </p:cBhvr>
                                    </p:animEffect>
                                  </p:childTnLst>
                                </p:cTn>
                              </p:par>
                              <p:par>
                                <p:cTn id="35" presetID="14" presetClass="entr" presetSubtype="10" fill="hold" grpId="0" nodeType="withEffect">
                                  <p:stCondLst>
                                    <p:cond delay="1000"/>
                                  </p:stCondLst>
                                  <p:childTnLst>
                                    <p:set>
                                      <p:cBhvr>
                                        <p:cTn id="36" dur="1" fill="hold">
                                          <p:stCondLst>
                                            <p:cond delay="0"/>
                                          </p:stCondLst>
                                        </p:cTn>
                                        <p:tgtEl>
                                          <p:spTgt spid="46"/>
                                        </p:tgtEl>
                                        <p:attrNameLst>
                                          <p:attrName>style.visibility</p:attrName>
                                        </p:attrNameLst>
                                      </p:cBhvr>
                                      <p:to>
                                        <p:strVal val="visible"/>
                                      </p:to>
                                    </p:set>
                                    <p:animEffect transition="in" filter="randombar(horizontal)">
                                      <p:cBhvr>
                                        <p:cTn id="37"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56" grpId="0" animBg="1"/>
      <p:bldP spid="57" grpId="0"/>
      <p:bldP spid="5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9"/>
          <p:cNvGrpSpPr/>
          <p:nvPr/>
        </p:nvGrpSpPr>
        <p:grpSpPr>
          <a:xfrm>
            <a:off x="0" y="0"/>
            <a:ext cx="12202036" cy="6993926"/>
            <a:chOff x="0" y="0"/>
            <a:chExt cx="12202036" cy="6993926"/>
          </a:xfrm>
        </p:grpSpPr>
        <p:grpSp>
          <p:nvGrpSpPr>
            <p:cNvPr id="9" name="组合 8"/>
            <p:cNvGrpSpPr/>
            <p:nvPr/>
          </p:nvGrpSpPr>
          <p:grpSpPr>
            <a:xfrm>
              <a:off x="0" y="0"/>
              <a:ext cx="12202036" cy="6993926"/>
              <a:chOff x="555167" y="-259444"/>
              <a:chExt cx="12202036" cy="6993926"/>
            </a:xfrm>
          </p:grpSpPr>
          <p:pic>
            <p:nvPicPr>
              <p:cNvPr id="8" name="图片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57858" y="-259444"/>
                <a:ext cx="12196655" cy="6752014"/>
              </a:xfrm>
              <a:prstGeom prst="rect">
                <a:avLst/>
              </a:prstGeom>
            </p:spPr>
          </p:pic>
          <p:pic>
            <p:nvPicPr>
              <p:cNvPr id="20" name="图片 1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55167" y="-259444"/>
                <a:ext cx="12202036" cy="6993926"/>
              </a:xfrm>
              <a:prstGeom prst="rect">
                <a:avLst/>
              </a:prstGeom>
            </p:spPr>
          </p:pic>
        </p:grpSp>
        <p:pic>
          <p:nvPicPr>
            <p:cNvPr id="7" name="图片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10260" y="236957"/>
              <a:ext cx="11771782" cy="6369909"/>
            </a:xfrm>
            <a:prstGeom prst="rect">
              <a:avLst/>
            </a:prstGeom>
          </p:spPr>
        </p:pic>
      </p:grpSp>
      <p:pic>
        <p:nvPicPr>
          <p:cNvPr id="5" name="图片 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346727" y="871294"/>
            <a:ext cx="3498545" cy="3550711"/>
          </a:xfrm>
          <a:prstGeom prst="rect">
            <a:avLst/>
          </a:prstGeom>
        </p:spPr>
      </p:pic>
      <p:pic>
        <p:nvPicPr>
          <p:cNvPr id="6" name="图片 5"/>
          <p:cNvPicPr>
            <a:picLocks noChangeAspect="1"/>
          </p:cNvPicPr>
          <p:nvPr/>
        </p:nvPicPr>
        <p:blipFill rotWithShape="1">
          <a:blip r:embed="rId7" cstate="print">
            <a:extLst>
              <a:ext uri="{28A0092B-C50C-407E-A947-70E740481C1C}">
                <a14:useLocalDpi xmlns:a14="http://schemas.microsoft.com/office/drawing/2010/main" xmlns="" val="0"/>
              </a:ext>
            </a:extLst>
          </a:blip>
          <a:srcRect b="82879"/>
          <a:stretch/>
        </p:blipFill>
        <p:spPr>
          <a:xfrm>
            <a:off x="-2" y="6125377"/>
            <a:ext cx="12192001" cy="741033"/>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149202" y="3686587"/>
            <a:ext cx="3893596" cy="895651"/>
          </a:xfrm>
          <a:prstGeom prst="rect">
            <a:avLst/>
          </a:prstGeom>
        </p:spPr>
      </p:pic>
      <p:pic>
        <p:nvPicPr>
          <p:cNvPr id="2" name="图片 1"/>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7900685" y="847372"/>
            <a:ext cx="4034118" cy="2269191"/>
          </a:xfrm>
          <a:prstGeom prst="rect">
            <a:avLst/>
          </a:prstGeom>
        </p:spPr>
      </p:pic>
      <p:pic>
        <p:nvPicPr>
          <p:cNvPr id="21" name="图片 20"/>
          <p:cNvPicPr>
            <a:picLocks noChangeAspect="1"/>
          </p:cNvPicPr>
          <p:nvPr/>
        </p:nvPicPr>
        <p:blipFill rotWithShape="1">
          <a:blip r:embed="rId10" cstate="print">
            <a:extLst>
              <a:ext uri="{28A0092B-C50C-407E-A947-70E740481C1C}">
                <a14:useLocalDpi xmlns:a14="http://schemas.microsoft.com/office/drawing/2010/main" xmlns="" val="0"/>
              </a:ext>
            </a:extLst>
          </a:blip>
          <a:srcRect l="34615" b="46497"/>
          <a:stretch/>
        </p:blipFill>
        <p:spPr>
          <a:xfrm>
            <a:off x="-10048" y="5271792"/>
            <a:ext cx="3208498" cy="1601282"/>
          </a:xfrm>
          <a:prstGeom prst="rect">
            <a:avLst/>
          </a:prstGeom>
        </p:spPr>
      </p:pic>
      <p:pic>
        <p:nvPicPr>
          <p:cNvPr id="22" name="图片 21"/>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1050164" y="2075729"/>
            <a:ext cx="1136087" cy="2555581"/>
          </a:xfrm>
          <a:prstGeom prst="rect">
            <a:avLst/>
          </a:prstGeom>
        </p:spPr>
      </p:pic>
      <p:pic>
        <p:nvPicPr>
          <p:cNvPr id="23" name="图片 22"/>
          <p:cNvPicPr>
            <a:picLocks noChangeAspect="1"/>
          </p:cNvPicPr>
          <p:nvPr/>
        </p:nvPicPr>
        <p:blipFill rotWithShape="1">
          <a:blip r:embed="rId10" cstate="print">
            <a:extLst>
              <a:ext uri="{28A0092B-C50C-407E-A947-70E740481C1C}">
                <a14:useLocalDpi xmlns:a14="http://schemas.microsoft.com/office/drawing/2010/main" xmlns="" val="0"/>
              </a:ext>
            </a:extLst>
          </a:blip>
          <a:srcRect l="34887" b="46497"/>
          <a:stretch/>
        </p:blipFill>
        <p:spPr>
          <a:xfrm flipH="1">
            <a:off x="8993546" y="5271792"/>
            <a:ext cx="3195105" cy="1601282"/>
          </a:xfrm>
          <a:prstGeom prst="rect">
            <a:avLst/>
          </a:prstGeom>
        </p:spPr>
      </p:pic>
      <p:pic>
        <p:nvPicPr>
          <p:cNvPr id="24" name="图片 2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flipH="1">
            <a:off x="-11022" y="360626"/>
            <a:ext cx="1150888" cy="2588874"/>
          </a:xfrm>
          <a:prstGeom prst="rect">
            <a:avLst/>
          </a:prstGeom>
        </p:spPr>
      </p:pic>
      <p:pic>
        <p:nvPicPr>
          <p:cNvPr id="29" name="图片 28"/>
          <p:cNvPicPr>
            <a:picLocks noChangeAspect="1"/>
          </p:cNvPicPr>
          <p:nvPr/>
        </p:nvPicPr>
        <p:blipFill rotWithShape="1">
          <a:blip r:embed="rId13">
            <a:extLst>
              <a:ext uri="{28A0092B-C50C-407E-A947-70E740481C1C}">
                <a14:useLocalDpi xmlns:a14="http://schemas.microsoft.com/office/drawing/2010/main" xmlns="" val="0"/>
              </a:ext>
            </a:extLst>
          </a:blip>
          <a:srcRect t="46621" b="22834"/>
          <a:stretch/>
        </p:blipFill>
        <p:spPr>
          <a:xfrm>
            <a:off x="4524976" y="4418254"/>
            <a:ext cx="3142048" cy="1707075"/>
          </a:xfrm>
          <a:prstGeom prst="rect">
            <a:avLst/>
          </a:prstGeom>
        </p:spPr>
      </p:pic>
      <p:pic>
        <p:nvPicPr>
          <p:cNvPr id="30" name="图片 29"/>
          <p:cNvPicPr>
            <a:picLocks noChangeAspect="1"/>
          </p:cNvPicPr>
          <p:nvPr/>
        </p:nvPicPr>
        <p:blipFill rotWithShape="1">
          <a:blip r:embed="rId14">
            <a:extLst>
              <a:ext uri="{28A0092B-C50C-407E-A947-70E740481C1C}">
                <a14:useLocalDpi xmlns:a14="http://schemas.microsoft.com/office/drawing/2010/main" xmlns="" val="0"/>
              </a:ext>
            </a:extLst>
          </a:blip>
          <a:srcRect t="37783" r="67218" b="48267"/>
          <a:stretch/>
        </p:blipFill>
        <p:spPr>
          <a:xfrm>
            <a:off x="9169802" y="2395718"/>
            <a:ext cx="1904750" cy="1441689"/>
          </a:xfrm>
          <a:prstGeom prst="rect">
            <a:avLst/>
          </a:prstGeom>
        </p:spPr>
      </p:pic>
      <p:pic>
        <p:nvPicPr>
          <p:cNvPr id="19" name="图片 18"/>
          <p:cNvPicPr>
            <a:picLocks noChangeAspect="1"/>
          </p:cNvPicPr>
          <p:nvPr/>
        </p:nvPicPr>
        <p:blipFill rotWithShape="1">
          <a:blip r:embed="rId14">
            <a:extLst>
              <a:ext uri="{28A0092B-C50C-407E-A947-70E740481C1C}">
                <a14:useLocalDpi xmlns:a14="http://schemas.microsoft.com/office/drawing/2010/main" xmlns="" val="0"/>
              </a:ext>
            </a:extLst>
          </a:blip>
          <a:srcRect t="37783" r="67218" b="48267"/>
          <a:stretch/>
        </p:blipFill>
        <p:spPr>
          <a:xfrm>
            <a:off x="1521007" y="4011262"/>
            <a:ext cx="1904750" cy="1441689"/>
          </a:xfrm>
          <a:prstGeom prst="rect">
            <a:avLst/>
          </a:prstGeom>
        </p:spPr>
      </p:pic>
      <p:pic>
        <p:nvPicPr>
          <p:cNvPr id="26" name="图片 25"/>
          <p:cNvPicPr>
            <a:picLocks noChangeAspect="1"/>
          </p:cNvPicPr>
          <p:nvPr/>
        </p:nvPicPr>
        <p:blipFill rotWithShape="1">
          <a:blip r:embed="rId15">
            <a:extLst>
              <a:ext uri="{28A0092B-C50C-407E-A947-70E740481C1C}">
                <a14:useLocalDpi xmlns:a14="http://schemas.microsoft.com/office/drawing/2010/main" xmlns="" val="0"/>
              </a:ext>
            </a:extLst>
          </a:blip>
          <a:srcRect r="64704" b="81990"/>
          <a:stretch/>
        </p:blipFill>
        <p:spPr>
          <a:xfrm>
            <a:off x="-1874074" y="4818746"/>
            <a:ext cx="1938922" cy="1759678"/>
          </a:xfrm>
          <a:prstGeom prst="rect">
            <a:avLst/>
          </a:prstGeom>
        </p:spPr>
      </p:pic>
      <p:pic>
        <p:nvPicPr>
          <p:cNvPr id="12" name="张曼莉 - 齐齐贺下你">
            <a:hlinkClick r:id="" action="ppaction://media"/>
          </p:cNvPr>
          <p:cNvPicPr>
            <a:picLocks noChangeAspect="1"/>
          </p:cNvPicPr>
          <p:nvPr>
            <a:videoFile r:link="rId1"/>
            <p:extLst>
              <p:ext uri="{DAA4B4D4-6D71-4841-9C94-3DE7FCFB9230}">
                <p14:media xmlns:p14="http://schemas.microsoft.com/office/powerpoint/2010/main" xmlns="" r:embed="rId16"/>
              </p:ext>
            </p:extLst>
          </p:nvPr>
        </p:nvPicPr>
        <p:blipFill>
          <a:blip r:embed="rId17" cstate="print"/>
          <a:stretch>
            <a:fillRect/>
          </a:stretch>
        </p:blipFill>
        <p:spPr>
          <a:xfrm>
            <a:off x="4041927" y="7386351"/>
            <a:ext cx="609600" cy="609600"/>
          </a:xfrm>
          <a:prstGeom prst="rect">
            <a:avLst/>
          </a:prstGeom>
        </p:spPr>
      </p:pic>
    </p:spTree>
    <p:extLst>
      <p:ext uri="{BB962C8B-B14F-4D97-AF65-F5344CB8AC3E}">
        <p14:creationId xmlns:p14="http://schemas.microsoft.com/office/powerpoint/2010/main" xmlns="" val="2161531234"/>
      </p:ext>
    </p:extLst>
  </p:cSld>
  <p:clrMapOvr>
    <a:masterClrMapping/>
  </p:clrMapOvr>
  <mc:AlternateContent xmlns:mc="http://schemas.openxmlformats.org/markup-compatibility/2006">
    <mc:Choice xmlns:p14="http://schemas.microsoft.com/office/powerpoint/2010/main" xmlns="" Requires="p14">
      <p:transition p14:dur="0" advClick="0" advTm="0"/>
    </mc:Choice>
    <mc:Fallback>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53" presetClass="entr" presetSubtype="16"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p:cTn id="9" dur="750" fill="hold"/>
                                        <p:tgtEl>
                                          <p:spTgt spid="5"/>
                                        </p:tgtEl>
                                        <p:attrNameLst>
                                          <p:attrName>ppt_w</p:attrName>
                                        </p:attrNameLst>
                                      </p:cBhvr>
                                      <p:tavLst>
                                        <p:tav tm="0">
                                          <p:val>
                                            <p:fltVal val="0"/>
                                          </p:val>
                                        </p:tav>
                                        <p:tav tm="100000">
                                          <p:val>
                                            <p:strVal val="#ppt_w"/>
                                          </p:val>
                                        </p:tav>
                                      </p:tavLst>
                                    </p:anim>
                                    <p:anim calcmode="lin" valueType="num">
                                      <p:cBhvr>
                                        <p:cTn id="10" dur="750" fill="hold"/>
                                        <p:tgtEl>
                                          <p:spTgt spid="5"/>
                                        </p:tgtEl>
                                        <p:attrNameLst>
                                          <p:attrName>ppt_h</p:attrName>
                                        </p:attrNameLst>
                                      </p:cBhvr>
                                      <p:tavLst>
                                        <p:tav tm="0">
                                          <p:val>
                                            <p:fltVal val="0"/>
                                          </p:val>
                                        </p:tav>
                                        <p:tav tm="100000">
                                          <p:val>
                                            <p:strVal val="#ppt_h"/>
                                          </p:val>
                                        </p:tav>
                                      </p:tavLst>
                                    </p:anim>
                                    <p:animEffect transition="in" filter="fade">
                                      <p:cBhvr>
                                        <p:cTn id="11" dur="750"/>
                                        <p:tgtEl>
                                          <p:spTgt spid="5"/>
                                        </p:tgtEl>
                                      </p:cBhvr>
                                    </p:animEffect>
                                  </p:childTnLst>
                                </p:cTn>
                              </p:par>
                              <p:par>
                                <p:cTn id="12" presetID="42"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500"/>
                                        <p:tgtEl>
                                          <p:spTgt spid="3"/>
                                        </p:tgtEl>
                                      </p:cBhvr>
                                    </p:animEffect>
                                    <p:anim calcmode="lin" valueType="num">
                                      <p:cBhvr>
                                        <p:cTn id="15" dur="1500" fill="hold"/>
                                        <p:tgtEl>
                                          <p:spTgt spid="3"/>
                                        </p:tgtEl>
                                        <p:attrNameLst>
                                          <p:attrName>ppt_x</p:attrName>
                                        </p:attrNameLst>
                                      </p:cBhvr>
                                      <p:tavLst>
                                        <p:tav tm="0">
                                          <p:val>
                                            <p:strVal val="#ppt_x"/>
                                          </p:val>
                                        </p:tav>
                                        <p:tav tm="100000">
                                          <p:val>
                                            <p:strVal val="#ppt_x"/>
                                          </p:val>
                                        </p:tav>
                                      </p:tavLst>
                                    </p:anim>
                                    <p:anim calcmode="lin" valueType="num">
                                      <p:cBhvr>
                                        <p:cTn id="16" dur="1500" fill="hold"/>
                                        <p:tgtEl>
                                          <p:spTgt spid="3"/>
                                        </p:tgtEl>
                                        <p:attrNameLst>
                                          <p:attrName>ppt_y</p:attrName>
                                        </p:attrNameLst>
                                      </p:cBhvr>
                                      <p:tavLst>
                                        <p:tav tm="0">
                                          <p:val>
                                            <p:strVal val="#ppt_y+.1"/>
                                          </p:val>
                                        </p:tav>
                                        <p:tav tm="100000">
                                          <p:val>
                                            <p:strVal val="#ppt_y"/>
                                          </p:val>
                                        </p:tav>
                                      </p:tavLst>
                                    </p:anim>
                                  </p:childTnLst>
                                </p:cTn>
                              </p:par>
                              <p:par>
                                <p:cTn id="17" presetID="16" presetClass="entr" presetSubtype="21" fill="hold" nodeType="withEffect">
                                  <p:stCondLst>
                                    <p:cond delay="2000"/>
                                  </p:stCondLst>
                                  <p:childTnLst>
                                    <p:set>
                                      <p:cBhvr>
                                        <p:cTn id="18" dur="1" fill="hold">
                                          <p:stCondLst>
                                            <p:cond delay="0"/>
                                          </p:stCondLst>
                                        </p:cTn>
                                        <p:tgtEl>
                                          <p:spTgt spid="29"/>
                                        </p:tgtEl>
                                        <p:attrNameLst>
                                          <p:attrName>style.visibility</p:attrName>
                                        </p:attrNameLst>
                                      </p:cBhvr>
                                      <p:to>
                                        <p:strVal val="visible"/>
                                      </p:to>
                                    </p:set>
                                    <p:animEffect transition="in" filter="barn(inVertical)">
                                      <p:cBhvr>
                                        <p:cTn id="19" dur="750"/>
                                        <p:tgtEl>
                                          <p:spTgt spid="29"/>
                                        </p:tgtEl>
                                      </p:cBhvr>
                                    </p:animEffect>
                                  </p:childTnLst>
                                </p:cTn>
                              </p:par>
                              <p:par>
                                <p:cTn id="20" presetID="42" presetClass="entr" presetSubtype="0" fill="hold" nodeType="withEffect">
                                  <p:stCondLst>
                                    <p:cond delay="10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2" presetClass="entr" presetSubtype="2" fill="hold" nodeType="withEffect">
                                  <p:stCondLst>
                                    <p:cond delay="20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750" fill="hold"/>
                                        <p:tgtEl>
                                          <p:spTgt spid="23"/>
                                        </p:tgtEl>
                                        <p:attrNameLst>
                                          <p:attrName>ppt_x</p:attrName>
                                        </p:attrNameLst>
                                      </p:cBhvr>
                                      <p:tavLst>
                                        <p:tav tm="0">
                                          <p:val>
                                            <p:strVal val="1+#ppt_w/2"/>
                                          </p:val>
                                        </p:tav>
                                        <p:tav tm="100000">
                                          <p:val>
                                            <p:strVal val="#ppt_x"/>
                                          </p:val>
                                        </p:tav>
                                      </p:tavLst>
                                    </p:anim>
                                    <p:anim calcmode="lin" valueType="num">
                                      <p:cBhvr additive="base">
                                        <p:cTn id="28" dur="75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200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750" fill="hold"/>
                                        <p:tgtEl>
                                          <p:spTgt spid="21"/>
                                        </p:tgtEl>
                                        <p:attrNameLst>
                                          <p:attrName>ppt_x</p:attrName>
                                        </p:attrNameLst>
                                      </p:cBhvr>
                                      <p:tavLst>
                                        <p:tav tm="0">
                                          <p:val>
                                            <p:strVal val="0-#ppt_w/2"/>
                                          </p:val>
                                        </p:tav>
                                        <p:tav tm="100000">
                                          <p:val>
                                            <p:strVal val="#ppt_x"/>
                                          </p:val>
                                        </p:tav>
                                      </p:tavLst>
                                    </p:anim>
                                    <p:anim calcmode="lin" valueType="num">
                                      <p:cBhvr additive="base">
                                        <p:cTn id="32" dur="750" fill="hold"/>
                                        <p:tgtEl>
                                          <p:spTgt spid="21"/>
                                        </p:tgtEl>
                                        <p:attrNameLst>
                                          <p:attrName>ppt_y</p:attrName>
                                        </p:attrNameLst>
                                      </p:cBhvr>
                                      <p:tavLst>
                                        <p:tav tm="0">
                                          <p:val>
                                            <p:strVal val="#ppt_y"/>
                                          </p:val>
                                        </p:tav>
                                        <p:tav tm="100000">
                                          <p:val>
                                            <p:strVal val="#ppt_y"/>
                                          </p:val>
                                        </p:tav>
                                      </p:tavLst>
                                    </p:anim>
                                  </p:childTnLst>
                                </p:cTn>
                              </p:par>
                              <p:par>
                                <p:cTn id="33" presetID="42" presetClass="entr" presetSubtype="0" fill="hold" nodeType="withEffect">
                                  <p:stCondLst>
                                    <p:cond delay="300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300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1000"/>
                                        <p:tgtEl>
                                          <p:spTgt spid="30"/>
                                        </p:tgtEl>
                                      </p:cBhvr>
                                    </p:animEffect>
                                    <p:anim calcmode="lin" valueType="num">
                                      <p:cBhvr>
                                        <p:cTn id="41" dur="1000" fill="hold"/>
                                        <p:tgtEl>
                                          <p:spTgt spid="30"/>
                                        </p:tgtEl>
                                        <p:attrNameLst>
                                          <p:attrName>ppt_x</p:attrName>
                                        </p:attrNameLst>
                                      </p:cBhvr>
                                      <p:tavLst>
                                        <p:tav tm="0">
                                          <p:val>
                                            <p:strVal val="#ppt_x"/>
                                          </p:val>
                                        </p:tav>
                                        <p:tav tm="100000">
                                          <p:val>
                                            <p:strVal val="#ppt_x"/>
                                          </p:val>
                                        </p:tav>
                                      </p:tavLst>
                                    </p:anim>
                                    <p:anim calcmode="lin" valueType="num">
                                      <p:cBhvr>
                                        <p:cTn id="42" dur="1000" fill="hold"/>
                                        <p:tgtEl>
                                          <p:spTgt spid="30"/>
                                        </p:tgtEl>
                                        <p:attrNameLst>
                                          <p:attrName>ppt_y</p:attrName>
                                        </p:attrNameLst>
                                      </p:cBhvr>
                                      <p:tavLst>
                                        <p:tav tm="0">
                                          <p:val>
                                            <p:strVal val="#ppt_y+.1"/>
                                          </p:val>
                                        </p:tav>
                                        <p:tav tm="100000">
                                          <p:val>
                                            <p:strVal val="#ppt_y"/>
                                          </p:val>
                                        </p:tav>
                                      </p:tavLst>
                                    </p:anim>
                                  </p:childTnLst>
                                </p:cTn>
                              </p:par>
                              <p:par>
                                <p:cTn id="43" presetID="2" presetClass="entr" presetSubtype="9" fill="hold" nodeType="withEffect">
                                  <p:stCondLst>
                                    <p:cond delay="300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1000" fill="hold"/>
                                        <p:tgtEl>
                                          <p:spTgt spid="24"/>
                                        </p:tgtEl>
                                        <p:attrNameLst>
                                          <p:attrName>ppt_x</p:attrName>
                                        </p:attrNameLst>
                                      </p:cBhvr>
                                      <p:tavLst>
                                        <p:tav tm="0">
                                          <p:val>
                                            <p:strVal val="0-#ppt_w/2"/>
                                          </p:val>
                                        </p:tav>
                                        <p:tav tm="100000">
                                          <p:val>
                                            <p:strVal val="#ppt_x"/>
                                          </p:val>
                                        </p:tav>
                                      </p:tavLst>
                                    </p:anim>
                                    <p:anim calcmode="lin" valueType="num">
                                      <p:cBhvr additive="base">
                                        <p:cTn id="46" dur="1000" fill="hold"/>
                                        <p:tgtEl>
                                          <p:spTgt spid="24"/>
                                        </p:tgtEl>
                                        <p:attrNameLst>
                                          <p:attrName>ppt_y</p:attrName>
                                        </p:attrNameLst>
                                      </p:cBhvr>
                                      <p:tavLst>
                                        <p:tav tm="0">
                                          <p:val>
                                            <p:strVal val="0-#ppt_h/2"/>
                                          </p:val>
                                        </p:tav>
                                        <p:tav tm="100000">
                                          <p:val>
                                            <p:strVal val="#ppt_y"/>
                                          </p:val>
                                        </p:tav>
                                      </p:tavLst>
                                    </p:anim>
                                  </p:childTnLst>
                                </p:cTn>
                              </p:par>
                              <p:par>
                                <p:cTn id="47" presetID="2" presetClass="entr" presetSubtype="6" fill="hold" nodeType="withEffect">
                                  <p:stCondLst>
                                    <p:cond delay="300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1000" fill="hold"/>
                                        <p:tgtEl>
                                          <p:spTgt spid="22"/>
                                        </p:tgtEl>
                                        <p:attrNameLst>
                                          <p:attrName>ppt_x</p:attrName>
                                        </p:attrNameLst>
                                      </p:cBhvr>
                                      <p:tavLst>
                                        <p:tav tm="0">
                                          <p:val>
                                            <p:strVal val="1+#ppt_w/2"/>
                                          </p:val>
                                        </p:tav>
                                        <p:tav tm="100000">
                                          <p:val>
                                            <p:strVal val="#ppt_x"/>
                                          </p:val>
                                        </p:tav>
                                      </p:tavLst>
                                    </p:anim>
                                    <p:anim calcmode="lin" valueType="num">
                                      <p:cBhvr additive="base">
                                        <p:cTn id="50" dur="1000" fill="hold"/>
                                        <p:tgtEl>
                                          <p:spTgt spid="22"/>
                                        </p:tgtEl>
                                        <p:attrNameLst>
                                          <p:attrName>ppt_y</p:attrName>
                                        </p:attrNameLst>
                                      </p:cBhvr>
                                      <p:tavLst>
                                        <p:tav tm="0">
                                          <p:val>
                                            <p:strVal val="1+#ppt_h/2"/>
                                          </p:val>
                                        </p:tav>
                                        <p:tav tm="100000">
                                          <p:val>
                                            <p:strVal val="#ppt_y"/>
                                          </p:val>
                                        </p:tav>
                                      </p:tavLst>
                                    </p:anim>
                                  </p:childTnLst>
                                </p:cTn>
                              </p:par>
                              <p:par>
                                <p:cTn id="51" presetID="0" presetClass="path" presetSubtype="0" accel="50000" decel="50000" fill="hold" nodeType="withEffect">
                                  <p:stCondLst>
                                    <p:cond delay="2000"/>
                                  </p:stCondLst>
                                  <p:childTnLst>
                                    <p:animMotion origin="layout" path="M -1.25E-6 2.96296E-6 C 0.0444 -0.0007 0.09323 -0.04167 0.12526 -0.06667 C 0.15664 -0.0919 0.17383 -0.11968 0.19024 -0.1507 C 0.24909 -0.28773 0.25339 -0.3632 0.25925 -0.42894 " pathEditMode="relative" rAng="0" ptsTypes="AAAA">
                                      <p:cBhvr>
                                        <p:cTn id="52" dur="5000" fill="hold"/>
                                        <p:tgtEl>
                                          <p:spTgt spid="26"/>
                                        </p:tgtEl>
                                        <p:attrNameLst>
                                          <p:attrName>ppt_x</p:attrName>
                                          <p:attrName>ppt_y</p:attrName>
                                        </p:attrNameLst>
                                      </p:cBhvr>
                                      <p:rCtr x="12956" y="-21458"/>
                                    </p:animMotion>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53" repeatCount="indefinite" fill="hold" display="0">
                  <p:stCondLst>
                    <p:cond delay="indefinite"/>
                  </p:stCondLst>
                  <p:endCondLst>
                    <p:cond evt="onStopAudio" delay="0">
                      <p:tgtEl>
                        <p:sldTgt/>
                      </p:tgtEl>
                    </p:cond>
                  </p:endCondLst>
                </p:cTn>
                <p:tgtEl>
                  <p:spTgt spid="12"/>
                </p:tgtEl>
              </p:cMediaNode>
            </p:video>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977</TotalTime>
  <Words>1406</Words>
  <PresentationFormat>自定义</PresentationFormat>
  <Paragraphs>117</Paragraphs>
  <Slides>25</Slides>
  <Notes>0</Notes>
  <HiddenSlides>0</HiddenSlides>
  <MMClips>2</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微软用户</cp:lastModifiedBy>
  <cp:revision>1</cp:revision>
  <dcterms:created xsi:type="dcterms:W3CDTF">2018-02-04T02:45:03Z</dcterms:created>
  <dcterms:modified xsi:type="dcterms:W3CDTF">2018-03-07T01:54:56Z</dcterms:modified>
</cp:coreProperties>
</file>