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7"/>
  </p:notesMasterIdLst>
  <p:handoutMasterIdLst>
    <p:handoutMasterId r:id="rId28"/>
  </p:handoutMasterIdLst>
  <p:sldIdLst>
    <p:sldId id="13478" r:id="rId2"/>
    <p:sldId id="13481" r:id="rId3"/>
    <p:sldId id="13482" r:id="rId4"/>
    <p:sldId id="13488" r:id="rId5"/>
    <p:sldId id="13491" r:id="rId6"/>
    <p:sldId id="13492" r:id="rId7"/>
    <p:sldId id="13493" r:id="rId8"/>
    <p:sldId id="13509" r:id="rId9"/>
    <p:sldId id="13494" r:id="rId10"/>
    <p:sldId id="13499" r:id="rId11"/>
    <p:sldId id="13500" r:id="rId12"/>
    <p:sldId id="13501" r:id="rId13"/>
    <p:sldId id="13510" r:id="rId14"/>
    <p:sldId id="13502" r:id="rId15"/>
    <p:sldId id="13505" r:id="rId16"/>
    <p:sldId id="13507" r:id="rId17"/>
    <p:sldId id="13508" r:id="rId18"/>
    <p:sldId id="13487" r:id="rId19"/>
    <p:sldId id="13511" r:id="rId20"/>
    <p:sldId id="13490" r:id="rId21"/>
    <p:sldId id="13496" r:id="rId22"/>
    <p:sldId id="13498" r:id="rId23"/>
    <p:sldId id="13504" r:id="rId24"/>
    <p:sldId id="13506" r:id="rId25"/>
    <p:sldId id="13514" r:id="rId26"/>
  </p:sldIdLst>
  <p:sldSz cx="12858750" cy="7232650"/>
  <p:notesSz cx="6858000" cy="9144000"/>
  <p:custDataLst>
    <p:tags r:id="rId2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2" pos="4050" userDrawn="1">
          <p15:clr>
            <a:srgbClr val="A4A3A4"/>
          </p15:clr>
        </p15:guide>
        <p15:guide id="5" orient="horz" pos="3775" userDrawn="1">
          <p15:clr>
            <a:srgbClr val="A4A3A4"/>
          </p15:clr>
        </p15:guide>
        <p15:guide id="6" pos="7588" userDrawn="1">
          <p15:clr>
            <a:srgbClr val="A4A3A4"/>
          </p15:clr>
        </p15:guide>
        <p15:guide id="7" pos="6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0012"/>
    <a:srgbClr val="FFFFFF"/>
    <a:srgbClr val="004A9C"/>
    <a:srgbClr val="E6E6E6"/>
    <a:srgbClr val="05ECFE"/>
    <a:srgbClr val="5C7A1A"/>
    <a:srgbClr val="F4811F"/>
    <a:srgbClr val="FFD35A"/>
    <a:srgbClr val="0059AB"/>
    <a:srgbClr val="EC7C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6340" autoAdjust="0"/>
  </p:normalViewPr>
  <p:slideViewPr>
    <p:cSldViewPr>
      <p:cViewPr varScale="1">
        <p:scale>
          <a:sx n="85" d="100"/>
          <a:sy n="85" d="100"/>
        </p:scale>
        <p:origin x="66" y="60"/>
      </p:cViewPr>
      <p:guideLst>
        <p:guide pos="4050"/>
        <p:guide orient="horz" pos="3775"/>
        <p:guide pos="7588"/>
        <p:guide pos="648"/>
      </p:guideLst>
    </p:cSldViewPr>
  </p:slideViewPr>
  <p:outlineViewPr>
    <p:cViewPr>
      <p:scale>
        <a:sx n="100" d="100"/>
        <a:sy n="100" d="100"/>
      </p:scale>
      <p:origin x="0" y="-8538"/>
    </p:cViewPr>
  </p:outlineViewPr>
  <p:notesTextViewPr>
    <p:cViewPr>
      <p:scale>
        <a:sx n="66" d="100"/>
        <a:sy n="66" d="100"/>
      </p:scale>
      <p:origin x="0" y="0"/>
    </p:cViewPr>
  </p:notesTextViewPr>
  <p:sorterViewPr>
    <p:cViewPr>
      <p:scale>
        <a:sx n="66" d="100"/>
        <a:sy n="66" d="100"/>
      </p:scale>
      <p:origin x="0" y="0"/>
    </p:cViewPr>
  </p:sorterViewPr>
  <p:notesViewPr>
    <p:cSldViewPr showGuides="1">
      <p:cViewPr varScale="1">
        <p:scale>
          <a:sx n="83" d="100"/>
          <a:sy n="83" d="100"/>
        </p:scale>
        <p:origin x="3894"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pPr/>
              <a:t>2018/3/30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pPr/>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2018/3/30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4212268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2341873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2827719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a:xfrm>
            <a:off x="3884613" y="8685213"/>
            <a:ext cx="2971800" cy="457200"/>
          </a:xfrm>
          <a:prstGeom prst="rect">
            <a:avLst/>
          </a:prstGeom>
        </p:spPr>
        <p:txBody>
          <a:bodyPr/>
          <a:lstStyle/>
          <a:p>
            <a:fld id="{418F03C3-53C1-4F10-8DAF-D1F318E96C6E}" type="slidenum">
              <a:rPr lang="zh-CN" altLang="en-US" smtClean="0"/>
              <a:pPr/>
              <a:t>4</a:t>
            </a:fld>
            <a:endParaRPr lang="zh-CN" altLang="en-US" dirty="0"/>
          </a:p>
        </p:txBody>
      </p:sp>
    </p:spTree>
    <p:extLst>
      <p:ext uri="{BB962C8B-B14F-4D97-AF65-F5344CB8AC3E}">
        <p14:creationId xmlns:p14="http://schemas.microsoft.com/office/powerpoint/2010/main" val="1654912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a:xfrm>
            <a:off x="3884613" y="8685213"/>
            <a:ext cx="2971800" cy="457200"/>
          </a:xfrm>
          <a:prstGeom prst="rect">
            <a:avLst/>
          </a:prstGeom>
        </p:spPr>
        <p:txBody>
          <a:bodyPr/>
          <a:lstStyle/>
          <a:p>
            <a:fld id="{418F03C3-53C1-4F10-8DAF-D1F318E96C6E}" type="slidenum">
              <a:rPr lang="zh-CN" altLang="en-US" smtClean="0"/>
              <a:pPr/>
              <a:t>5</a:t>
            </a:fld>
            <a:endParaRPr lang="zh-CN" altLang="en-US" dirty="0"/>
          </a:p>
        </p:txBody>
      </p:sp>
    </p:spTree>
    <p:extLst>
      <p:ext uri="{BB962C8B-B14F-4D97-AF65-F5344CB8AC3E}">
        <p14:creationId xmlns:p14="http://schemas.microsoft.com/office/powerpoint/2010/main" val="2510021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543073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0564107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1102476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8070266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10</a:t>
            </a:fld>
            <a:endParaRPr lang="zh-CN" altLang="en-US"/>
          </a:p>
        </p:txBody>
      </p:sp>
    </p:spTree>
    <p:extLst>
      <p:ext uri="{BB962C8B-B14F-4D97-AF65-F5344CB8AC3E}">
        <p14:creationId xmlns:p14="http://schemas.microsoft.com/office/powerpoint/2010/main" val="10518158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11</a:t>
            </a:fld>
            <a:endParaRPr lang="zh-CN" altLang="en-US"/>
          </a:p>
        </p:txBody>
      </p:sp>
    </p:spTree>
    <p:extLst>
      <p:ext uri="{BB962C8B-B14F-4D97-AF65-F5344CB8AC3E}">
        <p14:creationId xmlns:p14="http://schemas.microsoft.com/office/powerpoint/2010/main" val="10900852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12</a:t>
            </a:fld>
            <a:endParaRPr lang="zh-CN" altLang="en-US"/>
          </a:p>
        </p:txBody>
      </p:sp>
    </p:spTree>
    <p:extLst>
      <p:ext uri="{BB962C8B-B14F-4D97-AF65-F5344CB8AC3E}">
        <p14:creationId xmlns:p14="http://schemas.microsoft.com/office/powerpoint/2010/main" val="1406893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1755344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14</a:t>
            </a:fld>
            <a:endParaRPr lang="zh-CN" altLang="en-US"/>
          </a:p>
        </p:txBody>
      </p:sp>
    </p:spTree>
    <p:extLst>
      <p:ext uri="{BB962C8B-B14F-4D97-AF65-F5344CB8AC3E}">
        <p14:creationId xmlns:p14="http://schemas.microsoft.com/office/powerpoint/2010/main" val="1134658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36364356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pPr/>
              <a:t>16</a:t>
            </a:fld>
            <a:endParaRPr lang="zh-CN" altLang="en-US"/>
          </a:p>
        </p:txBody>
      </p:sp>
    </p:spTree>
    <p:extLst>
      <p:ext uri="{BB962C8B-B14F-4D97-AF65-F5344CB8AC3E}">
        <p14:creationId xmlns:p14="http://schemas.microsoft.com/office/powerpoint/2010/main" val="7001764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17</a:t>
            </a:fld>
            <a:endParaRPr lang="zh-CN" altLang="en-US"/>
          </a:p>
        </p:txBody>
      </p:sp>
    </p:spTree>
    <p:extLst>
      <p:ext uri="{BB962C8B-B14F-4D97-AF65-F5344CB8AC3E}">
        <p14:creationId xmlns:p14="http://schemas.microsoft.com/office/powerpoint/2010/main" val="27676330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8493960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17380568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4305787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pPr/>
              <a:t>21</a:t>
            </a:fld>
            <a:endParaRPr lang="zh-CN" altLang="en-US"/>
          </a:p>
        </p:txBody>
      </p:sp>
    </p:spTree>
    <p:extLst>
      <p:ext uri="{BB962C8B-B14F-4D97-AF65-F5344CB8AC3E}">
        <p14:creationId xmlns:p14="http://schemas.microsoft.com/office/powerpoint/2010/main" val="20769625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22</a:t>
            </a:fld>
            <a:endParaRPr lang="zh-CN" altLang="en-US"/>
          </a:p>
        </p:txBody>
      </p:sp>
    </p:spTree>
    <p:extLst>
      <p:ext uri="{BB962C8B-B14F-4D97-AF65-F5344CB8AC3E}">
        <p14:creationId xmlns:p14="http://schemas.microsoft.com/office/powerpoint/2010/main" val="12301294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23</a:t>
            </a:fld>
            <a:endParaRPr lang="zh-CN" altLang="en-US"/>
          </a:p>
        </p:txBody>
      </p:sp>
    </p:spTree>
    <p:extLst>
      <p:ext uri="{BB962C8B-B14F-4D97-AF65-F5344CB8AC3E}">
        <p14:creationId xmlns:p14="http://schemas.microsoft.com/office/powerpoint/2010/main" val="28398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24</a:t>
            </a:fld>
            <a:endParaRPr lang="zh-CN" altLang="en-US"/>
          </a:p>
        </p:txBody>
      </p:sp>
    </p:spTree>
    <p:extLst>
      <p:ext uri="{BB962C8B-B14F-4D97-AF65-F5344CB8AC3E}">
        <p14:creationId xmlns:p14="http://schemas.microsoft.com/office/powerpoint/2010/main" val="41679603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1742549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7043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内页-1">
    <p:spTree>
      <p:nvGrpSpPr>
        <p:cNvPr id="1" name=""/>
        <p:cNvGrpSpPr/>
        <p:nvPr/>
      </p:nvGrpSpPr>
      <p:grpSpPr>
        <a:xfrm>
          <a:off x="0" y="0"/>
          <a:ext cx="0" cy="0"/>
          <a:chOff x="0" y="0"/>
          <a:chExt cx="0" cy="0"/>
        </a:xfrm>
      </p:grpSpPr>
    </p:spTree>
    <p:extLst>
      <p:ext uri="{BB962C8B-B14F-4D97-AF65-F5344CB8AC3E}">
        <p14:creationId xmlns:p14="http://schemas.microsoft.com/office/powerpoint/2010/main" val="880352964"/>
      </p:ext>
    </p:extLst>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iPAD mockup layout">
    <p:spTree>
      <p:nvGrpSpPr>
        <p:cNvPr id="1" name=""/>
        <p:cNvGrpSpPr/>
        <p:nvPr/>
      </p:nvGrpSpPr>
      <p:grpSpPr>
        <a:xfrm>
          <a:off x="0" y="0"/>
          <a:ext cx="0" cy="0"/>
          <a:chOff x="0" y="0"/>
          <a:chExt cx="0" cy="0"/>
        </a:xfrm>
      </p:grpSpPr>
      <p:sp>
        <p:nvSpPr>
          <p:cNvPr id="11" name="Title 1"/>
          <p:cNvSpPr>
            <a:spLocks noGrp="1"/>
          </p:cNvSpPr>
          <p:nvPr>
            <p:ph type="title"/>
          </p:nvPr>
        </p:nvSpPr>
        <p:spPr>
          <a:xfrm>
            <a:off x="642939" y="401816"/>
            <a:ext cx="11572875" cy="1205442"/>
          </a:xfrm>
        </p:spPr>
        <p:txBody>
          <a:bodyPr>
            <a:normAutofit/>
          </a:bodyPr>
          <a:lstStyle>
            <a:lvl1pPr>
              <a:defRPr sz="3936">
                <a:solidFill>
                  <a:srgbClr val="48597F"/>
                </a:solidFill>
                <a:latin typeface="Lato Light"/>
                <a:cs typeface="Lato Light"/>
              </a:defRPr>
            </a:lvl1pPr>
          </a:lstStyle>
          <a:p>
            <a:r>
              <a:rPr lang="en-US" dirty="0"/>
              <a:t>Click to edit Master title style</a:t>
            </a:r>
          </a:p>
        </p:txBody>
      </p:sp>
      <p:sp>
        <p:nvSpPr>
          <p:cNvPr id="12" name="Text Placeholder 17"/>
          <p:cNvSpPr>
            <a:spLocks noGrp="1"/>
          </p:cNvSpPr>
          <p:nvPr>
            <p:ph type="body" sz="quarter" idx="23"/>
          </p:nvPr>
        </p:nvSpPr>
        <p:spPr>
          <a:xfrm>
            <a:off x="2893220" y="1232230"/>
            <a:ext cx="7072313" cy="455389"/>
          </a:xfrm>
          <a:ln>
            <a:noFill/>
          </a:ln>
        </p:spPr>
        <p:txBody>
          <a:bodyPr>
            <a:noAutofit/>
          </a:bodyPr>
          <a:lstStyle>
            <a:lvl1pPr marL="0" indent="0" algn="ctr">
              <a:buFontTx/>
              <a:buNone/>
              <a:defRPr sz="1687" i="0">
                <a:solidFill>
                  <a:srgbClr val="1399EE"/>
                </a:solidFill>
                <a:latin typeface="Glegoo"/>
                <a:cs typeface="Glegoo"/>
              </a:defRPr>
            </a:lvl1pPr>
            <a:lvl2pPr marL="642686" indent="0">
              <a:buFontTx/>
              <a:buNone/>
              <a:defRPr sz="1476">
                <a:latin typeface="Mission Gothic Regular" pitchFamily="50" charset="0"/>
              </a:defRPr>
            </a:lvl2pPr>
            <a:lvl3pPr marL="1285372" indent="0">
              <a:buFontTx/>
              <a:buNone/>
              <a:defRPr sz="1476">
                <a:latin typeface="Mission Gothic Regular" pitchFamily="50" charset="0"/>
              </a:defRPr>
            </a:lvl3pPr>
            <a:lvl4pPr marL="1928058" indent="0">
              <a:buFontTx/>
              <a:buNone/>
              <a:defRPr sz="1476">
                <a:latin typeface="Mission Gothic Regular" pitchFamily="50" charset="0"/>
              </a:defRPr>
            </a:lvl4pPr>
            <a:lvl5pPr marL="2570744" indent="0">
              <a:buFontTx/>
              <a:buNone/>
              <a:defRPr sz="1476">
                <a:latin typeface="Mission Gothic Regular" pitchFamily="50" charset="0"/>
              </a:defRPr>
            </a:lvl5pPr>
          </a:lstStyle>
          <a:p>
            <a:pPr lvl="0"/>
            <a:endParaRPr lang="en-US" dirty="0"/>
          </a:p>
        </p:txBody>
      </p:sp>
      <p:sp>
        <p:nvSpPr>
          <p:cNvPr id="13" name="Slide Number Placeholder 5"/>
          <p:cNvSpPr>
            <a:spLocks noGrp="1"/>
          </p:cNvSpPr>
          <p:nvPr>
            <p:ph type="sldNum" sz="quarter" idx="4"/>
          </p:nvPr>
        </p:nvSpPr>
        <p:spPr>
          <a:xfrm>
            <a:off x="6161485" y="6846464"/>
            <a:ext cx="535781" cy="386187"/>
          </a:xfrm>
          <a:prstGeom prst="rect">
            <a:avLst/>
          </a:prstGeom>
        </p:spPr>
        <p:txBody>
          <a:bodyPr vert="horz" lIns="91440" tIns="45720" rIns="91440" bIns="45720" rtlCol="0" anchor="ctr"/>
          <a:lstStyle>
            <a:lvl1pPr algn="r">
              <a:defRPr sz="1406">
                <a:solidFill>
                  <a:srgbClr val="FFFFFF"/>
                </a:solidFill>
                <a:latin typeface="Glegoo"/>
                <a:cs typeface="Glegoo"/>
              </a:defRPr>
            </a:lvl1pPr>
          </a:lstStyle>
          <a:p>
            <a:fld id="{4F30D5C1-D155-2E40-A967-511B3BD0F2AE}" type="slidenum">
              <a:rPr lang="en-US" smtClean="0"/>
              <a:pPr/>
              <a:t>‹#›</a:t>
            </a:fld>
            <a:endParaRPr lang="en-US" dirty="0"/>
          </a:p>
        </p:txBody>
      </p:sp>
      <p:pic>
        <p:nvPicPr>
          <p:cNvPr id="18" name="Picture 17" descr="iPad-Retina-Display-Mockup.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00564" y="1821556"/>
            <a:ext cx="3589985" cy="5009280"/>
          </a:xfrm>
          <a:prstGeom prst="rect">
            <a:avLst/>
          </a:prstGeom>
        </p:spPr>
      </p:pic>
      <p:sp>
        <p:nvSpPr>
          <p:cNvPr id="19" name="Picture Placeholder 20"/>
          <p:cNvSpPr>
            <a:spLocks noGrp="1"/>
          </p:cNvSpPr>
          <p:nvPr>
            <p:ph type="pic" sz="quarter" idx="25"/>
          </p:nvPr>
        </p:nvSpPr>
        <p:spPr>
          <a:xfrm>
            <a:off x="4929187" y="2357311"/>
            <a:ext cx="2751773" cy="3402024"/>
          </a:xfrm>
        </p:spPr>
        <p:txBody>
          <a:bodyPr/>
          <a:lstStyle/>
          <a:p>
            <a:endParaRPr lang="en-US"/>
          </a:p>
        </p:txBody>
      </p:sp>
    </p:spTree>
    <p:extLst>
      <p:ext uri="{BB962C8B-B14F-4D97-AF65-F5344CB8AC3E}">
        <p14:creationId xmlns:p14="http://schemas.microsoft.com/office/powerpoint/2010/main" val="291406472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4523065"/>
      </p:ext>
    </p:extLst>
  </p:cSld>
  <p:clrMapOvr>
    <a:masterClrMapping/>
  </p:clrMapOvr>
  <p:transition spd="slow" advClick="0" advTm="0">
    <p:split orient="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标题幻灯片">
    <p:bg>
      <p:bgRef idx="1001">
        <a:schemeClr val="bg1"/>
      </p:bgRef>
    </p:bg>
    <p:spTree>
      <p:nvGrpSpPr>
        <p:cNvPr id="1" name=""/>
        <p:cNvGrpSpPr/>
        <p:nvPr/>
      </p:nvGrpSpPr>
      <p:grpSpPr>
        <a:xfrm>
          <a:off x="0" y="0"/>
          <a:ext cx="0" cy="0"/>
          <a:chOff x="0" y="0"/>
          <a:chExt cx="0" cy="0"/>
        </a:xfrm>
      </p:grpSpPr>
      <p:sp>
        <p:nvSpPr>
          <p:cNvPr id="2" name="标题 1"/>
          <p:cNvSpPr>
            <a:spLocks noGrp="1"/>
          </p:cNvSpPr>
          <p:nvPr>
            <p:ph type="ctrTitle"/>
          </p:nvPr>
        </p:nvSpPr>
        <p:spPr>
          <a:xfrm>
            <a:off x="964407" y="2246811"/>
            <a:ext cx="10929938" cy="1550333"/>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928813" y="4098502"/>
            <a:ext cx="9001125" cy="1848344"/>
          </a:xfrm>
          <a:prstGeom prst="rect">
            <a:avLst/>
          </a:prstGeom>
        </p:spPr>
        <p:txBody>
          <a:bodyPr/>
          <a:lstStyle>
            <a:lvl1pPr marL="0" indent="0" algn="ctr">
              <a:buNone/>
              <a:defRPr>
                <a:solidFill>
                  <a:schemeClr val="tx1">
                    <a:tint val="75000"/>
                  </a:schemeClr>
                </a:solidFill>
              </a:defRPr>
            </a:lvl1pPr>
            <a:lvl2pPr marL="642656" indent="0" algn="ctr">
              <a:buNone/>
              <a:defRPr>
                <a:solidFill>
                  <a:schemeClr val="tx1">
                    <a:tint val="75000"/>
                  </a:schemeClr>
                </a:solidFill>
              </a:defRPr>
            </a:lvl2pPr>
            <a:lvl3pPr marL="1285309" indent="0" algn="ctr">
              <a:buNone/>
              <a:defRPr>
                <a:solidFill>
                  <a:schemeClr val="tx1">
                    <a:tint val="75000"/>
                  </a:schemeClr>
                </a:solidFill>
              </a:defRPr>
            </a:lvl3pPr>
            <a:lvl4pPr marL="1927964" indent="0" algn="ctr">
              <a:buNone/>
              <a:defRPr>
                <a:solidFill>
                  <a:schemeClr val="tx1">
                    <a:tint val="75000"/>
                  </a:schemeClr>
                </a:solidFill>
              </a:defRPr>
            </a:lvl4pPr>
            <a:lvl5pPr marL="2570621" indent="0" algn="ctr">
              <a:buNone/>
              <a:defRPr>
                <a:solidFill>
                  <a:schemeClr val="tx1">
                    <a:tint val="75000"/>
                  </a:schemeClr>
                </a:solidFill>
              </a:defRPr>
            </a:lvl5pPr>
            <a:lvl6pPr marL="3213275" indent="0" algn="ctr">
              <a:buNone/>
              <a:defRPr>
                <a:solidFill>
                  <a:schemeClr val="tx1">
                    <a:tint val="75000"/>
                  </a:schemeClr>
                </a:solidFill>
              </a:defRPr>
            </a:lvl6pPr>
            <a:lvl7pPr marL="3855930" indent="0" algn="ctr">
              <a:buNone/>
              <a:defRPr>
                <a:solidFill>
                  <a:schemeClr val="tx1">
                    <a:tint val="75000"/>
                  </a:schemeClr>
                </a:solidFill>
              </a:defRPr>
            </a:lvl7pPr>
            <a:lvl8pPr marL="4498585" indent="0" algn="ctr">
              <a:buNone/>
              <a:defRPr>
                <a:solidFill>
                  <a:schemeClr val="tx1">
                    <a:tint val="75000"/>
                  </a:schemeClr>
                </a:solidFill>
              </a:defRPr>
            </a:lvl8pPr>
            <a:lvl9pPr marL="514124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43018" y="6704013"/>
            <a:ext cx="3000745" cy="385762"/>
          </a:xfrm>
          <a:prstGeom prst="rect">
            <a:avLst/>
          </a:prstGeom>
        </p:spPr>
        <p:txBody>
          <a:bodyPr/>
          <a:lstStyle>
            <a:lvl1pPr>
              <a:defRPr/>
            </a:lvl1pPr>
          </a:lstStyle>
          <a:p>
            <a:pPr>
              <a:defRPr/>
            </a:pPr>
            <a:fld id="{8B4E67A1-5C53-42BD-AB2C-709FEF61F269}" type="datetimeFigureOut">
              <a:rPr lang="zh-CN" altLang="en-US"/>
              <a:pPr>
                <a:defRPr/>
              </a:pPr>
              <a:t>2018/3/30</a:t>
            </a:fld>
            <a:endParaRPr lang="zh-CN" altLang="en-US"/>
          </a:p>
        </p:txBody>
      </p:sp>
      <p:sp>
        <p:nvSpPr>
          <p:cNvPr id="5" name="页脚占位符 4"/>
          <p:cNvSpPr>
            <a:spLocks noGrp="1"/>
          </p:cNvSpPr>
          <p:nvPr>
            <p:ph type="ftr" sz="quarter" idx="11"/>
          </p:nvPr>
        </p:nvSpPr>
        <p:spPr>
          <a:xfrm>
            <a:off x="4393156" y="6704013"/>
            <a:ext cx="4072440" cy="38576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9214988" y="6704013"/>
            <a:ext cx="3000745" cy="385762"/>
          </a:xfrm>
          <a:prstGeom prst="rect">
            <a:avLst/>
          </a:prstGeom>
        </p:spPr>
        <p:txBody>
          <a:bodyPr/>
          <a:lstStyle>
            <a:lvl1pPr>
              <a:defRPr/>
            </a:lvl1pPr>
          </a:lstStyle>
          <a:p>
            <a:fld id="{5A80EFF5-4C64-44AF-903C-4654B01C43E2}" type="slidenum">
              <a:rPr lang="zh-CN" altLang="en-US"/>
              <a:pPr/>
              <a:t>‹#›</a:t>
            </a:fld>
            <a:endParaRPr lang="zh-CN" altLang="en-US"/>
          </a:p>
        </p:txBody>
      </p:sp>
    </p:spTree>
    <p:extLst>
      <p:ext uri="{BB962C8B-B14F-4D97-AF65-F5344CB8AC3E}">
        <p14:creationId xmlns:p14="http://schemas.microsoft.com/office/powerpoint/2010/main" val="3301149603"/>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pPr/>
              <a:t>2018/3/30</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pPr/>
              <a:t>‹#›</a:t>
            </a:fld>
            <a:endParaRPr lang="zh-CN" altLang="en-US"/>
          </a:p>
        </p:txBody>
      </p:sp>
      <p:sp>
        <p:nvSpPr>
          <p:cNvPr id="7" name="文本框 6">
            <a:extLst>
              <a:ext uri="{FF2B5EF4-FFF2-40B4-BE49-F238E27FC236}">
                <a16:creationId xmlns="" xmlns:a16="http://schemas.microsoft.com/office/drawing/2014/main" id="{74D5E9B3-3788-4012-A663-FD9906AE02A0}"/>
              </a:ext>
            </a:extLst>
          </p:cNvPr>
          <p:cNvSpPr txBox="1"/>
          <p:nvPr userDrawn="1"/>
        </p:nvSpPr>
        <p:spPr>
          <a:xfrm>
            <a:off x="1743609" y="1233261"/>
            <a:ext cx="9517274" cy="3111557"/>
          </a:xfrm>
          <a:prstGeom prst="rect">
            <a:avLst/>
          </a:prstGeom>
          <a:noFill/>
        </p:spPr>
        <p:txBody>
          <a:bodyPr wrap="square" rtlCol="0">
            <a:spAutoFit/>
          </a:bodyPr>
          <a:lstStyle/>
          <a:p>
            <a:pPr algn="ctr">
              <a:lnSpc>
                <a:spcPct val="150000"/>
              </a:lnSpc>
            </a:pPr>
            <a:r>
              <a:rPr lang="zh-CN" altLang="en-US" sz="2953" b="1" dirty="0">
                <a:solidFill>
                  <a:srgbClr val="FFFFFF"/>
                </a:solidFill>
                <a:latin typeface="微软雅黑" panose="020B0503020204020204" pitchFamily="34" charset="-122"/>
                <a:ea typeface="微软雅黑" panose="020B0503020204020204" pitchFamily="34" charset="-122"/>
              </a:rPr>
              <a:t>版权声明</a:t>
            </a:r>
          </a:p>
          <a:p>
            <a:pPr algn="just">
              <a:lnSpc>
                <a:spcPct val="150000"/>
              </a:lnSpc>
            </a:pPr>
            <a:endParaRPr lang="zh-CN" altLang="en-US" sz="1266" dirty="0">
              <a:solidFill>
                <a:srgbClr val="FFFFFF"/>
              </a:solidFill>
              <a:latin typeface="微软雅黑" panose="020B0503020204020204" pitchFamily="34" charset="-122"/>
              <a:ea typeface="微软雅黑" panose="020B0503020204020204" pitchFamily="34" charset="-122"/>
            </a:endParaRPr>
          </a:p>
          <a:p>
            <a:pPr algn="just">
              <a:lnSpc>
                <a:spcPct val="150000"/>
              </a:lnSpc>
            </a:pPr>
            <a:r>
              <a:rPr lang="zh-CN" altLang="en-US" sz="1266" dirty="0">
                <a:solidFill>
                  <a:srgbClr val="FFFFFF"/>
                </a:solidFill>
                <a:latin typeface="微软雅黑" panose="020B0503020204020204" pitchFamily="34" charset="-122"/>
                <a:ea typeface="微软雅黑" panose="020B0503020204020204" pitchFamily="34" charset="-122"/>
              </a:rPr>
              <a:t>感谢您下载包图网平台上提供的</a:t>
            </a:r>
            <a:r>
              <a:rPr lang="en-US" altLang="zh-CN" sz="1266" dirty="0">
                <a:solidFill>
                  <a:srgbClr val="FFFFFF"/>
                </a:solidFill>
                <a:latin typeface="微软雅黑" panose="020B0503020204020204" pitchFamily="34" charset="-122"/>
                <a:ea typeface="微软雅黑" panose="020B0503020204020204" pitchFamily="34" charset="-122"/>
              </a:rPr>
              <a:t>PPT</a:t>
            </a:r>
            <a:r>
              <a:rPr lang="zh-CN" altLang="en-US" sz="1266" dirty="0">
                <a:solidFill>
                  <a:srgbClr val="FFFFFF"/>
                </a:solidFill>
                <a:latin typeface="微软雅黑" panose="020B0503020204020204" pitchFamily="34" charset="-122"/>
                <a:ea typeface="微软雅黑" panose="020B0503020204020204" pitchFamily="34" charset="-122"/>
              </a:rPr>
              <a:t>作品，为了您和包图网以及原创作者的利益，请勿复制、传播、销售，否则将承担法律责任！包图网将对作品进行维权，按照传播下载次数进行十倍的索取赔偿！</a:t>
            </a:r>
            <a:endParaRPr lang="en-US" altLang="zh-CN" sz="1266" dirty="0">
              <a:solidFill>
                <a:srgbClr val="FFFFFF"/>
              </a:solidFill>
              <a:latin typeface="微软雅黑" panose="020B0503020204020204" pitchFamily="34" charset="-122"/>
              <a:ea typeface="微软雅黑" panose="020B0503020204020204" pitchFamily="34" charset="-122"/>
            </a:endParaRPr>
          </a:p>
          <a:p>
            <a:pPr algn="just">
              <a:lnSpc>
                <a:spcPct val="150000"/>
              </a:lnSpc>
            </a:pPr>
            <a:endParaRPr lang="zh-CN" altLang="en-US" sz="1266" dirty="0">
              <a:solidFill>
                <a:srgbClr val="FFFFFF"/>
              </a:solidFill>
              <a:latin typeface="微软雅黑" panose="020B0503020204020204" pitchFamily="34" charset="-122"/>
              <a:ea typeface="微软雅黑" panose="020B0503020204020204" pitchFamily="34" charset="-122"/>
            </a:endParaRPr>
          </a:p>
          <a:p>
            <a:pPr algn="just">
              <a:lnSpc>
                <a:spcPct val="150000"/>
              </a:lnSpc>
            </a:pPr>
            <a:r>
              <a:rPr lang="en-US" altLang="zh-CN" sz="1266" dirty="0">
                <a:solidFill>
                  <a:srgbClr val="FFFFFF"/>
                </a:solidFill>
                <a:latin typeface="微软雅黑" panose="020B0503020204020204" pitchFamily="34" charset="-122"/>
                <a:ea typeface="微软雅黑" panose="020B0503020204020204" pitchFamily="34" charset="-122"/>
              </a:rPr>
              <a:t>1.</a:t>
            </a:r>
            <a:r>
              <a:rPr lang="zh-CN" altLang="en-US" sz="1266" dirty="0">
                <a:solidFill>
                  <a:srgbClr val="FFFFFF"/>
                </a:solidFill>
                <a:latin typeface="微软雅黑" panose="020B0503020204020204" pitchFamily="34" charset="-122"/>
                <a:ea typeface="微软雅黑" panose="020B0503020204020204" pitchFamily="34" charset="-122"/>
              </a:rPr>
              <a:t>在包图网出售的</a:t>
            </a:r>
            <a:r>
              <a:rPr lang="en-US" altLang="zh-CN" sz="1266" dirty="0">
                <a:solidFill>
                  <a:srgbClr val="FFFFFF"/>
                </a:solidFill>
                <a:latin typeface="微软雅黑" panose="020B0503020204020204" pitchFamily="34" charset="-122"/>
                <a:ea typeface="微软雅黑" panose="020B0503020204020204" pitchFamily="34" charset="-122"/>
              </a:rPr>
              <a:t>PPT</a:t>
            </a:r>
            <a:r>
              <a:rPr lang="zh-CN" altLang="en-US" sz="1266" dirty="0">
                <a:solidFill>
                  <a:srgbClr val="FFFFFF"/>
                </a:solidFill>
                <a:latin typeface="微软雅黑" panose="020B0503020204020204" pitchFamily="34" charset="-122"/>
                <a:ea typeface="微软雅黑" panose="020B0503020204020204" pitchFamily="34" charset="-122"/>
              </a:rPr>
              <a:t>模板是免版税类（</a:t>
            </a:r>
            <a:r>
              <a:rPr lang="en-US" altLang="zh-CN" sz="1266" dirty="0">
                <a:solidFill>
                  <a:srgbClr val="FFFFFF"/>
                </a:solidFill>
                <a:latin typeface="微软雅黑" panose="020B0503020204020204" pitchFamily="34" charset="-122"/>
                <a:ea typeface="微软雅黑" panose="020B0503020204020204" pitchFamily="34" charset="-122"/>
              </a:rPr>
              <a:t>RF</a:t>
            </a:r>
            <a:r>
              <a:rPr lang="zh-CN" altLang="en-US" sz="1266" dirty="0">
                <a:solidFill>
                  <a:srgbClr val="FFFFFF"/>
                </a:solidFill>
                <a:latin typeface="微软雅黑" panose="020B0503020204020204" pitchFamily="34" charset="-122"/>
                <a:ea typeface="微软雅黑" panose="020B0503020204020204" pitchFamily="34" charset="-122"/>
              </a:rPr>
              <a:t>：</a:t>
            </a:r>
            <a:r>
              <a:rPr lang="en-US" altLang="zh-CN" sz="1266" dirty="0">
                <a:solidFill>
                  <a:srgbClr val="FFFFFF"/>
                </a:solidFill>
                <a:latin typeface="微软雅黑" panose="020B0503020204020204" pitchFamily="34" charset="-122"/>
                <a:ea typeface="微软雅黑" panose="020B0503020204020204" pitchFamily="34" charset="-122"/>
              </a:rPr>
              <a:t>Royalty-Free</a:t>
            </a:r>
            <a:r>
              <a:rPr lang="zh-CN" altLang="en-US" sz="1266" dirty="0">
                <a:solidFill>
                  <a:srgbClr val="FFFFFF"/>
                </a:solidFill>
                <a:latin typeface="微软雅黑" panose="020B0503020204020204" pitchFamily="34" charset="-122"/>
                <a:ea typeface="微软雅黑" panose="020B0503020204020204" pitchFamily="34" charset="-122"/>
              </a:rPr>
              <a:t>）正版受</a:t>
            </a:r>
            <a:r>
              <a:rPr lang="en-US" altLang="zh-CN" sz="1266" dirty="0">
                <a:solidFill>
                  <a:srgbClr val="FFFFFF"/>
                </a:solidFill>
                <a:latin typeface="微软雅黑" panose="020B0503020204020204" pitchFamily="34" charset="-122"/>
                <a:ea typeface="微软雅黑" panose="020B0503020204020204" pitchFamily="34" charset="-122"/>
              </a:rPr>
              <a:t>《</a:t>
            </a:r>
            <a:r>
              <a:rPr lang="zh-CN" altLang="en-US" sz="1266" dirty="0">
                <a:solidFill>
                  <a:srgbClr val="FFFFFF"/>
                </a:solidFill>
                <a:latin typeface="微软雅黑" panose="020B0503020204020204" pitchFamily="34" charset="-122"/>
                <a:ea typeface="微软雅黑" panose="020B0503020204020204" pitchFamily="34" charset="-122"/>
              </a:rPr>
              <a:t>中国人民共和国著作法</a:t>
            </a:r>
            <a:r>
              <a:rPr lang="en-US" altLang="zh-CN" sz="1266" dirty="0">
                <a:solidFill>
                  <a:srgbClr val="FFFFFF"/>
                </a:solidFill>
                <a:latin typeface="微软雅黑" panose="020B0503020204020204" pitchFamily="34" charset="-122"/>
                <a:ea typeface="微软雅黑" panose="020B0503020204020204" pitchFamily="34" charset="-122"/>
              </a:rPr>
              <a:t>》</a:t>
            </a:r>
            <a:r>
              <a:rPr lang="zh-CN" altLang="en-US" sz="1266" dirty="0">
                <a:solidFill>
                  <a:srgbClr val="FFFFFF"/>
                </a:solidFill>
                <a:latin typeface="微软雅黑" panose="020B0503020204020204" pitchFamily="34" charset="-122"/>
                <a:ea typeface="微软雅黑" panose="020B0503020204020204" pitchFamily="34" charset="-122"/>
              </a:rPr>
              <a:t>和</a:t>
            </a:r>
            <a:r>
              <a:rPr lang="en-US" altLang="zh-CN" sz="1266" dirty="0">
                <a:solidFill>
                  <a:srgbClr val="FFFFFF"/>
                </a:solidFill>
                <a:latin typeface="微软雅黑" panose="020B0503020204020204" pitchFamily="34" charset="-122"/>
                <a:ea typeface="微软雅黑" panose="020B0503020204020204" pitchFamily="34" charset="-122"/>
              </a:rPr>
              <a:t>《</a:t>
            </a:r>
            <a:r>
              <a:rPr lang="zh-CN" altLang="en-US" sz="1266" dirty="0">
                <a:solidFill>
                  <a:srgbClr val="FFFFFF"/>
                </a:solidFill>
                <a:latin typeface="微软雅黑" panose="020B0503020204020204" pitchFamily="34" charset="-122"/>
                <a:ea typeface="微软雅黑" panose="020B0503020204020204" pitchFamily="34" charset="-122"/>
              </a:rPr>
              <a:t>世界版权公约</a:t>
            </a:r>
            <a:r>
              <a:rPr lang="en-US" altLang="zh-CN" sz="1266" dirty="0">
                <a:solidFill>
                  <a:srgbClr val="FFFFFF"/>
                </a:solidFill>
                <a:latin typeface="微软雅黑" panose="020B0503020204020204" pitchFamily="34" charset="-122"/>
                <a:ea typeface="微软雅黑" panose="020B0503020204020204" pitchFamily="34" charset="-122"/>
              </a:rPr>
              <a:t>》</a:t>
            </a:r>
            <a:r>
              <a:rPr lang="zh-CN" altLang="en-US" sz="1266" dirty="0">
                <a:solidFill>
                  <a:srgbClr val="FFFFFF"/>
                </a:solidFill>
                <a:latin typeface="微软雅黑" panose="020B0503020204020204" pitchFamily="34" charset="-122"/>
                <a:ea typeface="微软雅黑" panose="020B0503020204020204" pitchFamily="34" charset="-122"/>
              </a:rPr>
              <a:t>的保护，作品的所有权、版权和著作权归包图网所有，您下载的是</a:t>
            </a:r>
            <a:r>
              <a:rPr lang="en-US" altLang="zh-CN" sz="1266" dirty="0">
                <a:solidFill>
                  <a:srgbClr val="FFFFFF"/>
                </a:solidFill>
                <a:latin typeface="微软雅黑" panose="020B0503020204020204" pitchFamily="34" charset="-122"/>
                <a:ea typeface="微软雅黑" panose="020B0503020204020204" pitchFamily="34" charset="-122"/>
              </a:rPr>
              <a:t>PPT</a:t>
            </a:r>
            <a:r>
              <a:rPr lang="zh-CN" altLang="en-US" sz="1266" dirty="0">
                <a:solidFill>
                  <a:srgbClr val="FFFFFF"/>
                </a:solidFill>
                <a:latin typeface="微软雅黑" panose="020B0503020204020204" pitchFamily="34" charset="-122"/>
                <a:ea typeface="微软雅黑" panose="020B0503020204020204" pitchFamily="34" charset="-122"/>
              </a:rPr>
              <a:t>模板素材的使用权。</a:t>
            </a:r>
          </a:p>
          <a:p>
            <a:pPr algn="just">
              <a:lnSpc>
                <a:spcPct val="150000"/>
              </a:lnSpc>
            </a:pPr>
            <a:r>
              <a:rPr lang="en-US" altLang="zh-CN" sz="1266" dirty="0">
                <a:solidFill>
                  <a:srgbClr val="FFFFFF"/>
                </a:solidFill>
                <a:latin typeface="微软雅黑" panose="020B0503020204020204" pitchFamily="34" charset="-122"/>
                <a:ea typeface="微软雅黑" panose="020B0503020204020204" pitchFamily="34" charset="-122"/>
              </a:rPr>
              <a:t>2.</a:t>
            </a:r>
            <a:r>
              <a:rPr lang="zh-CN" altLang="en-US" sz="1266" dirty="0">
                <a:solidFill>
                  <a:srgbClr val="FFFFFF"/>
                </a:solidFill>
                <a:latin typeface="微软雅黑" panose="020B0503020204020204" pitchFamily="34" charset="-122"/>
                <a:ea typeface="微软雅黑" panose="020B0503020204020204" pitchFamily="34" charset="-122"/>
              </a:rPr>
              <a:t>不得将包图网的</a:t>
            </a:r>
            <a:r>
              <a:rPr lang="en-US" altLang="zh-CN" sz="1266" dirty="0">
                <a:solidFill>
                  <a:srgbClr val="FFFFFF"/>
                </a:solidFill>
                <a:latin typeface="微软雅黑" panose="020B0503020204020204" pitchFamily="34" charset="-122"/>
                <a:ea typeface="微软雅黑" panose="020B0503020204020204" pitchFamily="34" charset="-122"/>
              </a:rPr>
              <a:t>PPT</a:t>
            </a:r>
            <a:r>
              <a:rPr lang="zh-CN" altLang="en-US" sz="1266" dirty="0">
                <a:solidFill>
                  <a:srgbClr val="FFFFFF"/>
                </a:solidFill>
                <a:latin typeface="微软雅黑" panose="020B0503020204020204" pitchFamily="34" charset="-122"/>
                <a:ea typeface="微软雅黑" panose="020B0503020204020204" pitchFamily="34" charset="-122"/>
              </a:rPr>
              <a:t>模板、</a:t>
            </a:r>
            <a:r>
              <a:rPr lang="en-US" altLang="zh-CN" sz="1266" dirty="0">
                <a:solidFill>
                  <a:srgbClr val="FFFFFF"/>
                </a:solidFill>
                <a:latin typeface="微软雅黑" panose="020B0503020204020204" pitchFamily="34" charset="-122"/>
                <a:ea typeface="微软雅黑" panose="020B0503020204020204" pitchFamily="34" charset="-122"/>
              </a:rPr>
              <a:t>PPT</a:t>
            </a:r>
            <a:r>
              <a:rPr lang="zh-CN" altLang="en-US" sz="1266" dirty="0">
                <a:solidFill>
                  <a:srgbClr val="FFFFFF"/>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p>
        </p:txBody>
      </p:sp>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4262" r:id="rId1"/>
    <p:sldLayoutId id="2147484269" r:id="rId2"/>
    <p:sldLayoutId id="2147484271" r:id="rId3"/>
    <p:sldLayoutId id="2147484272" r:id="rId4"/>
    <p:sldLayoutId id="214748427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1.mp3"/><Relationship Id="rId7" Type="http://schemas.openxmlformats.org/officeDocument/2006/relationships/image" Target="../media/image2.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audio" Target="../media/media1.mp3"/></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1.mp3"/><Relationship Id="rId7" Type="http://schemas.openxmlformats.org/officeDocument/2006/relationships/image" Target="../media/image2.jpe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notesSlide" Target="../notesSlides/notesSlide25.xml"/><Relationship Id="rId5" Type="http://schemas.openxmlformats.org/officeDocument/2006/relationships/slideLayout" Target="../slideLayouts/slideLayout2.xml"/><Relationship Id="rId4" Type="http://schemas.openxmlformats.org/officeDocument/2006/relationships/audio" Target="../media/media1.mp3"/></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353" y="0"/>
            <a:ext cx="12858044" cy="4325115"/>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6499" y="4336405"/>
            <a:ext cx="12858044" cy="19442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068188" y="2162557"/>
            <a:ext cx="2227625" cy="222762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rgbClr val="E60012"/>
                </a:solidFill>
              </a:rPr>
              <a:t>LOGO</a:t>
            </a:r>
            <a:endParaRPr lang="zh-CN" altLang="en-US" sz="4000" dirty="0">
              <a:solidFill>
                <a:srgbClr val="E60012"/>
              </a:solidFill>
            </a:endParaRPr>
          </a:p>
        </p:txBody>
      </p:sp>
      <p:sp>
        <p:nvSpPr>
          <p:cNvPr id="26" name="PA_文本框 12"/>
          <p:cNvSpPr txBox="1"/>
          <p:nvPr>
            <p:custDataLst>
              <p:tags r:id="rId1"/>
            </p:custDataLst>
          </p:nvPr>
        </p:nvSpPr>
        <p:spPr>
          <a:xfrm>
            <a:off x="884759" y="4401472"/>
            <a:ext cx="9289107" cy="1200329"/>
          </a:xfrm>
          <a:prstGeom prst="rect">
            <a:avLst/>
          </a:prstGeom>
          <a:noFill/>
        </p:spPr>
        <p:txBody>
          <a:bodyPr wrap="square" rtlCol="0">
            <a:spAutoFit/>
          </a:bodyPr>
          <a:lstStyle/>
          <a:p>
            <a:r>
              <a:rPr lang="zh-CN" altLang="en-US" sz="7200" b="1" spc="600" dirty="0">
                <a:solidFill>
                  <a:schemeClr val="bg1"/>
                </a:solidFill>
                <a:latin typeface="微软雅黑" panose="020B0503020204020204" pitchFamily="34" charset="-122"/>
                <a:ea typeface="微软雅黑" panose="020B0503020204020204" pitchFamily="34" charset="-122"/>
              </a:rPr>
              <a:t>目标与计划管理</a:t>
            </a:r>
            <a:r>
              <a:rPr lang="en-US" altLang="zh-CN" sz="7200" b="1" spc="600" dirty="0">
                <a:solidFill>
                  <a:schemeClr val="bg1"/>
                </a:solidFill>
                <a:latin typeface="微软雅黑" panose="020B0503020204020204" pitchFamily="34" charset="-122"/>
                <a:ea typeface="微软雅黑" panose="020B0503020204020204" pitchFamily="34" charset="-122"/>
              </a:rPr>
              <a:t>PPT</a:t>
            </a:r>
            <a:endParaRPr lang="zh-CN" altLang="en-US" sz="7200" b="1" spc="600" dirty="0">
              <a:solidFill>
                <a:schemeClr val="bg1"/>
              </a:solidFill>
              <a:latin typeface="微软雅黑" panose="020B0503020204020204" pitchFamily="34" charset="-122"/>
              <a:ea typeface="微软雅黑" panose="020B0503020204020204" pitchFamily="34" charset="-122"/>
            </a:endParaRPr>
          </a:p>
        </p:txBody>
      </p:sp>
      <p:sp>
        <p:nvSpPr>
          <p:cNvPr id="27" name="PA_文本框 13"/>
          <p:cNvSpPr txBox="1"/>
          <p:nvPr>
            <p:custDataLst>
              <p:tags r:id="rId2"/>
            </p:custDataLst>
          </p:nvPr>
        </p:nvSpPr>
        <p:spPr>
          <a:xfrm>
            <a:off x="1086452" y="5532271"/>
            <a:ext cx="5400675" cy="369332"/>
          </a:xfrm>
          <a:prstGeom prst="rect">
            <a:avLst/>
          </a:prstGeom>
          <a:noFill/>
        </p:spPr>
        <p:txBody>
          <a:bodyPr wrap="square" rtlCol="0">
            <a:spAutoFit/>
          </a:bodyPr>
          <a:lstStyle/>
          <a:p>
            <a:pPr algn="dist"/>
            <a:r>
              <a:rPr lang="zh-CN" altLang="en-US" b="1" dirty="0">
                <a:solidFill>
                  <a:schemeClr val="bg1"/>
                </a:solidFill>
                <a:latin typeface="冬青黑体简体中文 W3" panose="020B0300000000000000" pitchFamily="34" charset="-122"/>
                <a:ea typeface="冬青黑体简体中文 W3" panose="020B0300000000000000" pitchFamily="34" charset="-122"/>
              </a:rPr>
              <a:t>工作总结</a:t>
            </a:r>
            <a:r>
              <a:rPr lang="en-US" altLang="zh-CN" b="1" dirty="0">
                <a:solidFill>
                  <a:schemeClr val="bg1"/>
                </a:solidFill>
                <a:latin typeface="冬青黑体简体中文 W3" panose="020B0300000000000000" pitchFamily="34" charset="-122"/>
                <a:ea typeface="冬青黑体简体中文 W3" panose="020B0300000000000000" pitchFamily="34" charset="-122"/>
              </a:rPr>
              <a:t>/</a:t>
            </a:r>
            <a:r>
              <a:rPr lang="zh-CN" altLang="en-US" b="1" dirty="0">
                <a:solidFill>
                  <a:schemeClr val="bg1"/>
                </a:solidFill>
                <a:latin typeface="冬青黑体简体中文 W3" panose="020B0300000000000000" pitchFamily="34" charset="-122"/>
                <a:ea typeface="冬青黑体简体中文 W3" panose="020B0300000000000000" pitchFamily="34" charset="-122"/>
              </a:rPr>
              <a:t>工作计划</a:t>
            </a:r>
            <a:r>
              <a:rPr lang="en-US" altLang="zh-CN" b="1" dirty="0">
                <a:solidFill>
                  <a:schemeClr val="bg1"/>
                </a:solidFill>
                <a:latin typeface="冬青黑体简体中文 W3" panose="020B0300000000000000" pitchFamily="34" charset="-122"/>
                <a:ea typeface="冬青黑体简体中文 W3" panose="020B0300000000000000" pitchFamily="34" charset="-122"/>
              </a:rPr>
              <a:t>/</a:t>
            </a:r>
            <a:r>
              <a:rPr lang="zh-CN" altLang="en-US" b="1" dirty="0">
                <a:solidFill>
                  <a:schemeClr val="bg1"/>
                </a:solidFill>
                <a:latin typeface="冬青黑体简体中文 W3" panose="020B0300000000000000" pitchFamily="34" charset="-122"/>
                <a:ea typeface="冬青黑体简体中文 W3" panose="020B0300000000000000" pitchFamily="34" charset="-122"/>
              </a:rPr>
              <a:t>新年计划</a:t>
            </a:r>
            <a:r>
              <a:rPr lang="en-US" altLang="zh-CN" b="1" dirty="0">
                <a:solidFill>
                  <a:schemeClr val="bg1"/>
                </a:solidFill>
                <a:latin typeface="冬青黑体简体中文 W3" panose="020B0300000000000000" pitchFamily="34" charset="-122"/>
                <a:ea typeface="冬青黑体简体中文 W3" panose="020B0300000000000000" pitchFamily="34" charset="-122"/>
              </a:rPr>
              <a:t>/</a:t>
            </a:r>
            <a:r>
              <a:rPr lang="zh-CN" altLang="en-US" b="1" dirty="0">
                <a:solidFill>
                  <a:schemeClr val="bg1"/>
                </a:solidFill>
                <a:latin typeface="冬青黑体简体中文 W3" panose="020B0300000000000000" pitchFamily="34" charset="-122"/>
                <a:ea typeface="冬青黑体简体中文 W3" panose="020B0300000000000000" pitchFamily="34" charset="-122"/>
              </a:rPr>
              <a:t>述职报告</a:t>
            </a:r>
          </a:p>
        </p:txBody>
      </p:sp>
      <p:pic>
        <p:nvPicPr>
          <p:cNvPr id="11" name="Valentin - A Little Story">
            <a:hlinkClick r:id="" action="ppaction://media"/>
            <a:extLst>
              <a:ext uri="{FF2B5EF4-FFF2-40B4-BE49-F238E27FC236}">
                <a16:creationId xmlns="" xmlns:a16="http://schemas.microsoft.com/office/drawing/2014/main" id="{B0A29064-4FD0-457A-A3AE-BA1D9E6C38A3}"/>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2585737" y="7424010"/>
            <a:ext cx="2875190" cy="2875190"/>
          </a:xfrm>
          <a:prstGeom prst="rect">
            <a:avLst/>
          </a:prstGeom>
        </p:spPr>
      </p:pic>
    </p:spTree>
    <p:extLst>
      <p:ext uri="{BB962C8B-B14F-4D97-AF65-F5344CB8AC3E}">
        <p14:creationId xmlns:p14="http://schemas.microsoft.com/office/powerpoint/2010/main" val="215758378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par>
                                <p:cTn id="7" presetID="14" presetClass="entr" presetSubtype="1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randombar(horizontal)">
                                      <p:cBhvr>
                                        <p:cTn id="9" dur="500"/>
                                        <p:tgtEl>
                                          <p:spTgt spid="10"/>
                                        </p:tgtEl>
                                      </p:cBhvr>
                                    </p:animEffect>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inVertical)">
                                      <p:cBhvr>
                                        <p:cTn id="13" dur="500"/>
                                        <p:tgtEl>
                                          <p:spTgt spid="1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par>
                                <p:cTn id="20" presetID="2" presetClass="entr" presetSubtype="2" fill="hold" grpId="0" nodeType="withEffect">
                                  <p:stCondLst>
                                    <p:cond delay="0"/>
                                  </p:stCondLst>
                                  <p:iterate type="lt">
                                    <p:tmPct val="10000"/>
                                  </p:iterate>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1000" fill="hold"/>
                                        <p:tgtEl>
                                          <p:spTgt spid="26"/>
                                        </p:tgtEl>
                                        <p:attrNameLst>
                                          <p:attrName>ppt_x</p:attrName>
                                        </p:attrNameLst>
                                      </p:cBhvr>
                                      <p:tavLst>
                                        <p:tav tm="0">
                                          <p:val>
                                            <p:strVal val="1+#ppt_w/2"/>
                                          </p:val>
                                        </p:tav>
                                        <p:tav tm="100000">
                                          <p:val>
                                            <p:strVal val="#ppt_x"/>
                                          </p:val>
                                        </p:tav>
                                      </p:tavLst>
                                    </p:anim>
                                    <p:anim calcmode="lin" valueType="num">
                                      <p:cBhvr additive="base">
                                        <p:cTn id="23" dur="1000" fill="hold"/>
                                        <p:tgtEl>
                                          <p:spTgt spid="26"/>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iterate type="lt">
                                    <p:tmPct val="10000"/>
                                  </p:iterate>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250" fill="hold"/>
                                        <p:tgtEl>
                                          <p:spTgt spid="27"/>
                                        </p:tgtEl>
                                        <p:attrNameLst>
                                          <p:attrName>ppt_x</p:attrName>
                                        </p:attrNameLst>
                                      </p:cBhvr>
                                      <p:tavLst>
                                        <p:tav tm="0">
                                          <p:val>
                                            <p:strVal val="1+#ppt_w/2"/>
                                          </p:val>
                                        </p:tav>
                                        <p:tav tm="100000">
                                          <p:val>
                                            <p:strVal val="#ppt_x"/>
                                          </p:val>
                                        </p:tav>
                                      </p:tavLst>
                                    </p:anim>
                                    <p:anim calcmode="lin" valueType="num">
                                      <p:cBhvr additive="base">
                                        <p:cTn id="27" dur="25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8" repeatCount="indefinite" fill="remove" display="0">
                  <p:stCondLst>
                    <p:cond delay="indefinite"/>
                  </p:stCondLst>
                  <p:endCondLst>
                    <p:cond evt="onStopAudio" delay="0">
                      <p:tgtEl>
                        <p:sldTgt/>
                      </p:tgtEl>
                    </p:cond>
                  </p:endCondLst>
                </p:cTn>
                <p:tgtEl>
                  <p:spTgt spid="11"/>
                </p:tgtEl>
              </p:cMediaNode>
            </p:audio>
          </p:childTnLst>
        </p:cTn>
      </p:par>
    </p:tnLst>
    <p:bldLst>
      <p:bldP spid="10" grpId="0" animBg="1"/>
      <p:bldP spid="12" grpId="0" animBg="1"/>
      <p:bldP spid="18" grpId="0" animBg="1"/>
      <p:bldP spid="26" grpId="0"/>
      <p:bldP spid="2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353" y="0"/>
            <a:ext cx="5060870" cy="432511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053111" y="1721380"/>
            <a:ext cx="8805286" cy="4775265"/>
          </a:xfrm>
          <a:prstGeom prst="rect">
            <a:avLst/>
          </a:prstGeom>
          <a:solidFill>
            <a:srgbClr val="004A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700224" y="944123"/>
            <a:ext cx="2227625" cy="222762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rgbClr val="E60012"/>
                </a:solidFill>
              </a:rPr>
              <a:t>LOGO</a:t>
            </a:r>
            <a:endParaRPr lang="zh-CN" altLang="en-US" sz="4000" dirty="0">
              <a:solidFill>
                <a:srgbClr val="E60012"/>
              </a:solidFill>
            </a:endParaRPr>
          </a:p>
        </p:txBody>
      </p:sp>
      <p:grpSp>
        <p:nvGrpSpPr>
          <p:cNvPr id="13" name="组合 12"/>
          <p:cNvGrpSpPr/>
          <p:nvPr/>
        </p:nvGrpSpPr>
        <p:grpSpPr>
          <a:xfrm>
            <a:off x="6409631" y="1619015"/>
            <a:ext cx="5205163" cy="4727104"/>
            <a:chOff x="6817931" y="1343244"/>
            <a:chExt cx="5205163" cy="4727104"/>
          </a:xfrm>
        </p:grpSpPr>
        <p:sp>
          <p:nvSpPr>
            <p:cNvPr id="14" name="原创设计师QQ598969553          _1"/>
            <p:cNvSpPr txBox="1"/>
            <p:nvPr/>
          </p:nvSpPr>
          <p:spPr>
            <a:xfrm>
              <a:off x="6817931" y="1343244"/>
              <a:ext cx="2062729" cy="611630"/>
            </a:xfrm>
            <a:prstGeom prst="rect">
              <a:avLst/>
            </a:prstGeom>
            <a:noFill/>
          </p:spPr>
          <p:txBody>
            <a:bodyPr wrap="square" rtlCol="0">
              <a:spAutoFit/>
            </a:bodyPr>
            <a:lstStyle/>
            <a:p>
              <a:pPr defTabSz="964230" fontAlgn="auto">
                <a:spcBef>
                  <a:spcPts val="0"/>
                </a:spcBef>
                <a:spcAft>
                  <a:spcPts val="0"/>
                </a:spcAft>
                <a:defRPr/>
              </a:pPr>
              <a:r>
                <a:rPr lang="zh-CN" altLang="en-US" sz="3375" dirty="0">
                  <a:solidFill>
                    <a:schemeClr val="bg1"/>
                  </a:solidFill>
                  <a:latin typeface="幼圆" panose="02010509060101010101" pitchFamily="49" charset="-122"/>
                  <a:ea typeface="幼圆" panose="02010509060101010101" pitchFamily="49" charset="-122"/>
                </a:rPr>
                <a:t>目录</a:t>
              </a:r>
            </a:p>
          </p:txBody>
        </p:sp>
        <p:sp>
          <p:nvSpPr>
            <p:cNvPr id="15" name="原创设计师QQ598969553          _2"/>
            <p:cNvSpPr txBox="1"/>
            <p:nvPr/>
          </p:nvSpPr>
          <p:spPr>
            <a:xfrm>
              <a:off x="6866750" y="1890250"/>
              <a:ext cx="1793262" cy="351913"/>
            </a:xfrm>
            <a:prstGeom prst="rect">
              <a:avLst/>
            </a:prstGeom>
            <a:noFill/>
          </p:spPr>
          <p:txBody>
            <a:bodyPr wrap="square" rtlCol="0">
              <a:spAutoFit/>
            </a:bodyPr>
            <a:lstStyle/>
            <a:p>
              <a:pPr algn="dist" defTabSz="964230" fontAlgn="auto">
                <a:spcBef>
                  <a:spcPts val="0"/>
                </a:spcBef>
                <a:spcAft>
                  <a:spcPts val="0"/>
                </a:spcAft>
                <a:defRPr/>
              </a:pPr>
              <a:r>
                <a:rPr lang="en-US" altLang="zh-CN" sz="1687" dirty="0">
                  <a:solidFill>
                    <a:schemeClr val="bg1"/>
                  </a:solidFill>
                  <a:latin typeface="等线" panose="020F0502020204030204"/>
                  <a:ea typeface="等线" panose="02010600030101010101" pitchFamily="2" charset="-122"/>
                </a:rPr>
                <a:t>CONTENTS</a:t>
              </a:r>
              <a:endParaRPr lang="zh-CN" altLang="en-US" sz="1687" dirty="0">
                <a:solidFill>
                  <a:schemeClr val="bg1"/>
                </a:solidFill>
                <a:latin typeface="等线" panose="020F0502020204030204"/>
                <a:ea typeface="等线" panose="02010600030101010101" pitchFamily="2" charset="-122"/>
              </a:endParaRPr>
            </a:p>
          </p:txBody>
        </p:sp>
        <p:grpSp>
          <p:nvGrpSpPr>
            <p:cNvPr id="17" name="组合 16"/>
            <p:cNvGrpSpPr/>
            <p:nvPr/>
          </p:nvGrpSpPr>
          <p:grpSpPr>
            <a:xfrm>
              <a:off x="6817933" y="3133268"/>
              <a:ext cx="5205161" cy="614427"/>
              <a:chOff x="6530705" y="1739228"/>
              <a:chExt cx="4936144" cy="582672"/>
            </a:xfrm>
          </p:grpSpPr>
          <p:cxnSp>
            <p:nvCxnSpPr>
              <p:cNvPr id="37" name="原创设计师QQ598969553          _3"/>
              <p:cNvCxnSpPr/>
              <p:nvPr/>
            </p:nvCxnSpPr>
            <p:spPr>
              <a:xfrm>
                <a:off x="6670405" y="2321900"/>
                <a:ext cx="4796444"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38" name="原创设计师QQ598969553          _7"/>
              <p:cNvSpPr txBox="1"/>
              <p:nvPr/>
            </p:nvSpPr>
            <p:spPr>
              <a:xfrm>
                <a:off x="6530705" y="1739228"/>
                <a:ext cx="727942" cy="518431"/>
              </a:xfrm>
              <a:prstGeom prst="rect">
                <a:avLst/>
              </a:prstGeom>
              <a:noFill/>
            </p:spPr>
            <p:txBody>
              <a:bodyPr wrap="square" rtlCol="0">
                <a:spAutoFit/>
              </a:bodyPr>
              <a:lstStyle/>
              <a:p>
                <a:pPr defTabSz="964230" fontAlgn="auto">
                  <a:spcBef>
                    <a:spcPts val="0"/>
                  </a:spcBef>
                  <a:spcAft>
                    <a:spcPts val="0"/>
                  </a:spcAft>
                  <a:defRPr/>
                </a:pPr>
                <a:r>
                  <a:rPr lang="en-US" altLang="zh-CN" sz="2953" b="1" i="1" dirty="0">
                    <a:solidFill>
                      <a:schemeClr val="bg1"/>
                    </a:solidFill>
                    <a:latin typeface="幼圆" panose="02010509060101010101" pitchFamily="49" charset="-122"/>
                    <a:ea typeface="幼圆" panose="02010509060101010101" pitchFamily="49" charset="-122"/>
                  </a:rPr>
                  <a:t>01</a:t>
                </a:r>
                <a:endParaRPr lang="zh-CN" altLang="en-US" sz="2953" b="1" i="1" dirty="0">
                  <a:solidFill>
                    <a:schemeClr val="bg1"/>
                  </a:solidFill>
                  <a:latin typeface="幼圆" panose="02010509060101010101" pitchFamily="49" charset="-122"/>
                  <a:ea typeface="幼圆" panose="02010509060101010101" pitchFamily="49" charset="-122"/>
                </a:endParaRPr>
              </a:p>
            </p:txBody>
          </p:sp>
          <p:sp>
            <p:nvSpPr>
              <p:cNvPr id="39" name="原创设计师QQ598969553          _11"/>
              <p:cNvSpPr txBox="1"/>
              <p:nvPr/>
            </p:nvSpPr>
            <p:spPr>
              <a:xfrm>
                <a:off x="7467891" y="1761692"/>
                <a:ext cx="3325090" cy="456842"/>
              </a:xfrm>
              <a:prstGeom prst="rect">
                <a:avLst/>
              </a:prstGeom>
              <a:noFill/>
            </p:spPr>
            <p:txBody>
              <a:bodyPr wrap="square" rtlCol="0">
                <a:spAutoFit/>
              </a:bodyPr>
              <a:lstStyle/>
              <a:p>
                <a:r>
                  <a:rPr lang="zh-CN" altLang="en-US" sz="2531" dirty="0">
                    <a:solidFill>
                      <a:schemeClr val="bg1"/>
                    </a:solidFill>
                    <a:latin typeface="幼圆" panose="02010509060101010101" pitchFamily="49" charset="-122"/>
                    <a:ea typeface="幼圆" panose="02010509060101010101" pitchFamily="49" charset="-122"/>
                  </a:rPr>
                  <a:t>目标计划管理概要</a:t>
                </a:r>
                <a:endParaRPr lang="zh-CN" altLang="en-US" sz="2531" dirty="0">
                  <a:solidFill>
                    <a:schemeClr val="bg1"/>
                  </a:solidFill>
                  <a:latin typeface="幼圆" panose="02010509060101010101" pitchFamily="49" charset="-122"/>
                  <a:ea typeface="幼圆" panose="02010509060101010101" pitchFamily="49" charset="-122"/>
                  <a:sym typeface="+mn-ea"/>
                </a:endParaRPr>
              </a:p>
            </p:txBody>
          </p:sp>
        </p:grpSp>
        <p:grpSp>
          <p:nvGrpSpPr>
            <p:cNvPr id="19" name="组合 18"/>
            <p:cNvGrpSpPr/>
            <p:nvPr/>
          </p:nvGrpSpPr>
          <p:grpSpPr>
            <a:xfrm>
              <a:off x="6817931" y="3929083"/>
              <a:ext cx="5205161" cy="614427"/>
              <a:chOff x="6530705" y="1739228"/>
              <a:chExt cx="4936144" cy="582672"/>
            </a:xfrm>
          </p:grpSpPr>
          <p:cxnSp>
            <p:nvCxnSpPr>
              <p:cNvPr id="34" name="原创设计师QQ598969553          _3"/>
              <p:cNvCxnSpPr/>
              <p:nvPr/>
            </p:nvCxnSpPr>
            <p:spPr>
              <a:xfrm>
                <a:off x="6670405" y="2321900"/>
                <a:ext cx="4796444"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35" name="原创设计师QQ598969553          _7"/>
              <p:cNvSpPr txBox="1"/>
              <p:nvPr/>
            </p:nvSpPr>
            <p:spPr>
              <a:xfrm>
                <a:off x="6530705" y="1739228"/>
                <a:ext cx="727942" cy="518431"/>
              </a:xfrm>
              <a:prstGeom prst="rect">
                <a:avLst/>
              </a:prstGeom>
              <a:noFill/>
            </p:spPr>
            <p:txBody>
              <a:bodyPr wrap="square" rtlCol="0">
                <a:spAutoFit/>
              </a:bodyPr>
              <a:lstStyle/>
              <a:p>
                <a:pPr defTabSz="964230" fontAlgn="auto">
                  <a:spcBef>
                    <a:spcPts val="0"/>
                  </a:spcBef>
                  <a:spcAft>
                    <a:spcPts val="0"/>
                  </a:spcAft>
                  <a:defRPr/>
                </a:pPr>
                <a:r>
                  <a:rPr lang="en-US" altLang="zh-CN" sz="2953" b="1" i="1" dirty="0">
                    <a:solidFill>
                      <a:schemeClr val="bg1"/>
                    </a:solidFill>
                    <a:latin typeface="幼圆" panose="02010509060101010101" pitchFamily="49" charset="-122"/>
                    <a:ea typeface="幼圆" panose="02010509060101010101" pitchFamily="49" charset="-122"/>
                  </a:rPr>
                  <a:t>02</a:t>
                </a:r>
                <a:endParaRPr lang="zh-CN" altLang="en-US" sz="2953" b="1" i="1" dirty="0">
                  <a:solidFill>
                    <a:schemeClr val="bg1"/>
                  </a:solidFill>
                  <a:latin typeface="幼圆" panose="02010509060101010101" pitchFamily="49" charset="-122"/>
                  <a:ea typeface="幼圆" panose="02010509060101010101" pitchFamily="49" charset="-122"/>
                </a:endParaRPr>
              </a:p>
            </p:txBody>
          </p:sp>
          <p:sp>
            <p:nvSpPr>
              <p:cNvPr id="36" name="原创设计师QQ598969553          _11"/>
              <p:cNvSpPr txBox="1"/>
              <p:nvPr/>
            </p:nvSpPr>
            <p:spPr>
              <a:xfrm>
                <a:off x="7467891" y="1761692"/>
                <a:ext cx="3325090" cy="456842"/>
              </a:xfrm>
              <a:prstGeom prst="rect">
                <a:avLst/>
              </a:prstGeom>
              <a:noFill/>
            </p:spPr>
            <p:txBody>
              <a:bodyPr wrap="square" rtlCol="0">
                <a:spAutoFit/>
              </a:bodyPr>
              <a:lstStyle/>
              <a:p>
                <a:r>
                  <a:rPr lang="zh-CN" altLang="en-US" sz="2531" dirty="0">
                    <a:solidFill>
                      <a:schemeClr val="bg1"/>
                    </a:solidFill>
                    <a:latin typeface="幼圆" panose="02010509060101010101" pitchFamily="49" charset="-122"/>
                    <a:ea typeface="幼圆" panose="02010509060101010101" pitchFamily="49" charset="-122"/>
                    <a:sym typeface="+mn-ea"/>
                  </a:rPr>
                  <a:t>计划管理的程序</a:t>
                </a:r>
              </a:p>
            </p:txBody>
          </p:sp>
        </p:grpSp>
        <p:grpSp>
          <p:nvGrpSpPr>
            <p:cNvPr id="20" name="组合 19"/>
            <p:cNvGrpSpPr/>
            <p:nvPr/>
          </p:nvGrpSpPr>
          <p:grpSpPr>
            <a:xfrm>
              <a:off x="6817933" y="4660107"/>
              <a:ext cx="5205161" cy="614427"/>
              <a:chOff x="6530705" y="1739228"/>
              <a:chExt cx="4936144" cy="582672"/>
            </a:xfrm>
          </p:grpSpPr>
          <p:cxnSp>
            <p:nvCxnSpPr>
              <p:cNvPr id="31" name="原创设计师QQ598969553          _3"/>
              <p:cNvCxnSpPr/>
              <p:nvPr/>
            </p:nvCxnSpPr>
            <p:spPr>
              <a:xfrm>
                <a:off x="6670405" y="2321900"/>
                <a:ext cx="4796444"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32" name="原创设计师QQ598969553          _7"/>
              <p:cNvSpPr txBox="1"/>
              <p:nvPr/>
            </p:nvSpPr>
            <p:spPr>
              <a:xfrm>
                <a:off x="6530705" y="1739228"/>
                <a:ext cx="727942" cy="518431"/>
              </a:xfrm>
              <a:prstGeom prst="rect">
                <a:avLst/>
              </a:prstGeom>
              <a:noFill/>
            </p:spPr>
            <p:txBody>
              <a:bodyPr wrap="square" rtlCol="0">
                <a:spAutoFit/>
              </a:bodyPr>
              <a:lstStyle/>
              <a:p>
                <a:pPr defTabSz="964230" fontAlgn="auto">
                  <a:spcBef>
                    <a:spcPts val="0"/>
                  </a:spcBef>
                  <a:spcAft>
                    <a:spcPts val="0"/>
                  </a:spcAft>
                  <a:defRPr/>
                </a:pPr>
                <a:r>
                  <a:rPr lang="en-US" altLang="zh-CN" sz="2953" b="1" i="1" dirty="0">
                    <a:solidFill>
                      <a:schemeClr val="bg1"/>
                    </a:solidFill>
                    <a:latin typeface="幼圆" panose="02010509060101010101" pitchFamily="49" charset="-122"/>
                    <a:ea typeface="幼圆" panose="02010509060101010101" pitchFamily="49" charset="-122"/>
                  </a:rPr>
                  <a:t>03</a:t>
                </a:r>
                <a:endParaRPr lang="zh-CN" altLang="en-US" sz="2953" b="1" i="1" dirty="0">
                  <a:solidFill>
                    <a:schemeClr val="bg1"/>
                  </a:solidFill>
                  <a:latin typeface="幼圆" panose="02010509060101010101" pitchFamily="49" charset="-122"/>
                  <a:ea typeface="幼圆" panose="02010509060101010101" pitchFamily="49" charset="-122"/>
                </a:endParaRPr>
              </a:p>
            </p:txBody>
          </p:sp>
          <p:sp>
            <p:nvSpPr>
              <p:cNvPr id="33" name="原创设计师QQ598969553          _11"/>
              <p:cNvSpPr txBox="1"/>
              <p:nvPr/>
            </p:nvSpPr>
            <p:spPr>
              <a:xfrm>
                <a:off x="7467891" y="1761692"/>
                <a:ext cx="3325090" cy="456842"/>
              </a:xfrm>
              <a:prstGeom prst="rect">
                <a:avLst/>
              </a:prstGeom>
              <a:noFill/>
            </p:spPr>
            <p:txBody>
              <a:bodyPr wrap="square" rtlCol="0">
                <a:spAutoFit/>
              </a:bodyPr>
              <a:lstStyle/>
              <a:p>
                <a:r>
                  <a:rPr lang="zh-CN" altLang="en-US" sz="2531" dirty="0">
                    <a:solidFill>
                      <a:schemeClr val="bg1"/>
                    </a:solidFill>
                    <a:latin typeface="幼圆" panose="02010509060101010101" pitchFamily="49" charset="-122"/>
                    <a:ea typeface="幼圆" panose="02010509060101010101" pitchFamily="49" charset="-122"/>
                    <a:sym typeface="+mn-ea"/>
                  </a:rPr>
                  <a:t>目标计划管控</a:t>
                </a:r>
              </a:p>
            </p:txBody>
          </p:sp>
        </p:grpSp>
        <p:grpSp>
          <p:nvGrpSpPr>
            <p:cNvPr id="21" name="组合 20"/>
            <p:cNvGrpSpPr/>
            <p:nvPr/>
          </p:nvGrpSpPr>
          <p:grpSpPr>
            <a:xfrm>
              <a:off x="6817931" y="5455921"/>
              <a:ext cx="5205161" cy="614427"/>
              <a:chOff x="6530705" y="1739228"/>
              <a:chExt cx="4936144" cy="582672"/>
            </a:xfrm>
          </p:grpSpPr>
          <p:cxnSp>
            <p:nvCxnSpPr>
              <p:cNvPr id="28" name="原创设计师QQ598969553          _3"/>
              <p:cNvCxnSpPr/>
              <p:nvPr/>
            </p:nvCxnSpPr>
            <p:spPr>
              <a:xfrm>
                <a:off x="6670405" y="2321900"/>
                <a:ext cx="4796444"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29" name="原创设计师QQ598969553          _7"/>
              <p:cNvSpPr txBox="1"/>
              <p:nvPr/>
            </p:nvSpPr>
            <p:spPr>
              <a:xfrm>
                <a:off x="6530705" y="1739228"/>
                <a:ext cx="727942" cy="518431"/>
              </a:xfrm>
              <a:prstGeom prst="rect">
                <a:avLst/>
              </a:prstGeom>
              <a:noFill/>
            </p:spPr>
            <p:txBody>
              <a:bodyPr wrap="square" rtlCol="0">
                <a:spAutoFit/>
              </a:bodyPr>
              <a:lstStyle/>
              <a:p>
                <a:pPr defTabSz="964230" fontAlgn="auto">
                  <a:spcBef>
                    <a:spcPts val="0"/>
                  </a:spcBef>
                  <a:spcAft>
                    <a:spcPts val="0"/>
                  </a:spcAft>
                  <a:defRPr/>
                </a:pPr>
                <a:r>
                  <a:rPr lang="en-US" altLang="zh-CN" sz="2953" b="1" i="1" dirty="0">
                    <a:solidFill>
                      <a:schemeClr val="bg1"/>
                    </a:solidFill>
                    <a:latin typeface="幼圆" panose="02010509060101010101" pitchFamily="49" charset="-122"/>
                    <a:ea typeface="幼圆" panose="02010509060101010101" pitchFamily="49" charset="-122"/>
                  </a:rPr>
                  <a:t>04</a:t>
                </a:r>
                <a:endParaRPr lang="zh-CN" altLang="en-US" sz="2953" b="1" i="1" dirty="0">
                  <a:solidFill>
                    <a:schemeClr val="bg1"/>
                  </a:solidFill>
                  <a:latin typeface="幼圆" panose="02010509060101010101" pitchFamily="49" charset="-122"/>
                  <a:ea typeface="幼圆" panose="02010509060101010101" pitchFamily="49" charset="-122"/>
                </a:endParaRPr>
              </a:p>
            </p:txBody>
          </p:sp>
          <p:sp>
            <p:nvSpPr>
              <p:cNvPr id="30" name="原创设计师QQ598969553          _11"/>
              <p:cNvSpPr txBox="1"/>
              <p:nvPr/>
            </p:nvSpPr>
            <p:spPr>
              <a:xfrm>
                <a:off x="7467891" y="1761692"/>
                <a:ext cx="3325090" cy="456842"/>
              </a:xfrm>
              <a:prstGeom prst="rect">
                <a:avLst/>
              </a:prstGeom>
              <a:noFill/>
            </p:spPr>
            <p:txBody>
              <a:bodyPr wrap="square" rtlCol="0">
                <a:spAutoFit/>
              </a:bodyPr>
              <a:lstStyle/>
              <a:p>
                <a:r>
                  <a:rPr lang="zh-CN" altLang="en-US" sz="2531" dirty="0">
                    <a:solidFill>
                      <a:schemeClr val="bg1"/>
                    </a:solidFill>
                    <a:latin typeface="幼圆" panose="02010509060101010101" pitchFamily="49" charset="-122"/>
                    <a:ea typeface="幼圆" panose="02010509060101010101" pitchFamily="49" charset="-122"/>
                    <a:sym typeface="+mn-ea"/>
                  </a:rPr>
                  <a:t>目标总结考核</a:t>
                </a:r>
              </a:p>
            </p:txBody>
          </p:sp>
        </p:grpSp>
      </p:grpSp>
    </p:spTree>
    <p:extLst>
      <p:ext uri="{BB962C8B-B14F-4D97-AF65-F5344CB8AC3E}">
        <p14:creationId xmlns:p14="http://schemas.microsoft.com/office/powerpoint/2010/main" val="14486454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inVertical)">
                                      <p:cBhvr>
                                        <p:cTn id="11" dur="500"/>
                                        <p:tgtEl>
                                          <p:spTgt spid="1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500" fill="hold"/>
                                        <p:tgtEl>
                                          <p:spTgt spid="18"/>
                                        </p:tgtEl>
                                        <p:attrNameLst>
                                          <p:attrName>ppt_w</p:attrName>
                                        </p:attrNameLst>
                                      </p:cBhvr>
                                      <p:tavLst>
                                        <p:tav tm="0">
                                          <p:val>
                                            <p:fltVal val="0"/>
                                          </p:val>
                                        </p:tav>
                                        <p:tav tm="100000">
                                          <p:val>
                                            <p:strVal val="#ppt_w"/>
                                          </p:val>
                                        </p:tav>
                                      </p:tavLst>
                                    </p:anim>
                                    <p:anim calcmode="lin" valueType="num">
                                      <p:cBhvr>
                                        <p:cTn id="16" dur="500" fill="hold"/>
                                        <p:tgtEl>
                                          <p:spTgt spid="18"/>
                                        </p:tgtEl>
                                        <p:attrNameLst>
                                          <p:attrName>ppt_h</p:attrName>
                                        </p:attrNameLst>
                                      </p:cBhvr>
                                      <p:tavLst>
                                        <p:tav tm="0">
                                          <p:val>
                                            <p:fltVal val="0"/>
                                          </p:val>
                                        </p:tav>
                                        <p:tav tm="100000">
                                          <p:val>
                                            <p:strVal val="#ppt_h"/>
                                          </p:val>
                                        </p:tav>
                                      </p:tavLst>
                                    </p:anim>
                                    <p:animEffect transition="in" filter="fade">
                                      <p:cBhvr>
                                        <p:cTn id="17" dur="500"/>
                                        <p:tgtEl>
                                          <p:spTgt spid="18"/>
                                        </p:tgtEl>
                                      </p:cBhvr>
                                    </p:animEffect>
                                  </p:childTnLst>
                                </p:cTn>
                              </p:par>
                              <p:par>
                                <p:cTn id="18" presetID="2" presetClass="entr" presetSubtype="2"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1+#ppt_w/2"/>
                                          </p:val>
                                        </p:tav>
                                        <p:tav tm="100000">
                                          <p:val>
                                            <p:strVal val="#ppt_x"/>
                                          </p:val>
                                        </p:tav>
                                      </p:tavLst>
                                    </p:anim>
                                    <p:anim calcmode="lin" valueType="num">
                                      <p:cBhvr additive="base">
                                        <p:cTn id="21"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353" y="0"/>
            <a:ext cx="5060870" cy="432511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053111" y="1721380"/>
            <a:ext cx="8805286" cy="4775265"/>
          </a:xfrm>
          <a:prstGeom prst="rect">
            <a:avLst/>
          </a:prstGeom>
          <a:solidFill>
            <a:srgbClr val="004A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700224" y="944123"/>
            <a:ext cx="2227625" cy="222762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rgbClr val="E60012"/>
                </a:solidFill>
              </a:rPr>
              <a:t>LOGO</a:t>
            </a:r>
            <a:endParaRPr lang="zh-CN" altLang="en-US" sz="4000" dirty="0">
              <a:solidFill>
                <a:srgbClr val="E60012"/>
              </a:solidFill>
            </a:endParaRPr>
          </a:p>
        </p:txBody>
      </p:sp>
      <p:sp>
        <p:nvSpPr>
          <p:cNvPr id="27" name="文本框 26"/>
          <p:cNvSpPr txBox="1"/>
          <p:nvPr/>
        </p:nvSpPr>
        <p:spPr>
          <a:xfrm>
            <a:off x="7654092" y="2706582"/>
            <a:ext cx="2177330" cy="1845120"/>
          </a:xfrm>
          <a:prstGeom prst="rect">
            <a:avLst/>
          </a:prstGeom>
          <a:noFill/>
        </p:spPr>
        <p:txBody>
          <a:bodyPr wrap="square" rtlCol="0">
            <a:spAutoFit/>
          </a:bodyPr>
          <a:lstStyle/>
          <a:p>
            <a:pPr algn="ctr"/>
            <a:r>
              <a:rPr lang="en-US" altLang="zh-CN" sz="5695" dirty="0">
                <a:solidFill>
                  <a:schemeClr val="bg1"/>
                </a:solidFill>
                <a:latin typeface="苹方 常规" panose="020B0300000000000000" pitchFamily="34" charset="-122"/>
                <a:ea typeface="苹方 常规" panose="020B0300000000000000" pitchFamily="34" charset="-122"/>
                <a:cs typeface="+mn-ea"/>
                <a:sym typeface="+mn-lt"/>
              </a:rPr>
              <a:t>PART</a:t>
            </a:r>
          </a:p>
          <a:p>
            <a:pPr algn="ctr"/>
            <a:r>
              <a:rPr lang="en-US" altLang="zh-CN" sz="5695" dirty="0">
                <a:solidFill>
                  <a:schemeClr val="bg1"/>
                </a:solidFill>
                <a:latin typeface="苹方 常规" panose="020B0300000000000000" pitchFamily="34" charset="-122"/>
                <a:ea typeface="苹方 常规" panose="020B0300000000000000" pitchFamily="34" charset="-122"/>
                <a:cs typeface="+mn-ea"/>
                <a:sym typeface="+mn-lt"/>
              </a:rPr>
              <a:t>01</a:t>
            </a:r>
          </a:p>
        </p:txBody>
      </p:sp>
      <p:sp>
        <p:nvSpPr>
          <p:cNvPr id="40" name="矩形 39"/>
          <p:cNvSpPr/>
          <p:nvPr/>
        </p:nvSpPr>
        <p:spPr>
          <a:xfrm>
            <a:off x="6069335" y="5242461"/>
            <a:ext cx="5109091" cy="830997"/>
          </a:xfrm>
          <a:prstGeom prst="rect">
            <a:avLst/>
          </a:prstGeom>
        </p:spPr>
        <p:txBody>
          <a:bodyPr wrap="none">
            <a:spAutoFit/>
          </a:bodyPr>
          <a:lstStyle/>
          <a:p>
            <a:r>
              <a:rPr lang="zh-CN" altLang="en-US" sz="4800" dirty="0">
                <a:solidFill>
                  <a:schemeClr val="bg1"/>
                </a:solidFill>
                <a:latin typeface="幼圆" panose="02010509060101010101" pitchFamily="49" charset="-122"/>
                <a:ea typeface="幼圆" panose="02010509060101010101" pitchFamily="49" charset="-122"/>
              </a:rPr>
              <a:t>目标计划管理概要</a:t>
            </a:r>
            <a:endParaRPr lang="zh-CN" altLang="en-US" sz="4800" dirty="0">
              <a:solidFill>
                <a:schemeClr val="bg1"/>
              </a:solidFill>
              <a:latin typeface="幼圆" panose="02010509060101010101" pitchFamily="49" charset="-122"/>
              <a:ea typeface="幼圆" panose="02010509060101010101" pitchFamily="49" charset="-122"/>
              <a:sym typeface="+mn-ea"/>
            </a:endParaRPr>
          </a:p>
        </p:txBody>
      </p:sp>
      <p:sp>
        <p:nvSpPr>
          <p:cNvPr id="41" name="矩形 40"/>
          <p:cNvSpPr/>
          <p:nvPr/>
        </p:nvSpPr>
        <p:spPr bwMode="auto">
          <a:xfrm>
            <a:off x="7558996" y="2326201"/>
            <a:ext cx="2345687" cy="2439777"/>
          </a:xfrm>
          <a:prstGeom prst="rect">
            <a:avLst/>
          </a:prstGeom>
          <a:noFill/>
          <a:ln w="38100" cap="flat" cmpd="sng" algn="ctr">
            <a:solidFill>
              <a:schemeClr val="bg1"/>
            </a:solidFill>
            <a:prstDash val="solid"/>
            <a:round/>
            <a:headEnd type="none" w="med" len="med"/>
            <a:tailEnd type="none" w="med" len="med"/>
          </a:ln>
          <a:effectLst>
            <a:glow rad="88900">
              <a:schemeClr val="accent4">
                <a:satMod val="175000"/>
                <a:alpha val="8000"/>
              </a:schemeClr>
            </a:glow>
          </a:effectLst>
          <a:extLst/>
        </p:spPr>
        <p:txBody>
          <a:bodyPr vert="horz" wrap="square" lIns="96435" tIns="48218" rIns="96435" bIns="48218" numCol="1" rtlCol="0" anchor="t" anchorCtr="0" compatLnSpc="1">
            <a:prstTxWarp prst="textNoShape">
              <a:avLst/>
            </a:prstTxWarp>
          </a:bodyPr>
          <a:lstStyle/>
          <a:p>
            <a:pPr defTabSz="964326" eaLnBrk="0" hangingPunct="0"/>
            <a:endParaRPr lang="zh-CN" altLang="en-US" sz="1898">
              <a:latin typeface="Arial" panose="020B0604020202020204" pitchFamily="34" charset="0"/>
            </a:endParaRPr>
          </a:p>
        </p:txBody>
      </p:sp>
    </p:spTree>
    <p:extLst>
      <p:ext uri="{BB962C8B-B14F-4D97-AF65-F5344CB8AC3E}">
        <p14:creationId xmlns:p14="http://schemas.microsoft.com/office/powerpoint/2010/main" val="379454968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inVertical)">
                                      <p:cBhvr>
                                        <p:cTn id="11" dur="500"/>
                                        <p:tgtEl>
                                          <p:spTgt spid="1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500" fill="hold"/>
                                        <p:tgtEl>
                                          <p:spTgt spid="18"/>
                                        </p:tgtEl>
                                        <p:attrNameLst>
                                          <p:attrName>ppt_w</p:attrName>
                                        </p:attrNameLst>
                                      </p:cBhvr>
                                      <p:tavLst>
                                        <p:tav tm="0">
                                          <p:val>
                                            <p:fltVal val="0"/>
                                          </p:val>
                                        </p:tav>
                                        <p:tav tm="100000">
                                          <p:val>
                                            <p:strVal val="#ppt_w"/>
                                          </p:val>
                                        </p:tav>
                                      </p:tavLst>
                                    </p:anim>
                                    <p:anim calcmode="lin" valueType="num">
                                      <p:cBhvr>
                                        <p:cTn id="16" dur="500" fill="hold"/>
                                        <p:tgtEl>
                                          <p:spTgt spid="18"/>
                                        </p:tgtEl>
                                        <p:attrNameLst>
                                          <p:attrName>ppt_h</p:attrName>
                                        </p:attrNameLst>
                                      </p:cBhvr>
                                      <p:tavLst>
                                        <p:tav tm="0">
                                          <p:val>
                                            <p:fltVal val="0"/>
                                          </p:val>
                                        </p:tav>
                                        <p:tav tm="100000">
                                          <p:val>
                                            <p:strVal val="#ppt_h"/>
                                          </p:val>
                                        </p:tav>
                                      </p:tavLst>
                                    </p:anim>
                                    <p:animEffect transition="in" filter="fade">
                                      <p:cBhvr>
                                        <p:cTn id="17" dur="500"/>
                                        <p:tgtEl>
                                          <p:spTgt spid="18"/>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p:cTn id="21" dur="500" fill="hold"/>
                                        <p:tgtEl>
                                          <p:spTgt spid="41"/>
                                        </p:tgtEl>
                                        <p:attrNameLst>
                                          <p:attrName>ppt_w</p:attrName>
                                        </p:attrNameLst>
                                      </p:cBhvr>
                                      <p:tavLst>
                                        <p:tav tm="0">
                                          <p:val>
                                            <p:fltVal val="0"/>
                                          </p:val>
                                        </p:tav>
                                        <p:tav tm="100000">
                                          <p:val>
                                            <p:strVal val="#ppt_w"/>
                                          </p:val>
                                        </p:tav>
                                      </p:tavLst>
                                    </p:anim>
                                    <p:anim calcmode="lin" valueType="num">
                                      <p:cBhvr>
                                        <p:cTn id="22" dur="500" fill="hold"/>
                                        <p:tgtEl>
                                          <p:spTgt spid="41"/>
                                        </p:tgtEl>
                                        <p:attrNameLst>
                                          <p:attrName>ppt_h</p:attrName>
                                        </p:attrNameLst>
                                      </p:cBhvr>
                                      <p:tavLst>
                                        <p:tav tm="0">
                                          <p:val>
                                            <p:fltVal val="0"/>
                                          </p:val>
                                        </p:tav>
                                        <p:tav tm="100000">
                                          <p:val>
                                            <p:strVal val="#ppt_h"/>
                                          </p:val>
                                        </p:tav>
                                      </p:tavLst>
                                    </p:anim>
                                    <p:animEffect transition="in" filter="fade">
                                      <p:cBhvr>
                                        <p:cTn id="23" dur="500"/>
                                        <p:tgtEl>
                                          <p:spTgt spid="41"/>
                                        </p:tgtEl>
                                      </p:cBhvr>
                                    </p:animEffect>
                                  </p:childTnLst>
                                </p:cTn>
                              </p:par>
                              <p:par>
                                <p:cTn id="24" presetID="41" presetClass="entr" presetSubtype="0" fill="hold" grpId="0" nodeType="withEffect">
                                  <p:stCondLst>
                                    <p:cond delay="0"/>
                                  </p:stCondLst>
                                  <p:iterate type="lt">
                                    <p:tmPct val="10000"/>
                                  </p:iterate>
                                  <p:childTnLst>
                                    <p:set>
                                      <p:cBhvr>
                                        <p:cTn id="25" dur="1" fill="hold">
                                          <p:stCondLst>
                                            <p:cond delay="0"/>
                                          </p:stCondLst>
                                        </p:cTn>
                                        <p:tgtEl>
                                          <p:spTgt spid="27"/>
                                        </p:tgtEl>
                                        <p:attrNameLst>
                                          <p:attrName>style.visibility</p:attrName>
                                        </p:attrNameLst>
                                      </p:cBhvr>
                                      <p:to>
                                        <p:strVal val="visible"/>
                                      </p:to>
                                    </p:set>
                                    <p:anim calcmode="lin" valueType="num">
                                      <p:cBhvr>
                                        <p:cTn id="26" dur="7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7" dur="700" fill="hold"/>
                                        <p:tgtEl>
                                          <p:spTgt spid="27"/>
                                        </p:tgtEl>
                                        <p:attrNameLst>
                                          <p:attrName>ppt_y</p:attrName>
                                        </p:attrNameLst>
                                      </p:cBhvr>
                                      <p:tavLst>
                                        <p:tav tm="0">
                                          <p:val>
                                            <p:strVal val="#ppt_y"/>
                                          </p:val>
                                        </p:tav>
                                        <p:tav tm="100000">
                                          <p:val>
                                            <p:strVal val="#ppt_y"/>
                                          </p:val>
                                        </p:tav>
                                      </p:tavLst>
                                    </p:anim>
                                    <p:anim calcmode="lin" valueType="num">
                                      <p:cBhvr>
                                        <p:cTn id="28" dur="7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9" dur="7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30" dur="700" tmFilter="0,0; .5, 1; 1, 1"/>
                                        <p:tgtEl>
                                          <p:spTgt spid="27"/>
                                        </p:tgtEl>
                                      </p:cBhvr>
                                    </p:animEffect>
                                  </p:childTnLst>
                                </p:cTn>
                              </p:par>
                              <p:par>
                                <p:cTn id="31" presetID="10" presetClass="entr" presetSubtype="0" fill="hold" grpId="0" nodeType="withEffect">
                                  <p:stCondLst>
                                    <p:cond delay="60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8" grpId="0" animBg="1"/>
      <p:bldP spid="27" grpId="0"/>
      <p:bldP spid="40" grpId="0"/>
      <p:bldP spid="4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1" name="直接连接符 50"/>
          <p:cNvCxnSpPr/>
          <p:nvPr/>
        </p:nvCxnSpPr>
        <p:spPr>
          <a:xfrm>
            <a:off x="673398" y="736005"/>
            <a:ext cx="11844482"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52" name="TextBox 20"/>
          <p:cNvSpPr txBox="1"/>
          <p:nvPr/>
        </p:nvSpPr>
        <p:spPr>
          <a:xfrm>
            <a:off x="452711" y="113329"/>
            <a:ext cx="4392488" cy="523220"/>
          </a:xfrm>
          <a:prstGeom prst="rect">
            <a:avLst/>
          </a:prstGeom>
          <a:noFill/>
        </p:spPr>
        <p:txBody>
          <a:bodyPr wrap="square" rtlCol="0">
            <a:spAutoFit/>
          </a:bodyPr>
          <a:lstStyle/>
          <a:p>
            <a:r>
              <a:rPr lang="zh-CN" altLang="en-US" sz="2800" dirty="0">
                <a:solidFill>
                  <a:schemeClr val="tx1">
                    <a:lumMod val="85000"/>
                    <a:lumOff val="15000"/>
                  </a:schemeClr>
                </a:solidFill>
                <a:latin typeface="幼圆" panose="02010509060101010101" pitchFamily="49" charset="-122"/>
                <a:ea typeface="幼圆" panose="02010509060101010101" pitchFamily="49" charset="-122"/>
              </a:rPr>
              <a:t>目标计划管理概要</a:t>
            </a:r>
            <a:endParaRPr lang="zh-CN" altLang="en-US" sz="2800" dirty="0">
              <a:solidFill>
                <a:schemeClr val="tx1">
                  <a:lumMod val="85000"/>
                  <a:lumOff val="15000"/>
                </a:schemeClr>
              </a:solidFill>
              <a:latin typeface="幼圆" panose="02010509060101010101" pitchFamily="49" charset="-122"/>
              <a:ea typeface="幼圆" panose="02010509060101010101" pitchFamily="49" charset="-122"/>
              <a:sym typeface="+mn-ea"/>
            </a:endParaRPr>
          </a:p>
        </p:txBody>
      </p:sp>
      <p:grpSp>
        <p:nvGrpSpPr>
          <p:cNvPr id="53" name="组合 52">
            <a:extLst>
              <a:ext uri="{FF2B5EF4-FFF2-40B4-BE49-F238E27FC236}">
                <a16:creationId xmlns="" xmlns:a16="http://schemas.microsoft.com/office/drawing/2014/main" id="{2FE21EA0-A6CC-4E66-AF37-62A4DC64F8C5}"/>
              </a:ext>
            </a:extLst>
          </p:cNvPr>
          <p:cNvGrpSpPr/>
          <p:nvPr/>
        </p:nvGrpSpPr>
        <p:grpSpPr>
          <a:xfrm>
            <a:off x="1478708" y="1728905"/>
            <a:ext cx="5167963" cy="4287224"/>
            <a:chOff x="3311525" y="1416050"/>
            <a:chExt cx="5362576" cy="4468813"/>
          </a:xfrm>
          <a:solidFill>
            <a:srgbClr val="004A9C"/>
          </a:solidFill>
        </p:grpSpPr>
        <p:sp>
          <p:nvSpPr>
            <p:cNvPr id="54" name="Freeform 262">
              <a:extLst>
                <a:ext uri="{FF2B5EF4-FFF2-40B4-BE49-F238E27FC236}">
                  <a16:creationId xmlns="" xmlns:a16="http://schemas.microsoft.com/office/drawing/2014/main" id="{6994CFD1-CEA5-4F65-9A07-1EEB8AE5BB1D}"/>
                </a:ext>
              </a:extLst>
            </p:cNvPr>
            <p:cNvSpPr>
              <a:spLocks/>
            </p:cNvSpPr>
            <p:nvPr/>
          </p:nvSpPr>
          <p:spPr bwMode="auto">
            <a:xfrm>
              <a:off x="7300913" y="2155825"/>
              <a:ext cx="1373188" cy="1376363"/>
            </a:xfrm>
            <a:custGeom>
              <a:avLst/>
              <a:gdLst>
                <a:gd name="T0" fmla="*/ 124 w 700"/>
                <a:gd name="T1" fmla="*/ 127 h 701"/>
                <a:gd name="T2" fmla="*/ 575 w 700"/>
                <a:gd name="T3" fmla="*/ 127 h 701"/>
                <a:gd name="T4" fmla="*/ 575 w 700"/>
                <a:gd name="T5" fmla="*/ 577 h 701"/>
                <a:gd name="T6" fmla="*/ 163 w 700"/>
                <a:gd name="T7" fmla="*/ 609 h 701"/>
                <a:gd name="T8" fmla="*/ 49 w 700"/>
                <a:gd name="T9" fmla="*/ 647 h 701"/>
                <a:gd name="T10" fmla="*/ 88 w 700"/>
                <a:gd name="T11" fmla="*/ 532 h 701"/>
                <a:gd name="T12" fmla="*/ 124 w 700"/>
                <a:gd name="T13" fmla="*/ 127 h 701"/>
              </a:gdLst>
              <a:ahLst/>
              <a:cxnLst>
                <a:cxn ang="0">
                  <a:pos x="T0" y="T1"/>
                </a:cxn>
                <a:cxn ang="0">
                  <a:pos x="T2" y="T3"/>
                </a:cxn>
                <a:cxn ang="0">
                  <a:pos x="T4" y="T5"/>
                </a:cxn>
                <a:cxn ang="0">
                  <a:pos x="T6" y="T7"/>
                </a:cxn>
                <a:cxn ang="0">
                  <a:pos x="T8" y="T9"/>
                </a:cxn>
                <a:cxn ang="0">
                  <a:pos x="T10" y="T11"/>
                </a:cxn>
                <a:cxn ang="0">
                  <a:pos x="T12" y="T13"/>
                </a:cxn>
              </a:cxnLst>
              <a:rect l="0" t="0" r="r" b="b"/>
              <a:pathLst>
                <a:path w="700" h="701">
                  <a:moveTo>
                    <a:pt x="124" y="127"/>
                  </a:moveTo>
                  <a:cubicBezTo>
                    <a:pt x="249" y="0"/>
                    <a:pt x="452" y="0"/>
                    <a:pt x="575" y="127"/>
                  </a:cubicBezTo>
                  <a:cubicBezTo>
                    <a:pt x="700" y="249"/>
                    <a:pt x="700" y="452"/>
                    <a:pt x="575" y="577"/>
                  </a:cubicBezTo>
                  <a:cubicBezTo>
                    <a:pt x="463" y="690"/>
                    <a:pt x="286" y="701"/>
                    <a:pt x="163" y="609"/>
                  </a:cubicBezTo>
                  <a:cubicBezTo>
                    <a:pt x="49" y="647"/>
                    <a:pt x="49" y="647"/>
                    <a:pt x="49" y="647"/>
                  </a:cubicBezTo>
                  <a:cubicBezTo>
                    <a:pt x="88" y="532"/>
                    <a:pt x="88" y="532"/>
                    <a:pt x="88" y="532"/>
                  </a:cubicBezTo>
                  <a:cubicBezTo>
                    <a:pt x="0" y="409"/>
                    <a:pt x="12" y="237"/>
                    <a:pt x="124" y="127"/>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60" dirty="0">
                <a:latin typeface="Arial" panose="020B0604020202020204" pitchFamily="34" charset="0"/>
                <a:ea typeface="微软雅黑" panose="020B0503020204020204" pitchFamily="34" charset="-122"/>
                <a:cs typeface="Arial" panose="020B0604020202020204" pitchFamily="34" charset="0"/>
              </a:endParaRPr>
            </a:p>
          </p:txBody>
        </p:sp>
        <p:sp>
          <p:nvSpPr>
            <p:cNvPr id="55" name="Freeform 520">
              <a:extLst>
                <a:ext uri="{FF2B5EF4-FFF2-40B4-BE49-F238E27FC236}">
                  <a16:creationId xmlns="" xmlns:a16="http://schemas.microsoft.com/office/drawing/2014/main" id="{66C73379-7E54-4A4B-9B10-36DE5C20D062}"/>
                </a:ext>
              </a:extLst>
            </p:cNvPr>
            <p:cNvSpPr>
              <a:spLocks/>
            </p:cNvSpPr>
            <p:nvPr/>
          </p:nvSpPr>
          <p:spPr bwMode="auto">
            <a:xfrm>
              <a:off x="3311525" y="2549525"/>
              <a:ext cx="1204913" cy="1206500"/>
            </a:xfrm>
            <a:custGeom>
              <a:avLst/>
              <a:gdLst>
                <a:gd name="T0" fmla="*/ 108 w 614"/>
                <a:gd name="T1" fmla="*/ 508 h 615"/>
                <a:gd name="T2" fmla="*/ 108 w 614"/>
                <a:gd name="T3" fmla="*/ 111 h 615"/>
                <a:gd name="T4" fmla="*/ 505 w 614"/>
                <a:gd name="T5" fmla="*/ 111 h 615"/>
                <a:gd name="T6" fmla="*/ 534 w 614"/>
                <a:gd name="T7" fmla="*/ 472 h 615"/>
                <a:gd name="T8" fmla="*/ 567 w 614"/>
                <a:gd name="T9" fmla="*/ 575 h 615"/>
                <a:gd name="T10" fmla="*/ 466 w 614"/>
                <a:gd name="T11" fmla="*/ 538 h 615"/>
                <a:gd name="T12" fmla="*/ 108 w 614"/>
                <a:gd name="T13" fmla="*/ 508 h 615"/>
              </a:gdLst>
              <a:ahLst/>
              <a:cxnLst>
                <a:cxn ang="0">
                  <a:pos x="T0" y="T1"/>
                </a:cxn>
                <a:cxn ang="0">
                  <a:pos x="T2" y="T3"/>
                </a:cxn>
                <a:cxn ang="0">
                  <a:pos x="T4" y="T5"/>
                </a:cxn>
                <a:cxn ang="0">
                  <a:pos x="T6" y="T7"/>
                </a:cxn>
                <a:cxn ang="0">
                  <a:pos x="T8" y="T9"/>
                </a:cxn>
                <a:cxn ang="0">
                  <a:pos x="T10" y="T11"/>
                </a:cxn>
                <a:cxn ang="0">
                  <a:pos x="T12" y="T13"/>
                </a:cxn>
              </a:cxnLst>
              <a:rect l="0" t="0" r="r" b="b"/>
              <a:pathLst>
                <a:path w="614" h="615">
                  <a:moveTo>
                    <a:pt x="108" y="508"/>
                  </a:moveTo>
                  <a:cubicBezTo>
                    <a:pt x="0" y="398"/>
                    <a:pt x="0" y="220"/>
                    <a:pt x="108" y="111"/>
                  </a:cubicBezTo>
                  <a:cubicBezTo>
                    <a:pt x="219" y="0"/>
                    <a:pt x="397" y="0"/>
                    <a:pt x="505" y="111"/>
                  </a:cubicBezTo>
                  <a:cubicBezTo>
                    <a:pt x="603" y="210"/>
                    <a:pt x="614" y="365"/>
                    <a:pt x="534" y="472"/>
                  </a:cubicBezTo>
                  <a:cubicBezTo>
                    <a:pt x="567" y="575"/>
                    <a:pt x="567" y="575"/>
                    <a:pt x="567" y="575"/>
                  </a:cubicBezTo>
                  <a:cubicBezTo>
                    <a:pt x="466" y="538"/>
                    <a:pt x="466" y="538"/>
                    <a:pt x="466" y="538"/>
                  </a:cubicBezTo>
                  <a:cubicBezTo>
                    <a:pt x="356" y="615"/>
                    <a:pt x="206" y="605"/>
                    <a:pt x="108" y="508"/>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60">
                <a:latin typeface="Arial" panose="020B0604020202020204" pitchFamily="34" charset="0"/>
                <a:ea typeface="微软雅黑" panose="020B0503020204020204" pitchFamily="34" charset="-122"/>
                <a:cs typeface="Arial" panose="020B0604020202020204" pitchFamily="34" charset="0"/>
              </a:endParaRPr>
            </a:p>
          </p:txBody>
        </p:sp>
        <p:sp>
          <p:nvSpPr>
            <p:cNvPr id="56" name="Freeform 778">
              <a:extLst>
                <a:ext uri="{FF2B5EF4-FFF2-40B4-BE49-F238E27FC236}">
                  <a16:creationId xmlns="" xmlns:a16="http://schemas.microsoft.com/office/drawing/2014/main" id="{48A0AF86-531E-4EE8-B899-3464836D1333}"/>
                </a:ext>
              </a:extLst>
            </p:cNvPr>
            <p:cNvSpPr>
              <a:spLocks/>
            </p:cNvSpPr>
            <p:nvPr/>
          </p:nvSpPr>
          <p:spPr bwMode="auto">
            <a:xfrm>
              <a:off x="5151438" y="1416050"/>
              <a:ext cx="1470025" cy="1711325"/>
            </a:xfrm>
            <a:custGeom>
              <a:avLst/>
              <a:gdLst>
                <a:gd name="T0" fmla="*/ 0 w 749"/>
                <a:gd name="T1" fmla="*/ 376 h 872"/>
                <a:gd name="T2" fmla="*/ 374 w 749"/>
                <a:gd name="T3" fmla="*/ 0 h 872"/>
                <a:gd name="T4" fmla="*/ 749 w 749"/>
                <a:gd name="T5" fmla="*/ 376 h 872"/>
                <a:gd name="T6" fmla="*/ 433 w 749"/>
                <a:gd name="T7" fmla="*/ 746 h 872"/>
                <a:gd name="T8" fmla="*/ 367 w 749"/>
                <a:gd name="T9" fmla="*/ 872 h 872"/>
                <a:gd name="T10" fmla="*/ 305 w 749"/>
                <a:gd name="T11" fmla="*/ 746 h 872"/>
                <a:gd name="T12" fmla="*/ 0 w 749"/>
                <a:gd name="T13" fmla="*/ 376 h 872"/>
              </a:gdLst>
              <a:ahLst/>
              <a:cxnLst>
                <a:cxn ang="0">
                  <a:pos x="T0" y="T1"/>
                </a:cxn>
                <a:cxn ang="0">
                  <a:pos x="T2" y="T3"/>
                </a:cxn>
                <a:cxn ang="0">
                  <a:pos x="T4" y="T5"/>
                </a:cxn>
                <a:cxn ang="0">
                  <a:pos x="T6" y="T7"/>
                </a:cxn>
                <a:cxn ang="0">
                  <a:pos x="T8" y="T9"/>
                </a:cxn>
                <a:cxn ang="0">
                  <a:pos x="T10" y="T11"/>
                </a:cxn>
                <a:cxn ang="0">
                  <a:pos x="T12" y="T13"/>
                </a:cxn>
              </a:cxnLst>
              <a:rect l="0" t="0" r="r" b="b"/>
              <a:pathLst>
                <a:path w="749" h="872">
                  <a:moveTo>
                    <a:pt x="0" y="376"/>
                  </a:moveTo>
                  <a:cubicBezTo>
                    <a:pt x="0" y="168"/>
                    <a:pt x="166" y="0"/>
                    <a:pt x="374" y="0"/>
                  </a:cubicBezTo>
                  <a:cubicBezTo>
                    <a:pt x="581" y="0"/>
                    <a:pt x="749" y="168"/>
                    <a:pt x="749" y="376"/>
                  </a:cubicBezTo>
                  <a:cubicBezTo>
                    <a:pt x="749" y="563"/>
                    <a:pt x="611" y="718"/>
                    <a:pt x="433" y="746"/>
                  </a:cubicBezTo>
                  <a:cubicBezTo>
                    <a:pt x="367" y="872"/>
                    <a:pt x="367" y="872"/>
                    <a:pt x="367" y="872"/>
                  </a:cubicBezTo>
                  <a:cubicBezTo>
                    <a:pt x="305" y="746"/>
                    <a:pt x="305" y="746"/>
                    <a:pt x="305" y="746"/>
                  </a:cubicBezTo>
                  <a:cubicBezTo>
                    <a:pt x="129" y="713"/>
                    <a:pt x="0" y="560"/>
                    <a:pt x="0" y="376"/>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60">
                <a:latin typeface="Arial" panose="020B0604020202020204" pitchFamily="34" charset="0"/>
                <a:ea typeface="微软雅黑" panose="020B0503020204020204" pitchFamily="34" charset="-122"/>
                <a:cs typeface="Arial" panose="020B0604020202020204" pitchFamily="34" charset="0"/>
              </a:endParaRPr>
            </a:p>
          </p:txBody>
        </p:sp>
        <p:sp>
          <p:nvSpPr>
            <p:cNvPr id="57" name="Freeform 1228">
              <a:extLst>
                <a:ext uri="{FF2B5EF4-FFF2-40B4-BE49-F238E27FC236}">
                  <a16:creationId xmlns="" xmlns:a16="http://schemas.microsoft.com/office/drawing/2014/main" id="{19721435-28CF-4B9D-A5A2-0044D99CF317}"/>
                </a:ext>
              </a:extLst>
            </p:cNvPr>
            <p:cNvSpPr>
              <a:spLocks/>
            </p:cNvSpPr>
            <p:nvPr/>
          </p:nvSpPr>
          <p:spPr bwMode="auto">
            <a:xfrm>
              <a:off x="4943475" y="4535488"/>
              <a:ext cx="1714500" cy="1349375"/>
            </a:xfrm>
            <a:custGeom>
              <a:avLst/>
              <a:gdLst>
                <a:gd name="T0" fmla="*/ 718 w 873"/>
                <a:gd name="T1" fmla="*/ 171 h 687"/>
                <a:gd name="T2" fmla="*/ 564 w 873"/>
                <a:gd name="T3" fmla="*/ 30 h 687"/>
                <a:gd name="T4" fmla="*/ 561 w 873"/>
                <a:gd name="T5" fmla="*/ 0 h 687"/>
                <a:gd name="T6" fmla="*/ 438 w 873"/>
                <a:gd name="T7" fmla="*/ 48 h 687"/>
                <a:gd name="T8" fmla="*/ 311 w 873"/>
                <a:gd name="T9" fmla="*/ 0 h 687"/>
                <a:gd name="T10" fmla="*/ 309 w 873"/>
                <a:gd name="T11" fmla="*/ 30 h 687"/>
                <a:gd name="T12" fmla="*/ 155 w 873"/>
                <a:gd name="T13" fmla="*/ 171 h 687"/>
                <a:gd name="T14" fmla="*/ 0 w 873"/>
                <a:gd name="T15" fmla="*/ 404 h 687"/>
                <a:gd name="T16" fmla="*/ 0 w 873"/>
                <a:gd name="T17" fmla="*/ 556 h 687"/>
                <a:gd name="T18" fmla="*/ 438 w 873"/>
                <a:gd name="T19" fmla="*/ 677 h 687"/>
                <a:gd name="T20" fmla="*/ 873 w 873"/>
                <a:gd name="T21" fmla="*/ 556 h 687"/>
                <a:gd name="T22" fmla="*/ 873 w 873"/>
                <a:gd name="T23" fmla="*/ 404 h 687"/>
                <a:gd name="T24" fmla="*/ 718 w 873"/>
                <a:gd name="T25" fmla="*/ 171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3" h="687">
                  <a:moveTo>
                    <a:pt x="718" y="171"/>
                  </a:moveTo>
                  <a:cubicBezTo>
                    <a:pt x="635" y="171"/>
                    <a:pt x="564" y="108"/>
                    <a:pt x="564" y="30"/>
                  </a:cubicBezTo>
                  <a:cubicBezTo>
                    <a:pt x="564" y="20"/>
                    <a:pt x="563" y="9"/>
                    <a:pt x="561" y="0"/>
                  </a:cubicBezTo>
                  <a:cubicBezTo>
                    <a:pt x="525" y="30"/>
                    <a:pt x="480" y="48"/>
                    <a:pt x="438" y="48"/>
                  </a:cubicBezTo>
                  <a:cubicBezTo>
                    <a:pt x="391" y="48"/>
                    <a:pt x="349" y="30"/>
                    <a:pt x="311" y="0"/>
                  </a:cubicBezTo>
                  <a:cubicBezTo>
                    <a:pt x="311" y="9"/>
                    <a:pt x="309" y="20"/>
                    <a:pt x="309" y="30"/>
                  </a:cubicBezTo>
                  <a:cubicBezTo>
                    <a:pt x="309" y="108"/>
                    <a:pt x="239" y="171"/>
                    <a:pt x="155" y="171"/>
                  </a:cubicBezTo>
                  <a:cubicBezTo>
                    <a:pt x="69" y="171"/>
                    <a:pt x="0" y="275"/>
                    <a:pt x="0" y="404"/>
                  </a:cubicBezTo>
                  <a:cubicBezTo>
                    <a:pt x="0" y="556"/>
                    <a:pt x="0" y="556"/>
                    <a:pt x="0" y="556"/>
                  </a:cubicBezTo>
                  <a:cubicBezTo>
                    <a:pt x="0" y="687"/>
                    <a:pt x="309" y="677"/>
                    <a:pt x="438" y="677"/>
                  </a:cubicBezTo>
                  <a:cubicBezTo>
                    <a:pt x="564" y="677"/>
                    <a:pt x="873" y="687"/>
                    <a:pt x="873" y="556"/>
                  </a:cubicBezTo>
                  <a:cubicBezTo>
                    <a:pt x="873" y="404"/>
                    <a:pt x="873" y="404"/>
                    <a:pt x="873" y="404"/>
                  </a:cubicBezTo>
                  <a:cubicBezTo>
                    <a:pt x="873" y="275"/>
                    <a:pt x="804" y="171"/>
                    <a:pt x="718" y="1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60">
                <a:latin typeface="Arial" panose="020B0604020202020204" pitchFamily="34" charset="0"/>
                <a:ea typeface="微软雅黑" panose="020B0503020204020204" pitchFamily="34" charset="-122"/>
                <a:cs typeface="Arial" panose="020B0604020202020204" pitchFamily="34" charset="0"/>
              </a:endParaRPr>
            </a:p>
          </p:txBody>
        </p:sp>
        <p:sp>
          <p:nvSpPr>
            <p:cNvPr id="58" name="Freeform 1229">
              <a:extLst>
                <a:ext uri="{FF2B5EF4-FFF2-40B4-BE49-F238E27FC236}">
                  <a16:creationId xmlns="" xmlns:a16="http://schemas.microsoft.com/office/drawing/2014/main" id="{C4D6A768-DDD8-4BF2-957F-F49540C31376}"/>
                </a:ext>
              </a:extLst>
            </p:cNvPr>
            <p:cNvSpPr>
              <a:spLocks/>
            </p:cNvSpPr>
            <p:nvPr/>
          </p:nvSpPr>
          <p:spPr bwMode="auto">
            <a:xfrm>
              <a:off x="5287963" y="3416300"/>
              <a:ext cx="1025525" cy="1152525"/>
            </a:xfrm>
            <a:custGeom>
              <a:avLst/>
              <a:gdLst>
                <a:gd name="T0" fmla="*/ 495 w 523"/>
                <a:gd name="T1" fmla="*/ 163 h 587"/>
                <a:gd name="T2" fmla="*/ 484 w 523"/>
                <a:gd name="T3" fmla="*/ 166 h 587"/>
                <a:gd name="T4" fmla="*/ 475 w 523"/>
                <a:gd name="T5" fmla="*/ 128 h 587"/>
                <a:gd name="T6" fmla="*/ 470 w 523"/>
                <a:gd name="T7" fmla="*/ 128 h 587"/>
                <a:gd name="T8" fmla="*/ 228 w 523"/>
                <a:gd name="T9" fmla="*/ 0 h 587"/>
                <a:gd name="T10" fmla="*/ 169 w 523"/>
                <a:gd name="T11" fmla="*/ 46 h 587"/>
                <a:gd name="T12" fmla="*/ 50 w 523"/>
                <a:gd name="T13" fmla="*/ 169 h 587"/>
                <a:gd name="T14" fmla="*/ 30 w 523"/>
                <a:gd name="T15" fmla="*/ 207 h 587"/>
                <a:gd name="T16" fmla="*/ 29 w 523"/>
                <a:gd name="T17" fmla="*/ 166 h 587"/>
                <a:gd name="T18" fmla="*/ 29 w 523"/>
                <a:gd name="T19" fmla="*/ 163 h 587"/>
                <a:gd name="T20" fmla="*/ 0 w 523"/>
                <a:gd name="T21" fmla="*/ 191 h 587"/>
                <a:gd name="T22" fmla="*/ 0 w 523"/>
                <a:gd name="T23" fmla="*/ 330 h 587"/>
                <a:gd name="T24" fmla="*/ 30 w 523"/>
                <a:gd name="T25" fmla="*/ 361 h 587"/>
                <a:gd name="T26" fmla="*/ 40 w 523"/>
                <a:gd name="T27" fmla="*/ 358 h 587"/>
                <a:gd name="T28" fmla="*/ 263 w 523"/>
                <a:gd name="T29" fmla="*/ 587 h 587"/>
                <a:gd name="T30" fmla="*/ 484 w 523"/>
                <a:gd name="T31" fmla="*/ 358 h 587"/>
                <a:gd name="T32" fmla="*/ 495 w 523"/>
                <a:gd name="T33" fmla="*/ 361 h 587"/>
                <a:gd name="T34" fmla="*/ 523 w 523"/>
                <a:gd name="T35" fmla="*/ 330 h 587"/>
                <a:gd name="T36" fmla="*/ 523 w 523"/>
                <a:gd name="T37" fmla="*/ 191 h 587"/>
                <a:gd name="T38" fmla="*/ 495 w 523"/>
                <a:gd name="T39" fmla="*/ 163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3" h="587">
                  <a:moveTo>
                    <a:pt x="495" y="163"/>
                  </a:moveTo>
                  <a:cubicBezTo>
                    <a:pt x="490" y="163"/>
                    <a:pt x="486" y="163"/>
                    <a:pt x="484" y="166"/>
                  </a:cubicBezTo>
                  <a:cubicBezTo>
                    <a:pt x="479" y="152"/>
                    <a:pt x="477" y="140"/>
                    <a:pt x="475" y="128"/>
                  </a:cubicBezTo>
                  <a:cubicBezTo>
                    <a:pt x="470" y="128"/>
                    <a:pt x="470" y="128"/>
                    <a:pt x="470" y="128"/>
                  </a:cubicBezTo>
                  <a:cubicBezTo>
                    <a:pt x="346" y="126"/>
                    <a:pt x="263" y="43"/>
                    <a:pt x="228" y="0"/>
                  </a:cubicBezTo>
                  <a:cubicBezTo>
                    <a:pt x="222" y="17"/>
                    <a:pt x="204" y="33"/>
                    <a:pt x="169" y="46"/>
                  </a:cubicBezTo>
                  <a:cubicBezTo>
                    <a:pt x="106" y="69"/>
                    <a:pt x="53" y="169"/>
                    <a:pt x="50" y="169"/>
                  </a:cubicBezTo>
                  <a:cubicBezTo>
                    <a:pt x="30" y="207"/>
                    <a:pt x="30" y="207"/>
                    <a:pt x="30" y="207"/>
                  </a:cubicBezTo>
                  <a:cubicBezTo>
                    <a:pt x="29" y="166"/>
                    <a:pt x="29" y="166"/>
                    <a:pt x="29" y="166"/>
                  </a:cubicBezTo>
                  <a:cubicBezTo>
                    <a:pt x="29" y="163"/>
                    <a:pt x="29" y="163"/>
                    <a:pt x="29" y="163"/>
                  </a:cubicBezTo>
                  <a:cubicBezTo>
                    <a:pt x="12" y="163"/>
                    <a:pt x="0" y="176"/>
                    <a:pt x="0" y="191"/>
                  </a:cubicBezTo>
                  <a:cubicBezTo>
                    <a:pt x="0" y="330"/>
                    <a:pt x="0" y="330"/>
                    <a:pt x="0" y="330"/>
                  </a:cubicBezTo>
                  <a:cubicBezTo>
                    <a:pt x="0" y="347"/>
                    <a:pt x="12" y="361"/>
                    <a:pt x="30" y="361"/>
                  </a:cubicBezTo>
                  <a:cubicBezTo>
                    <a:pt x="34" y="361"/>
                    <a:pt x="37" y="360"/>
                    <a:pt x="40" y="358"/>
                  </a:cubicBezTo>
                  <a:cubicBezTo>
                    <a:pt x="70" y="491"/>
                    <a:pt x="158" y="587"/>
                    <a:pt x="263" y="587"/>
                  </a:cubicBezTo>
                  <a:cubicBezTo>
                    <a:pt x="366" y="587"/>
                    <a:pt x="454" y="491"/>
                    <a:pt x="484" y="358"/>
                  </a:cubicBezTo>
                  <a:cubicBezTo>
                    <a:pt x="486" y="360"/>
                    <a:pt x="490" y="361"/>
                    <a:pt x="495" y="361"/>
                  </a:cubicBezTo>
                  <a:cubicBezTo>
                    <a:pt x="511" y="361"/>
                    <a:pt x="523" y="347"/>
                    <a:pt x="523" y="330"/>
                  </a:cubicBezTo>
                  <a:cubicBezTo>
                    <a:pt x="523" y="191"/>
                    <a:pt x="523" y="191"/>
                    <a:pt x="523" y="191"/>
                  </a:cubicBezTo>
                  <a:cubicBezTo>
                    <a:pt x="523" y="176"/>
                    <a:pt x="511" y="163"/>
                    <a:pt x="495"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60">
                <a:latin typeface="Arial" panose="020B0604020202020204" pitchFamily="34" charset="0"/>
                <a:ea typeface="微软雅黑" panose="020B0503020204020204" pitchFamily="34" charset="-122"/>
                <a:cs typeface="Arial" panose="020B0604020202020204" pitchFamily="34" charset="0"/>
              </a:endParaRPr>
            </a:p>
          </p:txBody>
        </p:sp>
        <p:sp>
          <p:nvSpPr>
            <p:cNvPr id="59" name="Freeform 1230">
              <a:extLst>
                <a:ext uri="{FF2B5EF4-FFF2-40B4-BE49-F238E27FC236}">
                  <a16:creationId xmlns="" xmlns:a16="http://schemas.microsoft.com/office/drawing/2014/main" id="{DBB5455C-2CC9-46CE-AB24-EF55C72A2200}"/>
                </a:ext>
              </a:extLst>
            </p:cNvPr>
            <p:cNvSpPr>
              <a:spLocks/>
            </p:cNvSpPr>
            <p:nvPr/>
          </p:nvSpPr>
          <p:spPr bwMode="auto">
            <a:xfrm>
              <a:off x="5345113" y="3267075"/>
              <a:ext cx="882650" cy="447675"/>
            </a:xfrm>
            <a:custGeom>
              <a:avLst/>
              <a:gdLst>
                <a:gd name="T0" fmla="*/ 450 w 450"/>
                <a:gd name="T1" fmla="*/ 179 h 228"/>
                <a:gd name="T2" fmla="*/ 450 w 450"/>
                <a:gd name="T3" fmla="*/ 179 h 228"/>
                <a:gd name="T4" fmla="*/ 400 w 450"/>
                <a:gd name="T5" fmla="*/ 59 h 228"/>
                <a:gd name="T6" fmla="*/ 242 w 450"/>
                <a:gd name="T7" fmla="*/ 0 h 228"/>
                <a:gd name="T8" fmla="*/ 213 w 450"/>
                <a:gd name="T9" fmla="*/ 1 h 228"/>
                <a:gd name="T10" fmla="*/ 56 w 450"/>
                <a:gd name="T11" fmla="*/ 70 h 228"/>
                <a:gd name="T12" fmla="*/ 0 w 450"/>
                <a:gd name="T13" fmla="*/ 226 h 228"/>
                <a:gd name="T14" fmla="*/ 4 w 450"/>
                <a:gd name="T15" fmla="*/ 228 h 228"/>
                <a:gd name="T16" fmla="*/ 24 w 450"/>
                <a:gd name="T17" fmla="*/ 202 h 228"/>
                <a:gd name="T18" fmla="*/ 25 w 450"/>
                <a:gd name="T19" fmla="*/ 194 h 228"/>
                <a:gd name="T20" fmla="*/ 24 w 450"/>
                <a:gd name="T21" fmla="*/ 199 h 228"/>
                <a:gd name="T22" fmla="*/ 131 w 450"/>
                <a:gd name="T23" fmla="*/ 100 h 228"/>
                <a:gd name="T24" fmla="*/ 195 w 450"/>
                <a:gd name="T25" fmla="*/ 46 h 228"/>
                <a:gd name="T26" fmla="*/ 429 w 450"/>
                <a:gd name="T27" fmla="*/ 179 h 228"/>
                <a:gd name="T28" fmla="*/ 437 w 450"/>
                <a:gd name="T29" fmla="*/ 179 h 228"/>
                <a:gd name="T30" fmla="*/ 450 w 450"/>
                <a:gd name="T31" fmla="*/ 17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0" h="228">
                  <a:moveTo>
                    <a:pt x="450" y="179"/>
                  </a:moveTo>
                  <a:cubicBezTo>
                    <a:pt x="450" y="179"/>
                    <a:pt x="450" y="179"/>
                    <a:pt x="450" y="179"/>
                  </a:cubicBezTo>
                  <a:cubicBezTo>
                    <a:pt x="450" y="156"/>
                    <a:pt x="442" y="103"/>
                    <a:pt x="400" y="59"/>
                  </a:cubicBezTo>
                  <a:cubicBezTo>
                    <a:pt x="365" y="22"/>
                    <a:pt x="310" y="0"/>
                    <a:pt x="242" y="0"/>
                  </a:cubicBezTo>
                  <a:cubicBezTo>
                    <a:pt x="231" y="0"/>
                    <a:pt x="222" y="0"/>
                    <a:pt x="213" y="1"/>
                  </a:cubicBezTo>
                  <a:cubicBezTo>
                    <a:pt x="210" y="1"/>
                    <a:pt x="118" y="5"/>
                    <a:pt x="56" y="70"/>
                  </a:cubicBezTo>
                  <a:cubicBezTo>
                    <a:pt x="19" y="108"/>
                    <a:pt x="0" y="162"/>
                    <a:pt x="0" y="226"/>
                  </a:cubicBezTo>
                  <a:cubicBezTo>
                    <a:pt x="1" y="226"/>
                    <a:pt x="4" y="228"/>
                    <a:pt x="4" y="228"/>
                  </a:cubicBezTo>
                  <a:cubicBezTo>
                    <a:pt x="24" y="202"/>
                    <a:pt x="24" y="202"/>
                    <a:pt x="24" y="202"/>
                  </a:cubicBezTo>
                  <a:cubicBezTo>
                    <a:pt x="24" y="199"/>
                    <a:pt x="24" y="194"/>
                    <a:pt x="25" y="194"/>
                  </a:cubicBezTo>
                  <a:cubicBezTo>
                    <a:pt x="24" y="194"/>
                    <a:pt x="24" y="195"/>
                    <a:pt x="24" y="199"/>
                  </a:cubicBezTo>
                  <a:cubicBezTo>
                    <a:pt x="48" y="162"/>
                    <a:pt x="87" y="114"/>
                    <a:pt x="131" y="100"/>
                  </a:cubicBezTo>
                  <a:cubicBezTo>
                    <a:pt x="187" y="81"/>
                    <a:pt x="195" y="48"/>
                    <a:pt x="195" y="46"/>
                  </a:cubicBezTo>
                  <a:cubicBezTo>
                    <a:pt x="197" y="49"/>
                    <a:pt x="287" y="168"/>
                    <a:pt x="429" y="179"/>
                  </a:cubicBezTo>
                  <a:cubicBezTo>
                    <a:pt x="437" y="179"/>
                    <a:pt x="437" y="179"/>
                    <a:pt x="437" y="179"/>
                  </a:cubicBezTo>
                  <a:cubicBezTo>
                    <a:pt x="441" y="179"/>
                    <a:pt x="446" y="179"/>
                    <a:pt x="450" y="1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60">
                <a:latin typeface="Arial" panose="020B0604020202020204" pitchFamily="34" charset="0"/>
                <a:ea typeface="微软雅黑" panose="020B0503020204020204" pitchFamily="34" charset="-122"/>
                <a:cs typeface="Arial" panose="020B0604020202020204" pitchFamily="34" charset="0"/>
              </a:endParaRPr>
            </a:p>
          </p:txBody>
        </p:sp>
        <p:sp>
          <p:nvSpPr>
            <p:cNvPr id="61" name="Freeform 1231">
              <a:extLst>
                <a:ext uri="{FF2B5EF4-FFF2-40B4-BE49-F238E27FC236}">
                  <a16:creationId xmlns="" xmlns:a16="http://schemas.microsoft.com/office/drawing/2014/main" id="{77BF1216-870C-4A0A-9966-D5831DFBC870}"/>
                </a:ext>
              </a:extLst>
            </p:cNvPr>
            <p:cNvSpPr>
              <a:spLocks/>
            </p:cNvSpPr>
            <p:nvPr/>
          </p:nvSpPr>
          <p:spPr bwMode="auto">
            <a:xfrm>
              <a:off x="6303963" y="4408488"/>
              <a:ext cx="1327150" cy="1120775"/>
            </a:xfrm>
            <a:custGeom>
              <a:avLst/>
              <a:gdLst>
                <a:gd name="T0" fmla="*/ 547 w 676"/>
                <a:gd name="T1" fmla="*/ 142 h 571"/>
                <a:gd name="T2" fmla="*/ 420 w 676"/>
                <a:gd name="T3" fmla="*/ 25 h 571"/>
                <a:gd name="T4" fmla="*/ 417 w 676"/>
                <a:gd name="T5" fmla="*/ 0 h 571"/>
                <a:gd name="T6" fmla="*/ 312 w 676"/>
                <a:gd name="T7" fmla="*/ 37 h 571"/>
                <a:gd name="T8" fmla="*/ 208 w 676"/>
                <a:gd name="T9" fmla="*/ 0 h 571"/>
                <a:gd name="T10" fmla="*/ 207 w 676"/>
                <a:gd name="T11" fmla="*/ 25 h 571"/>
                <a:gd name="T12" fmla="*/ 78 w 676"/>
                <a:gd name="T13" fmla="*/ 142 h 571"/>
                <a:gd name="T14" fmla="*/ 0 w 676"/>
                <a:gd name="T15" fmla="*/ 179 h 571"/>
                <a:gd name="T16" fmla="*/ 25 w 676"/>
                <a:gd name="T17" fmla="*/ 182 h 571"/>
                <a:gd name="T18" fmla="*/ 177 w 676"/>
                <a:gd name="T19" fmla="*/ 272 h 571"/>
                <a:gd name="T20" fmla="*/ 234 w 676"/>
                <a:gd name="T21" fmla="*/ 469 h 571"/>
                <a:gd name="T22" fmla="*/ 234 w 676"/>
                <a:gd name="T23" fmla="*/ 565 h 571"/>
                <a:gd name="T24" fmla="*/ 312 w 676"/>
                <a:gd name="T25" fmla="*/ 565 h 571"/>
                <a:gd name="T26" fmla="*/ 676 w 676"/>
                <a:gd name="T27" fmla="*/ 466 h 571"/>
                <a:gd name="T28" fmla="*/ 676 w 676"/>
                <a:gd name="T29" fmla="*/ 336 h 571"/>
                <a:gd name="T30" fmla="*/ 547 w 676"/>
                <a:gd name="T31" fmla="*/ 142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6" h="571">
                  <a:moveTo>
                    <a:pt x="547" y="142"/>
                  </a:moveTo>
                  <a:cubicBezTo>
                    <a:pt x="477" y="142"/>
                    <a:pt x="420" y="91"/>
                    <a:pt x="420" y="25"/>
                  </a:cubicBezTo>
                  <a:cubicBezTo>
                    <a:pt x="420" y="16"/>
                    <a:pt x="418" y="8"/>
                    <a:pt x="417" y="0"/>
                  </a:cubicBezTo>
                  <a:cubicBezTo>
                    <a:pt x="385" y="25"/>
                    <a:pt x="349" y="37"/>
                    <a:pt x="312" y="37"/>
                  </a:cubicBezTo>
                  <a:cubicBezTo>
                    <a:pt x="275" y="37"/>
                    <a:pt x="240" y="25"/>
                    <a:pt x="208" y="0"/>
                  </a:cubicBezTo>
                  <a:cubicBezTo>
                    <a:pt x="207" y="8"/>
                    <a:pt x="207" y="16"/>
                    <a:pt x="207" y="25"/>
                  </a:cubicBezTo>
                  <a:cubicBezTo>
                    <a:pt x="207" y="91"/>
                    <a:pt x="148" y="142"/>
                    <a:pt x="78" y="142"/>
                  </a:cubicBezTo>
                  <a:cubicBezTo>
                    <a:pt x="50" y="142"/>
                    <a:pt x="23" y="157"/>
                    <a:pt x="0" y="179"/>
                  </a:cubicBezTo>
                  <a:cubicBezTo>
                    <a:pt x="10" y="180"/>
                    <a:pt x="17" y="182"/>
                    <a:pt x="25" y="182"/>
                  </a:cubicBezTo>
                  <a:cubicBezTo>
                    <a:pt x="82" y="182"/>
                    <a:pt x="138" y="213"/>
                    <a:pt x="177" y="272"/>
                  </a:cubicBezTo>
                  <a:cubicBezTo>
                    <a:pt x="213" y="324"/>
                    <a:pt x="234" y="394"/>
                    <a:pt x="234" y="469"/>
                  </a:cubicBezTo>
                  <a:cubicBezTo>
                    <a:pt x="234" y="565"/>
                    <a:pt x="234" y="565"/>
                    <a:pt x="234" y="565"/>
                  </a:cubicBezTo>
                  <a:cubicBezTo>
                    <a:pt x="264" y="565"/>
                    <a:pt x="292" y="565"/>
                    <a:pt x="312" y="565"/>
                  </a:cubicBezTo>
                  <a:cubicBezTo>
                    <a:pt x="420" y="565"/>
                    <a:pt x="676" y="571"/>
                    <a:pt x="676" y="466"/>
                  </a:cubicBezTo>
                  <a:cubicBezTo>
                    <a:pt x="676" y="336"/>
                    <a:pt x="676" y="336"/>
                    <a:pt x="676" y="336"/>
                  </a:cubicBezTo>
                  <a:cubicBezTo>
                    <a:pt x="676" y="230"/>
                    <a:pt x="617" y="142"/>
                    <a:pt x="547" y="1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60">
                <a:latin typeface="Arial" panose="020B0604020202020204" pitchFamily="34" charset="0"/>
                <a:ea typeface="微软雅黑" panose="020B0503020204020204" pitchFamily="34" charset="-122"/>
                <a:cs typeface="Arial" panose="020B0604020202020204" pitchFamily="34" charset="0"/>
              </a:endParaRPr>
            </a:p>
          </p:txBody>
        </p:sp>
        <p:sp>
          <p:nvSpPr>
            <p:cNvPr id="62" name="Freeform 1232">
              <a:extLst>
                <a:ext uri="{FF2B5EF4-FFF2-40B4-BE49-F238E27FC236}">
                  <a16:creationId xmlns="" xmlns:a16="http://schemas.microsoft.com/office/drawing/2014/main" id="{8EABBA42-B4BC-44AA-AFB2-D775E8D2617B}"/>
                </a:ext>
              </a:extLst>
            </p:cNvPr>
            <p:cNvSpPr>
              <a:spLocks/>
            </p:cNvSpPr>
            <p:nvPr/>
          </p:nvSpPr>
          <p:spPr bwMode="auto">
            <a:xfrm>
              <a:off x="6488113" y="3473450"/>
              <a:ext cx="855663" cy="965200"/>
            </a:xfrm>
            <a:custGeom>
              <a:avLst/>
              <a:gdLst>
                <a:gd name="T0" fmla="*/ 25 w 436"/>
                <a:gd name="T1" fmla="*/ 301 h 492"/>
                <a:gd name="T2" fmla="*/ 34 w 436"/>
                <a:gd name="T3" fmla="*/ 299 h 492"/>
                <a:gd name="T4" fmla="*/ 218 w 436"/>
                <a:gd name="T5" fmla="*/ 492 h 492"/>
                <a:gd name="T6" fmla="*/ 404 w 436"/>
                <a:gd name="T7" fmla="*/ 299 h 492"/>
                <a:gd name="T8" fmla="*/ 414 w 436"/>
                <a:gd name="T9" fmla="*/ 301 h 492"/>
                <a:gd name="T10" fmla="*/ 436 w 436"/>
                <a:gd name="T11" fmla="*/ 277 h 492"/>
                <a:gd name="T12" fmla="*/ 436 w 436"/>
                <a:gd name="T13" fmla="*/ 160 h 492"/>
                <a:gd name="T14" fmla="*/ 414 w 436"/>
                <a:gd name="T15" fmla="*/ 137 h 492"/>
                <a:gd name="T16" fmla="*/ 404 w 436"/>
                <a:gd name="T17" fmla="*/ 138 h 492"/>
                <a:gd name="T18" fmla="*/ 397 w 436"/>
                <a:gd name="T19" fmla="*/ 107 h 492"/>
                <a:gd name="T20" fmla="*/ 393 w 436"/>
                <a:gd name="T21" fmla="*/ 107 h 492"/>
                <a:gd name="T22" fmla="*/ 190 w 436"/>
                <a:gd name="T23" fmla="*/ 0 h 492"/>
                <a:gd name="T24" fmla="*/ 140 w 436"/>
                <a:gd name="T25" fmla="*/ 40 h 492"/>
                <a:gd name="T26" fmla="*/ 42 w 436"/>
                <a:gd name="T27" fmla="*/ 140 h 492"/>
                <a:gd name="T28" fmla="*/ 25 w 436"/>
                <a:gd name="T29" fmla="*/ 173 h 492"/>
                <a:gd name="T30" fmla="*/ 24 w 436"/>
                <a:gd name="T31" fmla="*/ 138 h 492"/>
                <a:gd name="T32" fmla="*/ 24 w 436"/>
                <a:gd name="T33" fmla="*/ 137 h 492"/>
                <a:gd name="T34" fmla="*/ 0 w 436"/>
                <a:gd name="T35" fmla="*/ 160 h 492"/>
                <a:gd name="T36" fmla="*/ 0 w 436"/>
                <a:gd name="T37" fmla="*/ 277 h 492"/>
                <a:gd name="T38" fmla="*/ 25 w 436"/>
                <a:gd name="T39" fmla="*/ 301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36" h="492">
                  <a:moveTo>
                    <a:pt x="25" y="301"/>
                  </a:moveTo>
                  <a:cubicBezTo>
                    <a:pt x="27" y="301"/>
                    <a:pt x="32" y="300"/>
                    <a:pt x="34" y="299"/>
                  </a:cubicBezTo>
                  <a:cubicBezTo>
                    <a:pt x="57" y="411"/>
                    <a:pt x="132" y="492"/>
                    <a:pt x="218" y="492"/>
                  </a:cubicBezTo>
                  <a:cubicBezTo>
                    <a:pt x="307" y="492"/>
                    <a:pt x="378" y="411"/>
                    <a:pt x="404" y="299"/>
                  </a:cubicBezTo>
                  <a:cubicBezTo>
                    <a:pt x="405" y="300"/>
                    <a:pt x="409" y="301"/>
                    <a:pt x="414" y="301"/>
                  </a:cubicBezTo>
                  <a:cubicBezTo>
                    <a:pt x="426" y="301"/>
                    <a:pt x="436" y="290"/>
                    <a:pt x="436" y="277"/>
                  </a:cubicBezTo>
                  <a:cubicBezTo>
                    <a:pt x="436" y="160"/>
                    <a:pt x="436" y="160"/>
                    <a:pt x="436" y="160"/>
                  </a:cubicBezTo>
                  <a:cubicBezTo>
                    <a:pt x="436" y="147"/>
                    <a:pt x="426" y="137"/>
                    <a:pt x="414" y="137"/>
                  </a:cubicBezTo>
                  <a:cubicBezTo>
                    <a:pt x="409" y="137"/>
                    <a:pt x="405" y="137"/>
                    <a:pt x="404" y="138"/>
                  </a:cubicBezTo>
                  <a:cubicBezTo>
                    <a:pt x="400" y="127"/>
                    <a:pt x="399" y="116"/>
                    <a:pt x="397" y="107"/>
                  </a:cubicBezTo>
                  <a:cubicBezTo>
                    <a:pt x="393" y="107"/>
                    <a:pt x="393" y="107"/>
                    <a:pt x="393" y="107"/>
                  </a:cubicBezTo>
                  <a:cubicBezTo>
                    <a:pt x="288" y="106"/>
                    <a:pt x="218" y="35"/>
                    <a:pt x="190" y="0"/>
                  </a:cubicBezTo>
                  <a:cubicBezTo>
                    <a:pt x="183" y="14"/>
                    <a:pt x="170" y="27"/>
                    <a:pt x="140" y="40"/>
                  </a:cubicBezTo>
                  <a:cubicBezTo>
                    <a:pt x="89" y="57"/>
                    <a:pt x="42" y="140"/>
                    <a:pt x="42" y="140"/>
                  </a:cubicBezTo>
                  <a:cubicBezTo>
                    <a:pt x="25" y="173"/>
                    <a:pt x="25" y="173"/>
                    <a:pt x="25" y="173"/>
                  </a:cubicBezTo>
                  <a:cubicBezTo>
                    <a:pt x="24" y="138"/>
                    <a:pt x="24" y="138"/>
                    <a:pt x="24" y="138"/>
                  </a:cubicBezTo>
                  <a:cubicBezTo>
                    <a:pt x="24" y="137"/>
                    <a:pt x="24" y="137"/>
                    <a:pt x="24" y="137"/>
                  </a:cubicBezTo>
                  <a:cubicBezTo>
                    <a:pt x="10" y="137"/>
                    <a:pt x="0" y="147"/>
                    <a:pt x="0" y="160"/>
                  </a:cubicBezTo>
                  <a:cubicBezTo>
                    <a:pt x="0" y="277"/>
                    <a:pt x="0" y="277"/>
                    <a:pt x="0" y="277"/>
                  </a:cubicBezTo>
                  <a:cubicBezTo>
                    <a:pt x="0" y="290"/>
                    <a:pt x="11" y="301"/>
                    <a:pt x="25" y="3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60">
                <a:latin typeface="Arial" panose="020B0604020202020204" pitchFamily="34" charset="0"/>
                <a:ea typeface="微软雅黑" panose="020B0503020204020204" pitchFamily="34" charset="-122"/>
                <a:cs typeface="Arial" panose="020B0604020202020204" pitchFamily="34" charset="0"/>
              </a:endParaRPr>
            </a:p>
          </p:txBody>
        </p:sp>
        <p:sp>
          <p:nvSpPr>
            <p:cNvPr id="63" name="Freeform 1233">
              <a:extLst>
                <a:ext uri="{FF2B5EF4-FFF2-40B4-BE49-F238E27FC236}">
                  <a16:creationId xmlns="" xmlns:a16="http://schemas.microsoft.com/office/drawing/2014/main" id="{9420F507-5A7D-4991-9652-2E559BABFA54}"/>
                </a:ext>
              </a:extLst>
            </p:cNvPr>
            <p:cNvSpPr>
              <a:spLocks/>
            </p:cNvSpPr>
            <p:nvPr/>
          </p:nvSpPr>
          <p:spPr bwMode="auto">
            <a:xfrm>
              <a:off x="6535738" y="3349625"/>
              <a:ext cx="738188" cy="377825"/>
            </a:xfrm>
            <a:custGeom>
              <a:avLst/>
              <a:gdLst>
                <a:gd name="T0" fmla="*/ 18 w 376"/>
                <a:gd name="T1" fmla="*/ 168 h 192"/>
                <a:gd name="T2" fmla="*/ 20 w 376"/>
                <a:gd name="T3" fmla="*/ 162 h 192"/>
                <a:gd name="T4" fmla="*/ 20 w 376"/>
                <a:gd name="T5" fmla="*/ 163 h 192"/>
                <a:gd name="T6" fmla="*/ 109 w 376"/>
                <a:gd name="T7" fmla="*/ 84 h 192"/>
                <a:gd name="T8" fmla="*/ 164 w 376"/>
                <a:gd name="T9" fmla="*/ 40 h 192"/>
                <a:gd name="T10" fmla="*/ 359 w 376"/>
                <a:gd name="T11" fmla="*/ 150 h 192"/>
                <a:gd name="T12" fmla="*/ 364 w 376"/>
                <a:gd name="T13" fmla="*/ 150 h 192"/>
                <a:gd name="T14" fmla="*/ 364 w 376"/>
                <a:gd name="T15" fmla="*/ 152 h 192"/>
                <a:gd name="T16" fmla="*/ 376 w 376"/>
                <a:gd name="T17" fmla="*/ 152 h 192"/>
                <a:gd name="T18" fmla="*/ 376 w 376"/>
                <a:gd name="T19" fmla="*/ 150 h 192"/>
                <a:gd name="T20" fmla="*/ 335 w 376"/>
                <a:gd name="T21" fmla="*/ 49 h 192"/>
                <a:gd name="T22" fmla="*/ 202 w 376"/>
                <a:gd name="T23" fmla="*/ 0 h 192"/>
                <a:gd name="T24" fmla="*/ 179 w 376"/>
                <a:gd name="T25" fmla="*/ 0 h 192"/>
                <a:gd name="T26" fmla="*/ 47 w 376"/>
                <a:gd name="T27" fmla="*/ 58 h 192"/>
                <a:gd name="T28" fmla="*/ 0 w 376"/>
                <a:gd name="T29" fmla="*/ 189 h 192"/>
                <a:gd name="T30" fmla="*/ 3 w 376"/>
                <a:gd name="T31" fmla="*/ 192 h 192"/>
                <a:gd name="T32" fmla="*/ 18 w 376"/>
                <a:gd name="T33" fmla="*/ 16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6" h="192">
                  <a:moveTo>
                    <a:pt x="18" y="168"/>
                  </a:moveTo>
                  <a:cubicBezTo>
                    <a:pt x="20" y="163"/>
                    <a:pt x="20" y="163"/>
                    <a:pt x="20" y="162"/>
                  </a:cubicBezTo>
                  <a:cubicBezTo>
                    <a:pt x="20" y="163"/>
                    <a:pt x="20" y="163"/>
                    <a:pt x="20" y="163"/>
                  </a:cubicBezTo>
                  <a:cubicBezTo>
                    <a:pt x="39" y="136"/>
                    <a:pt x="74" y="96"/>
                    <a:pt x="109" y="84"/>
                  </a:cubicBezTo>
                  <a:cubicBezTo>
                    <a:pt x="156" y="67"/>
                    <a:pt x="164" y="40"/>
                    <a:pt x="164" y="40"/>
                  </a:cubicBezTo>
                  <a:cubicBezTo>
                    <a:pt x="164" y="40"/>
                    <a:pt x="241" y="141"/>
                    <a:pt x="359" y="150"/>
                  </a:cubicBezTo>
                  <a:cubicBezTo>
                    <a:pt x="364" y="150"/>
                    <a:pt x="364" y="150"/>
                    <a:pt x="364" y="150"/>
                  </a:cubicBezTo>
                  <a:cubicBezTo>
                    <a:pt x="364" y="152"/>
                    <a:pt x="364" y="152"/>
                    <a:pt x="364" y="152"/>
                  </a:cubicBezTo>
                  <a:cubicBezTo>
                    <a:pt x="370" y="152"/>
                    <a:pt x="373" y="152"/>
                    <a:pt x="376" y="152"/>
                  </a:cubicBezTo>
                  <a:cubicBezTo>
                    <a:pt x="376" y="152"/>
                    <a:pt x="376" y="152"/>
                    <a:pt x="376" y="150"/>
                  </a:cubicBezTo>
                  <a:cubicBezTo>
                    <a:pt x="376" y="130"/>
                    <a:pt x="370" y="84"/>
                    <a:pt x="335" y="49"/>
                  </a:cubicBezTo>
                  <a:cubicBezTo>
                    <a:pt x="304" y="16"/>
                    <a:pt x="260" y="0"/>
                    <a:pt x="202" y="0"/>
                  </a:cubicBezTo>
                  <a:cubicBezTo>
                    <a:pt x="194" y="0"/>
                    <a:pt x="187" y="0"/>
                    <a:pt x="179" y="0"/>
                  </a:cubicBezTo>
                  <a:cubicBezTo>
                    <a:pt x="175" y="0"/>
                    <a:pt x="99" y="1"/>
                    <a:pt x="47" y="58"/>
                  </a:cubicBezTo>
                  <a:cubicBezTo>
                    <a:pt x="14" y="88"/>
                    <a:pt x="0" y="134"/>
                    <a:pt x="0" y="189"/>
                  </a:cubicBezTo>
                  <a:cubicBezTo>
                    <a:pt x="1" y="189"/>
                    <a:pt x="2" y="190"/>
                    <a:pt x="3" y="192"/>
                  </a:cubicBezTo>
                  <a:lnTo>
                    <a:pt x="18"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60">
                <a:latin typeface="Arial" panose="020B0604020202020204" pitchFamily="34" charset="0"/>
                <a:ea typeface="微软雅黑" panose="020B0503020204020204" pitchFamily="34" charset="-122"/>
                <a:cs typeface="Arial" panose="020B0604020202020204" pitchFamily="34" charset="0"/>
              </a:endParaRPr>
            </a:p>
          </p:txBody>
        </p:sp>
        <p:sp>
          <p:nvSpPr>
            <p:cNvPr id="64" name="Freeform 1234">
              <a:extLst>
                <a:ext uri="{FF2B5EF4-FFF2-40B4-BE49-F238E27FC236}">
                  <a16:creationId xmlns="" xmlns:a16="http://schemas.microsoft.com/office/drawing/2014/main" id="{50B573A1-C5BD-4D58-B971-9279F51605A4}"/>
                </a:ext>
              </a:extLst>
            </p:cNvPr>
            <p:cNvSpPr>
              <a:spLocks/>
            </p:cNvSpPr>
            <p:nvPr/>
          </p:nvSpPr>
          <p:spPr bwMode="auto">
            <a:xfrm>
              <a:off x="4202113" y="4475163"/>
              <a:ext cx="1087438" cy="925513"/>
            </a:xfrm>
            <a:custGeom>
              <a:avLst/>
              <a:gdLst>
                <a:gd name="T0" fmla="*/ 381 w 554"/>
                <a:gd name="T1" fmla="*/ 238 h 472"/>
                <a:gd name="T2" fmla="*/ 533 w 554"/>
                <a:gd name="T3" fmla="*/ 148 h 472"/>
                <a:gd name="T4" fmla="*/ 554 w 554"/>
                <a:gd name="T5" fmla="*/ 145 h 472"/>
                <a:gd name="T6" fmla="*/ 494 w 554"/>
                <a:gd name="T7" fmla="*/ 119 h 472"/>
                <a:gd name="T8" fmla="*/ 388 w 554"/>
                <a:gd name="T9" fmla="*/ 22 h 472"/>
                <a:gd name="T10" fmla="*/ 384 w 554"/>
                <a:gd name="T11" fmla="*/ 0 h 472"/>
                <a:gd name="T12" fmla="*/ 301 w 554"/>
                <a:gd name="T13" fmla="*/ 32 h 472"/>
                <a:gd name="T14" fmla="*/ 213 w 554"/>
                <a:gd name="T15" fmla="*/ 0 h 472"/>
                <a:gd name="T16" fmla="*/ 211 w 554"/>
                <a:gd name="T17" fmla="*/ 22 h 472"/>
                <a:gd name="T18" fmla="*/ 106 w 554"/>
                <a:gd name="T19" fmla="*/ 119 h 472"/>
                <a:gd name="T20" fmla="*/ 0 w 554"/>
                <a:gd name="T21" fmla="*/ 277 h 472"/>
                <a:gd name="T22" fmla="*/ 0 w 554"/>
                <a:gd name="T23" fmla="*/ 384 h 472"/>
                <a:gd name="T24" fmla="*/ 301 w 554"/>
                <a:gd name="T25" fmla="*/ 468 h 472"/>
                <a:gd name="T26" fmla="*/ 324 w 554"/>
                <a:gd name="T27" fmla="*/ 468 h 472"/>
                <a:gd name="T28" fmla="*/ 324 w 554"/>
                <a:gd name="T29" fmla="*/ 435 h 472"/>
                <a:gd name="T30" fmla="*/ 381 w 554"/>
                <a:gd name="T31" fmla="*/ 238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4" h="472">
                  <a:moveTo>
                    <a:pt x="381" y="238"/>
                  </a:moveTo>
                  <a:cubicBezTo>
                    <a:pt x="421" y="179"/>
                    <a:pt x="474" y="148"/>
                    <a:pt x="533" y="148"/>
                  </a:cubicBezTo>
                  <a:cubicBezTo>
                    <a:pt x="540" y="148"/>
                    <a:pt x="546" y="148"/>
                    <a:pt x="554" y="145"/>
                  </a:cubicBezTo>
                  <a:cubicBezTo>
                    <a:pt x="538" y="128"/>
                    <a:pt x="517" y="119"/>
                    <a:pt x="494" y="119"/>
                  </a:cubicBezTo>
                  <a:cubicBezTo>
                    <a:pt x="436" y="119"/>
                    <a:pt x="388" y="73"/>
                    <a:pt x="388" y="22"/>
                  </a:cubicBezTo>
                  <a:cubicBezTo>
                    <a:pt x="388" y="15"/>
                    <a:pt x="388" y="7"/>
                    <a:pt x="384" y="0"/>
                  </a:cubicBezTo>
                  <a:cubicBezTo>
                    <a:pt x="359" y="20"/>
                    <a:pt x="332" y="32"/>
                    <a:pt x="301" y="32"/>
                  </a:cubicBezTo>
                  <a:cubicBezTo>
                    <a:pt x="269" y="32"/>
                    <a:pt x="241" y="20"/>
                    <a:pt x="213" y="0"/>
                  </a:cubicBezTo>
                  <a:cubicBezTo>
                    <a:pt x="212" y="7"/>
                    <a:pt x="211" y="15"/>
                    <a:pt x="211" y="22"/>
                  </a:cubicBezTo>
                  <a:cubicBezTo>
                    <a:pt x="211" y="73"/>
                    <a:pt x="164" y="119"/>
                    <a:pt x="106" y="119"/>
                  </a:cubicBezTo>
                  <a:cubicBezTo>
                    <a:pt x="47" y="119"/>
                    <a:pt x="0" y="189"/>
                    <a:pt x="0" y="277"/>
                  </a:cubicBezTo>
                  <a:cubicBezTo>
                    <a:pt x="0" y="384"/>
                    <a:pt x="0" y="384"/>
                    <a:pt x="0" y="384"/>
                  </a:cubicBezTo>
                  <a:cubicBezTo>
                    <a:pt x="0" y="472"/>
                    <a:pt x="211" y="468"/>
                    <a:pt x="301" y="468"/>
                  </a:cubicBezTo>
                  <a:cubicBezTo>
                    <a:pt x="308" y="468"/>
                    <a:pt x="315" y="468"/>
                    <a:pt x="324" y="468"/>
                  </a:cubicBezTo>
                  <a:cubicBezTo>
                    <a:pt x="324" y="435"/>
                    <a:pt x="324" y="435"/>
                    <a:pt x="324" y="435"/>
                  </a:cubicBezTo>
                  <a:cubicBezTo>
                    <a:pt x="324" y="360"/>
                    <a:pt x="345" y="290"/>
                    <a:pt x="381" y="2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60">
                <a:latin typeface="Arial" panose="020B0604020202020204" pitchFamily="34" charset="0"/>
                <a:ea typeface="微软雅黑" panose="020B0503020204020204" pitchFamily="34" charset="-122"/>
                <a:cs typeface="Arial" panose="020B0604020202020204" pitchFamily="34" charset="0"/>
              </a:endParaRPr>
            </a:p>
          </p:txBody>
        </p:sp>
        <p:sp>
          <p:nvSpPr>
            <p:cNvPr id="65" name="Freeform 1235">
              <a:extLst>
                <a:ext uri="{FF2B5EF4-FFF2-40B4-BE49-F238E27FC236}">
                  <a16:creationId xmlns="" xmlns:a16="http://schemas.microsoft.com/office/drawing/2014/main" id="{5CCBD14F-E532-48AF-A05B-A3C4F3926F66}"/>
                </a:ext>
              </a:extLst>
            </p:cNvPr>
            <p:cNvSpPr>
              <a:spLocks/>
            </p:cNvSpPr>
            <p:nvPr/>
          </p:nvSpPr>
          <p:spPr bwMode="auto">
            <a:xfrm>
              <a:off x="4437063" y="3706813"/>
              <a:ext cx="709613" cy="795338"/>
            </a:xfrm>
            <a:custGeom>
              <a:avLst/>
              <a:gdLst>
                <a:gd name="T0" fmla="*/ 19 w 361"/>
                <a:gd name="T1" fmla="*/ 245 h 405"/>
                <a:gd name="T2" fmla="*/ 26 w 361"/>
                <a:gd name="T3" fmla="*/ 245 h 405"/>
                <a:gd name="T4" fmla="*/ 181 w 361"/>
                <a:gd name="T5" fmla="*/ 405 h 405"/>
                <a:gd name="T6" fmla="*/ 333 w 361"/>
                <a:gd name="T7" fmla="*/ 245 h 405"/>
                <a:gd name="T8" fmla="*/ 341 w 361"/>
                <a:gd name="T9" fmla="*/ 245 h 405"/>
                <a:gd name="T10" fmla="*/ 361 w 361"/>
                <a:gd name="T11" fmla="*/ 228 h 405"/>
                <a:gd name="T12" fmla="*/ 361 w 361"/>
                <a:gd name="T13" fmla="*/ 130 h 405"/>
                <a:gd name="T14" fmla="*/ 341 w 361"/>
                <a:gd name="T15" fmla="*/ 110 h 405"/>
                <a:gd name="T16" fmla="*/ 333 w 361"/>
                <a:gd name="T17" fmla="*/ 111 h 405"/>
                <a:gd name="T18" fmla="*/ 326 w 361"/>
                <a:gd name="T19" fmla="*/ 87 h 405"/>
                <a:gd name="T20" fmla="*/ 321 w 361"/>
                <a:gd name="T21" fmla="*/ 87 h 405"/>
                <a:gd name="T22" fmla="*/ 158 w 361"/>
                <a:gd name="T23" fmla="*/ 0 h 405"/>
                <a:gd name="T24" fmla="*/ 114 w 361"/>
                <a:gd name="T25" fmla="*/ 30 h 405"/>
                <a:gd name="T26" fmla="*/ 34 w 361"/>
                <a:gd name="T27" fmla="*/ 115 h 405"/>
                <a:gd name="T28" fmla="*/ 20 w 361"/>
                <a:gd name="T29" fmla="*/ 142 h 405"/>
                <a:gd name="T30" fmla="*/ 19 w 361"/>
                <a:gd name="T31" fmla="*/ 114 h 405"/>
                <a:gd name="T32" fmla="*/ 19 w 361"/>
                <a:gd name="T33" fmla="*/ 110 h 405"/>
                <a:gd name="T34" fmla="*/ 0 w 361"/>
                <a:gd name="T35" fmla="*/ 130 h 405"/>
                <a:gd name="T36" fmla="*/ 0 w 361"/>
                <a:gd name="T37" fmla="*/ 228 h 405"/>
                <a:gd name="T38" fmla="*/ 19 w 361"/>
                <a:gd name="T39" fmla="*/ 24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1" h="405">
                  <a:moveTo>
                    <a:pt x="19" y="245"/>
                  </a:moveTo>
                  <a:cubicBezTo>
                    <a:pt x="21" y="245"/>
                    <a:pt x="25" y="245"/>
                    <a:pt x="26" y="245"/>
                  </a:cubicBezTo>
                  <a:cubicBezTo>
                    <a:pt x="46" y="335"/>
                    <a:pt x="108" y="405"/>
                    <a:pt x="181" y="405"/>
                  </a:cubicBezTo>
                  <a:cubicBezTo>
                    <a:pt x="252" y="405"/>
                    <a:pt x="313" y="335"/>
                    <a:pt x="333" y="245"/>
                  </a:cubicBezTo>
                  <a:cubicBezTo>
                    <a:pt x="335" y="245"/>
                    <a:pt x="337" y="245"/>
                    <a:pt x="341" y="245"/>
                  </a:cubicBezTo>
                  <a:cubicBezTo>
                    <a:pt x="352" y="245"/>
                    <a:pt x="361" y="238"/>
                    <a:pt x="361" y="228"/>
                  </a:cubicBezTo>
                  <a:cubicBezTo>
                    <a:pt x="361" y="130"/>
                    <a:pt x="361" y="130"/>
                    <a:pt x="361" y="130"/>
                  </a:cubicBezTo>
                  <a:cubicBezTo>
                    <a:pt x="361" y="119"/>
                    <a:pt x="352" y="110"/>
                    <a:pt x="341" y="110"/>
                  </a:cubicBezTo>
                  <a:cubicBezTo>
                    <a:pt x="337" y="110"/>
                    <a:pt x="335" y="110"/>
                    <a:pt x="333" y="111"/>
                  </a:cubicBezTo>
                  <a:cubicBezTo>
                    <a:pt x="331" y="101"/>
                    <a:pt x="327" y="94"/>
                    <a:pt x="326" y="87"/>
                  </a:cubicBezTo>
                  <a:cubicBezTo>
                    <a:pt x="321" y="87"/>
                    <a:pt x="321" y="87"/>
                    <a:pt x="321" y="87"/>
                  </a:cubicBezTo>
                  <a:cubicBezTo>
                    <a:pt x="238" y="83"/>
                    <a:pt x="180" y="27"/>
                    <a:pt x="158" y="0"/>
                  </a:cubicBezTo>
                  <a:cubicBezTo>
                    <a:pt x="150" y="10"/>
                    <a:pt x="139" y="21"/>
                    <a:pt x="114" y="30"/>
                  </a:cubicBezTo>
                  <a:cubicBezTo>
                    <a:pt x="72" y="46"/>
                    <a:pt x="34" y="115"/>
                    <a:pt x="34" y="115"/>
                  </a:cubicBezTo>
                  <a:cubicBezTo>
                    <a:pt x="20" y="142"/>
                    <a:pt x="20" y="142"/>
                    <a:pt x="20" y="142"/>
                  </a:cubicBezTo>
                  <a:cubicBezTo>
                    <a:pt x="19" y="114"/>
                    <a:pt x="19" y="114"/>
                    <a:pt x="19" y="114"/>
                  </a:cubicBezTo>
                  <a:cubicBezTo>
                    <a:pt x="19" y="110"/>
                    <a:pt x="19" y="110"/>
                    <a:pt x="19" y="110"/>
                  </a:cubicBezTo>
                  <a:cubicBezTo>
                    <a:pt x="9" y="110"/>
                    <a:pt x="0" y="119"/>
                    <a:pt x="0" y="130"/>
                  </a:cubicBezTo>
                  <a:cubicBezTo>
                    <a:pt x="0" y="228"/>
                    <a:pt x="0" y="228"/>
                    <a:pt x="0" y="228"/>
                  </a:cubicBezTo>
                  <a:cubicBezTo>
                    <a:pt x="0" y="238"/>
                    <a:pt x="9" y="245"/>
                    <a:pt x="19" y="2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60">
                <a:latin typeface="Arial" panose="020B0604020202020204" pitchFamily="34" charset="0"/>
                <a:ea typeface="微软雅黑" panose="020B0503020204020204" pitchFamily="34" charset="-122"/>
                <a:cs typeface="Arial" panose="020B0604020202020204" pitchFamily="34" charset="0"/>
              </a:endParaRPr>
            </a:p>
          </p:txBody>
        </p:sp>
        <p:sp>
          <p:nvSpPr>
            <p:cNvPr id="66" name="Freeform 1236">
              <a:extLst>
                <a:ext uri="{FF2B5EF4-FFF2-40B4-BE49-F238E27FC236}">
                  <a16:creationId xmlns="" xmlns:a16="http://schemas.microsoft.com/office/drawing/2014/main" id="{DFAC041F-5113-4598-95CC-80D4C05EAFF0}"/>
                </a:ext>
              </a:extLst>
            </p:cNvPr>
            <p:cNvSpPr>
              <a:spLocks/>
            </p:cNvSpPr>
            <p:nvPr/>
          </p:nvSpPr>
          <p:spPr bwMode="auto">
            <a:xfrm>
              <a:off x="4475163" y="3597275"/>
              <a:ext cx="614363" cy="315913"/>
            </a:xfrm>
            <a:custGeom>
              <a:avLst/>
              <a:gdLst>
                <a:gd name="T0" fmla="*/ 15 w 313"/>
                <a:gd name="T1" fmla="*/ 139 h 161"/>
                <a:gd name="T2" fmla="*/ 19 w 313"/>
                <a:gd name="T3" fmla="*/ 134 h 161"/>
                <a:gd name="T4" fmla="*/ 16 w 313"/>
                <a:gd name="T5" fmla="*/ 139 h 161"/>
                <a:gd name="T6" fmla="*/ 90 w 313"/>
                <a:gd name="T7" fmla="*/ 71 h 161"/>
                <a:gd name="T8" fmla="*/ 136 w 313"/>
                <a:gd name="T9" fmla="*/ 34 h 161"/>
                <a:gd name="T10" fmla="*/ 296 w 313"/>
                <a:gd name="T11" fmla="*/ 125 h 161"/>
                <a:gd name="T12" fmla="*/ 301 w 313"/>
                <a:gd name="T13" fmla="*/ 125 h 161"/>
                <a:gd name="T14" fmla="*/ 301 w 313"/>
                <a:gd name="T15" fmla="*/ 126 h 161"/>
                <a:gd name="T16" fmla="*/ 313 w 313"/>
                <a:gd name="T17" fmla="*/ 126 h 161"/>
                <a:gd name="T18" fmla="*/ 313 w 313"/>
                <a:gd name="T19" fmla="*/ 125 h 161"/>
                <a:gd name="T20" fmla="*/ 277 w 313"/>
                <a:gd name="T21" fmla="*/ 43 h 161"/>
                <a:gd name="T22" fmla="*/ 167 w 313"/>
                <a:gd name="T23" fmla="*/ 0 h 161"/>
                <a:gd name="T24" fmla="*/ 147 w 313"/>
                <a:gd name="T25" fmla="*/ 3 h 161"/>
                <a:gd name="T26" fmla="*/ 40 w 313"/>
                <a:gd name="T27" fmla="*/ 50 h 161"/>
                <a:gd name="T28" fmla="*/ 0 w 313"/>
                <a:gd name="T29" fmla="*/ 157 h 161"/>
                <a:gd name="T30" fmla="*/ 4 w 313"/>
                <a:gd name="T31" fmla="*/ 161 h 161"/>
                <a:gd name="T32" fmla="*/ 15 w 313"/>
                <a:gd name="T33" fmla="*/ 13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3" h="161">
                  <a:moveTo>
                    <a:pt x="15" y="139"/>
                  </a:moveTo>
                  <a:cubicBezTo>
                    <a:pt x="15" y="139"/>
                    <a:pt x="16" y="136"/>
                    <a:pt x="19" y="134"/>
                  </a:cubicBezTo>
                  <a:cubicBezTo>
                    <a:pt x="16" y="139"/>
                    <a:pt x="16" y="139"/>
                    <a:pt x="16" y="139"/>
                  </a:cubicBezTo>
                  <a:cubicBezTo>
                    <a:pt x="33" y="113"/>
                    <a:pt x="61" y="82"/>
                    <a:pt x="90" y="71"/>
                  </a:cubicBezTo>
                  <a:cubicBezTo>
                    <a:pt x="129" y="57"/>
                    <a:pt x="136" y="36"/>
                    <a:pt x="136" y="34"/>
                  </a:cubicBezTo>
                  <a:cubicBezTo>
                    <a:pt x="136" y="36"/>
                    <a:pt x="199" y="119"/>
                    <a:pt x="296" y="125"/>
                  </a:cubicBezTo>
                  <a:cubicBezTo>
                    <a:pt x="301" y="125"/>
                    <a:pt x="301" y="125"/>
                    <a:pt x="301" y="125"/>
                  </a:cubicBezTo>
                  <a:cubicBezTo>
                    <a:pt x="301" y="126"/>
                    <a:pt x="301" y="126"/>
                    <a:pt x="301" y="126"/>
                  </a:cubicBezTo>
                  <a:cubicBezTo>
                    <a:pt x="305" y="126"/>
                    <a:pt x="308" y="126"/>
                    <a:pt x="313" y="126"/>
                  </a:cubicBezTo>
                  <a:cubicBezTo>
                    <a:pt x="313" y="125"/>
                    <a:pt x="313" y="125"/>
                    <a:pt x="313" y="125"/>
                  </a:cubicBezTo>
                  <a:cubicBezTo>
                    <a:pt x="312" y="110"/>
                    <a:pt x="306" y="71"/>
                    <a:pt x="277" y="43"/>
                  </a:cubicBezTo>
                  <a:cubicBezTo>
                    <a:pt x="251" y="15"/>
                    <a:pt x="213" y="0"/>
                    <a:pt x="167" y="0"/>
                  </a:cubicBezTo>
                  <a:cubicBezTo>
                    <a:pt x="161" y="0"/>
                    <a:pt x="154" y="3"/>
                    <a:pt x="147" y="3"/>
                  </a:cubicBezTo>
                  <a:cubicBezTo>
                    <a:pt x="145" y="3"/>
                    <a:pt x="82" y="4"/>
                    <a:pt x="40" y="50"/>
                  </a:cubicBezTo>
                  <a:cubicBezTo>
                    <a:pt x="13" y="76"/>
                    <a:pt x="0" y="113"/>
                    <a:pt x="0" y="157"/>
                  </a:cubicBezTo>
                  <a:cubicBezTo>
                    <a:pt x="1" y="157"/>
                    <a:pt x="2" y="157"/>
                    <a:pt x="4" y="161"/>
                  </a:cubicBezTo>
                  <a:lnTo>
                    <a:pt x="15" y="1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60">
                <a:latin typeface="Arial" panose="020B0604020202020204" pitchFamily="34" charset="0"/>
                <a:ea typeface="微软雅黑" panose="020B0503020204020204" pitchFamily="34" charset="-122"/>
                <a:cs typeface="Arial" panose="020B0604020202020204" pitchFamily="34" charset="0"/>
              </a:endParaRPr>
            </a:p>
          </p:txBody>
        </p:sp>
      </p:grpSp>
      <p:grpSp>
        <p:nvGrpSpPr>
          <p:cNvPr id="67" name="组合 66">
            <a:extLst>
              <a:ext uri="{FF2B5EF4-FFF2-40B4-BE49-F238E27FC236}">
                <a16:creationId xmlns="" xmlns:a16="http://schemas.microsoft.com/office/drawing/2014/main" id="{55E84C6D-A7B9-4B1E-9E43-09A5915B947B}"/>
              </a:ext>
            </a:extLst>
          </p:cNvPr>
          <p:cNvGrpSpPr/>
          <p:nvPr/>
        </p:nvGrpSpPr>
        <p:grpSpPr>
          <a:xfrm>
            <a:off x="1760811" y="3081360"/>
            <a:ext cx="613593" cy="610827"/>
            <a:chOff x="7274206" y="1633070"/>
            <a:chExt cx="593725" cy="593725"/>
          </a:xfrm>
          <a:solidFill>
            <a:schemeClr val="bg1"/>
          </a:solidFill>
        </p:grpSpPr>
        <p:sp>
          <p:nvSpPr>
            <p:cNvPr id="68" name="Freeform 44">
              <a:extLst>
                <a:ext uri="{FF2B5EF4-FFF2-40B4-BE49-F238E27FC236}">
                  <a16:creationId xmlns="" xmlns:a16="http://schemas.microsoft.com/office/drawing/2014/main" id="{6E19DD85-60E8-4A6F-8741-9E215DF16C8D}"/>
                </a:ext>
              </a:extLst>
            </p:cNvPr>
            <p:cNvSpPr>
              <a:spLocks noEditPoints="1"/>
            </p:cNvSpPr>
            <p:nvPr/>
          </p:nvSpPr>
          <p:spPr bwMode="auto">
            <a:xfrm>
              <a:off x="7274206" y="1633070"/>
              <a:ext cx="593725" cy="593725"/>
            </a:xfrm>
            <a:custGeom>
              <a:avLst/>
              <a:gdLst>
                <a:gd name="T0" fmla="*/ 84 w 168"/>
                <a:gd name="T1" fmla="*/ 0 h 168"/>
                <a:gd name="T2" fmla="*/ 0 w 168"/>
                <a:gd name="T3" fmla="*/ 84 h 168"/>
                <a:gd name="T4" fmla="*/ 6 w 168"/>
                <a:gd name="T5" fmla="*/ 114 h 168"/>
                <a:gd name="T6" fmla="*/ 9 w 168"/>
                <a:gd name="T7" fmla="*/ 121 h 168"/>
                <a:gd name="T8" fmla="*/ 38 w 168"/>
                <a:gd name="T9" fmla="*/ 154 h 168"/>
                <a:gd name="T10" fmla="*/ 44 w 168"/>
                <a:gd name="T11" fmla="*/ 158 h 168"/>
                <a:gd name="T12" fmla="*/ 84 w 168"/>
                <a:gd name="T13" fmla="*/ 168 h 168"/>
                <a:gd name="T14" fmla="*/ 124 w 168"/>
                <a:gd name="T15" fmla="*/ 158 h 168"/>
                <a:gd name="T16" fmla="*/ 130 w 168"/>
                <a:gd name="T17" fmla="*/ 154 h 168"/>
                <a:gd name="T18" fmla="*/ 159 w 168"/>
                <a:gd name="T19" fmla="*/ 121 h 168"/>
                <a:gd name="T20" fmla="*/ 162 w 168"/>
                <a:gd name="T21" fmla="*/ 114 h 168"/>
                <a:gd name="T22" fmla="*/ 168 w 168"/>
                <a:gd name="T23" fmla="*/ 84 h 168"/>
                <a:gd name="T24" fmla="*/ 84 w 168"/>
                <a:gd name="T25" fmla="*/ 0 h 168"/>
                <a:gd name="T26" fmla="*/ 49 w 168"/>
                <a:gd name="T27" fmla="*/ 147 h 168"/>
                <a:gd name="T28" fmla="*/ 18 w 168"/>
                <a:gd name="T29" fmla="*/ 112 h 168"/>
                <a:gd name="T30" fmla="*/ 30 w 168"/>
                <a:gd name="T31" fmla="*/ 108 h 168"/>
                <a:gd name="T32" fmla="*/ 54 w 168"/>
                <a:gd name="T33" fmla="*/ 132 h 168"/>
                <a:gd name="T34" fmla="*/ 49 w 168"/>
                <a:gd name="T35" fmla="*/ 147 h 168"/>
                <a:gd name="T36" fmla="*/ 119 w 168"/>
                <a:gd name="T37" fmla="*/ 147 h 168"/>
                <a:gd name="T38" fmla="*/ 114 w 168"/>
                <a:gd name="T39" fmla="*/ 132 h 168"/>
                <a:gd name="T40" fmla="*/ 138 w 168"/>
                <a:gd name="T41" fmla="*/ 108 h 168"/>
                <a:gd name="T42" fmla="*/ 150 w 168"/>
                <a:gd name="T43" fmla="*/ 112 h 168"/>
                <a:gd name="T44" fmla="*/ 119 w 168"/>
                <a:gd name="T45" fmla="*/ 147 h 168"/>
                <a:gd name="T46" fmla="*/ 153 w 168"/>
                <a:gd name="T47" fmla="*/ 106 h 168"/>
                <a:gd name="T48" fmla="*/ 138 w 168"/>
                <a:gd name="T49" fmla="*/ 102 h 168"/>
                <a:gd name="T50" fmla="*/ 108 w 168"/>
                <a:gd name="T51" fmla="*/ 132 h 168"/>
                <a:gd name="T52" fmla="*/ 114 w 168"/>
                <a:gd name="T53" fmla="*/ 149 h 168"/>
                <a:gd name="T54" fmla="*/ 84 w 168"/>
                <a:gd name="T55" fmla="*/ 156 h 168"/>
                <a:gd name="T56" fmla="*/ 54 w 168"/>
                <a:gd name="T57" fmla="*/ 149 h 168"/>
                <a:gd name="T58" fmla="*/ 60 w 168"/>
                <a:gd name="T59" fmla="*/ 132 h 168"/>
                <a:gd name="T60" fmla="*/ 30 w 168"/>
                <a:gd name="T61" fmla="*/ 102 h 168"/>
                <a:gd name="T62" fmla="*/ 15 w 168"/>
                <a:gd name="T63" fmla="*/ 106 h 168"/>
                <a:gd name="T64" fmla="*/ 12 w 168"/>
                <a:gd name="T65" fmla="*/ 84 h 168"/>
                <a:gd name="T66" fmla="*/ 84 w 168"/>
                <a:gd name="T67" fmla="*/ 12 h 168"/>
                <a:gd name="T68" fmla="*/ 156 w 168"/>
                <a:gd name="T69" fmla="*/ 84 h 168"/>
                <a:gd name="T70" fmla="*/ 153 w 168"/>
                <a:gd name="T71" fmla="*/ 10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8">
                  <a:moveTo>
                    <a:pt x="84" y="0"/>
                  </a:moveTo>
                  <a:cubicBezTo>
                    <a:pt x="38" y="0"/>
                    <a:pt x="0" y="38"/>
                    <a:pt x="0" y="84"/>
                  </a:cubicBezTo>
                  <a:cubicBezTo>
                    <a:pt x="0" y="95"/>
                    <a:pt x="2" y="105"/>
                    <a:pt x="6" y="114"/>
                  </a:cubicBezTo>
                  <a:cubicBezTo>
                    <a:pt x="7" y="117"/>
                    <a:pt x="8" y="119"/>
                    <a:pt x="9" y="121"/>
                  </a:cubicBezTo>
                  <a:cubicBezTo>
                    <a:pt x="15" y="135"/>
                    <a:pt x="26" y="146"/>
                    <a:pt x="38" y="154"/>
                  </a:cubicBezTo>
                  <a:cubicBezTo>
                    <a:pt x="40" y="156"/>
                    <a:pt x="42" y="157"/>
                    <a:pt x="44" y="158"/>
                  </a:cubicBezTo>
                  <a:cubicBezTo>
                    <a:pt x="56" y="164"/>
                    <a:pt x="70" y="168"/>
                    <a:pt x="84" y="168"/>
                  </a:cubicBezTo>
                  <a:cubicBezTo>
                    <a:pt x="98" y="168"/>
                    <a:pt x="112" y="164"/>
                    <a:pt x="124" y="158"/>
                  </a:cubicBezTo>
                  <a:cubicBezTo>
                    <a:pt x="126" y="157"/>
                    <a:pt x="128" y="156"/>
                    <a:pt x="130" y="154"/>
                  </a:cubicBezTo>
                  <a:cubicBezTo>
                    <a:pt x="142" y="146"/>
                    <a:pt x="153" y="135"/>
                    <a:pt x="159" y="121"/>
                  </a:cubicBezTo>
                  <a:cubicBezTo>
                    <a:pt x="160" y="119"/>
                    <a:pt x="161" y="117"/>
                    <a:pt x="162" y="114"/>
                  </a:cubicBezTo>
                  <a:cubicBezTo>
                    <a:pt x="166" y="105"/>
                    <a:pt x="168" y="95"/>
                    <a:pt x="168" y="84"/>
                  </a:cubicBezTo>
                  <a:cubicBezTo>
                    <a:pt x="168" y="38"/>
                    <a:pt x="130" y="0"/>
                    <a:pt x="84" y="0"/>
                  </a:cubicBezTo>
                  <a:moveTo>
                    <a:pt x="49" y="147"/>
                  </a:moveTo>
                  <a:cubicBezTo>
                    <a:pt x="35" y="139"/>
                    <a:pt x="24" y="127"/>
                    <a:pt x="18" y="112"/>
                  </a:cubicBezTo>
                  <a:cubicBezTo>
                    <a:pt x="21" y="109"/>
                    <a:pt x="25" y="108"/>
                    <a:pt x="30" y="108"/>
                  </a:cubicBezTo>
                  <a:cubicBezTo>
                    <a:pt x="43" y="108"/>
                    <a:pt x="54" y="119"/>
                    <a:pt x="54" y="132"/>
                  </a:cubicBezTo>
                  <a:cubicBezTo>
                    <a:pt x="54" y="138"/>
                    <a:pt x="52" y="143"/>
                    <a:pt x="49" y="147"/>
                  </a:cubicBezTo>
                  <a:moveTo>
                    <a:pt x="119" y="147"/>
                  </a:moveTo>
                  <a:cubicBezTo>
                    <a:pt x="116" y="143"/>
                    <a:pt x="114" y="138"/>
                    <a:pt x="114" y="132"/>
                  </a:cubicBezTo>
                  <a:cubicBezTo>
                    <a:pt x="114" y="119"/>
                    <a:pt x="125" y="108"/>
                    <a:pt x="138" y="108"/>
                  </a:cubicBezTo>
                  <a:cubicBezTo>
                    <a:pt x="143" y="108"/>
                    <a:pt x="147" y="109"/>
                    <a:pt x="150" y="112"/>
                  </a:cubicBezTo>
                  <a:cubicBezTo>
                    <a:pt x="144" y="127"/>
                    <a:pt x="133" y="139"/>
                    <a:pt x="119" y="147"/>
                  </a:cubicBezTo>
                  <a:moveTo>
                    <a:pt x="153" y="106"/>
                  </a:moveTo>
                  <a:cubicBezTo>
                    <a:pt x="148" y="103"/>
                    <a:pt x="143" y="102"/>
                    <a:pt x="138" y="102"/>
                  </a:cubicBezTo>
                  <a:cubicBezTo>
                    <a:pt x="121" y="102"/>
                    <a:pt x="108" y="115"/>
                    <a:pt x="108" y="132"/>
                  </a:cubicBezTo>
                  <a:cubicBezTo>
                    <a:pt x="108" y="139"/>
                    <a:pt x="110" y="145"/>
                    <a:pt x="114" y="149"/>
                  </a:cubicBezTo>
                  <a:cubicBezTo>
                    <a:pt x="105" y="154"/>
                    <a:pt x="95" y="156"/>
                    <a:pt x="84" y="156"/>
                  </a:cubicBezTo>
                  <a:cubicBezTo>
                    <a:pt x="73" y="156"/>
                    <a:pt x="63" y="154"/>
                    <a:pt x="54" y="149"/>
                  </a:cubicBezTo>
                  <a:cubicBezTo>
                    <a:pt x="58" y="145"/>
                    <a:pt x="60" y="139"/>
                    <a:pt x="60" y="132"/>
                  </a:cubicBezTo>
                  <a:cubicBezTo>
                    <a:pt x="60" y="115"/>
                    <a:pt x="47" y="102"/>
                    <a:pt x="30" y="102"/>
                  </a:cubicBezTo>
                  <a:cubicBezTo>
                    <a:pt x="25" y="102"/>
                    <a:pt x="20" y="103"/>
                    <a:pt x="15" y="106"/>
                  </a:cubicBezTo>
                  <a:cubicBezTo>
                    <a:pt x="13" y="99"/>
                    <a:pt x="12" y="92"/>
                    <a:pt x="12" y="84"/>
                  </a:cubicBezTo>
                  <a:cubicBezTo>
                    <a:pt x="12" y="44"/>
                    <a:pt x="44" y="12"/>
                    <a:pt x="84" y="12"/>
                  </a:cubicBezTo>
                  <a:cubicBezTo>
                    <a:pt x="124" y="12"/>
                    <a:pt x="156" y="44"/>
                    <a:pt x="156" y="84"/>
                  </a:cubicBezTo>
                  <a:cubicBezTo>
                    <a:pt x="156" y="92"/>
                    <a:pt x="155" y="99"/>
                    <a:pt x="153" y="10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3158"/>
            </a:p>
          </p:txBody>
        </p:sp>
        <p:sp>
          <p:nvSpPr>
            <p:cNvPr id="69" name="Oval 45">
              <a:extLst>
                <a:ext uri="{FF2B5EF4-FFF2-40B4-BE49-F238E27FC236}">
                  <a16:creationId xmlns="" xmlns:a16="http://schemas.microsoft.com/office/drawing/2014/main" id="{2ABF0BBC-B1E1-4BC2-AA40-8AC234E3294B}"/>
                </a:ext>
              </a:extLst>
            </p:cNvPr>
            <p:cNvSpPr>
              <a:spLocks noChangeArrowheads="1"/>
            </p:cNvSpPr>
            <p:nvPr/>
          </p:nvSpPr>
          <p:spPr bwMode="auto">
            <a:xfrm>
              <a:off x="7548844" y="1717208"/>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3158"/>
            </a:p>
          </p:txBody>
        </p:sp>
        <p:sp>
          <p:nvSpPr>
            <p:cNvPr id="70" name="Freeform 46">
              <a:extLst>
                <a:ext uri="{FF2B5EF4-FFF2-40B4-BE49-F238E27FC236}">
                  <a16:creationId xmlns="" xmlns:a16="http://schemas.microsoft.com/office/drawing/2014/main" id="{D0453F6A-D9DB-4B56-9BF4-9F875B40D77F}"/>
                </a:ext>
              </a:extLst>
            </p:cNvPr>
            <p:cNvSpPr>
              <a:spLocks/>
            </p:cNvSpPr>
            <p:nvPr/>
          </p:nvSpPr>
          <p:spPr bwMode="auto">
            <a:xfrm>
              <a:off x="7640919" y="1739433"/>
              <a:ext cx="49213" cy="49213"/>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3" y="1"/>
                    <a:pt x="2" y="4"/>
                  </a:cubicBezTo>
                  <a:cubicBezTo>
                    <a:pt x="0" y="7"/>
                    <a:pt x="1" y="11"/>
                    <a:pt x="4" y="12"/>
                  </a:cubicBezTo>
                  <a:cubicBezTo>
                    <a:pt x="7" y="14"/>
                    <a:pt x="11" y="13"/>
                    <a:pt x="12" y="10"/>
                  </a:cubicBezTo>
                  <a:cubicBezTo>
                    <a:pt x="14" y="7"/>
                    <a:pt x="13" y="4"/>
                    <a:pt x="1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3158"/>
            </a:p>
          </p:txBody>
        </p:sp>
        <p:sp>
          <p:nvSpPr>
            <p:cNvPr id="71" name="Freeform 47">
              <a:extLst>
                <a:ext uri="{FF2B5EF4-FFF2-40B4-BE49-F238E27FC236}">
                  <a16:creationId xmlns="" xmlns:a16="http://schemas.microsoft.com/office/drawing/2014/main" id="{7BFF02CC-FBD7-437D-9633-F874806020EB}"/>
                </a:ext>
              </a:extLst>
            </p:cNvPr>
            <p:cNvSpPr>
              <a:spLocks/>
            </p:cNvSpPr>
            <p:nvPr/>
          </p:nvSpPr>
          <p:spPr bwMode="auto">
            <a:xfrm>
              <a:off x="7712356" y="1809283"/>
              <a:ext cx="49213" cy="50800"/>
            </a:xfrm>
            <a:custGeom>
              <a:avLst/>
              <a:gdLst>
                <a:gd name="T0" fmla="*/ 4 w 14"/>
                <a:gd name="T1" fmla="*/ 2 h 14"/>
                <a:gd name="T2" fmla="*/ 2 w 14"/>
                <a:gd name="T3" fmla="*/ 10 h 14"/>
                <a:gd name="T4" fmla="*/ 10 w 14"/>
                <a:gd name="T5" fmla="*/ 12 h 14"/>
                <a:gd name="T6" fmla="*/ 12 w 14"/>
                <a:gd name="T7" fmla="*/ 4 h 14"/>
                <a:gd name="T8" fmla="*/ 4 w 14"/>
                <a:gd name="T9" fmla="*/ 2 h 14"/>
              </a:gdLst>
              <a:ahLst/>
              <a:cxnLst>
                <a:cxn ang="0">
                  <a:pos x="T0" y="T1"/>
                </a:cxn>
                <a:cxn ang="0">
                  <a:pos x="T2" y="T3"/>
                </a:cxn>
                <a:cxn ang="0">
                  <a:pos x="T4" y="T5"/>
                </a:cxn>
                <a:cxn ang="0">
                  <a:pos x="T6" y="T7"/>
                </a:cxn>
                <a:cxn ang="0">
                  <a:pos x="T8" y="T9"/>
                </a:cxn>
              </a:cxnLst>
              <a:rect l="0" t="0" r="r" b="b"/>
              <a:pathLst>
                <a:path w="14" h="14">
                  <a:moveTo>
                    <a:pt x="4" y="2"/>
                  </a:moveTo>
                  <a:cubicBezTo>
                    <a:pt x="1" y="3"/>
                    <a:pt x="0" y="7"/>
                    <a:pt x="2" y="10"/>
                  </a:cubicBezTo>
                  <a:cubicBezTo>
                    <a:pt x="3" y="13"/>
                    <a:pt x="7" y="14"/>
                    <a:pt x="10" y="12"/>
                  </a:cubicBezTo>
                  <a:cubicBezTo>
                    <a:pt x="13" y="11"/>
                    <a:pt x="14" y="7"/>
                    <a:pt x="12" y="4"/>
                  </a:cubicBezTo>
                  <a:cubicBezTo>
                    <a:pt x="10" y="1"/>
                    <a:pt x="7" y="0"/>
                    <a:pt x="4"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3158"/>
            </a:p>
          </p:txBody>
        </p:sp>
        <p:sp>
          <p:nvSpPr>
            <p:cNvPr id="72" name="Oval 48">
              <a:extLst>
                <a:ext uri="{FF2B5EF4-FFF2-40B4-BE49-F238E27FC236}">
                  <a16:creationId xmlns="" xmlns:a16="http://schemas.microsoft.com/office/drawing/2014/main" id="{40A21C94-68F8-4ECB-8EB1-B9625C87FEA8}"/>
                </a:ext>
              </a:extLst>
            </p:cNvPr>
            <p:cNvSpPr>
              <a:spLocks noChangeArrowheads="1"/>
            </p:cNvSpPr>
            <p:nvPr/>
          </p:nvSpPr>
          <p:spPr bwMode="auto">
            <a:xfrm>
              <a:off x="7740931" y="1909295"/>
              <a:ext cx="41275"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3158"/>
            </a:p>
          </p:txBody>
        </p:sp>
        <p:sp>
          <p:nvSpPr>
            <p:cNvPr id="73" name="Freeform 49">
              <a:extLst>
                <a:ext uri="{FF2B5EF4-FFF2-40B4-BE49-F238E27FC236}">
                  <a16:creationId xmlns="" xmlns:a16="http://schemas.microsoft.com/office/drawing/2014/main" id="{E87C3953-FBA2-443F-94A1-AFBE7E18345D}"/>
                </a:ext>
              </a:extLst>
            </p:cNvPr>
            <p:cNvSpPr>
              <a:spLocks/>
            </p:cNvSpPr>
            <p:nvPr/>
          </p:nvSpPr>
          <p:spPr bwMode="auto">
            <a:xfrm>
              <a:off x="7450419" y="1739433"/>
              <a:ext cx="49213" cy="49213"/>
            </a:xfrm>
            <a:custGeom>
              <a:avLst/>
              <a:gdLst>
                <a:gd name="T0" fmla="*/ 12 w 14"/>
                <a:gd name="T1" fmla="*/ 4 h 14"/>
                <a:gd name="T2" fmla="*/ 4 w 14"/>
                <a:gd name="T3" fmla="*/ 2 h 14"/>
                <a:gd name="T4" fmla="*/ 2 w 14"/>
                <a:gd name="T5" fmla="*/ 10 h 14"/>
                <a:gd name="T6" fmla="*/ 10 w 14"/>
                <a:gd name="T7" fmla="*/ 12 h 14"/>
                <a:gd name="T8" fmla="*/ 12 w 14"/>
                <a:gd name="T9" fmla="*/ 4 h 14"/>
              </a:gdLst>
              <a:ahLst/>
              <a:cxnLst>
                <a:cxn ang="0">
                  <a:pos x="T0" y="T1"/>
                </a:cxn>
                <a:cxn ang="0">
                  <a:pos x="T2" y="T3"/>
                </a:cxn>
                <a:cxn ang="0">
                  <a:pos x="T4" y="T5"/>
                </a:cxn>
                <a:cxn ang="0">
                  <a:pos x="T6" y="T7"/>
                </a:cxn>
                <a:cxn ang="0">
                  <a:pos x="T8" y="T9"/>
                </a:cxn>
              </a:cxnLst>
              <a:rect l="0" t="0" r="r" b="b"/>
              <a:pathLst>
                <a:path w="14" h="14">
                  <a:moveTo>
                    <a:pt x="12" y="4"/>
                  </a:moveTo>
                  <a:cubicBezTo>
                    <a:pt x="11" y="1"/>
                    <a:pt x="7" y="0"/>
                    <a:pt x="4" y="2"/>
                  </a:cubicBezTo>
                  <a:cubicBezTo>
                    <a:pt x="1" y="4"/>
                    <a:pt x="0" y="7"/>
                    <a:pt x="2" y="10"/>
                  </a:cubicBezTo>
                  <a:cubicBezTo>
                    <a:pt x="3" y="13"/>
                    <a:pt x="7" y="14"/>
                    <a:pt x="10" y="12"/>
                  </a:cubicBezTo>
                  <a:cubicBezTo>
                    <a:pt x="13" y="11"/>
                    <a:pt x="14" y="7"/>
                    <a:pt x="12"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3158"/>
            </a:p>
          </p:txBody>
        </p:sp>
        <p:sp>
          <p:nvSpPr>
            <p:cNvPr id="74" name="Freeform 50">
              <a:extLst>
                <a:ext uri="{FF2B5EF4-FFF2-40B4-BE49-F238E27FC236}">
                  <a16:creationId xmlns="" xmlns:a16="http://schemas.microsoft.com/office/drawing/2014/main" id="{FC285C5D-A976-4E3D-B88E-860AA4D6C9DC}"/>
                </a:ext>
              </a:extLst>
            </p:cNvPr>
            <p:cNvSpPr>
              <a:spLocks/>
            </p:cNvSpPr>
            <p:nvPr/>
          </p:nvSpPr>
          <p:spPr bwMode="auto">
            <a:xfrm>
              <a:off x="7378981" y="1809283"/>
              <a:ext cx="50800" cy="50800"/>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4" y="1"/>
                    <a:pt x="2" y="4"/>
                  </a:cubicBezTo>
                  <a:cubicBezTo>
                    <a:pt x="0" y="7"/>
                    <a:pt x="1" y="11"/>
                    <a:pt x="4" y="12"/>
                  </a:cubicBezTo>
                  <a:cubicBezTo>
                    <a:pt x="7" y="14"/>
                    <a:pt x="11" y="13"/>
                    <a:pt x="12" y="10"/>
                  </a:cubicBezTo>
                  <a:cubicBezTo>
                    <a:pt x="14" y="7"/>
                    <a:pt x="13" y="3"/>
                    <a:pt x="1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3158"/>
            </a:p>
          </p:txBody>
        </p:sp>
        <p:sp>
          <p:nvSpPr>
            <p:cNvPr id="75" name="Oval 51">
              <a:extLst>
                <a:ext uri="{FF2B5EF4-FFF2-40B4-BE49-F238E27FC236}">
                  <a16:creationId xmlns="" xmlns:a16="http://schemas.microsoft.com/office/drawing/2014/main" id="{8BF7F0A1-2431-46E3-873D-C3199FB3D493}"/>
                </a:ext>
              </a:extLst>
            </p:cNvPr>
            <p:cNvSpPr>
              <a:spLocks noChangeArrowheads="1"/>
            </p:cNvSpPr>
            <p:nvPr/>
          </p:nvSpPr>
          <p:spPr bwMode="auto">
            <a:xfrm>
              <a:off x="7358344" y="1909295"/>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3158"/>
            </a:p>
          </p:txBody>
        </p:sp>
        <p:sp>
          <p:nvSpPr>
            <p:cNvPr id="76" name="Freeform 52">
              <a:extLst>
                <a:ext uri="{FF2B5EF4-FFF2-40B4-BE49-F238E27FC236}">
                  <a16:creationId xmlns="" xmlns:a16="http://schemas.microsoft.com/office/drawing/2014/main" id="{75482522-73B1-47D2-A3AD-BFACF4D5219D}"/>
                </a:ext>
              </a:extLst>
            </p:cNvPr>
            <p:cNvSpPr>
              <a:spLocks/>
            </p:cNvSpPr>
            <p:nvPr/>
          </p:nvSpPr>
          <p:spPr bwMode="auto">
            <a:xfrm>
              <a:off x="7490106" y="1826745"/>
              <a:ext cx="122238" cy="166688"/>
            </a:xfrm>
            <a:custGeom>
              <a:avLst/>
              <a:gdLst>
                <a:gd name="T0" fmla="*/ 24 w 35"/>
                <a:gd name="T1" fmla="*/ 23 h 47"/>
                <a:gd name="T2" fmla="*/ 0 w 35"/>
                <a:gd name="T3" fmla="*/ 0 h 47"/>
                <a:gd name="T4" fmla="*/ 12 w 35"/>
                <a:gd name="T5" fmla="*/ 31 h 47"/>
                <a:gd name="T6" fmla="*/ 11 w 35"/>
                <a:gd name="T7" fmla="*/ 35 h 47"/>
                <a:gd name="T8" fmla="*/ 23 w 35"/>
                <a:gd name="T9" fmla="*/ 47 h 47"/>
                <a:gd name="T10" fmla="*/ 29 w 35"/>
                <a:gd name="T11" fmla="*/ 45 h 47"/>
                <a:gd name="T12" fmla="*/ 30 w 35"/>
                <a:gd name="T13" fmla="*/ 45 h 47"/>
                <a:gd name="T14" fmla="*/ 30 w 35"/>
                <a:gd name="T15" fmla="*/ 45 h 47"/>
                <a:gd name="T16" fmla="*/ 35 w 35"/>
                <a:gd name="T17" fmla="*/ 35 h 47"/>
                <a:gd name="T18" fmla="*/ 24 w 35"/>
                <a:gd name="T19"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47">
                  <a:moveTo>
                    <a:pt x="24" y="23"/>
                  </a:moveTo>
                  <a:cubicBezTo>
                    <a:pt x="14" y="11"/>
                    <a:pt x="0" y="0"/>
                    <a:pt x="0" y="0"/>
                  </a:cubicBezTo>
                  <a:cubicBezTo>
                    <a:pt x="0" y="0"/>
                    <a:pt x="5" y="18"/>
                    <a:pt x="12" y="31"/>
                  </a:cubicBezTo>
                  <a:cubicBezTo>
                    <a:pt x="11" y="33"/>
                    <a:pt x="11" y="34"/>
                    <a:pt x="11" y="35"/>
                  </a:cubicBezTo>
                  <a:cubicBezTo>
                    <a:pt x="11" y="42"/>
                    <a:pt x="16" y="47"/>
                    <a:pt x="23" y="47"/>
                  </a:cubicBezTo>
                  <a:cubicBezTo>
                    <a:pt x="25" y="47"/>
                    <a:pt x="27" y="46"/>
                    <a:pt x="29" y="45"/>
                  </a:cubicBezTo>
                  <a:cubicBezTo>
                    <a:pt x="29" y="45"/>
                    <a:pt x="30" y="45"/>
                    <a:pt x="30" y="45"/>
                  </a:cubicBezTo>
                  <a:cubicBezTo>
                    <a:pt x="30" y="45"/>
                    <a:pt x="30" y="45"/>
                    <a:pt x="30" y="45"/>
                  </a:cubicBezTo>
                  <a:cubicBezTo>
                    <a:pt x="33" y="43"/>
                    <a:pt x="35" y="39"/>
                    <a:pt x="35" y="35"/>
                  </a:cubicBezTo>
                  <a:cubicBezTo>
                    <a:pt x="35" y="29"/>
                    <a:pt x="30" y="24"/>
                    <a:pt x="24" y="2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3158"/>
            </a:p>
          </p:txBody>
        </p:sp>
      </p:grpSp>
      <p:sp>
        <p:nvSpPr>
          <p:cNvPr id="77" name="Freeform 28">
            <a:extLst>
              <a:ext uri="{FF2B5EF4-FFF2-40B4-BE49-F238E27FC236}">
                <a16:creationId xmlns="" xmlns:a16="http://schemas.microsoft.com/office/drawing/2014/main" id="{0EEBB3AB-8909-40DC-9723-FE6DABFF7ED0}"/>
              </a:ext>
            </a:extLst>
          </p:cNvPr>
          <p:cNvSpPr>
            <a:spLocks noEditPoints="1"/>
          </p:cNvSpPr>
          <p:nvPr/>
        </p:nvSpPr>
        <p:spPr bwMode="auto">
          <a:xfrm>
            <a:off x="3551951" y="2038290"/>
            <a:ext cx="818670" cy="816615"/>
          </a:xfrm>
          <a:custGeom>
            <a:avLst/>
            <a:gdLst>
              <a:gd name="T0" fmla="*/ 2147483647 w 144"/>
              <a:gd name="T1" fmla="*/ 2147483647 h 144"/>
              <a:gd name="T2" fmla="*/ 2147483647 w 144"/>
              <a:gd name="T3" fmla="*/ 2147483647 h 144"/>
              <a:gd name="T4" fmla="*/ 2147483647 w 144"/>
              <a:gd name="T5" fmla="*/ 2147483647 h 144"/>
              <a:gd name="T6" fmla="*/ 2147483647 w 144"/>
              <a:gd name="T7" fmla="*/ 2147483647 h 144"/>
              <a:gd name="T8" fmla="*/ 2147483647 w 144"/>
              <a:gd name="T9" fmla="*/ 2147483647 h 144"/>
              <a:gd name="T10" fmla="*/ 2147483647 w 144"/>
              <a:gd name="T11" fmla="*/ 2147483647 h 144"/>
              <a:gd name="T12" fmla="*/ 2147483647 w 144"/>
              <a:gd name="T13" fmla="*/ 2147483647 h 144"/>
              <a:gd name="T14" fmla="*/ 2147483647 w 144"/>
              <a:gd name="T15" fmla="*/ 0 h 144"/>
              <a:gd name="T16" fmla="*/ 2147483647 w 144"/>
              <a:gd name="T17" fmla="*/ 2147483647 h 144"/>
              <a:gd name="T18" fmla="*/ 2147483647 w 144"/>
              <a:gd name="T19" fmla="*/ 2147483647 h 144"/>
              <a:gd name="T20" fmla="*/ 2147483647 w 144"/>
              <a:gd name="T21" fmla="*/ 2147483647 h 144"/>
              <a:gd name="T22" fmla="*/ 2147483647 w 144"/>
              <a:gd name="T23" fmla="*/ 2147483647 h 144"/>
              <a:gd name="T24" fmla="*/ 2147483647 w 144"/>
              <a:gd name="T25" fmla="*/ 2147483647 h 144"/>
              <a:gd name="T26" fmla="*/ 2147483647 w 144"/>
              <a:gd name="T27" fmla="*/ 2147483647 h 144"/>
              <a:gd name="T28" fmla="*/ 2147483647 w 144"/>
              <a:gd name="T29" fmla="*/ 2147483647 h 144"/>
              <a:gd name="T30" fmla="*/ 0 w 144"/>
              <a:gd name="T31" fmla="*/ 2147483647 h 144"/>
              <a:gd name="T32" fmla="*/ 2147483647 w 144"/>
              <a:gd name="T33" fmla="*/ 2147483647 h 144"/>
              <a:gd name="T34" fmla="*/ 2147483647 w 144"/>
              <a:gd name="T35" fmla="*/ 2147483647 h 144"/>
              <a:gd name="T36" fmla="*/ 2147483647 w 144"/>
              <a:gd name="T37" fmla="*/ 2147483647 h 144"/>
              <a:gd name="T38" fmla="*/ 2147483647 w 144"/>
              <a:gd name="T39" fmla="*/ 2147483647 h 144"/>
              <a:gd name="T40" fmla="*/ 2147483647 w 144"/>
              <a:gd name="T41" fmla="*/ 2147483647 h 144"/>
              <a:gd name="T42" fmla="*/ 2147483647 w 144"/>
              <a:gd name="T43" fmla="*/ 2147483647 h 144"/>
              <a:gd name="T44" fmla="*/ 2147483647 w 144"/>
              <a:gd name="T45" fmla="*/ 2147483647 h 144"/>
              <a:gd name="T46" fmla="*/ 2147483647 w 144"/>
              <a:gd name="T47" fmla="*/ 2147483647 h 144"/>
              <a:gd name="T48" fmla="*/ 2147483647 w 144"/>
              <a:gd name="T49" fmla="*/ 2147483647 h 144"/>
              <a:gd name="T50" fmla="*/ 2147483647 w 144"/>
              <a:gd name="T51" fmla="*/ 2147483647 h 144"/>
              <a:gd name="T52" fmla="*/ 2147483647 w 144"/>
              <a:gd name="T53" fmla="*/ 2147483647 h 144"/>
              <a:gd name="T54" fmla="*/ 2147483647 w 144"/>
              <a:gd name="T55" fmla="*/ 2147483647 h 144"/>
              <a:gd name="T56" fmla="*/ 2147483647 w 144"/>
              <a:gd name="T57" fmla="*/ 2147483647 h 144"/>
              <a:gd name="T58" fmla="*/ 2147483647 w 144"/>
              <a:gd name="T59" fmla="*/ 2147483647 h 144"/>
              <a:gd name="T60" fmla="*/ 2147483647 w 144"/>
              <a:gd name="T61" fmla="*/ 2147483647 h 144"/>
              <a:gd name="T62" fmla="*/ 2147483647 w 144"/>
              <a:gd name="T63" fmla="*/ 2147483647 h 144"/>
              <a:gd name="T64" fmla="*/ 2147483647 w 144"/>
              <a:gd name="T65" fmla="*/ 2147483647 h 144"/>
              <a:gd name="T66" fmla="*/ 2147483647 w 144"/>
              <a:gd name="T67" fmla="*/ 2147483647 h 144"/>
              <a:gd name="T68" fmla="*/ 2147483647 w 144"/>
              <a:gd name="T69" fmla="*/ 2147483647 h 1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4336" tIns="47168" rIns="94336" bIns="47168"/>
          <a:lstStyle/>
          <a:p>
            <a:endParaRPr lang="zh-CN" altLang="en-US" sz="3158"/>
          </a:p>
        </p:txBody>
      </p:sp>
      <p:sp>
        <p:nvSpPr>
          <p:cNvPr id="78" name="Freeform 70">
            <a:extLst>
              <a:ext uri="{FF2B5EF4-FFF2-40B4-BE49-F238E27FC236}">
                <a16:creationId xmlns="" xmlns:a16="http://schemas.microsoft.com/office/drawing/2014/main" id="{EFE064A8-17E9-424A-9722-7F946F7EFDAC}"/>
              </a:ext>
            </a:extLst>
          </p:cNvPr>
          <p:cNvSpPr>
            <a:spLocks/>
          </p:cNvSpPr>
          <p:nvPr/>
        </p:nvSpPr>
        <p:spPr bwMode="auto">
          <a:xfrm>
            <a:off x="5619136" y="2722613"/>
            <a:ext cx="731719" cy="689223"/>
          </a:xfrm>
          <a:custGeom>
            <a:avLst/>
            <a:gdLst>
              <a:gd name="T0" fmla="*/ 2147483647 w 348"/>
              <a:gd name="T1" fmla="*/ 0 h 330"/>
              <a:gd name="T2" fmla="*/ 2147483647 w 348"/>
              <a:gd name="T3" fmla="*/ 2147483647 h 330"/>
              <a:gd name="T4" fmla="*/ 2147483647 w 348"/>
              <a:gd name="T5" fmla="*/ 2147483647 h 330"/>
              <a:gd name="T6" fmla="*/ 2147483647 w 348"/>
              <a:gd name="T7" fmla="*/ 2147483647 h 330"/>
              <a:gd name="T8" fmla="*/ 2147483647 w 348"/>
              <a:gd name="T9" fmla="*/ 2147483647 h 330"/>
              <a:gd name="T10" fmla="*/ 2147483647 w 348"/>
              <a:gd name="T11" fmla="*/ 2147483647 h 330"/>
              <a:gd name="T12" fmla="*/ 2147483647 w 348"/>
              <a:gd name="T13" fmla="*/ 2147483647 h 330"/>
              <a:gd name="T14" fmla="*/ 2147483647 w 348"/>
              <a:gd name="T15" fmla="*/ 2147483647 h 330"/>
              <a:gd name="T16" fmla="*/ 0 w 348"/>
              <a:gd name="T17" fmla="*/ 2147483647 h 330"/>
              <a:gd name="T18" fmla="*/ 2147483647 w 348"/>
              <a:gd name="T19" fmla="*/ 2147483647 h 330"/>
              <a:gd name="T20" fmla="*/ 2147483647 w 348"/>
              <a:gd name="T21" fmla="*/ 0 h 3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8" h="330">
                <a:moveTo>
                  <a:pt x="174" y="0"/>
                </a:moveTo>
                <a:lnTo>
                  <a:pt x="216" y="123"/>
                </a:lnTo>
                <a:lnTo>
                  <a:pt x="348" y="125"/>
                </a:lnTo>
                <a:lnTo>
                  <a:pt x="243" y="205"/>
                </a:lnTo>
                <a:lnTo>
                  <a:pt x="281" y="330"/>
                </a:lnTo>
                <a:lnTo>
                  <a:pt x="174" y="257"/>
                </a:lnTo>
                <a:lnTo>
                  <a:pt x="67" y="330"/>
                </a:lnTo>
                <a:lnTo>
                  <a:pt x="105" y="205"/>
                </a:lnTo>
                <a:lnTo>
                  <a:pt x="0" y="125"/>
                </a:lnTo>
                <a:lnTo>
                  <a:pt x="132" y="123"/>
                </a:lnTo>
                <a:lnTo>
                  <a:pt x="17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4336" tIns="47168" rIns="94336" bIns="47168"/>
          <a:lstStyle/>
          <a:p>
            <a:endParaRPr lang="zh-CN" altLang="en-US" sz="3158"/>
          </a:p>
        </p:txBody>
      </p:sp>
      <p:sp>
        <p:nvSpPr>
          <p:cNvPr id="79" name="TextBox 26">
            <a:extLst>
              <a:ext uri="{FF2B5EF4-FFF2-40B4-BE49-F238E27FC236}">
                <a16:creationId xmlns="" xmlns:a16="http://schemas.microsoft.com/office/drawing/2014/main" id="{323FA57D-21BB-49C0-ADE8-4050FF0E6886}"/>
              </a:ext>
            </a:extLst>
          </p:cNvPr>
          <p:cNvSpPr txBox="1"/>
          <p:nvPr/>
        </p:nvSpPr>
        <p:spPr bwMode="auto">
          <a:xfrm>
            <a:off x="7681400" y="2217944"/>
            <a:ext cx="2762810" cy="879446"/>
          </a:xfrm>
          <a:prstGeom prst="rect">
            <a:avLst/>
          </a:prstGeom>
          <a:noFill/>
        </p:spPr>
        <p:txBody>
          <a:bodyPr lIns="94336" tIns="47168" rIns="94336" bIns="47168">
            <a:spAutoFit/>
          </a:bodyPr>
          <a:lstStyle/>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0" name="TextBox 57">
            <a:extLst>
              <a:ext uri="{FF2B5EF4-FFF2-40B4-BE49-F238E27FC236}">
                <a16:creationId xmlns="" xmlns:a16="http://schemas.microsoft.com/office/drawing/2014/main" id="{97A1A0B4-C603-41C6-9159-BE467FA01D94}"/>
              </a:ext>
            </a:extLst>
          </p:cNvPr>
          <p:cNvSpPr txBox="1"/>
          <p:nvPr/>
        </p:nvSpPr>
        <p:spPr bwMode="auto">
          <a:xfrm>
            <a:off x="7681400" y="3480431"/>
            <a:ext cx="2762810" cy="879446"/>
          </a:xfrm>
          <a:prstGeom prst="rect">
            <a:avLst/>
          </a:prstGeom>
          <a:noFill/>
        </p:spPr>
        <p:txBody>
          <a:bodyPr lIns="94336" tIns="47168" rIns="94336" bIns="47168">
            <a:spAutoFit/>
          </a:bodyPr>
          <a:lstStyle/>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1" name="TextBox 57">
            <a:extLst>
              <a:ext uri="{FF2B5EF4-FFF2-40B4-BE49-F238E27FC236}">
                <a16:creationId xmlns="" xmlns:a16="http://schemas.microsoft.com/office/drawing/2014/main" id="{A65ACA52-B266-4F3B-ADCB-66F06163C079}"/>
              </a:ext>
            </a:extLst>
          </p:cNvPr>
          <p:cNvSpPr txBox="1"/>
          <p:nvPr/>
        </p:nvSpPr>
        <p:spPr bwMode="auto">
          <a:xfrm>
            <a:off x="7681400" y="4744551"/>
            <a:ext cx="2762810" cy="879446"/>
          </a:xfrm>
          <a:prstGeom prst="rect">
            <a:avLst/>
          </a:prstGeom>
          <a:noFill/>
        </p:spPr>
        <p:txBody>
          <a:bodyPr lIns="94336" tIns="47168" rIns="94336" bIns="47168">
            <a:spAutoFit/>
          </a:bodyPr>
          <a:lstStyle/>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69596635"/>
      </p:ext>
    </p:extLst>
  </p:cSld>
  <p:clrMapOvr>
    <a:masterClrMapping/>
  </p:clrMapOvr>
  <p:transition spd="slow" advTm="0">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1" name="直接连接符 100"/>
          <p:cNvCxnSpPr/>
          <p:nvPr/>
        </p:nvCxnSpPr>
        <p:spPr>
          <a:xfrm>
            <a:off x="709889" y="636549"/>
            <a:ext cx="11844482"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02" name="TextBox 20"/>
          <p:cNvSpPr txBox="1"/>
          <p:nvPr/>
        </p:nvSpPr>
        <p:spPr>
          <a:xfrm>
            <a:off x="452711" y="113329"/>
            <a:ext cx="3744416" cy="523220"/>
          </a:xfrm>
          <a:prstGeom prst="rect">
            <a:avLst/>
          </a:prstGeom>
          <a:noFill/>
        </p:spPr>
        <p:txBody>
          <a:bodyPr wrap="square" rtlCol="0">
            <a:spAutoFit/>
          </a:bodyPr>
          <a:lstStyle/>
          <a:p>
            <a:r>
              <a:rPr lang="zh-CN" altLang="en-US" sz="2800" dirty="0">
                <a:solidFill>
                  <a:schemeClr val="tx1">
                    <a:lumMod val="85000"/>
                    <a:lumOff val="15000"/>
                  </a:schemeClr>
                </a:solidFill>
                <a:latin typeface="幼圆" panose="02010509060101010101" pitchFamily="49" charset="-122"/>
                <a:ea typeface="幼圆" panose="02010509060101010101" pitchFamily="49" charset="-122"/>
              </a:rPr>
              <a:t>目标计划管理概要</a:t>
            </a:r>
            <a:endParaRPr lang="zh-CN" altLang="en-US" sz="2800" dirty="0">
              <a:solidFill>
                <a:schemeClr val="tx1">
                  <a:lumMod val="85000"/>
                  <a:lumOff val="15000"/>
                </a:schemeClr>
              </a:solidFill>
              <a:latin typeface="幼圆" panose="02010509060101010101" pitchFamily="49" charset="-122"/>
              <a:ea typeface="幼圆" panose="02010509060101010101" pitchFamily="49" charset="-122"/>
              <a:sym typeface="+mn-ea"/>
            </a:endParaRPr>
          </a:p>
        </p:txBody>
      </p:sp>
      <p:sp>
        <p:nvSpPr>
          <p:cNvPr id="103" name="泪滴形 102">
            <a:extLst>
              <a:ext uri="{FF2B5EF4-FFF2-40B4-BE49-F238E27FC236}">
                <a16:creationId xmlns="" xmlns:a16="http://schemas.microsoft.com/office/drawing/2014/main" id="{91EABBAE-3571-4552-9516-0FA9BD908CBF}"/>
              </a:ext>
            </a:extLst>
          </p:cNvPr>
          <p:cNvSpPr/>
          <p:nvPr/>
        </p:nvSpPr>
        <p:spPr>
          <a:xfrm rot="8100000">
            <a:off x="1371562" y="2345337"/>
            <a:ext cx="1712810" cy="1705092"/>
          </a:xfrm>
          <a:prstGeom prst="teardrop">
            <a:avLst/>
          </a:prstGeom>
          <a:solidFill>
            <a:srgbClr val="E60012"/>
          </a:solidFill>
          <a:ln>
            <a:noFill/>
          </a:ln>
          <a:extLst/>
        </p:spPr>
        <p:txBody>
          <a:bodyPr lIns="94336" tIns="47168" rIns="94336" bIns="47168"/>
          <a:lstStyle/>
          <a:p>
            <a:pPr>
              <a:defRPr/>
            </a:pPr>
            <a:endParaRPr lang="zh-CN" altLang="en-US" sz="1260">
              <a:latin typeface="Arial" panose="020B0604020202020204" pitchFamily="34" charset="0"/>
              <a:ea typeface="微软雅黑" panose="020B0503020204020204" pitchFamily="34" charset="-122"/>
              <a:cs typeface="Arial" panose="020B0604020202020204" pitchFamily="34" charset="0"/>
            </a:endParaRPr>
          </a:p>
        </p:txBody>
      </p:sp>
      <p:sp>
        <p:nvSpPr>
          <p:cNvPr id="104" name="泪滴形 103">
            <a:extLst>
              <a:ext uri="{FF2B5EF4-FFF2-40B4-BE49-F238E27FC236}">
                <a16:creationId xmlns="" xmlns:a16="http://schemas.microsoft.com/office/drawing/2014/main" id="{EBC6F4EB-18D2-4351-8601-ACD4DE62710C}"/>
              </a:ext>
            </a:extLst>
          </p:cNvPr>
          <p:cNvSpPr/>
          <p:nvPr/>
        </p:nvSpPr>
        <p:spPr>
          <a:xfrm rot="8100000">
            <a:off x="4161805" y="2345338"/>
            <a:ext cx="1712810" cy="1705092"/>
          </a:xfrm>
          <a:prstGeom prst="teardrop">
            <a:avLst/>
          </a:prstGeom>
          <a:solidFill>
            <a:srgbClr val="004A9C"/>
          </a:solidFill>
          <a:ln>
            <a:noFill/>
          </a:ln>
        </p:spPr>
        <p:style>
          <a:lnRef idx="2">
            <a:schemeClr val="accent1">
              <a:shade val="50000"/>
            </a:schemeClr>
          </a:lnRef>
          <a:fillRef idx="1">
            <a:schemeClr val="accent1"/>
          </a:fillRef>
          <a:effectRef idx="0">
            <a:schemeClr val="accent1"/>
          </a:effectRef>
          <a:fontRef idx="minor">
            <a:schemeClr val="lt1"/>
          </a:fontRef>
        </p:style>
        <p:txBody>
          <a:bodyPr lIns="94336" tIns="47168" rIns="94336" bIns="47168" anchor="ctr"/>
          <a:lstStyle/>
          <a:p>
            <a:pPr algn="ctr">
              <a:defRPr/>
            </a:pPr>
            <a:endParaRPr lang="zh-CN" altLang="en-US" sz="3158"/>
          </a:p>
        </p:txBody>
      </p:sp>
      <p:sp>
        <p:nvSpPr>
          <p:cNvPr id="105" name="泪滴形 104">
            <a:extLst>
              <a:ext uri="{FF2B5EF4-FFF2-40B4-BE49-F238E27FC236}">
                <a16:creationId xmlns="" xmlns:a16="http://schemas.microsoft.com/office/drawing/2014/main" id="{EA85F690-26A9-4BDC-A6EF-7CDE738E58FA}"/>
              </a:ext>
            </a:extLst>
          </p:cNvPr>
          <p:cNvSpPr/>
          <p:nvPr/>
        </p:nvSpPr>
        <p:spPr>
          <a:xfrm rot="8100000">
            <a:off x="6984136" y="2345337"/>
            <a:ext cx="1712810" cy="1705092"/>
          </a:xfrm>
          <a:prstGeom prst="teardrop">
            <a:avLst/>
          </a:prstGeom>
          <a:solidFill>
            <a:srgbClr val="E60012"/>
          </a:solidFill>
          <a:ln>
            <a:noFill/>
          </a:ln>
          <a:extLst/>
        </p:spPr>
        <p:txBody>
          <a:bodyPr lIns="94336" tIns="47168" rIns="94336" bIns="47168"/>
          <a:lstStyle/>
          <a:p>
            <a:pPr>
              <a:defRPr/>
            </a:pPr>
            <a:endParaRPr lang="zh-CN" altLang="en-US" sz="1260">
              <a:latin typeface="Arial" panose="020B0604020202020204" pitchFamily="34" charset="0"/>
              <a:ea typeface="微软雅黑" panose="020B0503020204020204" pitchFamily="34" charset="-122"/>
              <a:cs typeface="Arial" panose="020B0604020202020204" pitchFamily="34" charset="0"/>
            </a:endParaRPr>
          </a:p>
        </p:txBody>
      </p:sp>
      <p:sp>
        <p:nvSpPr>
          <p:cNvPr id="106" name="泪滴形 105">
            <a:extLst>
              <a:ext uri="{FF2B5EF4-FFF2-40B4-BE49-F238E27FC236}">
                <a16:creationId xmlns="" xmlns:a16="http://schemas.microsoft.com/office/drawing/2014/main" id="{D5D5B1E3-C033-4B04-81AD-2E7D838AE35B}"/>
              </a:ext>
            </a:extLst>
          </p:cNvPr>
          <p:cNvSpPr/>
          <p:nvPr/>
        </p:nvSpPr>
        <p:spPr>
          <a:xfrm rot="8100000">
            <a:off x="9791241" y="2345337"/>
            <a:ext cx="1712810" cy="1705092"/>
          </a:xfrm>
          <a:prstGeom prst="teardrop">
            <a:avLst/>
          </a:prstGeom>
          <a:solidFill>
            <a:srgbClr val="004A9C"/>
          </a:solidFill>
          <a:ln>
            <a:noFill/>
          </a:ln>
        </p:spPr>
        <p:style>
          <a:lnRef idx="2">
            <a:schemeClr val="accent1">
              <a:shade val="50000"/>
            </a:schemeClr>
          </a:lnRef>
          <a:fillRef idx="1">
            <a:schemeClr val="accent1"/>
          </a:fillRef>
          <a:effectRef idx="0">
            <a:schemeClr val="accent1"/>
          </a:effectRef>
          <a:fontRef idx="minor">
            <a:schemeClr val="lt1"/>
          </a:fontRef>
        </p:style>
        <p:txBody>
          <a:bodyPr lIns="94336" tIns="47168" rIns="94336" bIns="47168" anchor="ctr"/>
          <a:lstStyle/>
          <a:p>
            <a:pPr algn="ctr">
              <a:defRPr/>
            </a:pPr>
            <a:endParaRPr lang="zh-CN" altLang="en-US" sz="3158"/>
          </a:p>
        </p:txBody>
      </p:sp>
      <p:sp>
        <p:nvSpPr>
          <p:cNvPr id="107" name="Freeform 36">
            <a:extLst>
              <a:ext uri="{FF2B5EF4-FFF2-40B4-BE49-F238E27FC236}">
                <a16:creationId xmlns="" xmlns:a16="http://schemas.microsoft.com/office/drawing/2014/main" id="{086B6747-8CE7-491B-99B2-A3ACB6088F0E}"/>
              </a:ext>
            </a:extLst>
          </p:cNvPr>
          <p:cNvSpPr>
            <a:spLocks noEditPoints="1"/>
          </p:cNvSpPr>
          <p:nvPr/>
        </p:nvSpPr>
        <p:spPr bwMode="auto">
          <a:xfrm>
            <a:off x="1752187" y="2854905"/>
            <a:ext cx="905624" cy="685956"/>
          </a:xfrm>
          <a:custGeom>
            <a:avLst/>
            <a:gdLst>
              <a:gd name="T0" fmla="*/ 2147483647 w 286"/>
              <a:gd name="T1" fmla="*/ 2147483647 h 217"/>
              <a:gd name="T2" fmla="*/ 2147483647 w 286"/>
              <a:gd name="T3" fmla="*/ 2147483647 h 217"/>
              <a:gd name="T4" fmla="*/ 2147483647 w 286"/>
              <a:gd name="T5" fmla="*/ 2147483647 h 217"/>
              <a:gd name="T6" fmla="*/ 2147483647 w 286"/>
              <a:gd name="T7" fmla="*/ 2147483647 h 217"/>
              <a:gd name="T8" fmla="*/ 2147483647 w 286"/>
              <a:gd name="T9" fmla="*/ 2147483647 h 217"/>
              <a:gd name="T10" fmla="*/ 2147483647 w 286"/>
              <a:gd name="T11" fmla="*/ 2147483647 h 217"/>
              <a:gd name="T12" fmla="*/ 2147483647 w 286"/>
              <a:gd name="T13" fmla="*/ 2147483647 h 217"/>
              <a:gd name="T14" fmla="*/ 2147483647 w 286"/>
              <a:gd name="T15" fmla="*/ 2147483647 h 217"/>
              <a:gd name="T16" fmla="*/ 2147483647 w 286"/>
              <a:gd name="T17" fmla="*/ 2147483647 h 217"/>
              <a:gd name="T18" fmla="*/ 2147483647 w 286"/>
              <a:gd name="T19" fmla="*/ 2147483647 h 217"/>
              <a:gd name="T20" fmla="*/ 2147483647 w 286"/>
              <a:gd name="T21" fmla="*/ 2147483647 h 217"/>
              <a:gd name="T22" fmla="*/ 2147483647 w 286"/>
              <a:gd name="T23" fmla="*/ 2147483647 h 217"/>
              <a:gd name="T24" fmla="*/ 2147483647 w 286"/>
              <a:gd name="T25" fmla="*/ 2147483647 h 217"/>
              <a:gd name="T26" fmla="*/ 2147483647 w 286"/>
              <a:gd name="T27" fmla="*/ 2147483647 h 217"/>
              <a:gd name="T28" fmla="*/ 2147483647 w 286"/>
              <a:gd name="T29" fmla="*/ 2147483647 h 217"/>
              <a:gd name="T30" fmla="*/ 2147483647 w 286"/>
              <a:gd name="T31" fmla="*/ 0 h 217"/>
              <a:gd name="T32" fmla="*/ 2147483647 w 286"/>
              <a:gd name="T33" fmla="*/ 2147483647 h 217"/>
              <a:gd name="T34" fmla="*/ 2147483647 w 286"/>
              <a:gd name="T35" fmla="*/ 2147483647 h 217"/>
              <a:gd name="T36" fmla="*/ 2147483647 w 286"/>
              <a:gd name="T37" fmla="*/ 2147483647 h 217"/>
              <a:gd name="T38" fmla="*/ 2147483647 w 286"/>
              <a:gd name="T39" fmla="*/ 2147483647 h 217"/>
              <a:gd name="T40" fmla="*/ 2147483647 w 286"/>
              <a:gd name="T41" fmla="*/ 2147483647 h 217"/>
              <a:gd name="T42" fmla="*/ 2147483647 w 286"/>
              <a:gd name="T43" fmla="*/ 2147483647 h 217"/>
              <a:gd name="T44" fmla="*/ 2147483647 w 286"/>
              <a:gd name="T45" fmla="*/ 2147483647 h 217"/>
              <a:gd name="T46" fmla="*/ 2147483647 w 286"/>
              <a:gd name="T47" fmla="*/ 2147483647 h 217"/>
              <a:gd name="T48" fmla="*/ 2147483647 w 286"/>
              <a:gd name="T49" fmla="*/ 2147483647 h 217"/>
              <a:gd name="T50" fmla="*/ 2147483647 w 286"/>
              <a:gd name="T51" fmla="*/ 2147483647 h 217"/>
              <a:gd name="T52" fmla="*/ 2147483647 w 286"/>
              <a:gd name="T53" fmla="*/ 2147483647 h 217"/>
              <a:gd name="T54" fmla="*/ 2147483647 w 286"/>
              <a:gd name="T55" fmla="*/ 2147483647 h 217"/>
              <a:gd name="T56" fmla="*/ 2147483647 w 286"/>
              <a:gd name="T57" fmla="*/ 2147483647 h 217"/>
              <a:gd name="T58" fmla="*/ 2147483647 w 286"/>
              <a:gd name="T59" fmla="*/ 2147483647 h 217"/>
              <a:gd name="T60" fmla="*/ 2147483647 w 286"/>
              <a:gd name="T61" fmla="*/ 2147483647 h 217"/>
              <a:gd name="T62" fmla="*/ 2147483647 w 286"/>
              <a:gd name="T63" fmla="*/ 2147483647 h 217"/>
              <a:gd name="T64" fmla="*/ 2147483647 w 286"/>
              <a:gd name="T65" fmla="*/ 2147483647 h 217"/>
              <a:gd name="T66" fmla="*/ 2147483647 w 286"/>
              <a:gd name="T67" fmla="*/ 2147483647 h 217"/>
              <a:gd name="T68" fmla="*/ 2147483647 w 286"/>
              <a:gd name="T69" fmla="*/ 2147483647 h 217"/>
              <a:gd name="T70" fmla="*/ 2147483647 w 286"/>
              <a:gd name="T71" fmla="*/ 2147483647 h 21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86" h="217">
                <a:moveTo>
                  <a:pt x="100" y="62"/>
                </a:moveTo>
                <a:cubicBezTo>
                  <a:pt x="89" y="53"/>
                  <a:pt x="89" y="53"/>
                  <a:pt x="89" y="53"/>
                </a:cubicBezTo>
                <a:cubicBezTo>
                  <a:pt x="102" y="38"/>
                  <a:pt x="122" y="28"/>
                  <a:pt x="144" y="28"/>
                </a:cubicBezTo>
                <a:cubicBezTo>
                  <a:pt x="165" y="28"/>
                  <a:pt x="184" y="37"/>
                  <a:pt x="197" y="51"/>
                </a:cubicBezTo>
                <a:cubicBezTo>
                  <a:pt x="191" y="56"/>
                  <a:pt x="191" y="56"/>
                  <a:pt x="191" y="56"/>
                </a:cubicBezTo>
                <a:cubicBezTo>
                  <a:pt x="187" y="60"/>
                  <a:pt x="187" y="60"/>
                  <a:pt x="187" y="60"/>
                </a:cubicBezTo>
                <a:cubicBezTo>
                  <a:pt x="176" y="49"/>
                  <a:pt x="161" y="41"/>
                  <a:pt x="144" y="41"/>
                </a:cubicBezTo>
                <a:cubicBezTo>
                  <a:pt x="126" y="41"/>
                  <a:pt x="110" y="50"/>
                  <a:pt x="100" y="62"/>
                </a:cubicBezTo>
                <a:close/>
                <a:moveTo>
                  <a:pt x="110" y="71"/>
                </a:moveTo>
                <a:cubicBezTo>
                  <a:pt x="120" y="80"/>
                  <a:pt x="120" y="80"/>
                  <a:pt x="120" y="80"/>
                </a:cubicBezTo>
                <a:cubicBezTo>
                  <a:pt x="126" y="73"/>
                  <a:pt x="134" y="69"/>
                  <a:pt x="144" y="69"/>
                </a:cubicBezTo>
                <a:cubicBezTo>
                  <a:pt x="153" y="69"/>
                  <a:pt x="160" y="72"/>
                  <a:pt x="166" y="78"/>
                </a:cubicBezTo>
                <a:cubicBezTo>
                  <a:pt x="176" y="69"/>
                  <a:pt x="176" y="69"/>
                  <a:pt x="176" y="69"/>
                </a:cubicBezTo>
                <a:cubicBezTo>
                  <a:pt x="168" y="60"/>
                  <a:pt x="157" y="55"/>
                  <a:pt x="144" y="55"/>
                </a:cubicBezTo>
                <a:cubicBezTo>
                  <a:pt x="130" y="55"/>
                  <a:pt x="118" y="61"/>
                  <a:pt x="110" y="71"/>
                </a:cubicBezTo>
                <a:close/>
                <a:moveTo>
                  <a:pt x="144" y="82"/>
                </a:moveTo>
                <a:cubicBezTo>
                  <a:pt x="135" y="82"/>
                  <a:pt x="128" y="90"/>
                  <a:pt x="128" y="99"/>
                </a:cubicBezTo>
                <a:cubicBezTo>
                  <a:pt x="128" y="108"/>
                  <a:pt x="135" y="115"/>
                  <a:pt x="144" y="115"/>
                </a:cubicBezTo>
                <a:cubicBezTo>
                  <a:pt x="153" y="115"/>
                  <a:pt x="160" y="108"/>
                  <a:pt x="160" y="99"/>
                </a:cubicBezTo>
                <a:cubicBezTo>
                  <a:pt x="160" y="90"/>
                  <a:pt x="153" y="82"/>
                  <a:pt x="144" y="82"/>
                </a:cubicBezTo>
                <a:close/>
                <a:moveTo>
                  <a:pt x="275" y="206"/>
                </a:moveTo>
                <a:cubicBezTo>
                  <a:pt x="11" y="206"/>
                  <a:pt x="11" y="206"/>
                  <a:pt x="11" y="206"/>
                </a:cubicBezTo>
                <a:cubicBezTo>
                  <a:pt x="8" y="206"/>
                  <a:pt x="5" y="205"/>
                  <a:pt x="2" y="204"/>
                </a:cubicBezTo>
                <a:cubicBezTo>
                  <a:pt x="2" y="207"/>
                  <a:pt x="2" y="217"/>
                  <a:pt x="11" y="217"/>
                </a:cubicBezTo>
                <a:cubicBezTo>
                  <a:pt x="13" y="217"/>
                  <a:pt x="273" y="217"/>
                  <a:pt x="275" y="217"/>
                </a:cubicBezTo>
                <a:cubicBezTo>
                  <a:pt x="284" y="217"/>
                  <a:pt x="284" y="207"/>
                  <a:pt x="284" y="204"/>
                </a:cubicBezTo>
                <a:cubicBezTo>
                  <a:pt x="281" y="205"/>
                  <a:pt x="278" y="206"/>
                  <a:pt x="275" y="206"/>
                </a:cubicBezTo>
                <a:close/>
                <a:moveTo>
                  <a:pt x="282" y="177"/>
                </a:moveTo>
                <a:cubicBezTo>
                  <a:pt x="255" y="134"/>
                  <a:pt x="255" y="134"/>
                  <a:pt x="255" y="134"/>
                </a:cubicBezTo>
                <a:cubicBezTo>
                  <a:pt x="255" y="21"/>
                  <a:pt x="255" y="21"/>
                  <a:pt x="255" y="21"/>
                </a:cubicBezTo>
                <a:cubicBezTo>
                  <a:pt x="255" y="9"/>
                  <a:pt x="245" y="0"/>
                  <a:pt x="234" y="0"/>
                </a:cubicBezTo>
                <a:cubicBezTo>
                  <a:pt x="52" y="0"/>
                  <a:pt x="52" y="0"/>
                  <a:pt x="52" y="0"/>
                </a:cubicBezTo>
                <a:cubicBezTo>
                  <a:pt x="41" y="0"/>
                  <a:pt x="31" y="9"/>
                  <a:pt x="31" y="21"/>
                </a:cubicBezTo>
                <a:cubicBezTo>
                  <a:pt x="31" y="134"/>
                  <a:pt x="31" y="134"/>
                  <a:pt x="31" y="134"/>
                </a:cubicBezTo>
                <a:cubicBezTo>
                  <a:pt x="4" y="177"/>
                  <a:pt x="4" y="177"/>
                  <a:pt x="4" y="177"/>
                </a:cubicBezTo>
                <a:cubicBezTo>
                  <a:pt x="1" y="181"/>
                  <a:pt x="0" y="185"/>
                  <a:pt x="2" y="189"/>
                </a:cubicBezTo>
                <a:cubicBezTo>
                  <a:pt x="4" y="192"/>
                  <a:pt x="7" y="194"/>
                  <a:pt x="11" y="194"/>
                </a:cubicBezTo>
                <a:cubicBezTo>
                  <a:pt x="275" y="194"/>
                  <a:pt x="275" y="194"/>
                  <a:pt x="275" y="194"/>
                </a:cubicBezTo>
                <a:cubicBezTo>
                  <a:pt x="279" y="194"/>
                  <a:pt x="283" y="192"/>
                  <a:pt x="284" y="188"/>
                </a:cubicBezTo>
                <a:cubicBezTo>
                  <a:pt x="286" y="184"/>
                  <a:pt x="284" y="180"/>
                  <a:pt x="282" y="177"/>
                </a:cubicBezTo>
                <a:close/>
                <a:moveTo>
                  <a:pt x="46" y="24"/>
                </a:moveTo>
                <a:cubicBezTo>
                  <a:pt x="46" y="22"/>
                  <a:pt x="47" y="19"/>
                  <a:pt x="49" y="17"/>
                </a:cubicBezTo>
                <a:cubicBezTo>
                  <a:pt x="51" y="15"/>
                  <a:pt x="53" y="14"/>
                  <a:pt x="56" y="14"/>
                </a:cubicBezTo>
                <a:cubicBezTo>
                  <a:pt x="230" y="14"/>
                  <a:pt x="230" y="14"/>
                  <a:pt x="230" y="14"/>
                </a:cubicBezTo>
                <a:cubicBezTo>
                  <a:pt x="233" y="14"/>
                  <a:pt x="235" y="15"/>
                  <a:pt x="237" y="17"/>
                </a:cubicBezTo>
                <a:cubicBezTo>
                  <a:pt x="239" y="19"/>
                  <a:pt x="240" y="22"/>
                  <a:pt x="240" y="24"/>
                </a:cubicBezTo>
                <a:cubicBezTo>
                  <a:pt x="240" y="120"/>
                  <a:pt x="240" y="120"/>
                  <a:pt x="240" y="120"/>
                </a:cubicBezTo>
                <a:cubicBezTo>
                  <a:pt x="240" y="123"/>
                  <a:pt x="239" y="125"/>
                  <a:pt x="237" y="127"/>
                </a:cubicBezTo>
                <a:cubicBezTo>
                  <a:pt x="235" y="129"/>
                  <a:pt x="233" y="130"/>
                  <a:pt x="230" y="130"/>
                </a:cubicBezTo>
                <a:cubicBezTo>
                  <a:pt x="228" y="130"/>
                  <a:pt x="56" y="130"/>
                  <a:pt x="56" y="130"/>
                </a:cubicBezTo>
                <a:cubicBezTo>
                  <a:pt x="53" y="130"/>
                  <a:pt x="51" y="129"/>
                  <a:pt x="49" y="127"/>
                </a:cubicBezTo>
                <a:cubicBezTo>
                  <a:pt x="47" y="125"/>
                  <a:pt x="46" y="123"/>
                  <a:pt x="46" y="120"/>
                </a:cubicBezTo>
                <a:lnTo>
                  <a:pt x="46" y="24"/>
                </a:lnTo>
                <a:close/>
                <a:moveTo>
                  <a:pt x="43" y="143"/>
                </a:moveTo>
                <a:cubicBezTo>
                  <a:pt x="243" y="143"/>
                  <a:pt x="243" y="143"/>
                  <a:pt x="243" y="143"/>
                </a:cubicBezTo>
                <a:cubicBezTo>
                  <a:pt x="248" y="151"/>
                  <a:pt x="248" y="151"/>
                  <a:pt x="248" y="151"/>
                </a:cubicBezTo>
                <a:cubicBezTo>
                  <a:pt x="38" y="151"/>
                  <a:pt x="38" y="151"/>
                  <a:pt x="38" y="151"/>
                </a:cubicBezTo>
                <a:lnTo>
                  <a:pt x="43" y="143"/>
                </a:lnTo>
                <a:close/>
                <a:moveTo>
                  <a:pt x="34" y="157"/>
                </a:moveTo>
                <a:cubicBezTo>
                  <a:pt x="252" y="157"/>
                  <a:pt x="252" y="157"/>
                  <a:pt x="252" y="157"/>
                </a:cubicBezTo>
                <a:cubicBezTo>
                  <a:pt x="257" y="165"/>
                  <a:pt x="257" y="165"/>
                  <a:pt x="257" y="165"/>
                </a:cubicBezTo>
                <a:cubicBezTo>
                  <a:pt x="29" y="165"/>
                  <a:pt x="29" y="165"/>
                  <a:pt x="29" y="165"/>
                </a:cubicBezTo>
                <a:lnTo>
                  <a:pt x="34" y="157"/>
                </a:lnTo>
                <a:close/>
                <a:moveTo>
                  <a:pt x="97" y="179"/>
                </a:moveTo>
                <a:cubicBezTo>
                  <a:pt x="20" y="179"/>
                  <a:pt x="20" y="179"/>
                  <a:pt x="20" y="179"/>
                </a:cubicBezTo>
                <a:cubicBezTo>
                  <a:pt x="25" y="171"/>
                  <a:pt x="25" y="171"/>
                  <a:pt x="25" y="171"/>
                </a:cubicBezTo>
                <a:cubicBezTo>
                  <a:pt x="100" y="171"/>
                  <a:pt x="100" y="171"/>
                  <a:pt x="100" y="171"/>
                </a:cubicBezTo>
                <a:lnTo>
                  <a:pt x="97" y="179"/>
                </a:lnTo>
                <a:close/>
                <a:moveTo>
                  <a:pt x="189" y="179"/>
                </a:moveTo>
                <a:cubicBezTo>
                  <a:pt x="186" y="171"/>
                  <a:pt x="186" y="171"/>
                  <a:pt x="186" y="171"/>
                </a:cubicBezTo>
                <a:cubicBezTo>
                  <a:pt x="261" y="171"/>
                  <a:pt x="261" y="171"/>
                  <a:pt x="261" y="171"/>
                </a:cubicBezTo>
                <a:cubicBezTo>
                  <a:pt x="266" y="179"/>
                  <a:pt x="266" y="179"/>
                  <a:pt x="266" y="179"/>
                </a:cubicBezTo>
                <a:lnTo>
                  <a:pt x="189" y="1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4336" tIns="47168" rIns="94336" bIns="47168"/>
          <a:lstStyle/>
          <a:p>
            <a:endParaRPr lang="zh-CN" altLang="en-US" sz="3158"/>
          </a:p>
        </p:txBody>
      </p:sp>
      <p:sp>
        <p:nvSpPr>
          <p:cNvPr id="108" name="Freeform 28">
            <a:extLst>
              <a:ext uri="{FF2B5EF4-FFF2-40B4-BE49-F238E27FC236}">
                <a16:creationId xmlns="" xmlns:a16="http://schemas.microsoft.com/office/drawing/2014/main" id="{4E828989-E477-4A94-B350-0E3B7DFEC5E2}"/>
              </a:ext>
            </a:extLst>
          </p:cNvPr>
          <p:cNvSpPr>
            <a:spLocks noEditPoints="1"/>
          </p:cNvSpPr>
          <p:nvPr/>
        </p:nvSpPr>
        <p:spPr bwMode="auto">
          <a:xfrm>
            <a:off x="4652810" y="2797742"/>
            <a:ext cx="803906" cy="800282"/>
          </a:xfrm>
          <a:custGeom>
            <a:avLst/>
            <a:gdLst>
              <a:gd name="T0" fmla="*/ 2147483647 w 207"/>
              <a:gd name="T1" fmla="*/ 2147483647 h 207"/>
              <a:gd name="T2" fmla="*/ 2147483647 w 207"/>
              <a:gd name="T3" fmla="*/ 2147483647 h 207"/>
              <a:gd name="T4" fmla="*/ 2147483647 w 207"/>
              <a:gd name="T5" fmla="*/ 2147483647 h 207"/>
              <a:gd name="T6" fmla="*/ 2147483647 w 207"/>
              <a:gd name="T7" fmla="*/ 2147483647 h 207"/>
              <a:gd name="T8" fmla="*/ 2147483647 w 207"/>
              <a:gd name="T9" fmla="*/ 2147483647 h 207"/>
              <a:gd name="T10" fmla="*/ 2147483647 w 207"/>
              <a:gd name="T11" fmla="*/ 2147483647 h 207"/>
              <a:gd name="T12" fmla="*/ 2147483647 w 207"/>
              <a:gd name="T13" fmla="*/ 2147483647 h 207"/>
              <a:gd name="T14" fmla="*/ 2147483647 w 207"/>
              <a:gd name="T15" fmla="*/ 2147483647 h 207"/>
              <a:gd name="T16" fmla="*/ 2147483647 w 207"/>
              <a:gd name="T17" fmla="*/ 2147483647 h 207"/>
              <a:gd name="T18" fmla="*/ 2147483647 w 207"/>
              <a:gd name="T19" fmla="*/ 2147483647 h 207"/>
              <a:gd name="T20" fmla="*/ 2147483647 w 207"/>
              <a:gd name="T21" fmla="*/ 2147483647 h 207"/>
              <a:gd name="T22" fmla="*/ 2147483647 w 207"/>
              <a:gd name="T23" fmla="*/ 2147483647 h 207"/>
              <a:gd name="T24" fmla="*/ 2147483647 w 207"/>
              <a:gd name="T25" fmla="*/ 2147483647 h 207"/>
              <a:gd name="T26" fmla="*/ 2147483647 w 207"/>
              <a:gd name="T27" fmla="*/ 2147483647 h 207"/>
              <a:gd name="T28" fmla="*/ 0 w 207"/>
              <a:gd name="T29" fmla="*/ 2147483647 h 207"/>
              <a:gd name="T30" fmla="*/ 2147483647 w 207"/>
              <a:gd name="T31" fmla="*/ 2147483647 h 207"/>
              <a:gd name="T32" fmla="*/ 2147483647 w 207"/>
              <a:gd name="T33" fmla="*/ 0 h 207"/>
              <a:gd name="T34" fmla="*/ 2147483647 w 207"/>
              <a:gd name="T35" fmla="*/ 2147483647 h 207"/>
              <a:gd name="T36" fmla="*/ 2147483647 w 207"/>
              <a:gd name="T37" fmla="*/ 2147483647 h 207"/>
              <a:gd name="T38" fmla="*/ 2147483647 w 207"/>
              <a:gd name="T39" fmla="*/ 2147483647 h 207"/>
              <a:gd name="T40" fmla="*/ 2147483647 w 207"/>
              <a:gd name="T41" fmla="*/ 2147483647 h 207"/>
              <a:gd name="T42" fmla="*/ 2147483647 w 207"/>
              <a:gd name="T43" fmla="*/ 2147483647 h 207"/>
              <a:gd name="T44" fmla="*/ 2147483647 w 207"/>
              <a:gd name="T45" fmla="*/ 2147483647 h 207"/>
              <a:gd name="T46" fmla="*/ 2147483647 w 207"/>
              <a:gd name="T47" fmla="*/ 2147483647 h 207"/>
              <a:gd name="T48" fmla="*/ 2147483647 w 207"/>
              <a:gd name="T49" fmla="*/ 2147483647 h 207"/>
              <a:gd name="T50" fmla="*/ 2147483647 w 207"/>
              <a:gd name="T51" fmla="*/ 2147483647 h 207"/>
              <a:gd name="T52" fmla="*/ 2147483647 w 207"/>
              <a:gd name="T53" fmla="*/ 2147483647 h 207"/>
              <a:gd name="T54" fmla="*/ 2147483647 w 207"/>
              <a:gd name="T55" fmla="*/ 2147483647 h 207"/>
              <a:gd name="T56" fmla="*/ 2147483647 w 207"/>
              <a:gd name="T57" fmla="*/ 2147483647 h 207"/>
              <a:gd name="T58" fmla="*/ 2147483647 w 207"/>
              <a:gd name="T59" fmla="*/ 2147483647 h 207"/>
              <a:gd name="T60" fmla="*/ 2147483647 w 207"/>
              <a:gd name="T61" fmla="*/ 2147483647 h 207"/>
              <a:gd name="T62" fmla="*/ 2147483647 w 207"/>
              <a:gd name="T63" fmla="*/ 2147483647 h 207"/>
              <a:gd name="T64" fmla="*/ 2147483647 w 207"/>
              <a:gd name="T65" fmla="*/ 2147483647 h 207"/>
              <a:gd name="T66" fmla="*/ 2147483647 w 207"/>
              <a:gd name="T67" fmla="*/ 2147483647 h 207"/>
              <a:gd name="T68" fmla="*/ 2147483647 w 207"/>
              <a:gd name="T69" fmla="*/ 2147483647 h 207"/>
              <a:gd name="T70" fmla="*/ 2147483647 w 207"/>
              <a:gd name="T71" fmla="*/ 2147483647 h 207"/>
              <a:gd name="T72" fmla="*/ 2147483647 w 207"/>
              <a:gd name="T73" fmla="*/ 2147483647 h 207"/>
              <a:gd name="T74" fmla="*/ 2147483647 w 207"/>
              <a:gd name="T75" fmla="*/ 2147483647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07" h="207">
                <a:moveTo>
                  <a:pt x="137" y="51"/>
                </a:moveTo>
                <a:cubicBezTo>
                  <a:pt x="153" y="51"/>
                  <a:pt x="153" y="51"/>
                  <a:pt x="153" y="51"/>
                </a:cubicBezTo>
                <a:cubicBezTo>
                  <a:pt x="142" y="113"/>
                  <a:pt x="142" y="113"/>
                  <a:pt x="142" y="113"/>
                </a:cubicBezTo>
                <a:cubicBezTo>
                  <a:pt x="141" y="120"/>
                  <a:pt x="141" y="125"/>
                  <a:pt x="142" y="128"/>
                </a:cubicBezTo>
                <a:cubicBezTo>
                  <a:pt x="143" y="132"/>
                  <a:pt x="146" y="133"/>
                  <a:pt x="150" y="133"/>
                </a:cubicBezTo>
                <a:cubicBezTo>
                  <a:pt x="154" y="133"/>
                  <a:pt x="158" y="132"/>
                  <a:pt x="161" y="130"/>
                </a:cubicBezTo>
                <a:cubicBezTo>
                  <a:pt x="165" y="129"/>
                  <a:pt x="169" y="126"/>
                  <a:pt x="172" y="122"/>
                </a:cubicBezTo>
                <a:cubicBezTo>
                  <a:pt x="175" y="118"/>
                  <a:pt x="177" y="114"/>
                  <a:pt x="179" y="108"/>
                </a:cubicBezTo>
                <a:cubicBezTo>
                  <a:pt x="181" y="102"/>
                  <a:pt x="182" y="95"/>
                  <a:pt x="182" y="87"/>
                </a:cubicBezTo>
                <a:cubicBezTo>
                  <a:pt x="182" y="76"/>
                  <a:pt x="180" y="66"/>
                  <a:pt x="176" y="58"/>
                </a:cubicBezTo>
                <a:cubicBezTo>
                  <a:pt x="172" y="50"/>
                  <a:pt x="167" y="44"/>
                  <a:pt x="161" y="38"/>
                </a:cubicBezTo>
                <a:cubicBezTo>
                  <a:pt x="154" y="33"/>
                  <a:pt x="146" y="29"/>
                  <a:pt x="137" y="27"/>
                </a:cubicBezTo>
                <a:cubicBezTo>
                  <a:pt x="128" y="24"/>
                  <a:pt x="119" y="23"/>
                  <a:pt x="109" y="23"/>
                </a:cubicBezTo>
                <a:cubicBezTo>
                  <a:pt x="97" y="23"/>
                  <a:pt x="86" y="25"/>
                  <a:pt x="76" y="30"/>
                </a:cubicBezTo>
                <a:cubicBezTo>
                  <a:pt x="65" y="34"/>
                  <a:pt x="57" y="40"/>
                  <a:pt x="49" y="47"/>
                </a:cubicBezTo>
                <a:cubicBezTo>
                  <a:pt x="42" y="55"/>
                  <a:pt x="36" y="63"/>
                  <a:pt x="31" y="74"/>
                </a:cubicBezTo>
                <a:cubicBezTo>
                  <a:pt x="27" y="84"/>
                  <a:pt x="25" y="95"/>
                  <a:pt x="25" y="107"/>
                </a:cubicBezTo>
                <a:cubicBezTo>
                  <a:pt x="25" y="119"/>
                  <a:pt x="27" y="129"/>
                  <a:pt x="30" y="139"/>
                </a:cubicBezTo>
                <a:cubicBezTo>
                  <a:pt x="34" y="148"/>
                  <a:pt x="39" y="156"/>
                  <a:pt x="46" y="163"/>
                </a:cubicBezTo>
                <a:cubicBezTo>
                  <a:pt x="53" y="169"/>
                  <a:pt x="61" y="174"/>
                  <a:pt x="71" y="178"/>
                </a:cubicBezTo>
                <a:cubicBezTo>
                  <a:pt x="81" y="181"/>
                  <a:pt x="93" y="183"/>
                  <a:pt x="106" y="183"/>
                </a:cubicBezTo>
                <a:cubicBezTo>
                  <a:pt x="110" y="183"/>
                  <a:pt x="115" y="183"/>
                  <a:pt x="121" y="182"/>
                </a:cubicBezTo>
                <a:cubicBezTo>
                  <a:pt x="127" y="181"/>
                  <a:pt x="132" y="179"/>
                  <a:pt x="136" y="177"/>
                </a:cubicBezTo>
                <a:cubicBezTo>
                  <a:pt x="143" y="199"/>
                  <a:pt x="143" y="199"/>
                  <a:pt x="143" y="199"/>
                </a:cubicBezTo>
                <a:cubicBezTo>
                  <a:pt x="137" y="202"/>
                  <a:pt x="131" y="204"/>
                  <a:pt x="124" y="205"/>
                </a:cubicBezTo>
                <a:cubicBezTo>
                  <a:pt x="118" y="206"/>
                  <a:pt x="110" y="207"/>
                  <a:pt x="102" y="207"/>
                </a:cubicBezTo>
                <a:cubicBezTo>
                  <a:pt x="87" y="207"/>
                  <a:pt x="74" y="205"/>
                  <a:pt x="61" y="200"/>
                </a:cubicBezTo>
                <a:cubicBezTo>
                  <a:pt x="49" y="196"/>
                  <a:pt x="38" y="190"/>
                  <a:pt x="29" y="182"/>
                </a:cubicBezTo>
                <a:cubicBezTo>
                  <a:pt x="20" y="173"/>
                  <a:pt x="13" y="163"/>
                  <a:pt x="7" y="151"/>
                </a:cubicBezTo>
                <a:cubicBezTo>
                  <a:pt x="2" y="138"/>
                  <a:pt x="0" y="124"/>
                  <a:pt x="0" y="108"/>
                </a:cubicBezTo>
                <a:cubicBezTo>
                  <a:pt x="0" y="91"/>
                  <a:pt x="3" y="76"/>
                  <a:pt x="9" y="63"/>
                </a:cubicBezTo>
                <a:cubicBezTo>
                  <a:pt x="14" y="50"/>
                  <a:pt x="22" y="38"/>
                  <a:pt x="32" y="29"/>
                </a:cubicBezTo>
                <a:cubicBezTo>
                  <a:pt x="42" y="20"/>
                  <a:pt x="54" y="12"/>
                  <a:pt x="67" y="7"/>
                </a:cubicBezTo>
                <a:cubicBezTo>
                  <a:pt x="80" y="2"/>
                  <a:pt x="94" y="0"/>
                  <a:pt x="109" y="0"/>
                </a:cubicBezTo>
                <a:cubicBezTo>
                  <a:pt x="123" y="0"/>
                  <a:pt x="136" y="2"/>
                  <a:pt x="148" y="6"/>
                </a:cubicBezTo>
                <a:cubicBezTo>
                  <a:pt x="160" y="10"/>
                  <a:pt x="170" y="15"/>
                  <a:pt x="179" y="23"/>
                </a:cubicBezTo>
                <a:cubicBezTo>
                  <a:pt x="188" y="30"/>
                  <a:pt x="195" y="40"/>
                  <a:pt x="200" y="50"/>
                </a:cubicBezTo>
                <a:cubicBezTo>
                  <a:pt x="205" y="61"/>
                  <a:pt x="207" y="74"/>
                  <a:pt x="207" y="87"/>
                </a:cubicBezTo>
                <a:cubicBezTo>
                  <a:pt x="207" y="97"/>
                  <a:pt x="205" y="106"/>
                  <a:pt x="202" y="115"/>
                </a:cubicBezTo>
                <a:cubicBezTo>
                  <a:pt x="199" y="123"/>
                  <a:pt x="194" y="130"/>
                  <a:pt x="188" y="137"/>
                </a:cubicBezTo>
                <a:cubicBezTo>
                  <a:pt x="182" y="143"/>
                  <a:pt x="175" y="148"/>
                  <a:pt x="167" y="151"/>
                </a:cubicBezTo>
                <a:cubicBezTo>
                  <a:pt x="159" y="155"/>
                  <a:pt x="151" y="157"/>
                  <a:pt x="141" y="157"/>
                </a:cubicBezTo>
                <a:cubicBezTo>
                  <a:pt x="138" y="157"/>
                  <a:pt x="134" y="156"/>
                  <a:pt x="131" y="156"/>
                </a:cubicBezTo>
                <a:cubicBezTo>
                  <a:pt x="128" y="155"/>
                  <a:pt x="125" y="153"/>
                  <a:pt x="123" y="151"/>
                </a:cubicBezTo>
                <a:cubicBezTo>
                  <a:pt x="121" y="149"/>
                  <a:pt x="119" y="147"/>
                  <a:pt x="118" y="144"/>
                </a:cubicBezTo>
                <a:cubicBezTo>
                  <a:pt x="117" y="140"/>
                  <a:pt x="116" y="137"/>
                  <a:pt x="117" y="132"/>
                </a:cubicBezTo>
                <a:cubicBezTo>
                  <a:pt x="116" y="132"/>
                  <a:pt x="116" y="132"/>
                  <a:pt x="116" y="132"/>
                </a:cubicBezTo>
                <a:cubicBezTo>
                  <a:pt x="114" y="135"/>
                  <a:pt x="111" y="138"/>
                  <a:pt x="109" y="141"/>
                </a:cubicBezTo>
                <a:cubicBezTo>
                  <a:pt x="106" y="144"/>
                  <a:pt x="103" y="147"/>
                  <a:pt x="100" y="149"/>
                </a:cubicBezTo>
                <a:cubicBezTo>
                  <a:pt x="97" y="152"/>
                  <a:pt x="93" y="153"/>
                  <a:pt x="89" y="155"/>
                </a:cubicBezTo>
                <a:cubicBezTo>
                  <a:pt x="86" y="156"/>
                  <a:pt x="81" y="157"/>
                  <a:pt x="77" y="157"/>
                </a:cubicBezTo>
                <a:cubicBezTo>
                  <a:pt x="73" y="157"/>
                  <a:pt x="70" y="156"/>
                  <a:pt x="66" y="154"/>
                </a:cubicBezTo>
                <a:cubicBezTo>
                  <a:pt x="63" y="153"/>
                  <a:pt x="60" y="151"/>
                  <a:pt x="58" y="148"/>
                </a:cubicBezTo>
                <a:cubicBezTo>
                  <a:pt x="55" y="145"/>
                  <a:pt x="53" y="141"/>
                  <a:pt x="52" y="137"/>
                </a:cubicBezTo>
                <a:cubicBezTo>
                  <a:pt x="51" y="133"/>
                  <a:pt x="50" y="129"/>
                  <a:pt x="50" y="124"/>
                </a:cubicBezTo>
                <a:cubicBezTo>
                  <a:pt x="50" y="114"/>
                  <a:pt x="51" y="105"/>
                  <a:pt x="54" y="96"/>
                </a:cubicBezTo>
                <a:cubicBezTo>
                  <a:pt x="57" y="87"/>
                  <a:pt x="62" y="80"/>
                  <a:pt x="67" y="73"/>
                </a:cubicBezTo>
                <a:cubicBezTo>
                  <a:pt x="72" y="66"/>
                  <a:pt x="78" y="60"/>
                  <a:pt x="85" y="56"/>
                </a:cubicBezTo>
                <a:cubicBezTo>
                  <a:pt x="92" y="52"/>
                  <a:pt x="99" y="50"/>
                  <a:pt x="107" y="50"/>
                </a:cubicBezTo>
                <a:cubicBezTo>
                  <a:pt x="112" y="50"/>
                  <a:pt x="117" y="51"/>
                  <a:pt x="120" y="52"/>
                </a:cubicBezTo>
                <a:cubicBezTo>
                  <a:pt x="124" y="54"/>
                  <a:pt x="127" y="56"/>
                  <a:pt x="130" y="59"/>
                </a:cubicBezTo>
                <a:lnTo>
                  <a:pt x="137" y="51"/>
                </a:lnTo>
                <a:close/>
                <a:moveTo>
                  <a:pt x="123" y="79"/>
                </a:moveTo>
                <a:cubicBezTo>
                  <a:pt x="121" y="77"/>
                  <a:pt x="119" y="76"/>
                  <a:pt x="117" y="75"/>
                </a:cubicBezTo>
                <a:cubicBezTo>
                  <a:pt x="115" y="74"/>
                  <a:pt x="112" y="74"/>
                  <a:pt x="109" y="74"/>
                </a:cubicBezTo>
                <a:cubicBezTo>
                  <a:pt x="104" y="74"/>
                  <a:pt x="100" y="75"/>
                  <a:pt x="96" y="78"/>
                </a:cubicBezTo>
                <a:cubicBezTo>
                  <a:pt x="92" y="80"/>
                  <a:pt x="89" y="83"/>
                  <a:pt x="86" y="88"/>
                </a:cubicBezTo>
                <a:cubicBezTo>
                  <a:pt x="84" y="92"/>
                  <a:pt x="81" y="96"/>
                  <a:pt x="80" y="101"/>
                </a:cubicBezTo>
                <a:cubicBezTo>
                  <a:pt x="78" y="106"/>
                  <a:pt x="78" y="111"/>
                  <a:pt x="78" y="116"/>
                </a:cubicBezTo>
                <a:cubicBezTo>
                  <a:pt x="78" y="121"/>
                  <a:pt x="79" y="125"/>
                  <a:pt x="81" y="128"/>
                </a:cubicBezTo>
                <a:cubicBezTo>
                  <a:pt x="83" y="132"/>
                  <a:pt x="86" y="133"/>
                  <a:pt x="91" y="133"/>
                </a:cubicBezTo>
                <a:cubicBezTo>
                  <a:pt x="93" y="133"/>
                  <a:pt x="96" y="133"/>
                  <a:pt x="98" y="131"/>
                </a:cubicBezTo>
                <a:cubicBezTo>
                  <a:pt x="100" y="130"/>
                  <a:pt x="103" y="128"/>
                  <a:pt x="105" y="126"/>
                </a:cubicBezTo>
                <a:cubicBezTo>
                  <a:pt x="107" y="124"/>
                  <a:pt x="110" y="122"/>
                  <a:pt x="112" y="119"/>
                </a:cubicBezTo>
                <a:cubicBezTo>
                  <a:pt x="114" y="116"/>
                  <a:pt x="116" y="113"/>
                  <a:pt x="117" y="110"/>
                </a:cubicBezTo>
                <a:lnTo>
                  <a:pt x="123" y="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4336" tIns="47168" rIns="94336" bIns="47168"/>
          <a:lstStyle/>
          <a:p>
            <a:endParaRPr lang="zh-CN" altLang="en-US" sz="3158"/>
          </a:p>
        </p:txBody>
      </p:sp>
      <p:sp>
        <p:nvSpPr>
          <p:cNvPr id="109" name="Freeform 12">
            <a:extLst>
              <a:ext uri="{FF2B5EF4-FFF2-40B4-BE49-F238E27FC236}">
                <a16:creationId xmlns="" xmlns:a16="http://schemas.microsoft.com/office/drawing/2014/main" id="{865465CD-CCAB-4016-9D3B-AA1E001FEE61}"/>
              </a:ext>
            </a:extLst>
          </p:cNvPr>
          <p:cNvSpPr>
            <a:spLocks noEditPoints="1"/>
          </p:cNvSpPr>
          <p:nvPr/>
        </p:nvSpPr>
        <p:spPr bwMode="auto">
          <a:xfrm>
            <a:off x="7450072" y="2778144"/>
            <a:ext cx="798983" cy="837846"/>
          </a:xfrm>
          <a:custGeom>
            <a:avLst/>
            <a:gdLst>
              <a:gd name="T0" fmla="*/ 2147483647 w 96"/>
              <a:gd name="T1" fmla="*/ 2147483647 h 101"/>
              <a:gd name="T2" fmla="*/ 2147483647 w 96"/>
              <a:gd name="T3" fmla="*/ 2147483647 h 101"/>
              <a:gd name="T4" fmla="*/ 2147483647 w 96"/>
              <a:gd name="T5" fmla="*/ 2147483647 h 101"/>
              <a:gd name="T6" fmla="*/ 2147483647 w 96"/>
              <a:gd name="T7" fmla="*/ 2147483647 h 101"/>
              <a:gd name="T8" fmla="*/ 2147483647 w 96"/>
              <a:gd name="T9" fmla="*/ 2147483647 h 101"/>
              <a:gd name="T10" fmla="*/ 2147483647 w 96"/>
              <a:gd name="T11" fmla="*/ 2147483647 h 101"/>
              <a:gd name="T12" fmla="*/ 2147483647 w 96"/>
              <a:gd name="T13" fmla="*/ 2147483647 h 101"/>
              <a:gd name="T14" fmla="*/ 2147483647 w 96"/>
              <a:gd name="T15" fmla="*/ 2147483647 h 101"/>
              <a:gd name="T16" fmla="*/ 2147483647 w 96"/>
              <a:gd name="T17" fmla="*/ 2147483647 h 101"/>
              <a:gd name="T18" fmla="*/ 2147483647 w 96"/>
              <a:gd name="T19" fmla="*/ 2147483647 h 101"/>
              <a:gd name="T20" fmla="*/ 2147483647 w 96"/>
              <a:gd name="T21" fmla="*/ 2147483647 h 101"/>
              <a:gd name="T22" fmla="*/ 2147483647 w 96"/>
              <a:gd name="T23" fmla="*/ 2147483647 h 101"/>
              <a:gd name="T24" fmla="*/ 2147483647 w 96"/>
              <a:gd name="T25" fmla="*/ 2147483647 h 101"/>
              <a:gd name="T26" fmla="*/ 2147483647 w 96"/>
              <a:gd name="T27" fmla="*/ 2147483647 h 101"/>
              <a:gd name="T28" fmla="*/ 2147483647 w 96"/>
              <a:gd name="T29" fmla="*/ 2147483647 h 101"/>
              <a:gd name="T30" fmla="*/ 2147483647 w 96"/>
              <a:gd name="T31" fmla="*/ 2147483647 h 101"/>
              <a:gd name="T32" fmla="*/ 2147483647 w 96"/>
              <a:gd name="T33" fmla="*/ 2147483647 h 101"/>
              <a:gd name="T34" fmla="*/ 2147483647 w 96"/>
              <a:gd name="T35" fmla="*/ 2147483647 h 101"/>
              <a:gd name="T36" fmla="*/ 2147483647 w 96"/>
              <a:gd name="T37" fmla="*/ 2147483647 h 101"/>
              <a:gd name="T38" fmla="*/ 2147483647 w 96"/>
              <a:gd name="T39" fmla="*/ 2147483647 h 101"/>
              <a:gd name="T40" fmla="*/ 2147483647 w 96"/>
              <a:gd name="T41" fmla="*/ 2147483647 h 101"/>
              <a:gd name="T42" fmla="*/ 2147483647 w 96"/>
              <a:gd name="T43" fmla="*/ 2147483647 h 101"/>
              <a:gd name="T44" fmla="*/ 2147483647 w 96"/>
              <a:gd name="T45" fmla="*/ 2147483647 h 101"/>
              <a:gd name="T46" fmla="*/ 2147483647 w 96"/>
              <a:gd name="T47" fmla="*/ 2147483647 h 101"/>
              <a:gd name="T48" fmla="*/ 2147483647 w 96"/>
              <a:gd name="T49" fmla="*/ 2147483647 h 101"/>
              <a:gd name="T50" fmla="*/ 2147483647 w 96"/>
              <a:gd name="T51" fmla="*/ 2147483647 h 101"/>
              <a:gd name="T52" fmla="*/ 2147483647 w 96"/>
              <a:gd name="T53" fmla="*/ 2147483647 h 101"/>
              <a:gd name="T54" fmla="*/ 2147483647 w 96"/>
              <a:gd name="T55" fmla="*/ 2147483647 h 101"/>
              <a:gd name="T56" fmla="*/ 2147483647 w 96"/>
              <a:gd name="T57" fmla="*/ 2147483647 h 101"/>
              <a:gd name="T58" fmla="*/ 2147483647 w 96"/>
              <a:gd name="T59" fmla="*/ 0 h 101"/>
              <a:gd name="T60" fmla="*/ 2147483647 w 96"/>
              <a:gd name="T61" fmla="*/ 2147483647 h 101"/>
              <a:gd name="T62" fmla="*/ 2147483647 w 96"/>
              <a:gd name="T63" fmla="*/ 2147483647 h 101"/>
              <a:gd name="T64" fmla="*/ 2147483647 w 96"/>
              <a:gd name="T65" fmla="*/ 0 h 101"/>
              <a:gd name="T66" fmla="*/ 2147483647 w 96"/>
              <a:gd name="T67" fmla="*/ 2147483647 h 101"/>
              <a:gd name="T68" fmla="*/ 2147483647 w 96"/>
              <a:gd name="T69" fmla="*/ 2147483647 h 101"/>
              <a:gd name="T70" fmla="*/ 2147483647 w 96"/>
              <a:gd name="T71" fmla="*/ 2147483647 h 101"/>
              <a:gd name="T72" fmla="*/ 2147483647 w 96"/>
              <a:gd name="T73" fmla="*/ 2147483647 h 101"/>
              <a:gd name="T74" fmla="*/ 2147483647 w 96"/>
              <a:gd name="T75" fmla="*/ 2147483647 h 101"/>
              <a:gd name="T76" fmla="*/ 2147483647 w 96"/>
              <a:gd name="T77" fmla="*/ 2147483647 h 101"/>
              <a:gd name="T78" fmla="*/ 2147483647 w 96"/>
              <a:gd name="T79" fmla="*/ 2147483647 h 101"/>
              <a:gd name="T80" fmla="*/ 2147483647 w 96"/>
              <a:gd name="T81" fmla="*/ 2147483647 h 101"/>
              <a:gd name="T82" fmla="*/ 2147483647 w 96"/>
              <a:gd name="T83" fmla="*/ 2147483647 h 101"/>
              <a:gd name="T84" fmla="*/ 2147483647 w 96"/>
              <a:gd name="T85" fmla="*/ 2147483647 h 101"/>
              <a:gd name="T86" fmla="*/ 2147483647 w 96"/>
              <a:gd name="T87" fmla="*/ 2147483647 h 101"/>
              <a:gd name="T88" fmla="*/ 2147483647 w 96"/>
              <a:gd name="T89" fmla="*/ 2147483647 h 101"/>
              <a:gd name="T90" fmla="*/ 2147483647 w 96"/>
              <a:gd name="T91" fmla="*/ 2147483647 h 101"/>
              <a:gd name="T92" fmla="*/ 2147483647 w 96"/>
              <a:gd name="T93" fmla="*/ 2147483647 h 101"/>
              <a:gd name="T94" fmla="*/ 2147483647 w 96"/>
              <a:gd name="T95" fmla="*/ 2147483647 h 101"/>
              <a:gd name="T96" fmla="*/ 2147483647 w 96"/>
              <a:gd name="T97" fmla="*/ 2147483647 h 101"/>
              <a:gd name="T98" fmla="*/ 2147483647 w 96"/>
              <a:gd name="T99" fmla="*/ 2147483647 h 101"/>
              <a:gd name="T100" fmla="*/ 2147483647 w 96"/>
              <a:gd name="T101" fmla="*/ 2147483647 h 101"/>
              <a:gd name="T102" fmla="*/ 2147483647 w 96"/>
              <a:gd name="T103" fmla="*/ 2147483647 h 101"/>
              <a:gd name="T104" fmla="*/ 2147483647 w 96"/>
              <a:gd name="T105" fmla="*/ 2147483647 h 101"/>
              <a:gd name="T106" fmla="*/ 2147483647 w 96"/>
              <a:gd name="T107" fmla="*/ 2147483647 h 101"/>
              <a:gd name="T108" fmla="*/ 2147483647 w 96"/>
              <a:gd name="T109" fmla="*/ 2147483647 h 101"/>
              <a:gd name="T110" fmla="*/ 2147483647 w 96"/>
              <a:gd name="T111" fmla="*/ 2147483647 h 101"/>
              <a:gd name="T112" fmla="*/ 2147483647 w 96"/>
              <a:gd name="T113" fmla="*/ 2147483647 h 101"/>
              <a:gd name="T114" fmla="*/ 2147483647 w 96"/>
              <a:gd name="T115" fmla="*/ 2147483647 h 101"/>
              <a:gd name="T116" fmla="*/ 2147483647 w 96"/>
              <a:gd name="T117" fmla="*/ 2147483647 h 101"/>
              <a:gd name="T118" fmla="*/ 2147483647 w 96"/>
              <a:gd name="T119" fmla="*/ 2147483647 h 1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4336" tIns="47168" rIns="94336" bIns="47168"/>
          <a:lstStyle/>
          <a:p>
            <a:endParaRPr lang="zh-CN" altLang="en-US" sz="3158"/>
          </a:p>
        </p:txBody>
      </p:sp>
      <p:sp>
        <p:nvSpPr>
          <p:cNvPr id="110" name="Freeform 10">
            <a:extLst>
              <a:ext uri="{FF2B5EF4-FFF2-40B4-BE49-F238E27FC236}">
                <a16:creationId xmlns="" xmlns:a16="http://schemas.microsoft.com/office/drawing/2014/main" id="{6FC853BB-C071-47EA-8461-853609525C17}"/>
              </a:ext>
            </a:extLst>
          </p:cNvPr>
          <p:cNvSpPr>
            <a:spLocks noEditPoints="1"/>
          </p:cNvSpPr>
          <p:nvPr/>
        </p:nvSpPr>
        <p:spPr bwMode="auto">
          <a:xfrm>
            <a:off x="10303116" y="2763444"/>
            <a:ext cx="769452" cy="868878"/>
          </a:xfrm>
          <a:custGeom>
            <a:avLst/>
            <a:gdLst>
              <a:gd name="T0" fmla="*/ 2147483647 w 90"/>
              <a:gd name="T1" fmla="*/ 2147483647 h 102"/>
              <a:gd name="T2" fmla="*/ 2147483647 w 90"/>
              <a:gd name="T3" fmla="*/ 2147483647 h 102"/>
              <a:gd name="T4" fmla="*/ 2147483647 w 90"/>
              <a:gd name="T5" fmla="*/ 2147483647 h 102"/>
              <a:gd name="T6" fmla="*/ 2147483647 w 90"/>
              <a:gd name="T7" fmla="*/ 2147483647 h 102"/>
              <a:gd name="T8" fmla="*/ 2147483647 w 90"/>
              <a:gd name="T9" fmla="*/ 2147483647 h 102"/>
              <a:gd name="T10" fmla="*/ 2147483647 w 90"/>
              <a:gd name="T11" fmla="*/ 2147483647 h 102"/>
              <a:gd name="T12" fmla="*/ 2147483647 w 90"/>
              <a:gd name="T13" fmla="*/ 2147483647 h 102"/>
              <a:gd name="T14" fmla="*/ 2147483647 w 90"/>
              <a:gd name="T15" fmla="*/ 2147483647 h 102"/>
              <a:gd name="T16" fmla="*/ 2147483647 w 90"/>
              <a:gd name="T17" fmla="*/ 2147483647 h 102"/>
              <a:gd name="T18" fmla="*/ 0 w 90"/>
              <a:gd name="T19" fmla="*/ 2147483647 h 102"/>
              <a:gd name="T20" fmla="*/ 0 w 90"/>
              <a:gd name="T21" fmla="*/ 2147483647 h 102"/>
              <a:gd name="T22" fmla="*/ 0 w 90"/>
              <a:gd name="T23" fmla="*/ 2147483647 h 102"/>
              <a:gd name="T24" fmla="*/ 2147483647 w 90"/>
              <a:gd name="T25" fmla="*/ 2147483647 h 102"/>
              <a:gd name="T26" fmla="*/ 2147483647 w 90"/>
              <a:gd name="T27" fmla="*/ 2147483647 h 102"/>
              <a:gd name="T28" fmla="*/ 2147483647 w 90"/>
              <a:gd name="T29" fmla="*/ 2147483647 h 102"/>
              <a:gd name="T30" fmla="*/ 2147483647 w 90"/>
              <a:gd name="T31" fmla="*/ 2147483647 h 102"/>
              <a:gd name="T32" fmla="*/ 2147483647 w 90"/>
              <a:gd name="T33" fmla="*/ 2147483647 h 102"/>
              <a:gd name="T34" fmla="*/ 2147483647 w 90"/>
              <a:gd name="T35" fmla="*/ 2147483647 h 102"/>
              <a:gd name="T36" fmla="*/ 2147483647 w 90"/>
              <a:gd name="T37" fmla="*/ 0 h 102"/>
              <a:gd name="T38" fmla="*/ 2147483647 w 90"/>
              <a:gd name="T39" fmla="*/ 2147483647 h 102"/>
              <a:gd name="T40" fmla="*/ 2147483647 w 90"/>
              <a:gd name="T41" fmla="*/ 2147483647 h 102"/>
              <a:gd name="T42" fmla="*/ 2147483647 w 90"/>
              <a:gd name="T43" fmla="*/ 2147483647 h 102"/>
              <a:gd name="T44" fmla="*/ 2147483647 w 90"/>
              <a:gd name="T45" fmla="*/ 2147483647 h 102"/>
              <a:gd name="T46" fmla="*/ 2147483647 w 90"/>
              <a:gd name="T47" fmla="*/ 2147483647 h 102"/>
              <a:gd name="T48" fmla="*/ 2147483647 w 90"/>
              <a:gd name="T49" fmla="*/ 2147483647 h 102"/>
              <a:gd name="T50" fmla="*/ 2147483647 w 90"/>
              <a:gd name="T51" fmla="*/ 2147483647 h 102"/>
              <a:gd name="T52" fmla="*/ 2147483647 w 90"/>
              <a:gd name="T53" fmla="*/ 2147483647 h 102"/>
              <a:gd name="T54" fmla="*/ 2147483647 w 90"/>
              <a:gd name="T55" fmla="*/ 2147483647 h 102"/>
              <a:gd name="T56" fmla="*/ 2147483647 w 90"/>
              <a:gd name="T57" fmla="*/ 2147483647 h 102"/>
              <a:gd name="T58" fmla="*/ 2147483647 w 90"/>
              <a:gd name="T59" fmla="*/ 2147483647 h 102"/>
              <a:gd name="T60" fmla="*/ 2147483647 w 90"/>
              <a:gd name="T61" fmla="*/ 2147483647 h 102"/>
              <a:gd name="T62" fmla="*/ 2147483647 w 90"/>
              <a:gd name="T63" fmla="*/ 2147483647 h 102"/>
              <a:gd name="T64" fmla="*/ 2147483647 w 90"/>
              <a:gd name="T65" fmla="*/ 2147483647 h 102"/>
              <a:gd name="T66" fmla="*/ 2147483647 w 90"/>
              <a:gd name="T67" fmla="*/ 2147483647 h 102"/>
              <a:gd name="T68" fmla="*/ 2147483647 w 90"/>
              <a:gd name="T69" fmla="*/ 2147483647 h 102"/>
              <a:gd name="T70" fmla="*/ 2147483647 w 90"/>
              <a:gd name="T71" fmla="*/ 2147483647 h 102"/>
              <a:gd name="T72" fmla="*/ 2147483647 w 90"/>
              <a:gd name="T73" fmla="*/ 2147483647 h 102"/>
              <a:gd name="T74" fmla="*/ 2147483647 w 90"/>
              <a:gd name="T75" fmla="*/ 2147483647 h 102"/>
              <a:gd name="T76" fmla="*/ 2147483647 w 90"/>
              <a:gd name="T77" fmla="*/ 2147483647 h 102"/>
              <a:gd name="T78" fmla="*/ 2147483647 w 90"/>
              <a:gd name="T79" fmla="*/ 2147483647 h 102"/>
              <a:gd name="T80" fmla="*/ 2147483647 w 90"/>
              <a:gd name="T81" fmla="*/ 2147483647 h 102"/>
              <a:gd name="T82" fmla="*/ 2147483647 w 90"/>
              <a:gd name="T83" fmla="*/ 2147483647 h 1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90" h="102">
                <a:moveTo>
                  <a:pt x="14" y="40"/>
                </a:moveTo>
                <a:cubicBezTo>
                  <a:pt x="65" y="40"/>
                  <a:pt x="65" y="40"/>
                  <a:pt x="65" y="40"/>
                </a:cubicBezTo>
                <a:cubicBezTo>
                  <a:pt x="72" y="40"/>
                  <a:pt x="79" y="47"/>
                  <a:pt x="79" y="54"/>
                </a:cubicBezTo>
                <a:cubicBezTo>
                  <a:pt x="79" y="63"/>
                  <a:pt x="79" y="63"/>
                  <a:pt x="79" y="63"/>
                </a:cubicBezTo>
                <a:cubicBezTo>
                  <a:pt x="44" y="63"/>
                  <a:pt x="44" y="63"/>
                  <a:pt x="44" y="63"/>
                </a:cubicBezTo>
                <a:cubicBezTo>
                  <a:pt x="44" y="81"/>
                  <a:pt x="44" y="81"/>
                  <a:pt x="44" y="81"/>
                </a:cubicBezTo>
                <a:cubicBezTo>
                  <a:pt x="79" y="81"/>
                  <a:pt x="79" y="81"/>
                  <a:pt x="79" y="81"/>
                </a:cubicBezTo>
                <a:cubicBezTo>
                  <a:pt x="79" y="89"/>
                  <a:pt x="79" y="89"/>
                  <a:pt x="79" y="89"/>
                </a:cubicBezTo>
                <a:cubicBezTo>
                  <a:pt x="79" y="96"/>
                  <a:pt x="72" y="102"/>
                  <a:pt x="65" y="102"/>
                </a:cubicBezTo>
                <a:cubicBezTo>
                  <a:pt x="0" y="102"/>
                  <a:pt x="0" y="102"/>
                  <a:pt x="0" y="102"/>
                </a:cubicBezTo>
                <a:cubicBezTo>
                  <a:pt x="0" y="36"/>
                  <a:pt x="0" y="36"/>
                  <a:pt x="0" y="36"/>
                </a:cubicBezTo>
                <a:cubicBezTo>
                  <a:pt x="0" y="36"/>
                  <a:pt x="0" y="35"/>
                  <a:pt x="0" y="35"/>
                </a:cubicBezTo>
                <a:cubicBezTo>
                  <a:pt x="0" y="33"/>
                  <a:pt x="0" y="30"/>
                  <a:pt x="1" y="28"/>
                </a:cubicBezTo>
                <a:cubicBezTo>
                  <a:pt x="3" y="24"/>
                  <a:pt x="5" y="22"/>
                  <a:pt x="7" y="20"/>
                </a:cubicBezTo>
                <a:cubicBezTo>
                  <a:pt x="8" y="19"/>
                  <a:pt x="8" y="19"/>
                  <a:pt x="8" y="19"/>
                </a:cubicBezTo>
                <a:cubicBezTo>
                  <a:pt x="10" y="19"/>
                  <a:pt x="10" y="19"/>
                  <a:pt x="10" y="19"/>
                </a:cubicBezTo>
                <a:cubicBezTo>
                  <a:pt x="30" y="19"/>
                  <a:pt x="30" y="19"/>
                  <a:pt x="30" y="19"/>
                </a:cubicBezTo>
                <a:cubicBezTo>
                  <a:pt x="45" y="3"/>
                  <a:pt x="45" y="3"/>
                  <a:pt x="45" y="3"/>
                </a:cubicBezTo>
                <a:cubicBezTo>
                  <a:pt x="48" y="0"/>
                  <a:pt x="48" y="0"/>
                  <a:pt x="48" y="0"/>
                </a:cubicBezTo>
                <a:cubicBezTo>
                  <a:pt x="51" y="3"/>
                  <a:pt x="51" y="3"/>
                  <a:pt x="51" y="3"/>
                </a:cubicBezTo>
                <a:cubicBezTo>
                  <a:pt x="70" y="19"/>
                  <a:pt x="70" y="19"/>
                  <a:pt x="70" y="19"/>
                </a:cubicBezTo>
                <a:cubicBezTo>
                  <a:pt x="74" y="19"/>
                  <a:pt x="74" y="19"/>
                  <a:pt x="74" y="19"/>
                </a:cubicBezTo>
                <a:cubicBezTo>
                  <a:pt x="74" y="23"/>
                  <a:pt x="74" y="23"/>
                  <a:pt x="74" y="23"/>
                </a:cubicBezTo>
                <a:cubicBezTo>
                  <a:pt x="87" y="34"/>
                  <a:pt x="87" y="34"/>
                  <a:pt x="87" y="34"/>
                </a:cubicBezTo>
                <a:cubicBezTo>
                  <a:pt x="90" y="37"/>
                  <a:pt x="90" y="37"/>
                  <a:pt x="90" y="37"/>
                </a:cubicBezTo>
                <a:cubicBezTo>
                  <a:pt x="81" y="47"/>
                  <a:pt x="81" y="47"/>
                  <a:pt x="81" y="47"/>
                </a:cubicBezTo>
                <a:cubicBezTo>
                  <a:pt x="75" y="41"/>
                  <a:pt x="75" y="41"/>
                  <a:pt x="75" y="41"/>
                </a:cubicBezTo>
                <a:cubicBezTo>
                  <a:pt x="78" y="38"/>
                  <a:pt x="78" y="38"/>
                  <a:pt x="78" y="38"/>
                </a:cubicBezTo>
                <a:cubicBezTo>
                  <a:pt x="49" y="12"/>
                  <a:pt x="49" y="12"/>
                  <a:pt x="49" y="12"/>
                </a:cubicBezTo>
                <a:cubicBezTo>
                  <a:pt x="25" y="37"/>
                  <a:pt x="25" y="37"/>
                  <a:pt x="25" y="37"/>
                </a:cubicBezTo>
                <a:cubicBezTo>
                  <a:pt x="13" y="37"/>
                  <a:pt x="13" y="37"/>
                  <a:pt x="13" y="37"/>
                </a:cubicBezTo>
                <a:cubicBezTo>
                  <a:pt x="22" y="28"/>
                  <a:pt x="22" y="28"/>
                  <a:pt x="22" y="28"/>
                </a:cubicBezTo>
                <a:cubicBezTo>
                  <a:pt x="11" y="28"/>
                  <a:pt x="11" y="28"/>
                  <a:pt x="11" y="28"/>
                </a:cubicBezTo>
                <a:cubicBezTo>
                  <a:pt x="10" y="29"/>
                  <a:pt x="10" y="30"/>
                  <a:pt x="9" y="31"/>
                </a:cubicBezTo>
                <a:cubicBezTo>
                  <a:pt x="9" y="32"/>
                  <a:pt x="9" y="33"/>
                  <a:pt x="9" y="34"/>
                </a:cubicBezTo>
                <a:cubicBezTo>
                  <a:pt x="9" y="36"/>
                  <a:pt x="9" y="37"/>
                  <a:pt x="10" y="38"/>
                </a:cubicBezTo>
                <a:cubicBezTo>
                  <a:pt x="11" y="39"/>
                  <a:pt x="12" y="40"/>
                  <a:pt x="14" y="40"/>
                </a:cubicBezTo>
                <a:close/>
                <a:moveTo>
                  <a:pt x="57" y="67"/>
                </a:moveTo>
                <a:cubicBezTo>
                  <a:pt x="53" y="67"/>
                  <a:pt x="51" y="69"/>
                  <a:pt x="51" y="73"/>
                </a:cubicBezTo>
                <a:cubicBezTo>
                  <a:pt x="51" y="76"/>
                  <a:pt x="53" y="79"/>
                  <a:pt x="57" y="79"/>
                </a:cubicBezTo>
                <a:cubicBezTo>
                  <a:pt x="60" y="79"/>
                  <a:pt x="63" y="76"/>
                  <a:pt x="63" y="73"/>
                </a:cubicBezTo>
                <a:cubicBezTo>
                  <a:pt x="63" y="69"/>
                  <a:pt x="60" y="67"/>
                  <a:pt x="57" y="6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4336" tIns="47168" rIns="94336" bIns="47168"/>
          <a:lstStyle/>
          <a:p>
            <a:endParaRPr lang="zh-CN" altLang="en-US" sz="3158"/>
          </a:p>
        </p:txBody>
      </p:sp>
      <p:sp>
        <p:nvSpPr>
          <p:cNvPr id="111" name="TextBox 57">
            <a:extLst>
              <a:ext uri="{FF2B5EF4-FFF2-40B4-BE49-F238E27FC236}">
                <a16:creationId xmlns="" xmlns:a16="http://schemas.microsoft.com/office/drawing/2014/main" id="{24661C6E-97F0-4BE5-98C0-DCBE6FC87FA3}"/>
              </a:ext>
            </a:extLst>
          </p:cNvPr>
          <p:cNvSpPr txBox="1"/>
          <p:nvPr/>
        </p:nvSpPr>
        <p:spPr bwMode="auto">
          <a:xfrm>
            <a:off x="846562" y="4677589"/>
            <a:ext cx="2762810" cy="879446"/>
          </a:xfrm>
          <a:prstGeom prst="rect">
            <a:avLst/>
          </a:prstGeom>
          <a:noFill/>
        </p:spPr>
        <p:txBody>
          <a:bodyPr lIns="94336" tIns="47168" rIns="94336" bIns="47168">
            <a:spAutoFit/>
          </a:bodyPr>
          <a:lstStyle/>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2" name="TextBox 57">
            <a:extLst>
              <a:ext uri="{FF2B5EF4-FFF2-40B4-BE49-F238E27FC236}">
                <a16:creationId xmlns="" xmlns:a16="http://schemas.microsoft.com/office/drawing/2014/main" id="{117F0AC6-8BAB-490C-B422-F38DFA1E66C9}"/>
              </a:ext>
            </a:extLst>
          </p:cNvPr>
          <p:cNvSpPr txBox="1"/>
          <p:nvPr/>
        </p:nvSpPr>
        <p:spPr bwMode="auto">
          <a:xfrm>
            <a:off x="3653669" y="4677589"/>
            <a:ext cx="2762810" cy="879446"/>
          </a:xfrm>
          <a:prstGeom prst="rect">
            <a:avLst/>
          </a:prstGeom>
          <a:noFill/>
        </p:spPr>
        <p:txBody>
          <a:bodyPr lIns="94336" tIns="47168" rIns="94336" bIns="47168">
            <a:spAutoFit/>
          </a:bodyPr>
          <a:lstStyle/>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3" name="TextBox 57">
            <a:extLst>
              <a:ext uri="{FF2B5EF4-FFF2-40B4-BE49-F238E27FC236}">
                <a16:creationId xmlns="" xmlns:a16="http://schemas.microsoft.com/office/drawing/2014/main" id="{CF524D12-A98F-40B6-B5E0-68A97B164843}"/>
              </a:ext>
            </a:extLst>
          </p:cNvPr>
          <p:cNvSpPr txBox="1"/>
          <p:nvPr/>
        </p:nvSpPr>
        <p:spPr bwMode="auto">
          <a:xfrm>
            <a:off x="6459136" y="4677589"/>
            <a:ext cx="2762810" cy="879446"/>
          </a:xfrm>
          <a:prstGeom prst="rect">
            <a:avLst/>
          </a:prstGeom>
          <a:noFill/>
        </p:spPr>
        <p:txBody>
          <a:bodyPr lIns="94336" tIns="47168" rIns="94336" bIns="47168">
            <a:spAutoFit/>
          </a:bodyPr>
          <a:lstStyle/>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4" name="TextBox 57">
            <a:extLst>
              <a:ext uri="{FF2B5EF4-FFF2-40B4-BE49-F238E27FC236}">
                <a16:creationId xmlns="" xmlns:a16="http://schemas.microsoft.com/office/drawing/2014/main" id="{B20739EE-25DD-4417-B4DC-6B75E7124367}"/>
              </a:ext>
            </a:extLst>
          </p:cNvPr>
          <p:cNvSpPr txBox="1"/>
          <p:nvPr/>
        </p:nvSpPr>
        <p:spPr bwMode="auto">
          <a:xfrm>
            <a:off x="9266241" y="4677589"/>
            <a:ext cx="2762810" cy="879446"/>
          </a:xfrm>
          <a:prstGeom prst="rect">
            <a:avLst/>
          </a:prstGeom>
          <a:noFill/>
        </p:spPr>
        <p:txBody>
          <a:bodyPr lIns="94336" tIns="47168" rIns="94336" bIns="47168">
            <a:spAutoFit/>
          </a:bodyPr>
          <a:lstStyle/>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12301799"/>
      </p:ext>
    </p:extLst>
  </p:cSld>
  <p:clrMapOvr>
    <a:masterClrMapping/>
  </p:clrMapOvr>
  <p:transition spd="slow" advTm="0">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直接连接符 30"/>
          <p:cNvCxnSpPr/>
          <p:nvPr/>
        </p:nvCxnSpPr>
        <p:spPr>
          <a:xfrm>
            <a:off x="665962" y="636549"/>
            <a:ext cx="11844482"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2" name="TextBox 20"/>
          <p:cNvSpPr txBox="1"/>
          <p:nvPr/>
        </p:nvSpPr>
        <p:spPr>
          <a:xfrm>
            <a:off x="452710" y="113329"/>
            <a:ext cx="3460179" cy="523220"/>
          </a:xfrm>
          <a:prstGeom prst="rect">
            <a:avLst/>
          </a:prstGeom>
          <a:noFill/>
        </p:spPr>
        <p:txBody>
          <a:bodyPr wrap="square" rtlCol="0">
            <a:spAutoFit/>
          </a:bodyPr>
          <a:lstStyle/>
          <a:p>
            <a:r>
              <a:rPr lang="zh-CN" altLang="en-US" sz="2800" dirty="0">
                <a:solidFill>
                  <a:schemeClr val="tx1">
                    <a:lumMod val="85000"/>
                    <a:lumOff val="15000"/>
                  </a:schemeClr>
                </a:solidFill>
                <a:latin typeface="幼圆" panose="02010509060101010101" pitchFamily="49" charset="-122"/>
                <a:ea typeface="幼圆" panose="02010509060101010101" pitchFamily="49" charset="-122"/>
              </a:rPr>
              <a:t>目标计划管理概要</a:t>
            </a:r>
            <a:endParaRPr lang="zh-CN" altLang="en-US" sz="2800" dirty="0">
              <a:solidFill>
                <a:schemeClr val="tx1">
                  <a:lumMod val="85000"/>
                  <a:lumOff val="15000"/>
                </a:schemeClr>
              </a:solidFill>
              <a:latin typeface="幼圆" panose="02010509060101010101" pitchFamily="49" charset="-122"/>
              <a:ea typeface="幼圆" panose="02010509060101010101" pitchFamily="49" charset="-122"/>
              <a:sym typeface="+mn-ea"/>
            </a:endParaRPr>
          </a:p>
        </p:txBody>
      </p:sp>
      <p:grpSp>
        <p:nvGrpSpPr>
          <p:cNvPr id="34" name="组合 31">
            <a:extLst>
              <a:ext uri="{FF2B5EF4-FFF2-40B4-BE49-F238E27FC236}">
                <a16:creationId xmlns="" xmlns:a16="http://schemas.microsoft.com/office/drawing/2014/main" id="{BE0F4786-2323-41BC-8BCD-6DFF1C4E5386}"/>
              </a:ext>
            </a:extLst>
          </p:cNvPr>
          <p:cNvGrpSpPr>
            <a:grpSpLocks/>
          </p:cNvGrpSpPr>
          <p:nvPr/>
        </p:nvGrpSpPr>
        <p:grpSpPr bwMode="auto">
          <a:xfrm>
            <a:off x="8322886" y="3388972"/>
            <a:ext cx="410155" cy="408308"/>
            <a:chOff x="0" y="0"/>
            <a:chExt cx="812800" cy="812800"/>
          </a:xfrm>
          <a:solidFill>
            <a:srgbClr val="004A9C"/>
          </a:solidFill>
        </p:grpSpPr>
        <p:sp>
          <p:nvSpPr>
            <p:cNvPr id="35" name="椭圆 32">
              <a:extLst>
                <a:ext uri="{FF2B5EF4-FFF2-40B4-BE49-F238E27FC236}">
                  <a16:creationId xmlns="" xmlns:a16="http://schemas.microsoft.com/office/drawing/2014/main" id="{22732FF9-F760-4273-9513-1B31696B3FBD}"/>
                </a:ext>
              </a:extLst>
            </p:cNvPr>
            <p:cNvSpPr>
              <a:spLocks noChangeArrowheads="1"/>
            </p:cNvSpPr>
            <p:nvPr/>
          </p:nvSpPr>
          <p:spPr bwMode="auto">
            <a:xfrm>
              <a:off x="0" y="0"/>
              <a:ext cx="812800" cy="812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buFont typeface="Arial" pitchFamily="34" charset="0"/>
                <a:buNone/>
              </a:pPr>
              <a:endParaRPr lang="zh-CN" altLang="en-US" sz="3158">
                <a:solidFill>
                  <a:srgbClr val="FFFFFF"/>
                </a:solidFill>
              </a:endParaRPr>
            </a:p>
          </p:txBody>
        </p:sp>
        <p:sp>
          <p:nvSpPr>
            <p:cNvPr id="36" name="任意多边形 33">
              <a:extLst>
                <a:ext uri="{FF2B5EF4-FFF2-40B4-BE49-F238E27FC236}">
                  <a16:creationId xmlns="" xmlns:a16="http://schemas.microsoft.com/office/drawing/2014/main" id="{D71DB8A6-0E7B-4205-AD84-4A25CCC74D0F}"/>
                </a:ext>
              </a:extLst>
            </p:cNvPr>
            <p:cNvSpPr>
              <a:spLocks/>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3158"/>
            </a:p>
          </p:txBody>
        </p:sp>
      </p:grpSp>
      <p:grpSp>
        <p:nvGrpSpPr>
          <p:cNvPr id="37" name="组合 34">
            <a:extLst>
              <a:ext uri="{FF2B5EF4-FFF2-40B4-BE49-F238E27FC236}">
                <a16:creationId xmlns="" xmlns:a16="http://schemas.microsoft.com/office/drawing/2014/main" id="{EDEAFFFE-C819-49D1-9410-6B83002112A7}"/>
              </a:ext>
            </a:extLst>
          </p:cNvPr>
          <p:cNvGrpSpPr>
            <a:grpSpLocks/>
          </p:cNvGrpSpPr>
          <p:nvPr/>
        </p:nvGrpSpPr>
        <p:grpSpPr bwMode="auto">
          <a:xfrm>
            <a:off x="3912890" y="3388972"/>
            <a:ext cx="410155" cy="408308"/>
            <a:chOff x="0" y="0"/>
            <a:chExt cx="812800" cy="812800"/>
          </a:xfrm>
          <a:solidFill>
            <a:srgbClr val="004A9C"/>
          </a:solidFill>
        </p:grpSpPr>
        <p:sp>
          <p:nvSpPr>
            <p:cNvPr id="38" name="椭圆 35">
              <a:extLst>
                <a:ext uri="{FF2B5EF4-FFF2-40B4-BE49-F238E27FC236}">
                  <a16:creationId xmlns="" xmlns:a16="http://schemas.microsoft.com/office/drawing/2014/main" id="{4FBAF011-12FB-4241-89AE-AE1FAC001B4E}"/>
                </a:ext>
              </a:extLst>
            </p:cNvPr>
            <p:cNvSpPr>
              <a:spLocks noChangeArrowheads="1"/>
            </p:cNvSpPr>
            <p:nvPr/>
          </p:nvSpPr>
          <p:spPr bwMode="auto">
            <a:xfrm>
              <a:off x="0" y="0"/>
              <a:ext cx="812800" cy="812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buFont typeface="Arial" pitchFamily="34" charset="0"/>
                <a:buNone/>
              </a:pPr>
              <a:endParaRPr lang="zh-CN" altLang="en-US" sz="3158" dirty="0">
                <a:solidFill>
                  <a:srgbClr val="FFFFFF"/>
                </a:solidFill>
              </a:endParaRPr>
            </a:p>
          </p:txBody>
        </p:sp>
        <p:sp>
          <p:nvSpPr>
            <p:cNvPr id="39" name="任意多边形 36">
              <a:extLst>
                <a:ext uri="{FF2B5EF4-FFF2-40B4-BE49-F238E27FC236}">
                  <a16:creationId xmlns="" xmlns:a16="http://schemas.microsoft.com/office/drawing/2014/main" id="{9BC4B3CD-7AC2-490E-BCC9-B971EB5AB40F}"/>
                </a:ext>
              </a:extLst>
            </p:cNvPr>
            <p:cNvSpPr>
              <a:spLocks/>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3158"/>
            </a:p>
          </p:txBody>
        </p:sp>
      </p:grpSp>
      <p:grpSp>
        <p:nvGrpSpPr>
          <p:cNvPr id="40" name="组合 37">
            <a:extLst>
              <a:ext uri="{FF2B5EF4-FFF2-40B4-BE49-F238E27FC236}">
                <a16:creationId xmlns="" xmlns:a16="http://schemas.microsoft.com/office/drawing/2014/main" id="{01FB5522-5255-4C0B-88B5-767ADCC1499F}"/>
              </a:ext>
            </a:extLst>
          </p:cNvPr>
          <p:cNvGrpSpPr>
            <a:grpSpLocks/>
          </p:cNvGrpSpPr>
          <p:nvPr/>
        </p:nvGrpSpPr>
        <p:grpSpPr bwMode="auto">
          <a:xfrm>
            <a:off x="6094919" y="1234743"/>
            <a:ext cx="410155" cy="408308"/>
            <a:chOff x="0" y="0"/>
            <a:chExt cx="812800" cy="812800"/>
          </a:xfrm>
          <a:solidFill>
            <a:srgbClr val="E60012"/>
          </a:solidFill>
        </p:grpSpPr>
        <p:sp>
          <p:nvSpPr>
            <p:cNvPr id="41" name="椭圆 38">
              <a:extLst>
                <a:ext uri="{FF2B5EF4-FFF2-40B4-BE49-F238E27FC236}">
                  <a16:creationId xmlns="" xmlns:a16="http://schemas.microsoft.com/office/drawing/2014/main" id="{E429C42E-FDD1-478D-B8B5-4438ABF5E6E5}"/>
                </a:ext>
              </a:extLst>
            </p:cNvPr>
            <p:cNvSpPr>
              <a:spLocks noChangeArrowheads="1"/>
            </p:cNvSpPr>
            <p:nvPr/>
          </p:nvSpPr>
          <p:spPr bwMode="auto">
            <a:xfrm>
              <a:off x="0" y="0"/>
              <a:ext cx="812800" cy="812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buFont typeface="Arial" pitchFamily="34" charset="0"/>
                <a:buNone/>
              </a:pPr>
              <a:endParaRPr lang="zh-CN" altLang="en-US" sz="3158">
                <a:solidFill>
                  <a:srgbClr val="FFFFFF"/>
                </a:solidFill>
              </a:endParaRPr>
            </a:p>
          </p:txBody>
        </p:sp>
        <p:sp>
          <p:nvSpPr>
            <p:cNvPr id="42" name="任意多边形 39">
              <a:extLst>
                <a:ext uri="{FF2B5EF4-FFF2-40B4-BE49-F238E27FC236}">
                  <a16:creationId xmlns="" xmlns:a16="http://schemas.microsoft.com/office/drawing/2014/main" id="{B29BE147-054C-4197-9CE8-F018421E6C5B}"/>
                </a:ext>
              </a:extLst>
            </p:cNvPr>
            <p:cNvSpPr>
              <a:spLocks/>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3158"/>
            </a:p>
          </p:txBody>
        </p:sp>
      </p:grpSp>
      <p:grpSp>
        <p:nvGrpSpPr>
          <p:cNvPr id="43" name="组合 40">
            <a:extLst>
              <a:ext uri="{FF2B5EF4-FFF2-40B4-BE49-F238E27FC236}">
                <a16:creationId xmlns="" xmlns:a16="http://schemas.microsoft.com/office/drawing/2014/main" id="{82F59B09-24CB-41CB-818E-7083E697933A}"/>
              </a:ext>
            </a:extLst>
          </p:cNvPr>
          <p:cNvGrpSpPr>
            <a:grpSpLocks/>
          </p:cNvGrpSpPr>
          <p:nvPr/>
        </p:nvGrpSpPr>
        <p:grpSpPr bwMode="auto">
          <a:xfrm>
            <a:off x="6094919" y="5585665"/>
            <a:ext cx="410155" cy="408308"/>
            <a:chOff x="0" y="0"/>
            <a:chExt cx="812800" cy="812800"/>
          </a:xfrm>
          <a:solidFill>
            <a:srgbClr val="E60012"/>
          </a:solidFill>
        </p:grpSpPr>
        <p:sp>
          <p:nvSpPr>
            <p:cNvPr id="44" name="椭圆 41">
              <a:extLst>
                <a:ext uri="{FF2B5EF4-FFF2-40B4-BE49-F238E27FC236}">
                  <a16:creationId xmlns="" xmlns:a16="http://schemas.microsoft.com/office/drawing/2014/main" id="{B8A276E4-5A4C-4E28-8CE7-A5E535498C0D}"/>
                </a:ext>
              </a:extLst>
            </p:cNvPr>
            <p:cNvSpPr>
              <a:spLocks noChangeArrowheads="1"/>
            </p:cNvSpPr>
            <p:nvPr/>
          </p:nvSpPr>
          <p:spPr bwMode="auto">
            <a:xfrm>
              <a:off x="0" y="0"/>
              <a:ext cx="812800" cy="812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buFont typeface="Arial" pitchFamily="34" charset="0"/>
                <a:buNone/>
              </a:pPr>
              <a:endParaRPr lang="zh-CN" altLang="en-US" sz="3158">
                <a:solidFill>
                  <a:srgbClr val="FFFFFF"/>
                </a:solidFill>
              </a:endParaRPr>
            </a:p>
          </p:txBody>
        </p:sp>
        <p:sp>
          <p:nvSpPr>
            <p:cNvPr id="45" name="任意多边形 42">
              <a:extLst>
                <a:ext uri="{FF2B5EF4-FFF2-40B4-BE49-F238E27FC236}">
                  <a16:creationId xmlns="" xmlns:a16="http://schemas.microsoft.com/office/drawing/2014/main" id="{31AD4C6E-728C-4E95-9443-E9AC598E7B95}"/>
                </a:ext>
              </a:extLst>
            </p:cNvPr>
            <p:cNvSpPr>
              <a:spLocks/>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3158"/>
            </a:p>
          </p:txBody>
        </p:sp>
      </p:grpSp>
      <p:grpSp>
        <p:nvGrpSpPr>
          <p:cNvPr id="46" name="组合 67">
            <a:extLst>
              <a:ext uri="{FF2B5EF4-FFF2-40B4-BE49-F238E27FC236}">
                <a16:creationId xmlns="" xmlns:a16="http://schemas.microsoft.com/office/drawing/2014/main" id="{FD1DEFFA-7498-4447-A0A5-17FF8926CD8D}"/>
              </a:ext>
            </a:extLst>
          </p:cNvPr>
          <p:cNvGrpSpPr>
            <a:grpSpLocks/>
          </p:cNvGrpSpPr>
          <p:nvPr/>
        </p:nvGrpSpPr>
        <p:grpSpPr bwMode="auto">
          <a:xfrm>
            <a:off x="6710151" y="1079694"/>
            <a:ext cx="4242653" cy="1245539"/>
            <a:chOff x="0" y="0"/>
            <a:chExt cx="4105085" cy="1211459"/>
          </a:xfrm>
        </p:grpSpPr>
        <p:sp>
          <p:nvSpPr>
            <p:cNvPr id="47" name="矩形 46">
              <a:extLst>
                <a:ext uri="{FF2B5EF4-FFF2-40B4-BE49-F238E27FC236}">
                  <a16:creationId xmlns="" xmlns:a16="http://schemas.microsoft.com/office/drawing/2014/main" id="{F1871AA0-AAD1-47A1-9868-A7B6B732DA5B}"/>
                </a:ext>
              </a:extLst>
            </p:cNvPr>
            <p:cNvSpPr>
              <a:spLocks noChangeArrowheads="1"/>
            </p:cNvSpPr>
            <p:nvPr/>
          </p:nvSpPr>
          <p:spPr bwMode="auto">
            <a:xfrm>
              <a:off x="0" y="304412"/>
              <a:ext cx="4105085" cy="907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请在此处输入您的文本请在此处输入您的文本</a:t>
              </a:r>
              <a:endParaRPr lang="en-US" altLang="zh-CN"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a:lnSpc>
                  <a:spcPct val="13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a:lnSpc>
                  <a:spcPct val="130000"/>
                </a:lnSpc>
                <a:defRPr/>
              </a:pPr>
              <a:endParaRPr lang="en-US" altLang="zh-CN"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p:txBody>
        </p:sp>
        <p:sp>
          <p:nvSpPr>
            <p:cNvPr id="48" name="文本框 50">
              <a:extLst>
                <a:ext uri="{FF2B5EF4-FFF2-40B4-BE49-F238E27FC236}">
                  <a16:creationId xmlns="" xmlns:a16="http://schemas.microsoft.com/office/drawing/2014/main" id="{02CF9B4F-644B-450B-8576-96409E13972C}"/>
                </a:ext>
              </a:extLst>
            </p:cNvPr>
            <p:cNvSpPr txBox="1">
              <a:spLocks noChangeArrowheads="1"/>
            </p:cNvSpPr>
            <p:nvPr/>
          </p:nvSpPr>
          <p:spPr bwMode="auto">
            <a:xfrm>
              <a:off x="0" y="0"/>
              <a:ext cx="1396234" cy="38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Light" pitchFamily="2" charset="-122"/>
                </a:defRPr>
              </a:lvl1pPr>
              <a:lvl2pPr marL="742950" indent="-285750">
                <a:defRPr>
                  <a:solidFill>
                    <a:schemeClr val="tx1"/>
                  </a:solidFill>
                  <a:latin typeface="Calibri" pitchFamily="34" charset="0"/>
                  <a:ea typeface="微软雅黑 Light" pitchFamily="2" charset="-122"/>
                </a:defRPr>
              </a:lvl2pPr>
              <a:lvl3pPr marL="1143000" indent="-228600">
                <a:defRPr>
                  <a:solidFill>
                    <a:schemeClr val="tx1"/>
                  </a:solidFill>
                  <a:latin typeface="Calibri" pitchFamily="34" charset="0"/>
                  <a:ea typeface="微软雅黑 Light" pitchFamily="2" charset="-122"/>
                </a:defRPr>
              </a:lvl3pPr>
              <a:lvl4pPr marL="1600200" indent="-228600">
                <a:defRPr>
                  <a:solidFill>
                    <a:schemeClr val="tx1"/>
                  </a:solidFill>
                  <a:latin typeface="Calibri" pitchFamily="34" charset="0"/>
                  <a:ea typeface="微软雅黑 Light" pitchFamily="2" charset="-122"/>
                </a:defRPr>
              </a:lvl4pPr>
              <a:lvl5pPr marL="2057400" indent="-228600">
                <a:defRPr>
                  <a:solidFill>
                    <a:schemeClr val="tx1"/>
                  </a:solidFill>
                  <a:latin typeface="Calibri" pitchFamily="34" charset="0"/>
                  <a:ea typeface="微软雅黑 Light" pitchFamily="2" charset="-122"/>
                </a:defRPr>
              </a:lvl5pPr>
              <a:lvl6pPr marL="2514600" indent="-228600" eaLnBrk="0" fontAlgn="base" hangingPunct="0">
                <a:spcBef>
                  <a:spcPct val="0"/>
                </a:spcBef>
                <a:spcAft>
                  <a:spcPct val="0"/>
                </a:spcAft>
                <a:defRPr>
                  <a:solidFill>
                    <a:schemeClr val="tx1"/>
                  </a:solidFill>
                  <a:latin typeface="Calibri" pitchFamily="34" charset="0"/>
                  <a:ea typeface="微软雅黑 Light" pitchFamily="2" charset="-122"/>
                </a:defRPr>
              </a:lvl6pPr>
              <a:lvl7pPr marL="2971800" indent="-228600" eaLnBrk="0" fontAlgn="base" hangingPunct="0">
                <a:spcBef>
                  <a:spcPct val="0"/>
                </a:spcBef>
                <a:spcAft>
                  <a:spcPct val="0"/>
                </a:spcAft>
                <a:defRPr>
                  <a:solidFill>
                    <a:schemeClr val="tx1"/>
                  </a:solidFill>
                  <a:latin typeface="Calibri" pitchFamily="34" charset="0"/>
                  <a:ea typeface="微软雅黑 Light" pitchFamily="2" charset="-122"/>
                </a:defRPr>
              </a:lvl7pPr>
              <a:lvl8pPr marL="3429000" indent="-228600" eaLnBrk="0" fontAlgn="base" hangingPunct="0">
                <a:spcBef>
                  <a:spcPct val="0"/>
                </a:spcBef>
                <a:spcAft>
                  <a:spcPct val="0"/>
                </a:spcAft>
                <a:defRPr>
                  <a:solidFill>
                    <a:schemeClr val="tx1"/>
                  </a:solidFill>
                  <a:latin typeface="Calibri" pitchFamily="34" charset="0"/>
                  <a:ea typeface="微软雅黑 Light" pitchFamily="2" charset="-122"/>
                </a:defRPr>
              </a:lvl8pPr>
              <a:lvl9pPr marL="3886200" indent="-228600" eaLnBrk="0" fontAlgn="base" hangingPunct="0">
                <a:spcBef>
                  <a:spcPct val="0"/>
                </a:spcBef>
                <a:spcAft>
                  <a:spcPct val="0"/>
                </a:spcAft>
                <a:defRPr>
                  <a:solidFill>
                    <a:schemeClr val="tx1"/>
                  </a:solidFill>
                  <a:latin typeface="Calibri" pitchFamily="34" charset="0"/>
                  <a:ea typeface="微软雅黑 Light" pitchFamily="2" charset="-122"/>
                </a:defRPr>
              </a:lvl9pPr>
            </a:lstStyle>
            <a:p>
              <a:r>
                <a:rPr lang="zh-CN" altLang="en-US" sz="1960" dirty="0">
                  <a:solidFill>
                    <a:srgbClr val="3C3C3C"/>
                  </a:solidFill>
                  <a:latin typeface="微软雅黑" panose="020B0503020204020204" pitchFamily="34" charset="-122"/>
                  <a:ea typeface="微软雅黑" panose="020B0503020204020204" pitchFamily="34" charset="-122"/>
                </a:rPr>
                <a:t>单击添加标</a:t>
              </a:r>
              <a:endParaRPr lang="zh-CN" altLang="en-US" sz="2100" dirty="0">
                <a:solidFill>
                  <a:schemeClr val="tx1">
                    <a:lumMod val="85000"/>
                    <a:lumOff val="15000"/>
                  </a:schemeClr>
                </a:solidFill>
                <a:latin typeface="微软雅黑" pitchFamily="34" charset="-122"/>
                <a:ea typeface="微软雅黑" pitchFamily="34" charset="-122"/>
              </a:endParaRPr>
            </a:p>
          </p:txBody>
        </p:sp>
      </p:grpSp>
      <p:grpSp>
        <p:nvGrpSpPr>
          <p:cNvPr id="49" name="组合 68">
            <a:extLst>
              <a:ext uri="{FF2B5EF4-FFF2-40B4-BE49-F238E27FC236}">
                <a16:creationId xmlns="" xmlns:a16="http://schemas.microsoft.com/office/drawing/2014/main" id="{25A1036C-FB9B-43DA-B1DE-69CDEF33AED8}"/>
              </a:ext>
            </a:extLst>
          </p:cNvPr>
          <p:cNvGrpSpPr>
            <a:grpSpLocks/>
          </p:cNvGrpSpPr>
          <p:nvPr/>
        </p:nvGrpSpPr>
        <p:grpSpPr bwMode="auto">
          <a:xfrm>
            <a:off x="8905304" y="3039459"/>
            <a:ext cx="2716873" cy="1561256"/>
            <a:chOff x="0" y="0"/>
            <a:chExt cx="2627967" cy="1516193"/>
          </a:xfrm>
        </p:grpSpPr>
        <p:sp>
          <p:nvSpPr>
            <p:cNvPr id="51" name="矩形 49">
              <a:extLst>
                <a:ext uri="{FF2B5EF4-FFF2-40B4-BE49-F238E27FC236}">
                  <a16:creationId xmlns="" xmlns:a16="http://schemas.microsoft.com/office/drawing/2014/main" id="{1DCC2F73-26B0-484A-8763-7095099B2039}"/>
                </a:ext>
              </a:extLst>
            </p:cNvPr>
            <p:cNvSpPr>
              <a:spLocks noChangeArrowheads="1"/>
            </p:cNvSpPr>
            <p:nvPr/>
          </p:nvSpPr>
          <p:spPr bwMode="auto">
            <a:xfrm>
              <a:off x="0" y="338554"/>
              <a:ext cx="2627967" cy="1177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请在此处输入您的文本请在此处输入您的文本</a:t>
              </a:r>
              <a:endParaRPr lang="en-US" altLang="zh-CN"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a:lnSpc>
                  <a:spcPct val="13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a:lnSpc>
                  <a:spcPct val="130000"/>
                </a:lnSpc>
                <a:defRPr/>
              </a:pPr>
              <a:endParaRPr lang="en-US" altLang="zh-CN"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p:txBody>
        </p:sp>
        <p:sp>
          <p:nvSpPr>
            <p:cNvPr id="52" name="文本框 51">
              <a:extLst>
                <a:ext uri="{FF2B5EF4-FFF2-40B4-BE49-F238E27FC236}">
                  <a16:creationId xmlns="" xmlns:a16="http://schemas.microsoft.com/office/drawing/2014/main" id="{184714F2-53A5-4C9A-A7F7-9E3D3F4CD2ED}"/>
                </a:ext>
              </a:extLst>
            </p:cNvPr>
            <p:cNvSpPr txBox="1">
              <a:spLocks noChangeArrowheads="1"/>
            </p:cNvSpPr>
            <p:nvPr/>
          </p:nvSpPr>
          <p:spPr bwMode="auto">
            <a:xfrm>
              <a:off x="0" y="0"/>
              <a:ext cx="1395803" cy="382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Light" pitchFamily="2" charset="-122"/>
                </a:defRPr>
              </a:lvl1pPr>
              <a:lvl2pPr marL="742950" indent="-285750">
                <a:defRPr>
                  <a:solidFill>
                    <a:schemeClr val="tx1"/>
                  </a:solidFill>
                  <a:latin typeface="Calibri" pitchFamily="34" charset="0"/>
                  <a:ea typeface="微软雅黑 Light" pitchFamily="2" charset="-122"/>
                </a:defRPr>
              </a:lvl2pPr>
              <a:lvl3pPr marL="1143000" indent="-228600">
                <a:defRPr>
                  <a:solidFill>
                    <a:schemeClr val="tx1"/>
                  </a:solidFill>
                  <a:latin typeface="Calibri" pitchFamily="34" charset="0"/>
                  <a:ea typeface="微软雅黑 Light" pitchFamily="2" charset="-122"/>
                </a:defRPr>
              </a:lvl3pPr>
              <a:lvl4pPr marL="1600200" indent="-228600">
                <a:defRPr>
                  <a:solidFill>
                    <a:schemeClr val="tx1"/>
                  </a:solidFill>
                  <a:latin typeface="Calibri" pitchFamily="34" charset="0"/>
                  <a:ea typeface="微软雅黑 Light" pitchFamily="2" charset="-122"/>
                </a:defRPr>
              </a:lvl4pPr>
              <a:lvl5pPr marL="2057400" indent="-228600">
                <a:defRPr>
                  <a:solidFill>
                    <a:schemeClr val="tx1"/>
                  </a:solidFill>
                  <a:latin typeface="Calibri" pitchFamily="34" charset="0"/>
                  <a:ea typeface="微软雅黑 Light" pitchFamily="2" charset="-122"/>
                </a:defRPr>
              </a:lvl5pPr>
              <a:lvl6pPr marL="2514600" indent="-228600" eaLnBrk="0" fontAlgn="base" hangingPunct="0">
                <a:spcBef>
                  <a:spcPct val="0"/>
                </a:spcBef>
                <a:spcAft>
                  <a:spcPct val="0"/>
                </a:spcAft>
                <a:defRPr>
                  <a:solidFill>
                    <a:schemeClr val="tx1"/>
                  </a:solidFill>
                  <a:latin typeface="Calibri" pitchFamily="34" charset="0"/>
                  <a:ea typeface="微软雅黑 Light" pitchFamily="2" charset="-122"/>
                </a:defRPr>
              </a:lvl6pPr>
              <a:lvl7pPr marL="2971800" indent="-228600" eaLnBrk="0" fontAlgn="base" hangingPunct="0">
                <a:spcBef>
                  <a:spcPct val="0"/>
                </a:spcBef>
                <a:spcAft>
                  <a:spcPct val="0"/>
                </a:spcAft>
                <a:defRPr>
                  <a:solidFill>
                    <a:schemeClr val="tx1"/>
                  </a:solidFill>
                  <a:latin typeface="Calibri" pitchFamily="34" charset="0"/>
                  <a:ea typeface="微软雅黑 Light" pitchFamily="2" charset="-122"/>
                </a:defRPr>
              </a:lvl7pPr>
              <a:lvl8pPr marL="3429000" indent="-228600" eaLnBrk="0" fontAlgn="base" hangingPunct="0">
                <a:spcBef>
                  <a:spcPct val="0"/>
                </a:spcBef>
                <a:spcAft>
                  <a:spcPct val="0"/>
                </a:spcAft>
                <a:defRPr>
                  <a:solidFill>
                    <a:schemeClr val="tx1"/>
                  </a:solidFill>
                  <a:latin typeface="Calibri" pitchFamily="34" charset="0"/>
                  <a:ea typeface="微软雅黑 Light" pitchFamily="2" charset="-122"/>
                </a:defRPr>
              </a:lvl8pPr>
              <a:lvl9pPr marL="3886200" indent="-228600" eaLnBrk="0" fontAlgn="base" hangingPunct="0">
                <a:spcBef>
                  <a:spcPct val="0"/>
                </a:spcBef>
                <a:spcAft>
                  <a:spcPct val="0"/>
                </a:spcAft>
                <a:defRPr>
                  <a:solidFill>
                    <a:schemeClr val="tx1"/>
                  </a:solidFill>
                  <a:latin typeface="Calibri" pitchFamily="34" charset="0"/>
                  <a:ea typeface="微软雅黑 Light" pitchFamily="2" charset="-122"/>
                </a:defRPr>
              </a:lvl9pPr>
            </a:lstStyle>
            <a:p>
              <a:r>
                <a:rPr lang="zh-CN" altLang="en-US" sz="1960" dirty="0">
                  <a:solidFill>
                    <a:srgbClr val="3C3C3C"/>
                  </a:solidFill>
                  <a:latin typeface="微软雅黑" panose="020B0503020204020204" pitchFamily="34" charset="-122"/>
                  <a:ea typeface="微软雅黑" panose="020B0503020204020204" pitchFamily="34" charset="-122"/>
                </a:rPr>
                <a:t>单击添加标</a:t>
              </a:r>
              <a:endParaRPr lang="zh-CN" altLang="en-US" sz="2100" dirty="0">
                <a:solidFill>
                  <a:schemeClr val="tx1">
                    <a:lumMod val="85000"/>
                    <a:lumOff val="15000"/>
                  </a:schemeClr>
                </a:solidFill>
                <a:latin typeface="微软雅黑" pitchFamily="34" charset="-122"/>
                <a:ea typeface="微软雅黑" pitchFamily="34" charset="-122"/>
              </a:endParaRPr>
            </a:p>
          </p:txBody>
        </p:sp>
      </p:grpSp>
      <p:grpSp>
        <p:nvGrpSpPr>
          <p:cNvPr id="54" name="组合 69">
            <a:extLst>
              <a:ext uri="{FF2B5EF4-FFF2-40B4-BE49-F238E27FC236}">
                <a16:creationId xmlns="" xmlns:a16="http://schemas.microsoft.com/office/drawing/2014/main" id="{78C58FFC-60A8-458B-9045-68E45A1E2122}"/>
              </a:ext>
            </a:extLst>
          </p:cNvPr>
          <p:cNvGrpSpPr>
            <a:grpSpLocks/>
          </p:cNvGrpSpPr>
          <p:nvPr/>
        </p:nvGrpSpPr>
        <p:grpSpPr bwMode="auto">
          <a:xfrm>
            <a:off x="1868672" y="5593830"/>
            <a:ext cx="4242653" cy="1027543"/>
            <a:chOff x="0" y="0"/>
            <a:chExt cx="4105085" cy="999468"/>
          </a:xfrm>
        </p:grpSpPr>
        <p:sp>
          <p:nvSpPr>
            <p:cNvPr id="55" name="矩形 47">
              <a:extLst>
                <a:ext uri="{FF2B5EF4-FFF2-40B4-BE49-F238E27FC236}">
                  <a16:creationId xmlns="" xmlns:a16="http://schemas.microsoft.com/office/drawing/2014/main" id="{A751B0C8-A5DF-41AD-A376-E1ECB4B18C56}"/>
                </a:ext>
              </a:extLst>
            </p:cNvPr>
            <p:cNvSpPr>
              <a:spLocks noChangeArrowheads="1"/>
            </p:cNvSpPr>
            <p:nvPr/>
          </p:nvSpPr>
          <p:spPr bwMode="auto">
            <a:xfrm>
              <a:off x="0" y="364810"/>
              <a:ext cx="4105085" cy="634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请在此处输入您的文本请在此处输入您的文本</a:t>
              </a:r>
              <a:endParaRPr lang="en-US" altLang="zh-CN"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a:lnSpc>
                  <a:spcPct val="130000"/>
                </a:lnSpc>
                <a:defRPr/>
              </a:pPr>
              <a:endParaRPr lang="en-US" altLang="zh-CN"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p:txBody>
        </p:sp>
        <p:sp>
          <p:nvSpPr>
            <p:cNvPr id="60" name="文本框 52">
              <a:extLst>
                <a:ext uri="{FF2B5EF4-FFF2-40B4-BE49-F238E27FC236}">
                  <a16:creationId xmlns="" xmlns:a16="http://schemas.microsoft.com/office/drawing/2014/main" id="{EA0FA998-04E1-49A9-8FFB-D85AC685FBB9}"/>
                </a:ext>
              </a:extLst>
            </p:cNvPr>
            <p:cNvSpPr txBox="1">
              <a:spLocks noChangeArrowheads="1"/>
            </p:cNvSpPr>
            <p:nvPr/>
          </p:nvSpPr>
          <p:spPr bwMode="auto">
            <a:xfrm>
              <a:off x="2708851" y="0"/>
              <a:ext cx="1396234" cy="383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Light" pitchFamily="2" charset="-122"/>
                </a:defRPr>
              </a:lvl1pPr>
              <a:lvl2pPr marL="742950" indent="-285750">
                <a:defRPr>
                  <a:solidFill>
                    <a:schemeClr val="tx1"/>
                  </a:solidFill>
                  <a:latin typeface="Calibri" pitchFamily="34" charset="0"/>
                  <a:ea typeface="微软雅黑 Light" pitchFamily="2" charset="-122"/>
                </a:defRPr>
              </a:lvl2pPr>
              <a:lvl3pPr marL="1143000" indent="-228600">
                <a:defRPr>
                  <a:solidFill>
                    <a:schemeClr val="tx1"/>
                  </a:solidFill>
                  <a:latin typeface="Calibri" pitchFamily="34" charset="0"/>
                  <a:ea typeface="微软雅黑 Light" pitchFamily="2" charset="-122"/>
                </a:defRPr>
              </a:lvl3pPr>
              <a:lvl4pPr marL="1600200" indent="-228600">
                <a:defRPr>
                  <a:solidFill>
                    <a:schemeClr val="tx1"/>
                  </a:solidFill>
                  <a:latin typeface="Calibri" pitchFamily="34" charset="0"/>
                  <a:ea typeface="微软雅黑 Light" pitchFamily="2" charset="-122"/>
                </a:defRPr>
              </a:lvl4pPr>
              <a:lvl5pPr marL="2057400" indent="-228600">
                <a:defRPr>
                  <a:solidFill>
                    <a:schemeClr val="tx1"/>
                  </a:solidFill>
                  <a:latin typeface="Calibri" pitchFamily="34" charset="0"/>
                  <a:ea typeface="微软雅黑 Light" pitchFamily="2" charset="-122"/>
                </a:defRPr>
              </a:lvl5pPr>
              <a:lvl6pPr marL="2514600" indent="-228600" eaLnBrk="0" fontAlgn="base" hangingPunct="0">
                <a:spcBef>
                  <a:spcPct val="0"/>
                </a:spcBef>
                <a:spcAft>
                  <a:spcPct val="0"/>
                </a:spcAft>
                <a:defRPr>
                  <a:solidFill>
                    <a:schemeClr val="tx1"/>
                  </a:solidFill>
                  <a:latin typeface="Calibri" pitchFamily="34" charset="0"/>
                  <a:ea typeface="微软雅黑 Light" pitchFamily="2" charset="-122"/>
                </a:defRPr>
              </a:lvl6pPr>
              <a:lvl7pPr marL="2971800" indent="-228600" eaLnBrk="0" fontAlgn="base" hangingPunct="0">
                <a:spcBef>
                  <a:spcPct val="0"/>
                </a:spcBef>
                <a:spcAft>
                  <a:spcPct val="0"/>
                </a:spcAft>
                <a:defRPr>
                  <a:solidFill>
                    <a:schemeClr val="tx1"/>
                  </a:solidFill>
                  <a:latin typeface="Calibri" pitchFamily="34" charset="0"/>
                  <a:ea typeface="微软雅黑 Light" pitchFamily="2" charset="-122"/>
                </a:defRPr>
              </a:lvl7pPr>
              <a:lvl8pPr marL="3429000" indent="-228600" eaLnBrk="0" fontAlgn="base" hangingPunct="0">
                <a:spcBef>
                  <a:spcPct val="0"/>
                </a:spcBef>
                <a:spcAft>
                  <a:spcPct val="0"/>
                </a:spcAft>
                <a:defRPr>
                  <a:solidFill>
                    <a:schemeClr val="tx1"/>
                  </a:solidFill>
                  <a:latin typeface="Calibri" pitchFamily="34" charset="0"/>
                  <a:ea typeface="微软雅黑 Light" pitchFamily="2" charset="-122"/>
                </a:defRPr>
              </a:lvl8pPr>
              <a:lvl9pPr marL="3886200" indent="-228600" eaLnBrk="0" fontAlgn="base" hangingPunct="0">
                <a:spcBef>
                  <a:spcPct val="0"/>
                </a:spcBef>
                <a:spcAft>
                  <a:spcPct val="0"/>
                </a:spcAft>
                <a:defRPr>
                  <a:solidFill>
                    <a:schemeClr val="tx1"/>
                  </a:solidFill>
                  <a:latin typeface="Calibri" pitchFamily="34" charset="0"/>
                  <a:ea typeface="微软雅黑 Light" pitchFamily="2" charset="-122"/>
                </a:defRPr>
              </a:lvl9pPr>
            </a:lstStyle>
            <a:p>
              <a:pPr algn="r"/>
              <a:r>
                <a:rPr lang="zh-CN" altLang="en-US" sz="1960" dirty="0">
                  <a:solidFill>
                    <a:srgbClr val="3C3C3C"/>
                  </a:solidFill>
                  <a:latin typeface="微软雅黑" panose="020B0503020204020204" pitchFamily="34" charset="-122"/>
                  <a:ea typeface="微软雅黑" panose="020B0503020204020204" pitchFamily="34" charset="-122"/>
                </a:rPr>
                <a:t>单击添加标</a:t>
              </a:r>
              <a:endParaRPr lang="zh-CN" altLang="en-US" sz="2100" dirty="0">
                <a:solidFill>
                  <a:schemeClr val="tx1">
                    <a:lumMod val="85000"/>
                    <a:lumOff val="15000"/>
                  </a:schemeClr>
                </a:solidFill>
                <a:latin typeface="微软雅黑" pitchFamily="34" charset="-122"/>
                <a:ea typeface="微软雅黑" pitchFamily="34" charset="-122"/>
              </a:endParaRPr>
            </a:p>
          </p:txBody>
        </p:sp>
      </p:grpSp>
      <p:grpSp>
        <p:nvGrpSpPr>
          <p:cNvPr id="61" name="组合 70">
            <a:extLst>
              <a:ext uri="{FF2B5EF4-FFF2-40B4-BE49-F238E27FC236}">
                <a16:creationId xmlns="" xmlns:a16="http://schemas.microsoft.com/office/drawing/2014/main" id="{36E67821-1C91-427B-ABB3-473B1FD0CA4B}"/>
              </a:ext>
            </a:extLst>
          </p:cNvPr>
          <p:cNvGrpSpPr>
            <a:grpSpLocks/>
          </p:cNvGrpSpPr>
          <p:nvPr/>
        </p:nvGrpSpPr>
        <p:grpSpPr bwMode="auto">
          <a:xfrm>
            <a:off x="1082812" y="3018227"/>
            <a:ext cx="2716873" cy="1583663"/>
            <a:chOff x="0" y="0"/>
            <a:chExt cx="2628674" cy="1539791"/>
          </a:xfrm>
        </p:grpSpPr>
        <p:sp>
          <p:nvSpPr>
            <p:cNvPr id="63" name="矩形 48">
              <a:extLst>
                <a:ext uri="{FF2B5EF4-FFF2-40B4-BE49-F238E27FC236}">
                  <a16:creationId xmlns="" xmlns:a16="http://schemas.microsoft.com/office/drawing/2014/main" id="{E4FE7F79-9B31-486F-9E52-25772D5EA0EA}"/>
                </a:ext>
              </a:extLst>
            </p:cNvPr>
            <p:cNvSpPr>
              <a:spLocks noChangeArrowheads="1"/>
            </p:cNvSpPr>
            <p:nvPr/>
          </p:nvSpPr>
          <p:spPr bwMode="auto">
            <a:xfrm>
              <a:off x="0" y="360745"/>
              <a:ext cx="2627967" cy="117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请在此处输入您的文本请在此处输入您的文本</a:t>
              </a:r>
              <a:endParaRPr lang="en-US" altLang="zh-CN"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a:lnSpc>
                  <a:spcPct val="13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a:lnSpc>
                  <a:spcPct val="130000"/>
                </a:lnSpc>
                <a:defRPr/>
              </a:pPr>
              <a:endParaRPr lang="en-US" altLang="zh-CN" sz="140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p:txBody>
        </p:sp>
        <p:sp>
          <p:nvSpPr>
            <p:cNvPr id="64" name="文本框 53">
              <a:extLst>
                <a:ext uri="{FF2B5EF4-FFF2-40B4-BE49-F238E27FC236}">
                  <a16:creationId xmlns="" xmlns:a16="http://schemas.microsoft.com/office/drawing/2014/main" id="{599A26DB-E103-470C-BD84-A0A1AA5843AC}"/>
                </a:ext>
              </a:extLst>
            </p:cNvPr>
            <p:cNvSpPr txBox="1">
              <a:spLocks noChangeArrowheads="1"/>
            </p:cNvSpPr>
            <p:nvPr/>
          </p:nvSpPr>
          <p:spPr bwMode="auto">
            <a:xfrm>
              <a:off x="1232495" y="0"/>
              <a:ext cx="1396179" cy="38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Light" pitchFamily="2" charset="-122"/>
                </a:defRPr>
              </a:lvl1pPr>
              <a:lvl2pPr marL="742950" indent="-285750">
                <a:defRPr>
                  <a:solidFill>
                    <a:schemeClr val="tx1"/>
                  </a:solidFill>
                  <a:latin typeface="Calibri" pitchFamily="34" charset="0"/>
                  <a:ea typeface="微软雅黑 Light" pitchFamily="2" charset="-122"/>
                </a:defRPr>
              </a:lvl2pPr>
              <a:lvl3pPr marL="1143000" indent="-228600">
                <a:defRPr>
                  <a:solidFill>
                    <a:schemeClr val="tx1"/>
                  </a:solidFill>
                  <a:latin typeface="Calibri" pitchFamily="34" charset="0"/>
                  <a:ea typeface="微软雅黑 Light" pitchFamily="2" charset="-122"/>
                </a:defRPr>
              </a:lvl3pPr>
              <a:lvl4pPr marL="1600200" indent="-228600">
                <a:defRPr>
                  <a:solidFill>
                    <a:schemeClr val="tx1"/>
                  </a:solidFill>
                  <a:latin typeface="Calibri" pitchFamily="34" charset="0"/>
                  <a:ea typeface="微软雅黑 Light" pitchFamily="2" charset="-122"/>
                </a:defRPr>
              </a:lvl4pPr>
              <a:lvl5pPr marL="2057400" indent="-228600">
                <a:defRPr>
                  <a:solidFill>
                    <a:schemeClr val="tx1"/>
                  </a:solidFill>
                  <a:latin typeface="Calibri" pitchFamily="34" charset="0"/>
                  <a:ea typeface="微软雅黑 Light" pitchFamily="2" charset="-122"/>
                </a:defRPr>
              </a:lvl5pPr>
              <a:lvl6pPr marL="2514600" indent="-228600" eaLnBrk="0" fontAlgn="base" hangingPunct="0">
                <a:spcBef>
                  <a:spcPct val="0"/>
                </a:spcBef>
                <a:spcAft>
                  <a:spcPct val="0"/>
                </a:spcAft>
                <a:defRPr>
                  <a:solidFill>
                    <a:schemeClr val="tx1"/>
                  </a:solidFill>
                  <a:latin typeface="Calibri" pitchFamily="34" charset="0"/>
                  <a:ea typeface="微软雅黑 Light" pitchFamily="2" charset="-122"/>
                </a:defRPr>
              </a:lvl6pPr>
              <a:lvl7pPr marL="2971800" indent="-228600" eaLnBrk="0" fontAlgn="base" hangingPunct="0">
                <a:spcBef>
                  <a:spcPct val="0"/>
                </a:spcBef>
                <a:spcAft>
                  <a:spcPct val="0"/>
                </a:spcAft>
                <a:defRPr>
                  <a:solidFill>
                    <a:schemeClr val="tx1"/>
                  </a:solidFill>
                  <a:latin typeface="Calibri" pitchFamily="34" charset="0"/>
                  <a:ea typeface="微软雅黑 Light" pitchFamily="2" charset="-122"/>
                </a:defRPr>
              </a:lvl7pPr>
              <a:lvl8pPr marL="3429000" indent="-228600" eaLnBrk="0" fontAlgn="base" hangingPunct="0">
                <a:spcBef>
                  <a:spcPct val="0"/>
                </a:spcBef>
                <a:spcAft>
                  <a:spcPct val="0"/>
                </a:spcAft>
                <a:defRPr>
                  <a:solidFill>
                    <a:schemeClr val="tx1"/>
                  </a:solidFill>
                  <a:latin typeface="Calibri" pitchFamily="34" charset="0"/>
                  <a:ea typeface="微软雅黑 Light" pitchFamily="2" charset="-122"/>
                </a:defRPr>
              </a:lvl8pPr>
              <a:lvl9pPr marL="3886200" indent="-228600" eaLnBrk="0" fontAlgn="base" hangingPunct="0">
                <a:spcBef>
                  <a:spcPct val="0"/>
                </a:spcBef>
                <a:spcAft>
                  <a:spcPct val="0"/>
                </a:spcAft>
                <a:defRPr>
                  <a:solidFill>
                    <a:schemeClr val="tx1"/>
                  </a:solidFill>
                  <a:latin typeface="Calibri" pitchFamily="34" charset="0"/>
                  <a:ea typeface="微软雅黑 Light" pitchFamily="2" charset="-122"/>
                </a:defRPr>
              </a:lvl9pPr>
            </a:lstStyle>
            <a:p>
              <a:pPr algn="r"/>
              <a:r>
                <a:rPr lang="zh-CN" altLang="en-US" sz="1960" dirty="0">
                  <a:solidFill>
                    <a:srgbClr val="3C3C3C"/>
                  </a:solidFill>
                  <a:latin typeface="微软雅黑" panose="020B0503020204020204" pitchFamily="34" charset="-122"/>
                  <a:ea typeface="微软雅黑" panose="020B0503020204020204" pitchFamily="34" charset="-122"/>
                </a:rPr>
                <a:t>单击添加标</a:t>
              </a:r>
              <a:endParaRPr lang="zh-CN" altLang="en-US" sz="2100" dirty="0">
                <a:solidFill>
                  <a:schemeClr val="tx1">
                    <a:lumMod val="85000"/>
                    <a:lumOff val="15000"/>
                  </a:schemeClr>
                </a:solidFill>
                <a:latin typeface="微软雅黑" pitchFamily="34" charset="-122"/>
                <a:ea typeface="微软雅黑" pitchFamily="34" charset="-122"/>
              </a:endParaRPr>
            </a:p>
          </p:txBody>
        </p:sp>
      </p:grpSp>
      <p:grpSp>
        <p:nvGrpSpPr>
          <p:cNvPr id="66" name="组合 66">
            <a:extLst>
              <a:ext uri="{FF2B5EF4-FFF2-40B4-BE49-F238E27FC236}">
                <a16:creationId xmlns="" xmlns:a16="http://schemas.microsoft.com/office/drawing/2014/main" id="{0EA62C9F-1CCF-4B03-8180-881E36AA7798}"/>
              </a:ext>
            </a:extLst>
          </p:cNvPr>
          <p:cNvGrpSpPr>
            <a:grpSpLocks/>
          </p:cNvGrpSpPr>
          <p:nvPr/>
        </p:nvGrpSpPr>
        <p:grpSpPr bwMode="auto">
          <a:xfrm>
            <a:off x="4031015" y="1339268"/>
            <a:ext cx="4537964" cy="4520778"/>
            <a:chOff x="0" y="0"/>
            <a:chExt cx="4392474" cy="4393594"/>
          </a:xfrm>
        </p:grpSpPr>
        <p:grpSp>
          <p:nvGrpSpPr>
            <p:cNvPr id="67" name="组合 44">
              <a:extLst>
                <a:ext uri="{FF2B5EF4-FFF2-40B4-BE49-F238E27FC236}">
                  <a16:creationId xmlns="" xmlns:a16="http://schemas.microsoft.com/office/drawing/2014/main" id="{C03FB9A7-F9C2-4142-A65B-567080DF1994}"/>
                </a:ext>
              </a:extLst>
            </p:cNvPr>
            <p:cNvGrpSpPr>
              <a:grpSpLocks/>
            </p:cNvGrpSpPr>
            <p:nvPr/>
          </p:nvGrpSpPr>
          <p:grpSpPr bwMode="auto">
            <a:xfrm>
              <a:off x="0" y="0"/>
              <a:ext cx="4392474" cy="4393594"/>
              <a:chOff x="0" y="0"/>
              <a:chExt cx="4392474" cy="4393594"/>
            </a:xfrm>
          </p:grpSpPr>
          <p:grpSp>
            <p:nvGrpSpPr>
              <p:cNvPr id="76" name="组合 30">
                <a:extLst>
                  <a:ext uri="{FF2B5EF4-FFF2-40B4-BE49-F238E27FC236}">
                    <a16:creationId xmlns="" xmlns:a16="http://schemas.microsoft.com/office/drawing/2014/main" id="{DF77BA36-47EE-4F1B-90CE-84C05541D990}"/>
                  </a:ext>
                </a:extLst>
              </p:cNvPr>
              <p:cNvGrpSpPr>
                <a:grpSpLocks/>
              </p:cNvGrpSpPr>
              <p:nvPr/>
            </p:nvGrpSpPr>
            <p:grpSpPr bwMode="auto">
              <a:xfrm>
                <a:off x="0" y="0"/>
                <a:ext cx="4392474" cy="4393594"/>
                <a:chOff x="0" y="0"/>
                <a:chExt cx="4392474" cy="4393594"/>
              </a:xfrm>
            </p:grpSpPr>
            <p:sp>
              <p:nvSpPr>
                <p:cNvPr id="78" name="Freeform 5">
                  <a:extLst>
                    <a:ext uri="{FF2B5EF4-FFF2-40B4-BE49-F238E27FC236}">
                      <a16:creationId xmlns="" xmlns:a16="http://schemas.microsoft.com/office/drawing/2014/main" id="{F17C2FB7-A585-45CB-88A8-8639C04ADC30}"/>
                    </a:ext>
                  </a:extLst>
                </p:cNvPr>
                <p:cNvSpPr>
                  <a:spLocks/>
                </p:cNvSpPr>
                <p:nvPr/>
              </p:nvSpPr>
              <p:spPr bwMode="auto">
                <a:xfrm rot="2700000">
                  <a:off x="1722485" y="615110"/>
                  <a:ext cx="1941774" cy="711551"/>
                </a:xfrm>
                <a:custGeom>
                  <a:avLst/>
                  <a:gdLst>
                    <a:gd name="T0" fmla="*/ 2147483647 w 821"/>
                    <a:gd name="T1" fmla="*/ 2147483647 h 301"/>
                    <a:gd name="T2" fmla="*/ 0 w 821"/>
                    <a:gd name="T3" fmla="*/ 2147483647 h 301"/>
                    <a:gd name="T4" fmla="*/ 2147483647 w 821"/>
                    <a:gd name="T5" fmla="*/ 2147483647 h 301"/>
                    <a:gd name="T6" fmla="*/ 2147483647 w 821"/>
                    <a:gd name="T7" fmla="*/ 0 h 301"/>
                    <a:gd name="T8" fmla="*/ 2147483647 w 821"/>
                    <a:gd name="T9" fmla="*/ 0 h 301"/>
                    <a:gd name="T10" fmla="*/ 2147483647 w 821"/>
                    <a:gd name="T11" fmla="*/ 2147483647 h 3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21" h="301">
                      <a:moveTo>
                        <a:pt x="282" y="20"/>
                      </a:moveTo>
                      <a:cubicBezTo>
                        <a:pt x="0" y="301"/>
                        <a:pt x="0" y="301"/>
                        <a:pt x="0" y="301"/>
                      </a:cubicBezTo>
                      <a:cubicBezTo>
                        <a:pt x="821" y="301"/>
                        <a:pt x="821" y="301"/>
                        <a:pt x="821" y="301"/>
                      </a:cubicBezTo>
                      <a:cubicBezTo>
                        <a:pt x="821" y="0"/>
                        <a:pt x="821" y="0"/>
                        <a:pt x="821" y="0"/>
                      </a:cubicBezTo>
                      <a:cubicBezTo>
                        <a:pt x="328" y="0"/>
                        <a:pt x="328" y="0"/>
                        <a:pt x="328" y="0"/>
                      </a:cubicBezTo>
                      <a:cubicBezTo>
                        <a:pt x="302" y="7"/>
                        <a:pt x="290" y="15"/>
                        <a:pt x="282" y="20"/>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3158"/>
                </a:p>
              </p:txBody>
            </p:sp>
            <p:sp>
              <p:nvSpPr>
                <p:cNvPr id="79" name="Freeform 6">
                  <a:extLst>
                    <a:ext uri="{FF2B5EF4-FFF2-40B4-BE49-F238E27FC236}">
                      <a16:creationId xmlns="" xmlns:a16="http://schemas.microsoft.com/office/drawing/2014/main" id="{FEA5DADB-04E2-4B64-9E3B-61B6A1A836CF}"/>
                    </a:ext>
                  </a:extLst>
                </p:cNvPr>
                <p:cNvSpPr>
                  <a:spLocks/>
                </p:cNvSpPr>
                <p:nvPr/>
              </p:nvSpPr>
              <p:spPr bwMode="auto">
                <a:xfrm rot="2700000">
                  <a:off x="3064311" y="1725311"/>
                  <a:ext cx="714549" cy="1941775"/>
                </a:xfrm>
                <a:custGeom>
                  <a:avLst/>
                  <a:gdLst>
                    <a:gd name="T0" fmla="*/ 2147483647 w 302"/>
                    <a:gd name="T1" fmla="*/ 2147483647 h 821"/>
                    <a:gd name="T2" fmla="*/ 0 w 302"/>
                    <a:gd name="T3" fmla="*/ 0 h 821"/>
                    <a:gd name="T4" fmla="*/ 0 w 302"/>
                    <a:gd name="T5" fmla="*/ 2147483647 h 821"/>
                    <a:gd name="T6" fmla="*/ 2147483647 w 302"/>
                    <a:gd name="T7" fmla="*/ 2147483647 h 821"/>
                    <a:gd name="T8" fmla="*/ 2147483647 w 302"/>
                    <a:gd name="T9" fmla="*/ 2147483647 h 821"/>
                    <a:gd name="T10" fmla="*/ 2147483647 w 302"/>
                    <a:gd name="T11" fmla="*/ 2147483647 h 8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2" h="821">
                      <a:moveTo>
                        <a:pt x="282" y="282"/>
                      </a:moveTo>
                      <a:cubicBezTo>
                        <a:pt x="0" y="0"/>
                        <a:pt x="0" y="0"/>
                        <a:pt x="0" y="0"/>
                      </a:cubicBezTo>
                      <a:cubicBezTo>
                        <a:pt x="0" y="821"/>
                        <a:pt x="0" y="821"/>
                        <a:pt x="0" y="821"/>
                      </a:cubicBezTo>
                      <a:cubicBezTo>
                        <a:pt x="302" y="821"/>
                        <a:pt x="302" y="821"/>
                        <a:pt x="302" y="821"/>
                      </a:cubicBezTo>
                      <a:cubicBezTo>
                        <a:pt x="302" y="328"/>
                        <a:pt x="302" y="328"/>
                        <a:pt x="302" y="328"/>
                      </a:cubicBezTo>
                      <a:cubicBezTo>
                        <a:pt x="295" y="301"/>
                        <a:pt x="286" y="290"/>
                        <a:pt x="282" y="282"/>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3158"/>
                </a:p>
              </p:txBody>
            </p:sp>
            <p:sp>
              <p:nvSpPr>
                <p:cNvPr id="80" name="Freeform 7">
                  <a:extLst>
                    <a:ext uri="{FF2B5EF4-FFF2-40B4-BE49-F238E27FC236}">
                      <a16:creationId xmlns="" xmlns:a16="http://schemas.microsoft.com/office/drawing/2014/main" id="{D5ABE3C1-1F2A-4D85-822B-5834CE190021}"/>
                    </a:ext>
                  </a:extLst>
                </p:cNvPr>
                <p:cNvSpPr>
                  <a:spLocks/>
                </p:cNvSpPr>
                <p:nvPr/>
              </p:nvSpPr>
              <p:spPr bwMode="auto">
                <a:xfrm rot="2700000">
                  <a:off x="2580127" y="1261992"/>
                  <a:ext cx="1863824" cy="1076321"/>
                </a:xfrm>
                <a:custGeom>
                  <a:avLst/>
                  <a:gdLst>
                    <a:gd name="T0" fmla="*/ 2147483647 w 788"/>
                    <a:gd name="T1" fmla="*/ 2147483647 h 455"/>
                    <a:gd name="T2" fmla="*/ 2147483647 w 788"/>
                    <a:gd name="T3" fmla="*/ 2147483647 h 455"/>
                    <a:gd name="T4" fmla="*/ 2147483647 w 788"/>
                    <a:gd name="T5" fmla="*/ 2147483647 h 455"/>
                    <a:gd name="T6" fmla="*/ 2147483647 w 788"/>
                    <a:gd name="T7" fmla="*/ 2147483647 h 455"/>
                    <a:gd name="T8" fmla="*/ 2147483647 w 788"/>
                    <a:gd name="T9" fmla="*/ 2147483647 h 455"/>
                    <a:gd name="T10" fmla="*/ 2147483647 w 788"/>
                    <a:gd name="T11" fmla="*/ 2147483647 h 455"/>
                    <a:gd name="T12" fmla="*/ 2147483647 w 788"/>
                    <a:gd name="T13" fmla="*/ 2147483647 h 455"/>
                    <a:gd name="T14" fmla="*/ 2147483647 w 788"/>
                    <a:gd name="T15" fmla="*/ 2147483647 h 455"/>
                    <a:gd name="T16" fmla="*/ 2147483647 w 788"/>
                    <a:gd name="T17" fmla="*/ 2147483647 h 455"/>
                    <a:gd name="T18" fmla="*/ 2147483647 w 788"/>
                    <a:gd name="T19" fmla="*/ 2147483647 h 455"/>
                    <a:gd name="T20" fmla="*/ 2147483647 w 788"/>
                    <a:gd name="T21" fmla="*/ 2147483647 h 455"/>
                    <a:gd name="T22" fmla="*/ 2147483647 w 788"/>
                    <a:gd name="T23" fmla="*/ 2147483647 h 455"/>
                    <a:gd name="T24" fmla="*/ 2147483647 w 788"/>
                    <a:gd name="T25" fmla="*/ 2147483647 h 455"/>
                    <a:gd name="T26" fmla="*/ 2147483647 w 788"/>
                    <a:gd name="T27" fmla="*/ 2147483647 h 4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88" h="455">
                      <a:moveTo>
                        <a:pt x="492" y="94"/>
                      </a:moveTo>
                      <a:cubicBezTo>
                        <a:pt x="477" y="78"/>
                        <a:pt x="445" y="75"/>
                        <a:pt x="418" y="75"/>
                      </a:cubicBezTo>
                      <a:cubicBezTo>
                        <a:pt x="241" y="75"/>
                        <a:pt x="241" y="75"/>
                        <a:pt x="241" y="75"/>
                      </a:cubicBezTo>
                      <a:cubicBezTo>
                        <a:pt x="241" y="29"/>
                        <a:pt x="241" y="29"/>
                        <a:pt x="241" y="29"/>
                      </a:cubicBezTo>
                      <a:cubicBezTo>
                        <a:pt x="241" y="12"/>
                        <a:pt x="222" y="0"/>
                        <a:pt x="207" y="12"/>
                      </a:cubicBezTo>
                      <a:cubicBezTo>
                        <a:pt x="16" y="202"/>
                        <a:pt x="16" y="202"/>
                        <a:pt x="16" y="202"/>
                      </a:cubicBezTo>
                      <a:cubicBezTo>
                        <a:pt x="0" y="216"/>
                        <a:pt x="0" y="238"/>
                        <a:pt x="16" y="252"/>
                      </a:cubicBezTo>
                      <a:cubicBezTo>
                        <a:pt x="207" y="442"/>
                        <a:pt x="207" y="442"/>
                        <a:pt x="207" y="442"/>
                      </a:cubicBezTo>
                      <a:cubicBezTo>
                        <a:pt x="222" y="455"/>
                        <a:pt x="241" y="444"/>
                        <a:pt x="241" y="426"/>
                      </a:cubicBezTo>
                      <a:cubicBezTo>
                        <a:pt x="241" y="381"/>
                        <a:pt x="241" y="381"/>
                        <a:pt x="241" y="381"/>
                      </a:cubicBezTo>
                      <a:cubicBezTo>
                        <a:pt x="241" y="381"/>
                        <a:pt x="633" y="381"/>
                        <a:pt x="683" y="381"/>
                      </a:cubicBezTo>
                      <a:cubicBezTo>
                        <a:pt x="739" y="381"/>
                        <a:pt x="784" y="411"/>
                        <a:pt x="784" y="446"/>
                      </a:cubicBezTo>
                      <a:cubicBezTo>
                        <a:pt x="784" y="446"/>
                        <a:pt x="788" y="421"/>
                        <a:pt x="763" y="390"/>
                      </a:cubicBezTo>
                      <a:cubicBezTo>
                        <a:pt x="750" y="375"/>
                        <a:pt x="492" y="94"/>
                        <a:pt x="492" y="94"/>
                      </a:cubicBezTo>
                      <a:close/>
                    </a:path>
                  </a:pathLst>
                </a:custGeom>
                <a:solidFill>
                  <a:srgbClr val="004A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3158"/>
                </a:p>
              </p:txBody>
            </p:sp>
            <p:sp>
              <p:nvSpPr>
                <p:cNvPr id="81" name="Freeform 8">
                  <a:extLst>
                    <a:ext uri="{FF2B5EF4-FFF2-40B4-BE49-F238E27FC236}">
                      <a16:creationId xmlns="" xmlns:a16="http://schemas.microsoft.com/office/drawing/2014/main" id="{24627881-F178-4A3B-B17F-DA12F779B902}"/>
                    </a:ext>
                  </a:extLst>
                </p:cNvPr>
                <p:cNvSpPr>
                  <a:spLocks/>
                </p:cNvSpPr>
                <p:nvPr/>
              </p:nvSpPr>
              <p:spPr bwMode="auto">
                <a:xfrm rot="2700000">
                  <a:off x="730626" y="3067930"/>
                  <a:ext cx="1939775" cy="711551"/>
                </a:xfrm>
                <a:custGeom>
                  <a:avLst/>
                  <a:gdLst>
                    <a:gd name="T0" fmla="*/ 2147483647 w 820"/>
                    <a:gd name="T1" fmla="*/ 2147483647 h 301"/>
                    <a:gd name="T2" fmla="*/ 2147483647 w 820"/>
                    <a:gd name="T3" fmla="*/ 0 h 301"/>
                    <a:gd name="T4" fmla="*/ 0 w 820"/>
                    <a:gd name="T5" fmla="*/ 0 h 301"/>
                    <a:gd name="T6" fmla="*/ 0 w 820"/>
                    <a:gd name="T7" fmla="*/ 2147483647 h 301"/>
                    <a:gd name="T8" fmla="*/ 2147483647 w 820"/>
                    <a:gd name="T9" fmla="*/ 2147483647 h 301"/>
                    <a:gd name="T10" fmla="*/ 2147483647 w 820"/>
                    <a:gd name="T11" fmla="*/ 2147483647 h 3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20" h="301">
                      <a:moveTo>
                        <a:pt x="539" y="282"/>
                      </a:moveTo>
                      <a:cubicBezTo>
                        <a:pt x="820" y="0"/>
                        <a:pt x="820" y="0"/>
                        <a:pt x="820" y="0"/>
                      </a:cubicBezTo>
                      <a:cubicBezTo>
                        <a:pt x="0" y="0"/>
                        <a:pt x="0" y="0"/>
                        <a:pt x="0" y="0"/>
                      </a:cubicBezTo>
                      <a:cubicBezTo>
                        <a:pt x="0" y="301"/>
                        <a:pt x="0" y="301"/>
                        <a:pt x="0" y="301"/>
                      </a:cubicBezTo>
                      <a:cubicBezTo>
                        <a:pt x="493" y="301"/>
                        <a:pt x="493" y="301"/>
                        <a:pt x="493" y="301"/>
                      </a:cubicBezTo>
                      <a:cubicBezTo>
                        <a:pt x="519" y="294"/>
                        <a:pt x="531" y="286"/>
                        <a:pt x="539" y="282"/>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3158"/>
                </a:p>
              </p:txBody>
            </p:sp>
            <p:sp>
              <p:nvSpPr>
                <p:cNvPr id="82" name="Freeform 9">
                  <a:extLst>
                    <a:ext uri="{FF2B5EF4-FFF2-40B4-BE49-F238E27FC236}">
                      <a16:creationId xmlns="" xmlns:a16="http://schemas.microsoft.com/office/drawing/2014/main" id="{12A29A1D-D62E-4278-B15C-D0C0AD7F1150}"/>
                    </a:ext>
                  </a:extLst>
                </p:cNvPr>
                <p:cNvSpPr>
                  <a:spLocks/>
                </p:cNvSpPr>
                <p:nvPr/>
              </p:nvSpPr>
              <p:spPr bwMode="auto">
                <a:xfrm rot="2700000">
                  <a:off x="2052721" y="2581222"/>
                  <a:ext cx="1081317" cy="1870820"/>
                </a:xfrm>
                <a:custGeom>
                  <a:avLst/>
                  <a:gdLst>
                    <a:gd name="T0" fmla="*/ 2147483647 w 457"/>
                    <a:gd name="T1" fmla="*/ 2147483647 h 791"/>
                    <a:gd name="T2" fmla="*/ 2147483647 w 457"/>
                    <a:gd name="T3" fmla="*/ 2147483647 h 791"/>
                    <a:gd name="T4" fmla="*/ 2147483647 w 457"/>
                    <a:gd name="T5" fmla="*/ 2147483647 h 791"/>
                    <a:gd name="T6" fmla="*/ 2147483647 w 457"/>
                    <a:gd name="T7" fmla="*/ 2147483647 h 791"/>
                    <a:gd name="T8" fmla="*/ 2147483647 w 457"/>
                    <a:gd name="T9" fmla="*/ 2147483647 h 791"/>
                    <a:gd name="T10" fmla="*/ 2147483647 w 457"/>
                    <a:gd name="T11" fmla="*/ 2147483647 h 791"/>
                    <a:gd name="T12" fmla="*/ 2147483647 w 457"/>
                    <a:gd name="T13" fmla="*/ 2147483647 h 791"/>
                    <a:gd name="T14" fmla="*/ 2147483647 w 457"/>
                    <a:gd name="T15" fmla="*/ 2147483647 h 791"/>
                    <a:gd name="T16" fmla="*/ 2147483647 w 457"/>
                    <a:gd name="T17" fmla="*/ 2147483647 h 791"/>
                    <a:gd name="T18" fmla="*/ 2147483647 w 457"/>
                    <a:gd name="T19" fmla="*/ 2147483647 h 791"/>
                    <a:gd name="T20" fmla="*/ 2147483647 w 457"/>
                    <a:gd name="T21" fmla="*/ 2147483647 h 791"/>
                    <a:gd name="T22" fmla="*/ 0 w 457"/>
                    <a:gd name="T23" fmla="*/ 2147483647 h 791"/>
                    <a:gd name="T24" fmla="*/ 2147483647 w 457"/>
                    <a:gd name="T25" fmla="*/ 2147483647 h 791"/>
                    <a:gd name="T26" fmla="*/ 2147483647 w 457"/>
                    <a:gd name="T27" fmla="*/ 2147483647 h 7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7" h="791">
                      <a:moveTo>
                        <a:pt x="363" y="492"/>
                      </a:moveTo>
                      <a:cubicBezTo>
                        <a:pt x="378" y="477"/>
                        <a:pt x="381" y="445"/>
                        <a:pt x="381" y="418"/>
                      </a:cubicBezTo>
                      <a:cubicBezTo>
                        <a:pt x="381" y="241"/>
                        <a:pt x="381" y="241"/>
                        <a:pt x="381" y="241"/>
                      </a:cubicBezTo>
                      <a:cubicBezTo>
                        <a:pt x="428" y="241"/>
                        <a:pt x="428" y="241"/>
                        <a:pt x="428" y="241"/>
                      </a:cubicBezTo>
                      <a:cubicBezTo>
                        <a:pt x="445" y="241"/>
                        <a:pt x="457" y="221"/>
                        <a:pt x="444" y="207"/>
                      </a:cubicBezTo>
                      <a:cubicBezTo>
                        <a:pt x="254" y="16"/>
                        <a:pt x="254" y="16"/>
                        <a:pt x="254" y="16"/>
                      </a:cubicBezTo>
                      <a:cubicBezTo>
                        <a:pt x="241" y="0"/>
                        <a:pt x="218" y="0"/>
                        <a:pt x="204" y="16"/>
                      </a:cubicBezTo>
                      <a:cubicBezTo>
                        <a:pt x="15" y="207"/>
                        <a:pt x="15" y="207"/>
                        <a:pt x="15" y="207"/>
                      </a:cubicBezTo>
                      <a:cubicBezTo>
                        <a:pt x="2" y="222"/>
                        <a:pt x="13" y="241"/>
                        <a:pt x="31" y="241"/>
                      </a:cubicBezTo>
                      <a:cubicBezTo>
                        <a:pt x="75" y="241"/>
                        <a:pt x="75" y="241"/>
                        <a:pt x="75" y="241"/>
                      </a:cubicBezTo>
                      <a:cubicBezTo>
                        <a:pt x="75" y="241"/>
                        <a:pt x="75" y="633"/>
                        <a:pt x="75" y="683"/>
                      </a:cubicBezTo>
                      <a:cubicBezTo>
                        <a:pt x="75" y="739"/>
                        <a:pt x="42" y="784"/>
                        <a:pt x="0" y="784"/>
                      </a:cubicBezTo>
                      <a:cubicBezTo>
                        <a:pt x="0" y="784"/>
                        <a:pt x="31" y="791"/>
                        <a:pt x="66" y="762"/>
                      </a:cubicBezTo>
                      <a:cubicBezTo>
                        <a:pt x="81" y="750"/>
                        <a:pt x="363" y="492"/>
                        <a:pt x="363" y="492"/>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3158"/>
                </a:p>
              </p:txBody>
            </p:sp>
            <p:sp>
              <p:nvSpPr>
                <p:cNvPr id="83" name="Freeform 10">
                  <a:extLst>
                    <a:ext uri="{FF2B5EF4-FFF2-40B4-BE49-F238E27FC236}">
                      <a16:creationId xmlns="" xmlns:a16="http://schemas.microsoft.com/office/drawing/2014/main" id="{477620C7-E418-4E8F-8709-3B2616942921}"/>
                    </a:ext>
                  </a:extLst>
                </p:cNvPr>
                <p:cNvSpPr>
                  <a:spLocks/>
                </p:cNvSpPr>
                <p:nvPr/>
              </p:nvSpPr>
              <p:spPr bwMode="auto">
                <a:xfrm rot="2700000">
                  <a:off x="614612" y="726093"/>
                  <a:ext cx="712551" cy="1941775"/>
                </a:xfrm>
                <a:custGeom>
                  <a:avLst/>
                  <a:gdLst>
                    <a:gd name="T0" fmla="*/ 2147483647 w 301"/>
                    <a:gd name="T1" fmla="*/ 2147483647 h 821"/>
                    <a:gd name="T2" fmla="*/ 2147483647 w 301"/>
                    <a:gd name="T3" fmla="*/ 2147483647 h 821"/>
                    <a:gd name="T4" fmla="*/ 2147483647 w 301"/>
                    <a:gd name="T5" fmla="*/ 0 h 821"/>
                    <a:gd name="T6" fmla="*/ 0 w 301"/>
                    <a:gd name="T7" fmla="*/ 0 h 821"/>
                    <a:gd name="T8" fmla="*/ 0 w 301"/>
                    <a:gd name="T9" fmla="*/ 2147483647 h 821"/>
                    <a:gd name="T10" fmla="*/ 2147483647 w 301"/>
                    <a:gd name="T11" fmla="*/ 2147483647 h 8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1" h="821">
                      <a:moveTo>
                        <a:pt x="20" y="539"/>
                      </a:moveTo>
                      <a:cubicBezTo>
                        <a:pt x="301" y="821"/>
                        <a:pt x="301" y="821"/>
                        <a:pt x="301" y="821"/>
                      </a:cubicBezTo>
                      <a:cubicBezTo>
                        <a:pt x="301" y="0"/>
                        <a:pt x="301" y="0"/>
                        <a:pt x="301" y="0"/>
                      </a:cubicBezTo>
                      <a:cubicBezTo>
                        <a:pt x="0" y="0"/>
                        <a:pt x="0" y="0"/>
                        <a:pt x="0" y="0"/>
                      </a:cubicBezTo>
                      <a:cubicBezTo>
                        <a:pt x="0" y="493"/>
                        <a:pt x="0" y="493"/>
                        <a:pt x="0" y="493"/>
                      </a:cubicBezTo>
                      <a:cubicBezTo>
                        <a:pt x="7" y="520"/>
                        <a:pt x="15" y="532"/>
                        <a:pt x="20" y="539"/>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3158"/>
                </a:p>
              </p:txBody>
            </p:sp>
            <p:sp>
              <p:nvSpPr>
                <p:cNvPr id="84" name="Freeform 11">
                  <a:extLst>
                    <a:ext uri="{FF2B5EF4-FFF2-40B4-BE49-F238E27FC236}">
                      <a16:creationId xmlns="" xmlns:a16="http://schemas.microsoft.com/office/drawing/2014/main" id="{45ADC149-3985-4D15-B4B7-A68ADD604288}"/>
                    </a:ext>
                  </a:extLst>
                </p:cNvPr>
                <p:cNvSpPr>
                  <a:spLocks/>
                </p:cNvSpPr>
                <p:nvPr/>
              </p:nvSpPr>
              <p:spPr bwMode="auto">
                <a:xfrm rot="2700000">
                  <a:off x="-56035" y="2051393"/>
                  <a:ext cx="1870819" cy="1078320"/>
                </a:xfrm>
                <a:custGeom>
                  <a:avLst/>
                  <a:gdLst>
                    <a:gd name="T0" fmla="*/ 2147483647 w 791"/>
                    <a:gd name="T1" fmla="*/ 2147483647 h 456"/>
                    <a:gd name="T2" fmla="*/ 2147483647 w 791"/>
                    <a:gd name="T3" fmla="*/ 2147483647 h 456"/>
                    <a:gd name="T4" fmla="*/ 2147483647 w 791"/>
                    <a:gd name="T5" fmla="*/ 2147483647 h 456"/>
                    <a:gd name="T6" fmla="*/ 2147483647 w 791"/>
                    <a:gd name="T7" fmla="*/ 2147483647 h 456"/>
                    <a:gd name="T8" fmla="*/ 2147483647 w 791"/>
                    <a:gd name="T9" fmla="*/ 2147483647 h 456"/>
                    <a:gd name="T10" fmla="*/ 2147483647 w 791"/>
                    <a:gd name="T11" fmla="*/ 2147483647 h 456"/>
                    <a:gd name="T12" fmla="*/ 2147483647 w 791"/>
                    <a:gd name="T13" fmla="*/ 2147483647 h 456"/>
                    <a:gd name="T14" fmla="*/ 2147483647 w 791"/>
                    <a:gd name="T15" fmla="*/ 2147483647 h 456"/>
                    <a:gd name="T16" fmla="*/ 2147483647 w 791"/>
                    <a:gd name="T17" fmla="*/ 2147483647 h 456"/>
                    <a:gd name="T18" fmla="*/ 2147483647 w 791"/>
                    <a:gd name="T19" fmla="*/ 2147483647 h 456"/>
                    <a:gd name="T20" fmla="*/ 2147483647 w 791"/>
                    <a:gd name="T21" fmla="*/ 2147483647 h 456"/>
                    <a:gd name="T22" fmla="*/ 2147483647 w 791"/>
                    <a:gd name="T23" fmla="*/ 0 h 456"/>
                    <a:gd name="T24" fmla="*/ 2147483647 w 791"/>
                    <a:gd name="T25" fmla="*/ 2147483647 h 456"/>
                    <a:gd name="T26" fmla="*/ 2147483647 w 791"/>
                    <a:gd name="T27" fmla="*/ 2147483647 h 4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91" h="456">
                      <a:moveTo>
                        <a:pt x="298" y="362"/>
                      </a:moveTo>
                      <a:cubicBezTo>
                        <a:pt x="314" y="378"/>
                        <a:pt x="345" y="381"/>
                        <a:pt x="373" y="381"/>
                      </a:cubicBezTo>
                      <a:cubicBezTo>
                        <a:pt x="550" y="381"/>
                        <a:pt x="550" y="381"/>
                        <a:pt x="550" y="381"/>
                      </a:cubicBezTo>
                      <a:cubicBezTo>
                        <a:pt x="550" y="428"/>
                        <a:pt x="550" y="428"/>
                        <a:pt x="550" y="428"/>
                      </a:cubicBezTo>
                      <a:cubicBezTo>
                        <a:pt x="550" y="444"/>
                        <a:pt x="569" y="456"/>
                        <a:pt x="584" y="444"/>
                      </a:cubicBezTo>
                      <a:cubicBezTo>
                        <a:pt x="774" y="254"/>
                        <a:pt x="774" y="254"/>
                        <a:pt x="774" y="254"/>
                      </a:cubicBezTo>
                      <a:cubicBezTo>
                        <a:pt x="791" y="240"/>
                        <a:pt x="791" y="218"/>
                        <a:pt x="774" y="204"/>
                      </a:cubicBezTo>
                      <a:cubicBezTo>
                        <a:pt x="584" y="14"/>
                        <a:pt x="584" y="14"/>
                        <a:pt x="584" y="14"/>
                      </a:cubicBezTo>
                      <a:cubicBezTo>
                        <a:pt x="569" y="2"/>
                        <a:pt x="550" y="12"/>
                        <a:pt x="550" y="31"/>
                      </a:cubicBezTo>
                      <a:cubicBezTo>
                        <a:pt x="549" y="75"/>
                        <a:pt x="549" y="75"/>
                        <a:pt x="549" y="75"/>
                      </a:cubicBezTo>
                      <a:cubicBezTo>
                        <a:pt x="549" y="75"/>
                        <a:pt x="157" y="75"/>
                        <a:pt x="107" y="75"/>
                      </a:cubicBezTo>
                      <a:cubicBezTo>
                        <a:pt x="51" y="75"/>
                        <a:pt x="6" y="42"/>
                        <a:pt x="6" y="0"/>
                      </a:cubicBezTo>
                      <a:cubicBezTo>
                        <a:pt x="6" y="0"/>
                        <a:pt x="0" y="31"/>
                        <a:pt x="28" y="66"/>
                      </a:cubicBezTo>
                      <a:cubicBezTo>
                        <a:pt x="40" y="81"/>
                        <a:pt x="298" y="362"/>
                        <a:pt x="298" y="362"/>
                      </a:cubicBezTo>
                      <a:close/>
                    </a:path>
                  </a:pathLst>
                </a:custGeom>
                <a:solidFill>
                  <a:srgbClr val="004A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3158"/>
                </a:p>
              </p:txBody>
            </p:sp>
          </p:grpSp>
          <p:sp>
            <p:nvSpPr>
              <p:cNvPr id="77" name="Freeform 12">
                <a:extLst>
                  <a:ext uri="{FF2B5EF4-FFF2-40B4-BE49-F238E27FC236}">
                    <a16:creationId xmlns="" xmlns:a16="http://schemas.microsoft.com/office/drawing/2014/main" id="{6E9A3CAB-D9E5-4EAD-B52F-99026C549186}"/>
                  </a:ext>
                </a:extLst>
              </p:cNvPr>
              <p:cNvSpPr>
                <a:spLocks/>
              </p:cNvSpPr>
              <p:nvPr/>
            </p:nvSpPr>
            <p:spPr bwMode="auto">
              <a:xfrm rot="2700000">
                <a:off x="1261261" y="-56035"/>
                <a:ext cx="1081317" cy="1870820"/>
              </a:xfrm>
              <a:custGeom>
                <a:avLst/>
                <a:gdLst>
                  <a:gd name="T0" fmla="*/ 2147483647 w 457"/>
                  <a:gd name="T1" fmla="*/ 2147483647 h 791"/>
                  <a:gd name="T2" fmla="*/ 2147483647 w 457"/>
                  <a:gd name="T3" fmla="*/ 2147483647 h 791"/>
                  <a:gd name="T4" fmla="*/ 2147483647 w 457"/>
                  <a:gd name="T5" fmla="*/ 2147483647 h 791"/>
                  <a:gd name="T6" fmla="*/ 2147483647 w 457"/>
                  <a:gd name="T7" fmla="*/ 2147483647 h 791"/>
                  <a:gd name="T8" fmla="*/ 2147483647 w 457"/>
                  <a:gd name="T9" fmla="*/ 2147483647 h 791"/>
                  <a:gd name="T10" fmla="*/ 2147483647 w 457"/>
                  <a:gd name="T11" fmla="*/ 2147483647 h 791"/>
                  <a:gd name="T12" fmla="*/ 2147483647 w 457"/>
                  <a:gd name="T13" fmla="*/ 2147483647 h 791"/>
                  <a:gd name="T14" fmla="*/ 2147483647 w 457"/>
                  <a:gd name="T15" fmla="*/ 2147483647 h 791"/>
                  <a:gd name="T16" fmla="*/ 2147483647 w 457"/>
                  <a:gd name="T17" fmla="*/ 2147483647 h 791"/>
                  <a:gd name="T18" fmla="*/ 2147483647 w 457"/>
                  <a:gd name="T19" fmla="*/ 2147483647 h 791"/>
                  <a:gd name="T20" fmla="*/ 2147483647 w 457"/>
                  <a:gd name="T21" fmla="*/ 2147483647 h 791"/>
                  <a:gd name="T22" fmla="*/ 2147483647 w 457"/>
                  <a:gd name="T23" fmla="*/ 2147483647 h 791"/>
                  <a:gd name="T24" fmla="*/ 2147483647 w 457"/>
                  <a:gd name="T25" fmla="*/ 2147483647 h 791"/>
                  <a:gd name="T26" fmla="*/ 2147483647 w 457"/>
                  <a:gd name="T27" fmla="*/ 2147483647 h 7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7" h="791">
                    <a:moveTo>
                      <a:pt x="94" y="299"/>
                    </a:moveTo>
                    <a:cubicBezTo>
                      <a:pt x="79" y="315"/>
                      <a:pt x="75" y="346"/>
                      <a:pt x="75" y="373"/>
                    </a:cubicBezTo>
                    <a:cubicBezTo>
                      <a:pt x="75" y="550"/>
                      <a:pt x="75" y="550"/>
                      <a:pt x="75" y="550"/>
                    </a:cubicBezTo>
                    <a:cubicBezTo>
                      <a:pt x="29" y="550"/>
                      <a:pt x="29" y="550"/>
                      <a:pt x="29" y="550"/>
                    </a:cubicBezTo>
                    <a:cubicBezTo>
                      <a:pt x="12" y="550"/>
                      <a:pt x="0" y="570"/>
                      <a:pt x="13" y="585"/>
                    </a:cubicBezTo>
                    <a:cubicBezTo>
                      <a:pt x="202" y="775"/>
                      <a:pt x="202" y="775"/>
                      <a:pt x="202" y="775"/>
                    </a:cubicBezTo>
                    <a:cubicBezTo>
                      <a:pt x="216" y="791"/>
                      <a:pt x="239" y="791"/>
                      <a:pt x="253" y="775"/>
                    </a:cubicBezTo>
                    <a:cubicBezTo>
                      <a:pt x="442" y="585"/>
                      <a:pt x="442" y="585"/>
                      <a:pt x="442" y="585"/>
                    </a:cubicBezTo>
                    <a:cubicBezTo>
                      <a:pt x="455" y="570"/>
                      <a:pt x="444" y="550"/>
                      <a:pt x="426" y="550"/>
                    </a:cubicBezTo>
                    <a:cubicBezTo>
                      <a:pt x="381" y="550"/>
                      <a:pt x="381" y="550"/>
                      <a:pt x="381" y="550"/>
                    </a:cubicBezTo>
                    <a:cubicBezTo>
                      <a:pt x="381" y="550"/>
                      <a:pt x="381" y="158"/>
                      <a:pt x="381" y="108"/>
                    </a:cubicBezTo>
                    <a:cubicBezTo>
                      <a:pt x="381" y="52"/>
                      <a:pt x="414" y="7"/>
                      <a:pt x="457" y="7"/>
                    </a:cubicBezTo>
                    <a:cubicBezTo>
                      <a:pt x="457" y="7"/>
                      <a:pt x="426" y="0"/>
                      <a:pt x="390" y="29"/>
                    </a:cubicBezTo>
                    <a:cubicBezTo>
                      <a:pt x="375" y="41"/>
                      <a:pt x="94" y="299"/>
                      <a:pt x="94" y="299"/>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3158" dirty="0"/>
              </a:p>
            </p:txBody>
          </p:sp>
        </p:grpSp>
        <p:sp>
          <p:nvSpPr>
            <p:cNvPr id="72" name="文本框 62">
              <a:extLst>
                <a:ext uri="{FF2B5EF4-FFF2-40B4-BE49-F238E27FC236}">
                  <a16:creationId xmlns="" xmlns:a16="http://schemas.microsoft.com/office/drawing/2014/main" id="{7970947A-5FE5-46EE-8AD2-1809EA5AE1E7}"/>
                </a:ext>
              </a:extLst>
            </p:cNvPr>
            <p:cNvSpPr txBox="1">
              <a:spLocks noChangeArrowheads="1"/>
            </p:cNvSpPr>
            <p:nvPr/>
          </p:nvSpPr>
          <p:spPr bwMode="auto">
            <a:xfrm>
              <a:off x="1268194" y="835560"/>
              <a:ext cx="476655" cy="6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Light" pitchFamily="2" charset="-122"/>
                </a:defRPr>
              </a:lvl1pPr>
              <a:lvl2pPr marL="742950" indent="-285750">
                <a:defRPr>
                  <a:solidFill>
                    <a:schemeClr val="tx1"/>
                  </a:solidFill>
                  <a:latin typeface="Calibri" pitchFamily="34" charset="0"/>
                  <a:ea typeface="微软雅黑 Light" pitchFamily="2" charset="-122"/>
                </a:defRPr>
              </a:lvl2pPr>
              <a:lvl3pPr marL="1143000" indent="-228600">
                <a:defRPr>
                  <a:solidFill>
                    <a:schemeClr val="tx1"/>
                  </a:solidFill>
                  <a:latin typeface="Calibri" pitchFamily="34" charset="0"/>
                  <a:ea typeface="微软雅黑 Light" pitchFamily="2" charset="-122"/>
                </a:defRPr>
              </a:lvl3pPr>
              <a:lvl4pPr marL="1600200" indent="-228600">
                <a:defRPr>
                  <a:solidFill>
                    <a:schemeClr val="tx1"/>
                  </a:solidFill>
                  <a:latin typeface="Calibri" pitchFamily="34" charset="0"/>
                  <a:ea typeface="微软雅黑 Light" pitchFamily="2" charset="-122"/>
                </a:defRPr>
              </a:lvl4pPr>
              <a:lvl5pPr marL="2057400" indent="-228600">
                <a:defRPr>
                  <a:solidFill>
                    <a:schemeClr val="tx1"/>
                  </a:solidFill>
                  <a:latin typeface="Calibri" pitchFamily="34" charset="0"/>
                  <a:ea typeface="微软雅黑 Light" pitchFamily="2" charset="-122"/>
                </a:defRPr>
              </a:lvl5pPr>
              <a:lvl6pPr marL="2514600" indent="-228600" eaLnBrk="0" fontAlgn="base" hangingPunct="0">
                <a:spcBef>
                  <a:spcPct val="0"/>
                </a:spcBef>
                <a:spcAft>
                  <a:spcPct val="0"/>
                </a:spcAft>
                <a:defRPr>
                  <a:solidFill>
                    <a:schemeClr val="tx1"/>
                  </a:solidFill>
                  <a:latin typeface="Calibri" pitchFamily="34" charset="0"/>
                  <a:ea typeface="微软雅黑 Light" pitchFamily="2" charset="-122"/>
                </a:defRPr>
              </a:lvl6pPr>
              <a:lvl7pPr marL="2971800" indent="-228600" eaLnBrk="0" fontAlgn="base" hangingPunct="0">
                <a:spcBef>
                  <a:spcPct val="0"/>
                </a:spcBef>
                <a:spcAft>
                  <a:spcPct val="0"/>
                </a:spcAft>
                <a:defRPr>
                  <a:solidFill>
                    <a:schemeClr val="tx1"/>
                  </a:solidFill>
                  <a:latin typeface="Calibri" pitchFamily="34" charset="0"/>
                  <a:ea typeface="微软雅黑 Light" pitchFamily="2" charset="-122"/>
                </a:defRPr>
              </a:lvl7pPr>
              <a:lvl8pPr marL="3429000" indent="-228600" eaLnBrk="0" fontAlgn="base" hangingPunct="0">
                <a:spcBef>
                  <a:spcPct val="0"/>
                </a:spcBef>
                <a:spcAft>
                  <a:spcPct val="0"/>
                </a:spcAft>
                <a:defRPr>
                  <a:solidFill>
                    <a:schemeClr val="tx1"/>
                  </a:solidFill>
                  <a:latin typeface="Calibri" pitchFamily="34" charset="0"/>
                  <a:ea typeface="微软雅黑 Light" pitchFamily="2" charset="-122"/>
                </a:defRPr>
              </a:lvl8pPr>
              <a:lvl9pPr marL="3886200" indent="-228600" eaLnBrk="0" fontAlgn="base" hangingPunct="0">
                <a:spcBef>
                  <a:spcPct val="0"/>
                </a:spcBef>
                <a:spcAft>
                  <a:spcPct val="0"/>
                </a:spcAft>
                <a:defRPr>
                  <a:solidFill>
                    <a:schemeClr val="tx1"/>
                  </a:solidFill>
                  <a:latin typeface="Calibri" pitchFamily="34" charset="0"/>
                  <a:ea typeface="微软雅黑 Light" pitchFamily="2" charset="-122"/>
                </a:defRPr>
              </a:lvl9pPr>
            </a:lstStyle>
            <a:p>
              <a:pPr eaLnBrk="1" hangingPunct="1">
                <a:buFont typeface="Arial" pitchFamily="34" charset="0"/>
                <a:buNone/>
              </a:pPr>
              <a:r>
                <a:rPr lang="en-US" altLang="zh-CN" sz="3779">
                  <a:solidFill>
                    <a:schemeClr val="bg1"/>
                  </a:solidFill>
                  <a:latin typeface="Agency FB" pitchFamily="34" charset="0"/>
                </a:rPr>
                <a:t>01</a:t>
              </a:r>
              <a:endParaRPr lang="zh-CN" altLang="en-US" sz="3779">
                <a:solidFill>
                  <a:schemeClr val="bg1"/>
                </a:solidFill>
                <a:latin typeface="Agency FB" pitchFamily="34" charset="0"/>
              </a:endParaRPr>
            </a:p>
          </p:txBody>
        </p:sp>
        <p:sp>
          <p:nvSpPr>
            <p:cNvPr id="73" name="文本框 63">
              <a:extLst>
                <a:ext uri="{FF2B5EF4-FFF2-40B4-BE49-F238E27FC236}">
                  <a16:creationId xmlns="" xmlns:a16="http://schemas.microsoft.com/office/drawing/2014/main" id="{1ABD2034-9EA2-4723-BFE6-B6E6818DD7D8}"/>
                </a:ext>
              </a:extLst>
            </p:cNvPr>
            <p:cNvSpPr txBox="1">
              <a:spLocks noChangeArrowheads="1"/>
            </p:cNvSpPr>
            <p:nvPr/>
          </p:nvSpPr>
          <p:spPr bwMode="auto">
            <a:xfrm>
              <a:off x="910715" y="2583548"/>
              <a:ext cx="561993" cy="6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Light" pitchFamily="2" charset="-122"/>
                </a:defRPr>
              </a:lvl1pPr>
              <a:lvl2pPr marL="742950" indent="-285750">
                <a:defRPr>
                  <a:solidFill>
                    <a:schemeClr val="tx1"/>
                  </a:solidFill>
                  <a:latin typeface="Calibri" pitchFamily="34" charset="0"/>
                  <a:ea typeface="微软雅黑 Light" pitchFamily="2" charset="-122"/>
                </a:defRPr>
              </a:lvl2pPr>
              <a:lvl3pPr marL="1143000" indent="-228600">
                <a:defRPr>
                  <a:solidFill>
                    <a:schemeClr val="tx1"/>
                  </a:solidFill>
                  <a:latin typeface="Calibri" pitchFamily="34" charset="0"/>
                  <a:ea typeface="微软雅黑 Light" pitchFamily="2" charset="-122"/>
                </a:defRPr>
              </a:lvl3pPr>
              <a:lvl4pPr marL="1600200" indent="-228600">
                <a:defRPr>
                  <a:solidFill>
                    <a:schemeClr val="tx1"/>
                  </a:solidFill>
                  <a:latin typeface="Calibri" pitchFamily="34" charset="0"/>
                  <a:ea typeface="微软雅黑 Light" pitchFamily="2" charset="-122"/>
                </a:defRPr>
              </a:lvl4pPr>
              <a:lvl5pPr marL="2057400" indent="-228600">
                <a:defRPr>
                  <a:solidFill>
                    <a:schemeClr val="tx1"/>
                  </a:solidFill>
                  <a:latin typeface="Calibri" pitchFamily="34" charset="0"/>
                  <a:ea typeface="微软雅黑 Light" pitchFamily="2" charset="-122"/>
                </a:defRPr>
              </a:lvl5pPr>
              <a:lvl6pPr marL="2514600" indent="-228600" eaLnBrk="0" fontAlgn="base" hangingPunct="0">
                <a:spcBef>
                  <a:spcPct val="0"/>
                </a:spcBef>
                <a:spcAft>
                  <a:spcPct val="0"/>
                </a:spcAft>
                <a:defRPr>
                  <a:solidFill>
                    <a:schemeClr val="tx1"/>
                  </a:solidFill>
                  <a:latin typeface="Calibri" pitchFamily="34" charset="0"/>
                  <a:ea typeface="微软雅黑 Light" pitchFamily="2" charset="-122"/>
                </a:defRPr>
              </a:lvl6pPr>
              <a:lvl7pPr marL="2971800" indent="-228600" eaLnBrk="0" fontAlgn="base" hangingPunct="0">
                <a:spcBef>
                  <a:spcPct val="0"/>
                </a:spcBef>
                <a:spcAft>
                  <a:spcPct val="0"/>
                </a:spcAft>
                <a:defRPr>
                  <a:solidFill>
                    <a:schemeClr val="tx1"/>
                  </a:solidFill>
                  <a:latin typeface="Calibri" pitchFamily="34" charset="0"/>
                  <a:ea typeface="微软雅黑 Light" pitchFamily="2" charset="-122"/>
                </a:defRPr>
              </a:lvl7pPr>
              <a:lvl8pPr marL="3429000" indent="-228600" eaLnBrk="0" fontAlgn="base" hangingPunct="0">
                <a:spcBef>
                  <a:spcPct val="0"/>
                </a:spcBef>
                <a:spcAft>
                  <a:spcPct val="0"/>
                </a:spcAft>
                <a:defRPr>
                  <a:solidFill>
                    <a:schemeClr val="tx1"/>
                  </a:solidFill>
                  <a:latin typeface="Calibri" pitchFamily="34" charset="0"/>
                  <a:ea typeface="微软雅黑 Light" pitchFamily="2" charset="-122"/>
                </a:defRPr>
              </a:lvl8pPr>
              <a:lvl9pPr marL="3886200" indent="-228600" eaLnBrk="0" fontAlgn="base" hangingPunct="0">
                <a:spcBef>
                  <a:spcPct val="0"/>
                </a:spcBef>
                <a:spcAft>
                  <a:spcPct val="0"/>
                </a:spcAft>
                <a:defRPr>
                  <a:solidFill>
                    <a:schemeClr val="tx1"/>
                  </a:solidFill>
                  <a:latin typeface="Calibri" pitchFamily="34" charset="0"/>
                  <a:ea typeface="微软雅黑 Light" pitchFamily="2" charset="-122"/>
                </a:defRPr>
              </a:lvl9pPr>
            </a:lstStyle>
            <a:p>
              <a:pPr eaLnBrk="1" hangingPunct="1">
                <a:buFont typeface="Arial" pitchFamily="34" charset="0"/>
                <a:buNone/>
              </a:pPr>
              <a:r>
                <a:rPr lang="en-US" altLang="zh-CN" sz="3779">
                  <a:solidFill>
                    <a:schemeClr val="bg1"/>
                  </a:solidFill>
                  <a:latin typeface="Agency FB" pitchFamily="34" charset="0"/>
                </a:rPr>
                <a:t>04</a:t>
              </a:r>
              <a:endParaRPr lang="zh-CN" altLang="en-US" sz="3779">
                <a:solidFill>
                  <a:schemeClr val="bg1"/>
                </a:solidFill>
                <a:latin typeface="Agency FB" pitchFamily="34" charset="0"/>
              </a:endParaRPr>
            </a:p>
          </p:txBody>
        </p:sp>
        <p:sp>
          <p:nvSpPr>
            <p:cNvPr id="74" name="文本框 64">
              <a:extLst>
                <a:ext uri="{FF2B5EF4-FFF2-40B4-BE49-F238E27FC236}">
                  <a16:creationId xmlns="" xmlns:a16="http://schemas.microsoft.com/office/drawing/2014/main" id="{E42FFFE8-60E1-4DD6-A0D5-8D750A460772}"/>
                </a:ext>
              </a:extLst>
            </p:cNvPr>
            <p:cNvSpPr txBox="1">
              <a:spLocks noChangeArrowheads="1"/>
            </p:cNvSpPr>
            <p:nvPr/>
          </p:nvSpPr>
          <p:spPr bwMode="auto">
            <a:xfrm>
              <a:off x="2603625" y="2931262"/>
              <a:ext cx="580613" cy="6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Light" pitchFamily="2" charset="-122"/>
                </a:defRPr>
              </a:lvl1pPr>
              <a:lvl2pPr marL="742950" indent="-285750">
                <a:defRPr>
                  <a:solidFill>
                    <a:schemeClr val="tx1"/>
                  </a:solidFill>
                  <a:latin typeface="Calibri" pitchFamily="34" charset="0"/>
                  <a:ea typeface="微软雅黑 Light" pitchFamily="2" charset="-122"/>
                </a:defRPr>
              </a:lvl2pPr>
              <a:lvl3pPr marL="1143000" indent="-228600">
                <a:defRPr>
                  <a:solidFill>
                    <a:schemeClr val="tx1"/>
                  </a:solidFill>
                  <a:latin typeface="Calibri" pitchFamily="34" charset="0"/>
                  <a:ea typeface="微软雅黑 Light" pitchFamily="2" charset="-122"/>
                </a:defRPr>
              </a:lvl3pPr>
              <a:lvl4pPr marL="1600200" indent="-228600">
                <a:defRPr>
                  <a:solidFill>
                    <a:schemeClr val="tx1"/>
                  </a:solidFill>
                  <a:latin typeface="Calibri" pitchFamily="34" charset="0"/>
                  <a:ea typeface="微软雅黑 Light" pitchFamily="2" charset="-122"/>
                </a:defRPr>
              </a:lvl4pPr>
              <a:lvl5pPr marL="2057400" indent="-228600">
                <a:defRPr>
                  <a:solidFill>
                    <a:schemeClr val="tx1"/>
                  </a:solidFill>
                  <a:latin typeface="Calibri" pitchFamily="34" charset="0"/>
                  <a:ea typeface="微软雅黑 Light" pitchFamily="2" charset="-122"/>
                </a:defRPr>
              </a:lvl5pPr>
              <a:lvl6pPr marL="2514600" indent="-228600" eaLnBrk="0" fontAlgn="base" hangingPunct="0">
                <a:spcBef>
                  <a:spcPct val="0"/>
                </a:spcBef>
                <a:spcAft>
                  <a:spcPct val="0"/>
                </a:spcAft>
                <a:defRPr>
                  <a:solidFill>
                    <a:schemeClr val="tx1"/>
                  </a:solidFill>
                  <a:latin typeface="Calibri" pitchFamily="34" charset="0"/>
                  <a:ea typeface="微软雅黑 Light" pitchFamily="2" charset="-122"/>
                </a:defRPr>
              </a:lvl6pPr>
              <a:lvl7pPr marL="2971800" indent="-228600" eaLnBrk="0" fontAlgn="base" hangingPunct="0">
                <a:spcBef>
                  <a:spcPct val="0"/>
                </a:spcBef>
                <a:spcAft>
                  <a:spcPct val="0"/>
                </a:spcAft>
                <a:defRPr>
                  <a:solidFill>
                    <a:schemeClr val="tx1"/>
                  </a:solidFill>
                  <a:latin typeface="Calibri" pitchFamily="34" charset="0"/>
                  <a:ea typeface="微软雅黑 Light" pitchFamily="2" charset="-122"/>
                </a:defRPr>
              </a:lvl7pPr>
              <a:lvl8pPr marL="3429000" indent="-228600" eaLnBrk="0" fontAlgn="base" hangingPunct="0">
                <a:spcBef>
                  <a:spcPct val="0"/>
                </a:spcBef>
                <a:spcAft>
                  <a:spcPct val="0"/>
                </a:spcAft>
                <a:defRPr>
                  <a:solidFill>
                    <a:schemeClr val="tx1"/>
                  </a:solidFill>
                  <a:latin typeface="Calibri" pitchFamily="34" charset="0"/>
                  <a:ea typeface="微软雅黑 Light" pitchFamily="2" charset="-122"/>
                </a:defRPr>
              </a:lvl8pPr>
              <a:lvl9pPr marL="3886200" indent="-228600" eaLnBrk="0" fontAlgn="base" hangingPunct="0">
                <a:spcBef>
                  <a:spcPct val="0"/>
                </a:spcBef>
                <a:spcAft>
                  <a:spcPct val="0"/>
                </a:spcAft>
                <a:defRPr>
                  <a:solidFill>
                    <a:schemeClr val="tx1"/>
                  </a:solidFill>
                  <a:latin typeface="Calibri" pitchFamily="34" charset="0"/>
                  <a:ea typeface="微软雅黑 Light" pitchFamily="2" charset="-122"/>
                </a:defRPr>
              </a:lvl9pPr>
            </a:lstStyle>
            <a:p>
              <a:pPr eaLnBrk="1" hangingPunct="1">
                <a:buFont typeface="Arial" pitchFamily="34" charset="0"/>
                <a:buNone/>
              </a:pPr>
              <a:r>
                <a:rPr lang="en-US" altLang="zh-CN" sz="3779">
                  <a:solidFill>
                    <a:schemeClr val="bg1"/>
                  </a:solidFill>
                  <a:latin typeface="Agency FB" pitchFamily="34" charset="0"/>
                </a:rPr>
                <a:t>03</a:t>
              </a:r>
              <a:endParaRPr lang="zh-CN" altLang="en-US" sz="3779">
                <a:solidFill>
                  <a:schemeClr val="bg1"/>
                </a:solidFill>
                <a:latin typeface="Agency FB" pitchFamily="34" charset="0"/>
              </a:endParaRPr>
            </a:p>
          </p:txBody>
        </p:sp>
        <p:sp>
          <p:nvSpPr>
            <p:cNvPr id="75" name="文本框 65">
              <a:extLst>
                <a:ext uri="{FF2B5EF4-FFF2-40B4-BE49-F238E27FC236}">
                  <a16:creationId xmlns="" xmlns:a16="http://schemas.microsoft.com/office/drawing/2014/main" id="{2290BFA5-19BE-4BCF-80BD-9BEE4D5234F6}"/>
                </a:ext>
              </a:extLst>
            </p:cNvPr>
            <p:cNvSpPr txBox="1">
              <a:spLocks noChangeArrowheads="1"/>
            </p:cNvSpPr>
            <p:nvPr/>
          </p:nvSpPr>
          <p:spPr bwMode="auto">
            <a:xfrm>
              <a:off x="3006626" y="1236385"/>
              <a:ext cx="565097" cy="6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Light" pitchFamily="2" charset="-122"/>
                </a:defRPr>
              </a:lvl1pPr>
              <a:lvl2pPr marL="742950" indent="-285750">
                <a:defRPr>
                  <a:solidFill>
                    <a:schemeClr val="tx1"/>
                  </a:solidFill>
                  <a:latin typeface="Calibri" pitchFamily="34" charset="0"/>
                  <a:ea typeface="微软雅黑 Light" pitchFamily="2" charset="-122"/>
                </a:defRPr>
              </a:lvl2pPr>
              <a:lvl3pPr marL="1143000" indent="-228600">
                <a:defRPr>
                  <a:solidFill>
                    <a:schemeClr val="tx1"/>
                  </a:solidFill>
                  <a:latin typeface="Calibri" pitchFamily="34" charset="0"/>
                  <a:ea typeface="微软雅黑 Light" pitchFamily="2" charset="-122"/>
                </a:defRPr>
              </a:lvl3pPr>
              <a:lvl4pPr marL="1600200" indent="-228600">
                <a:defRPr>
                  <a:solidFill>
                    <a:schemeClr val="tx1"/>
                  </a:solidFill>
                  <a:latin typeface="Calibri" pitchFamily="34" charset="0"/>
                  <a:ea typeface="微软雅黑 Light" pitchFamily="2" charset="-122"/>
                </a:defRPr>
              </a:lvl4pPr>
              <a:lvl5pPr marL="2057400" indent="-228600">
                <a:defRPr>
                  <a:solidFill>
                    <a:schemeClr val="tx1"/>
                  </a:solidFill>
                  <a:latin typeface="Calibri" pitchFamily="34" charset="0"/>
                  <a:ea typeface="微软雅黑 Light" pitchFamily="2" charset="-122"/>
                </a:defRPr>
              </a:lvl5pPr>
              <a:lvl6pPr marL="2514600" indent="-228600" eaLnBrk="0" fontAlgn="base" hangingPunct="0">
                <a:spcBef>
                  <a:spcPct val="0"/>
                </a:spcBef>
                <a:spcAft>
                  <a:spcPct val="0"/>
                </a:spcAft>
                <a:defRPr>
                  <a:solidFill>
                    <a:schemeClr val="tx1"/>
                  </a:solidFill>
                  <a:latin typeface="Calibri" pitchFamily="34" charset="0"/>
                  <a:ea typeface="微软雅黑 Light" pitchFamily="2" charset="-122"/>
                </a:defRPr>
              </a:lvl6pPr>
              <a:lvl7pPr marL="2971800" indent="-228600" eaLnBrk="0" fontAlgn="base" hangingPunct="0">
                <a:spcBef>
                  <a:spcPct val="0"/>
                </a:spcBef>
                <a:spcAft>
                  <a:spcPct val="0"/>
                </a:spcAft>
                <a:defRPr>
                  <a:solidFill>
                    <a:schemeClr val="tx1"/>
                  </a:solidFill>
                  <a:latin typeface="Calibri" pitchFamily="34" charset="0"/>
                  <a:ea typeface="微软雅黑 Light" pitchFamily="2" charset="-122"/>
                </a:defRPr>
              </a:lvl7pPr>
              <a:lvl8pPr marL="3429000" indent="-228600" eaLnBrk="0" fontAlgn="base" hangingPunct="0">
                <a:spcBef>
                  <a:spcPct val="0"/>
                </a:spcBef>
                <a:spcAft>
                  <a:spcPct val="0"/>
                </a:spcAft>
                <a:defRPr>
                  <a:solidFill>
                    <a:schemeClr val="tx1"/>
                  </a:solidFill>
                  <a:latin typeface="Calibri" pitchFamily="34" charset="0"/>
                  <a:ea typeface="微软雅黑 Light" pitchFamily="2" charset="-122"/>
                </a:defRPr>
              </a:lvl8pPr>
              <a:lvl9pPr marL="3886200" indent="-228600" eaLnBrk="0" fontAlgn="base" hangingPunct="0">
                <a:spcBef>
                  <a:spcPct val="0"/>
                </a:spcBef>
                <a:spcAft>
                  <a:spcPct val="0"/>
                </a:spcAft>
                <a:defRPr>
                  <a:solidFill>
                    <a:schemeClr val="tx1"/>
                  </a:solidFill>
                  <a:latin typeface="Calibri" pitchFamily="34" charset="0"/>
                  <a:ea typeface="微软雅黑 Light" pitchFamily="2" charset="-122"/>
                </a:defRPr>
              </a:lvl9pPr>
            </a:lstStyle>
            <a:p>
              <a:pPr eaLnBrk="1" hangingPunct="1">
                <a:buFont typeface="Arial" pitchFamily="34" charset="0"/>
                <a:buNone/>
              </a:pPr>
              <a:r>
                <a:rPr lang="en-US" altLang="zh-CN" sz="3779">
                  <a:solidFill>
                    <a:schemeClr val="bg1"/>
                  </a:solidFill>
                  <a:latin typeface="Agency FB" pitchFamily="34" charset="0"/>
                </a:rPr>
                <a:t>02</a:t>
              </a:r>
              <a:endParaRPr lang="zh-CN" altLang="en-US" sz="3779">
                <a:solidFill>
                  <a:schemeClr val="bg1"/>
                </a:solidFill>
                <a:latin typeface="Agency FB" pitchFamily="34" charset="0"/>
              </a:endParaRPr>
            </a:p>
          </p:txBody>
        </p:sp>
      </p:grpSp>
    </p:spTree>
    <p:extLst>
      <p:ext uri="{BB962C8B-B14F-4D97-AF65-F5344CB8AC3E}">
        <p14:creationId xmlns:p14="http://schemas.microsoft.com/office/powerpoint/2010/main" val="285425694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heel(1)">
                                      <p:cBhvr>
                                        <p:cTn id="7" dur="500"/>
                                        <p:tgtEl>
                                          <p:spTgt spid="6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p:cTn id="11" dur="250" fill="hold"/>
                                        <p:tgtEl>
                                          <p:spTgt spid="40"/>
                                        </p:tgtEl>
                                        <p:attrNameLst>
                                          <p:attrName>ppt_w</p:attrName>
                                        </p:attrNameLst>
                                      </p:cBhvr>
                                      <p:tavLst>
                                        <p:tav tm="0">
                                          <p:val>
                                            <p:fltVal val="0"/>
                                          </p:val>
                                        </p:tav>
                                        <p:tav tm="100000">
                                          <p:val>
                                            <p:strVal val="#ppt_w"/>
                                          </p:val>
                                        </p:tav>
                                      </p:tavLst>
                                    </p:anim>
                                    <p:anim calcmode="lin" valueType="num">
                                      <p:cBhvr>
                                        <p:cTn id="12" dur="250" fill="hold"/>
                                        <p:tgtEl>
                                          <p:spTgt spid="40"/>
                                        </p:tgtEl>
                                        <p:attrNameLst>
                                          <p:attrName>ppt_h</p:attrName>
                                        </p:attrNameLst>
                                      </p:cBhvr>
                                      <p:tavLst>
                                        <p:tav tm="0">
                                          <p:val>
                                            <p:fltVal val="0"/>
                                          </p:val>
                                        </p:tav>
                                        <p:tav tm="100000">
                                          <p:val>
                                            <p:strVal val="#ppt_h"/>
                                          </p:val>
                                        </p:tav>
                                      </p:tavLst>
                                    </p:anim>
                                    <p:animEffect transition="in" filter="fade">
                                      <p:cBhvr>
                                        <p:cTn id="13" dur="250"/>
                                        <p:tgtEl>
                                          <p:spTgt spid="40"/>
                                        </p:tgtEl>
                                      </p:cBhvr>
                                    </p:animEffect>
                                  </p:childTnLst>
                                </p:cTn>
                              </p:par>
                            </p:childTnLst>
                          </p:cTn>
                        </p:par>
                        <p:par>
                          <p:cTn id="14" fill="hold">
                            <p:stCondLst>
                              <p:cond delay="750"/>
                            </p:stCondLst>
                            <p:childTnLst>
                              <p:par>
                                <p:cTn id="15" presetID="22" presetClass="entr" presetSubtype="8"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wipe(left)">
                                      <p:cBhvr>
                                        <p:cTn id="17" dur="500"/>
                                        <p:tgtEl>
                                          <p:spTgt spid="46"/>
                                        </p:tgtEl>
                                      </p:cBhvr>
                                    </p:animEffect>
                                  </p:childTnLst>
                                </p:cTn>
                              </p:par>
                            </p:childTnLst>
                          </p:cTn>
                        </p:par>
                        <p:par>
                          <p:cTn id="18" fill="hold">
                            <p:stCondLst>
                              <p:cond delay="1250"/>
                            </p:stCondLst>
                            <p:childTnLst>
                              <p:par>
                                <p:cTn id="19" presetID="10" presetClass="entr" presetSubtype="0" fill="hold" nodeType="after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p:cTn id="21" dur="250" fill="hold"/>
                                        <p:tgtEl>
                                          <p:spTgt spid="34"/>
                                        </p:tgtEl>
                                        <p:attrNameLst>
                                          <p:attrName>ppt_w</p:attrName>
                                        </p:attrNameLst>
                                      </p:cBhvr>
                                      <p:tavLst>
                                        <p:tav tm="0">
                                          <p:val>
                                            <p:fltVal val="0"/>
                                          </p:val>
                                        </p:tav>
                                        <p:tav tm="100000">
                                          <p:val>
                                            <p:strVal val="#ppt_w"/>
                                          </p:val>
                                        </p:tav>
                                      </p:tavLst>
                                    </p:anim>
                                    <p:anim calcmode="lin" valueType="num">
                                      <p:cBhvr>
                                        <p:cTn id="22" dur="250" fill="hold"/>
                                        <p:tgtEl>
                                          <p:spTgt spid="34"/>
                                        </p:tgtEl>
                                        <p:attrNameLst>
                                          <p:attrName>ppt_h</p:attrName>
                                        </p:attrNameLst>
                                      </p:cBhvr>
                                      <p:tavLst>
                                        <p:tav tm="0">
                                          <p:val>
                                            <p:fltVal val="0"/>
                                          </p:val>
                                        </p:tav>
                                        <p:tav tm="100000">
                                          <p:val>
                                            <p:strVal val="#ppt_h"/>
                                          </p:val>
                                        </p:tav>
                                      </p:tavLst>
                                    </p:anim>
                                    <p:animEffect transition="in" filter="fade">
                                      <p:cBhvr>
                                        <p:cTn id="23" dur="250"/>
                                        <p:tgtEl>
                                          <p:spTgt spid="34"/>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wipe(left)">
                                      <p:cBhvr>
                                        <p:cTn id="27" dur="500"/>
                                        <p:tgtEl>
                                          <p:spTgt spid="49"/>
                                        </p:tgtEl>
                                      </p:cBhvr>
                                    </p:animEffect>
                                  </p:child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250" fill="hold"/>
                                        <p:tgtEl>
                                          <p:spTgt spid="43"/>
                                        </p:tgtEl>
                                        <p:attrNameLst>
                                          <p:attrName>ppt_w</p:attrName>
                                        </p:attrNameLst>
                                      </p:cBhvr>
                                      <p:tavLst>
                                        <p:tav tm="0">
                                          <p:val>
                                            <p:fltVal val="0"/>
                                          </p:val>
                                        </p:tav>
                                        <p:tav tm="100000">
                                          <p:val>
                                            <p:strVal val="#ppt_w"/>
                                          </p:val>
                                        </p:tav>
                                      </p:tavLst>
                                    </p:anim>
                                    <p:anim calcmode="lin" valueType="num">
                                      <p:cBhvr>
                                        <p:cTn id="32" dur="250" fill="hold"/>
                                        <p:tgtEl>
                                          <p:spTgt spid="43"/>
                                        </p:tgtEl>
                                        <p:attrNameLst>
                                          <p:attrName>ppt_h</p:attrName>
                                        </p:attrNameLst>
                                      </p:cBhvr>
                                      <p:tavLst>
                                        <p:tav tm="0">
                                          <p:val>
                                            <p:fltVal val="0"/>
                                          </p:val>
                                        </p:tav>
                                        <p:tav tm="100000">
                                          <p:val>
                                            <p:strVal val="#ppt_h"/>
                                          </p:val>
                                        </p:tav>
                                      </p:tavLst>
                                    </p:anim>
                                    <p:animEffect transition="in" filter="fade">
                                      <p:cBhvr>
                                        <p:cTn id="33" dur="250"/>
                                        <p:tgtEl>
                                          <p:spTgt spid="43"/>
                                        </p:tgtEl>
                                      </p:cBhvr>
                                    </p:animEffect>
                                  </p:childTnLst>
                                </p:cTn>
                              </p:par>
                            </p:childTnLst>
                          </p:cTn>
                        </p:par>
                        <p:par>
                          <p:cTn id="34" fill="hold">
                            <p:stCondLst>
                              <p:cond delay="2250"/>
                            </p:stCondLst>
                            <p:childTnLst>
                              <p:par>
                                <p:cTn id="35" presetID="22" presetClass="entr" presetSubtype="2" fill="hold" nodeType="after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wipe(right)">
                                      <p:cBhvr>
                                        <p:cTn id="37" dur="500"/>
                                        <p:tgtEl>
                                          <p:spTgt spid="54"/>
                                        </p:tgtEl>
                                      </p:cBhvr>
                                    </p:animEffect>
                                  </p:childTnLst>
                                </p:cTn>
                              </p:par>
                            </p:childTnLst>
                          </p:cTn>
                        </p:par>
                        <p:par>
                          <p:cTn id="38" fill="hold">
                            <p:stCondLst>
                              <p:cond delay="2750"/>
                            </p:stCondLst>
                            <p:childTnLst>
                              <p:par>
                                <p:cTn id="39" presetID="10" presetClass="entr" presetSubtype="0"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p:cTn id="41" dur="250" fill="hold"/>
                                        <p:tgtEl>
                                          <p:spTgt spid="37"/>
                                        </p:tgtEl>
                                        <p:attrNameLst>
                                          <p:attrName>ppt_w</p:attrName>
                                        </p:attrNameLst>
                                      </p:cBhvr>
                                      <p:tavLst>
                                        <p:tav tm="0">
                                          <p:val>
                                            <p:fltVal val="0"/>
                                          </p:val>
                                        </p:tav>
                                        <p:tav tm="100000">
                                          <p:val>
                                            <p:strVal val="#ppt_w"/>
                                          </p:val>
                                        </p:tav>
                                      </p:tavLst>
                                    </p:anim>
                                    <p:anim calcmode="lin" valueType="num">
                                      <p:cBhvr>
                                        <p:cTn id="42" dur="250" fill="hold"/>
                                        <p:tgtEl>
                                          <p:spTgt spid="37"/>
                                        </p:tgtEl>
                                        <p:attrNameLst>
                                          <p:attrName>ppt_h</p:attrName>
                                        </p:attrNameLst>
                                      </p:cBhvr>
                                      <p:tavLst>
                                        <p:tav tm="0">
                                          <p:val>
                                            <p:fltVal val="0"/>
                                          </p:val>
                                        </p:tav>
                                        <p:tav tm="100000">
                                          <p:val>
                                            <p:strVal val="#ppt_h"/>
                                          </p:val>
                                        </p:tav>
                                      </p:tavLst>
                                    </p:anim>
                                    <p:animEffect transition="in" filter="fade">
                                      <p:cBhvr>
                                        <p:cTn id="43" dur="250"/>
                                        <p:tgtEl>
                                          <p:spTgt spid="37"/>
                                        </p:tgtEl>
                                      </p:cBhvr>
                                    </p:animEffect>
                                  </p:childTnLst>
                                </p:cTn>
                              </p:par>
                            </p:childTnLst>
                          </p:cTn>
                        </p:par>
                        <p:par>
                          <p:cTn id="44" fill="hold">
                            <p:stCondLst>
                              <p:cond delay="3000"/>
                            </p:stCondLst>
                            <p:childTnLst>
                              <p:par>
                                <p:cTn id="45" presetID="22" presetClass="entr" presetSubtype="2"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wipe(right)">
                                      <p:cBhvr>
                                        <p:cTn id="4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直接连接符 23"/>
          <p:cNvCxnSpPr/>
          <p:nvPr/>
        </p:nvCxnSpPr>
        <p:spPr>
          <a:xfrm>
            <a:off x="668735" y="651706"/>
            <a:ext cx="11844482"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20"/>
          <p:cNvSpPr txBox="1"/>
          <p:nvPr/>
        </p:nvSpPr>
        <p:spPr>
          <a:xfrm>
            <a:off x="452710" y="113329"/>
            <a:ext cx="3133693" cy="523220"/>
          </a:xfrm>
          <a:prstGeom prst="rect">
            <a:avLst/>
          </a:prstGeom>
          <a:noFill/>
        </p:spPr>
        <p:txBody>
          <a:bodyPr wrap="square" rtlCol="0">
            <a:spAutoFit/>
          </a:bodyPr>
          <a:lstStyle/>
          <a:p>
            <a:r>
              <a:rPr lang="zh-CN" altLang="en-US" sz="2800" dirty="0">
                <a:solidFill>
                  <a:schemeClr val="tx1">
                    <a:lumMod val="85000"/>
                    <a:lumOff val="15000"/>
                  </a:schemeClr>
                </a:solidFill>
                <a:latin typeface="幼圆" panose="02010509060101010101" pitchFamily="49" charset="-122"/>
                <a:ea typeface="幼圆" panose="02010509060101010101" pitchFamily="49" charset="-122"/>
              </a:rPr>
              <a:t>目标计划管理概要</a:t>
            </a:r>
            <a:endParaRPr lang="zh-CN" altLang="en-US" sz="2800" dirty="0">
              <a:solidFill>
                <a:schemeClr val="tx1">
                  <a:lumMod val="85000"/>
                  <a:lumOff val="15000"/>
                </a:schemeClr>
              </a:solidFill>
              <a:latin typeface="幼圆" panose="02010509060101010101" pitchFamily="49" charset="-122"/>
              <a:ea typeface="幼圆" panose="02010509060101010101" pitchFamily="49" charset="-122"/>
              <a:sym typeface="+mn-ea"/>
            </a:endParaRPr>
          </a:p>
        </p:txBody>
      </p:sp>
      <p:sp>
        <p:nvSpPr>
          <p:cNvPr id="26" name="矩形 10">
            <a:extLst>
              <a:ext uri="{FF2B5EF4-FFF2-40B4-BE49-F238E27FC236}">
                <a16:creationId xmlns="" xmlns:a16="http://schemas.microsoft.com/office/drawing/2014/main" id="{FFF89393-4629-4B56-80CD-207E6260AF1D}"/>
              </a:ext>
            </a:extLst>
          </p:cNvPr>
          <p:cNvSpPr>
            <a:spLocks noChangeArrowheads="1"/>
          </p:cNvSpPr>
          <p:nvPr/>
        </p:nvSpPr>
        <p:spPr bwMode="auto">
          <a:xfrm>
            <a:off x="7302418" y="2600121"/>
            <a:ext cx="4943197" cy="3111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336" tIns="47168" rIns="94336" bIns="47168">
            <a:spAutoFit/>
          </a:bodyPr>
          <a:lstStyle/>
          <a:p>
            <a:r>
              <a:rPr lang="zh-CN" altLang="en-US" sz="1400" dirty="0">
                <a:solidFill>
                  <a:srgbClr val="404040"/>
                </a:solidFill>
              </a:rPr>
              <a:t>请在此处输入您的文本请在此处输入您的文本请在此处输入您的文本请在此处输入您的文本请在此处输入您的文本请在此处输入您的文本请在此处输入您的文本请在此处输入您的文本请在此处输入您的文本请在此处输入您的文本请在此处输入您的文本</a:t>
            </a:r>
            <a:endParaRPr lang="en-US" altLang="zh-CN" sz="1400" dirty="0">
              <a:solidFill>
                <a:srgbClr val="404040"/>
              </a:solidFill>
            </a:endParaRPr>
          </a:p>
          <a:p>
            <a:endParaRPr lang="en-US" altLang="zh-CN" sz="1400" dirty="0">
              <a:solidFill>
                <a:srgbClr val="404040"/>
              </a:solidFill>
            </a:endParaRPr>
          </a:p>
          <a:p>
            <a:endParaRPr lang="en-US" altLang="zh-CN" sz="1400" dirty="0">
              <a:solidFill>
                <a:srgbClr val="404040"/>
              </a:solidFill>
            </a:endParaRPr>
          </a:p>
          <a:p>
            <a:r>
              <a:rPr lang="zh-CN" altLang="en-US" sz="1400" dirty="0">
                <a:solidFill>
                  <a:srgbClr val="404040"/>
                </a:solidFill>
              </a:rPr>
              <a:t>请在此处输入您的文本请在此处输入您的文本请在此处输入您的文本请在此处输入您的文本请在此处输入您的文本请在此处输入您的文本</a:t>
            </a:r>
            <a:endParaRPr lang="en-US" altLang="zh-CN" sz="1400" dirty="0">
              <a:solidFill>
                <a:srgbClr val="404040"/>
              </a:solidFill>
            </a:endParaRPr>
          </a:p>
          <a:p>
            <a:endParaRPr lang="en-US" altLang="zh-CN" sz="1400" dirty="0">
              <a:solidFill>
                <a:srgbClr val="404040"/>
              </a:solidFill>
            </a:endParaRPr>
          </a:p>
          <a:p>
            <a:endParaRPr lang="en-US" altLang="zh-CN" sz="1400" dirty="0">
              <a:solidFill>
                <a:srgbClr val="404040"/>
              </a:solidFill>
            </a:endParaRPr>
          </a:p>
          <a:p>
            <a:r>
              <a:rPr lang="zh-CN" altLang="en-US" sz="1400" dirty="0">
                <a:solidFill>
                  <a:srgbClr val="404040"/>
                </a:solidFill>
              </a:rPr>
              <a:t>请在此处输入您的文本请在此处输入您的文本请在此处输入您的文本请在此处输入您的文本</a:t>
            </a:r>
          </a:p>
        </p:txBody>
      </p:sp>
      <p:grpSp>
        <p:nvGrpSpPr>
          <p:cNvPr id="27" name="组合 11">
            <a:extLst>
              <a:ext uri="{FF2B5EF4-FFF2-40B4-BE49-F238E27FC236}">
                <a16:creationId xmlns="" xmlns:a16="http://schemas.microsoft.com/office/drawing/2014/main" id="{3BB403D7-7257-46F5-B1D1-F3EB1D4AAEBB}"/>
              </a:ext>
            </a:extLst>
          </p:cNvPr>
          <p:cNvGrpSpPr>
            <a:grpSpLocks/>
          </p:cNvGrpSpPr>
          <p:nvPr/>
        </p:nvGrpSpPr>
        <p:grpSpPr bwMode="auto">
          <a:xfrm>
            <a:off x="7302416" y="1732878"/>
            <a:ext cx="2618024" cy="966026"/>
            <a:chOff x="0" y="0"/>
            <a:chExt cx="2532257" cy="939175"/>
          </a:xfrm>
        </p:grpSpPr>
        <p:sp>
          <p:nvSpPr>
            <p:cNvPr id="30" name="文本框 12">
              <a:extLst>
                <a:ext uri="{FF2B5EF4-FFF2-40B4-BE49-F238E27FC236}">
                  <a16:creationId xmlns="" xmlns:a16="http://schemas.microsoft.com/office/drawing/2014/main" id="{D7A8D137-F30D-448C-84D7-C8414FB907A4}"/>
                </a:ext>
              </a:extLst>
            </p:cNvPr>
            <p:cNvSpPr txBox="1">
              <a:spLocks noChangeArrowheads="1"/>
            </p:cNvSpPr>
            <p:nvPr/>
          </p:nvSpPr>
          <p:spPr bwMode="auto">
            <a:xfrm>
              <a:off x="0" y="0"/>
              <a:ext cx="2532257" cy="562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Light" pitchFamily="2" charset="-122"/>
                </a:defRPr>
              </a:lvl1pPr>
              <a:lvl2pPr marL="742950" indent="-285750">
                <a:defRPr>
                  <a:solidFill>
                    <a:schemeClr val="tx1"/>
                  </a:solidFill>
                  <a:latin typeface="Calibri" pitchFamily="34" charset="0"/>
                  <a:ea typeface="微软雅黑 Light" pitchFamily="2" charset="-122"/>
                </a:defRPr>
              </a:lvl2pPr>
              <a:lvl3pPr marL="1143000" indent="-228600">
                <a:defRPr>
                  <a:solidFill>
                    <a:schemeClr val="tx1"/>
                  </a:solidFill>
                  <a:latin typeface="Calibri" pitchFamily="34" charset="0"/>
                  <a:ea typeface="微软雅黑 Light" pitchFamily="2" charset="-122"/>
                </a:defRPr>
              </a:lvl3pPr>
              <a:lvl4pPr marL="1600200" indent="-228600">
                <a:defRPr>
                  <a:solidFill>
                    <a:schemeClr val="tx1"/>
                  </a:solidFill>
                  <a:latin typeface="Calibri" pitchFamily="34" charset="0"/>
                  <a:ea typeface="微软雅黑 Light" pitchFamily="2" charset="-122"/>
                </a:defRPr>
              </a:lvl4pPr>
              <a:lvl5pPr marL="2057400" indent="-228600">
                <a:defRPr>
                  <a:solidFill>
                    <a:schemeClr val="tx1"/>
                  </a:solidFill>
                  <a:latin typeface="Calibri" pitchFamily="34" charset="0"/>
                  <a:ea typeface="微软雅黑 Light" pitchFamily="2" charset="-122"/>
                </a:defRPr>
              </a:lvl5pPr>
              <a:lvl6pPr marL="2514600" indent="-228600" eaLnBrk="0" fontAlgn="base" hangingPunct="0">
                <a:spcBef>
                  <a:spcPct val="0"/>
                </a:spcBef>
                <a:spcAft>
                  <a:spcPct val="0"/>
                </a:spcAft>
                <a:defRPr>
                  <a:solidFill>
                    <a:schemeClr val="tx1"/>
                  </a:solidFill>
                  <a:latin typeface="Calibri" pitchFamily="34" charset="0"/>
                  <a:ea typeface="微软雅黑 Light" pitchFamily="2" charset="-122"/>
                </a:defRPr>
              </a:lvl6pPr>
              <a:lvl7pPr marL="2971800" indent="-228600" eaLnBrk="0" fontAlgn="base" hangingPunct="0">
                <a:spcBef>
                  <a:spcPct val="0"/>
                </a:spcBef>
                <a:spcAft>
                  <a:spcPct val="0"/>
                </a:spcAft>
                <a:defRPr>
                  <a:solidFill>
                    <a:schemeClr val="tx1"/>
                  </a:solidFill>
                  <a:latin typeface="Calibri" pitchFamily="34" charset="0"/>
                  <a:ea typeface="微软雅黑 Light" pitchFamily="2" charset="-122"/>
                </a:defRPr>
              </a:lvl7pPr>
              <a:lvl8pPr marL="3429000" indent="-228600" eaLnBrk="0" fontAlgn="base" hangingPunct="0">
                <a:spcBef>
                  <a:spcPct val="0"/>
                </a:spcBef>
                <a:spcAft>
                  <a:spcPct val="0"/>
                </a:spcAft>
                <a:defRPr>
                  <a:solidFill>
                    <a:schemeClr val="tx1"/>
                  </a:solidFill>
                  <a:latin typeface="Calibri" pitchFamily="34" charset="0"/>
                  <a:ea typeface="微软雅黑 Light" pitchFamily="2" charset="-122"/>
                </a:defRPr>
              </a:lvl8pPr>
              <a:lvl9pPr marL="3886200" indent="-228600" eaLnBrk="0" fontAlgn="base" hangingPunct="0">
                <a:spcBef>
                  <a:spcPct val="0"/>
                </a:spcBef>
                <a:spcAft>
                  <a:spcPct val="0"/>
                </a:spcAft>
                <a:defRPr>
                  <a:solidFill>
                    <a:schemeClr val="tx1"/>
                  </a:solidFill>
                  <a:latin typeface="Calibri" pitchFamily="34" charset="0"/>
                  <a:ea typeface="微软雅黑 Light" pitchFamily="2" charset="-122"/>
                </a:defRPr>
              </a:lvl9pPr>
            </a:lstStyle>
            <a:p>
              <a:r>
                <a:rPr lang="zh-CN" altLang="en-US" sz="3158" dirty="0">
                  <a:solidFill>
                    <a:srgbClr val="3C3C3C"/>
                  </a:solidFill>
                  <a:latin typeface="微软雅黑" panose="020B0503020204020204" pitchFamily="34" charset="-122"/>
                  <a:ea typeface="微软雅黑" panose="020B0503020204020204" pitchFamily="34" charset="-122"/>
                </a:rPr>
                <a:t>单击添加标题</a:t>
              </a:r>
              <a:endParaRPr lang="zh-CN" altLang="en-US" sz="3158" b="1" dirty="0">
                <a:solidFill>
                  <a:schemeClr val="tx1">
                    <a:lumMod val="85000"/>
                    <a:lumOff val="15000"/>
                  </a:schemeClr>
                </a:solidFill>
                <a:latin typeface="微软雅黑" pitchFamily="34" charset="-122"/>
                <a:ea typeface="微软雅黑" pitchFamily="34" charset="-122"/>
              </a:endParaRPr>
            </a:p>
          </p:txBody>
        </p:sp>
        <p:sp>
          <p:nvSpPr>
            <p:cNvPr id="31" name="文本框 13">
              <a:extLst>
                <a:ext uri="{FF2B5EF4-FFF2-40B4-BE49-F238E27FC236}">
                  <a16:creationId xmlns="" xmlns:a16="http://schemas.microsoft.com/office/drawing/2014/main" id="{DA3B19AF-4F3E-4103-87A5-A7D96C8F170F}"/>
                </a:ext>
              </a:extLst>
            </p:cNvPr>
            <p:cNvSpPr txBox="1">
              <a:spLocks noChangeArrowheads="1"/>
            </p:cNvSpPr>
            <p:nvPr/>
          </p:nvSpPr>
          <p:spPr bwMode="auto">
            <a:xfrm>
              <a:off x="0" y="376949"/>
              <a:ext cx="178679" cy="562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Light" pitchFamily="2" charset="-122"/>
                </a:defRPr>
              </a:lvl1pPr>
              <a:lvl2pPr marL="742950" indent="-285750">
                <a:defRPr>
                  <a:solidFill>
                    <a:schemeClr val="tx1"/>
                  </a:solidFill>
                  <a:latin typeface="Calibri" pitchFamily="34" charset="0"/>
                  <a:ea typeface="微软雅黑 Light" pitchFamily="2" charset="-122"/>
                </a:defRPr>
              </a:lvl2pPr>
              <a:lvl3pPr marL="1143000" indent="-228600">
                <a:defRPr>
                  <a:solidFill>
                    <a:schemeClr val="tx1"/>
                  </a:solidFill>
                  <a:latin typeface="Calibri" pitchFamily="34" charset="0"/>
                  <a:ea typeface="微软雅黑 Light" pitchFamily="2" charset="-122"/>
                </a:defRPr>
              </a:lvl3pPr>
              <a:lvl4pPr marL="1600200" indent="-228600">
                <a:defRPr>
                  <a:solidFill>
                    <a:schemeClr val="tx1"/>
                  </a:solidFill>
                  <a:latin typeface="Calibri" pitchFamily="34" charset="0"/>
                  <a:ea typeface="微软雅黑 Light" pitchFamily="2" charset="-122"/>
                </a:defRPr>
              </a:lvl4pPr>
              <a:lvl5pPr marL="2057400" indent="-228600">
                <a:defRPr>
                  <a:solidFill>
                    <a:schemeClr val="tx1"/>
                  </a:solidFill>
                  <a:latin typeface="Calibri" pitchFamily="34" charset="0"/>
                  <a:ea typeface="微软雅黑 Light" pitchFamily="2" charset="-122"/>
                </a:defRPr>
              </a:lvl5pPr>
              <a:lvl6pPr marL="2514600" indent="-228600" eaLnBrk="0" fontAlgn="base" hangingPunct="0">
                <a:spcBef>
                  <a:spcPct val="0"/>
                </a:spcBef>
                <a:spcAft>
                  <a:spcPct val="0"/>
                </a:spcAft>
                <a:defRPr>
                  <a:solidFill>
                    <a:schemeClr val="tx1"/>
                  </a:solidFill>
                  <a:latin typeface="Calibri" pitchFamily="34" charset="0"/>
                  <a:ea typeface="微软雅黑 Light" pitchFamily="2" charset="-122"/>
                </a:defRPr>
              </a:lvl6pPr>
              <a:lvl7pPr marL="2971800" indent="-228600" eaLnBrk="0" fontAlgn="base" hangingPunct="0">
                <a:spcBef>
                  <a:spcPct val="0"/>
                </a:spcBef>
                <a:spcAft>
                  <a:spcPct val="0"/>
                </a:spcAft>
                <a:defRPr>
                  <a:solidFill>
                    <a:schemeClr val="tx1"/>
                  </a:solidFill>
                  <a:latin typeface="Calibri" pitchFamily="34" charset="0"/>
                  <a:ea typeface="微软雅黑 Light" pitchFamily="2" charset="-122"/>
                </a:defRPr>
              </a:lvl7pPr>
              <a:lvl8pPr marL="3429000" indent="-228600" eaLnBrk="0" fontAlgn="base" hangingPunct="0">
                <a:spcBef>
                  <a:spcPct val="0"/>
                </a:spcBef>
                <a:spcAft>
                  <a:spcPct val="0"/>
                </a:spcAft>
                <a:defRPr>
                  <a:solidFill>
                    <a:schemeClr val="tx1"/>
                  </a:solidFill>
                  <a:latin typeface="Calibri" pitchFamily="34" charset="0"/>
                  <a:ea typeface="微软雅黑 Light" pitchFamily="2" charset="-122"/>
                </a:defRPr>
              </a:lvl8pPr>
              <a:lvl9pPr marL="3886200" indent="-228600" eaLnBrk="0" fontAlgn="base" hangingPunct="0">
                <a:spcBef>
                  <a:spcPct val="0"/>
                </a:spcBef>
                <a:spcAft>
                  <a:spcPct val="0"/>
                </a:spcAft>
                <a:defRPr>
                  <a:solidFill>
                    <a:schemeClr val="tx1"/>
                  </a:solidFill>
                  <a:latin typeface="Calibri" pitchFamily="34" charset="0"/>
                  <a:ea typeface="微软雅黑 Light" pitchFamily="2" charset="-122"/>
                </a:defRPr>
              </a:lvl9pPr>
            </a:lstStyle>
            <a:p>
              <a:pPr eaLnBrk="1" hangingPunct="1">
                <a:buFont typeface="Arial" pitchFamily="34" charset="0"/>
                <a:buNone/>
              </a:pPr>
              <a:endParaRPr lang="zh-CN" altLang="en-US" sz="3158" dirty="0">
                <a:solidFill>
                  <a:schemeClr val="tx1">
                    <a:lumMod val="85000"/>
                    <a:lumOff val="15000"/>
                  </a:schemeClr>
                </a:solidFill>
                <a:latin typeface="微软雅黑 Light" pitchFamily="2" charset="-122"/>
              </a:endParaRPr>
            </a:p>
          </p:txBody>
        </p:sp>
      </p:grpSp>
      <p:pic>
        <p:nvPicPr>
          <p:cNvPr id="32" name="图片 6">
            <a:extLst>
              <a:ext uri="{FF2B5EF4-FFF2-40B4-BE49-F238E27FC236}">
                <a16:creationId xmlns="" xmlns:a16="http://schemas.microsoft.com/office/drawing/2014/main" id="{E231C331-E58A-49AD-AABD-89FCAC20FE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0243"/>
          <a:stretch>
            <a:fillRect/>
          </a:stretch>
        </p:blipFill>
        <p:spPr bwMode="auto">
          <a:xfrm>
            <a:off x="3702889" y="4086359"/>
            <a:ext cx="3364918" cy="20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图片 14">
            <a:extLst>
              <a:ext uri="{FF2B5EF4-FFF2-40B4-BE49-F238E27FC236}">
                <a16:creationId xmlns="" xmlns:a16="http://schemas.microsoft.com/office/drawing/2014/main" id="{D53A4BC2-28E8-4C72-AB4B-21E949E345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6563" y="1884768"/>
            <a:ext cx="3355075" cy="2087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图片 8">
            <a:extLst>
              <a:ext uri="{FF2B5EF4-FFF2-40B4-BE49-F238E27FC236}">
                <a16:creationId xmlns="" xmlns:a16="http://schemas.microsoft.com/office/drawing/2014/main" id="{806FC1ED-2D16-4FD1-8E7D-93B856B356A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89764" y="1889667"/>
            <a:ext cx="3378043" cy="2101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图片 9">
            <a:extLst>
              <a:ext uri="{FF2B5EF4-FFF2-40B4-BE49-F238E27FC236}">
                <a16:creationId xmlns="" xmlns:a16="http://schemas.microsoft.com/office/drawing/2014/main" id="{87A0AE16-5193-40F7-BC4E-E82ECFE4963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6564" y="4086360"/>
            <a:ext cx="3369840" cy="2097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8734509"/>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10" presetClass="entr" presetSubtype="0" fill="hold" nodeType="withEffect">
                                  <p:stCondLst>
                                    <p:cond delay="100"/>
                                  </p:stCondLst>
                                  <p:childTnLst>
                                    <p:set>
                                      <p:cBhvr>
                                        <p:cTn id="11" dur="1" fill="hold">
                                          <p:stCondLst>
                                            <p:cond delay="0"/>
                                          </p:stCondLst>
                                        </p:cTn>
                                        <p:tgtEl>
                                          <p:spTgt spid="33"/>
                                        </p:tgtEl>
                                        <p:attrNameLst>
                                          <p:attrName>style.visibility</p:attrName>
                                        </p:attrNameLst>
                                      </p:cBhvr>
                                      <p:to>
                                        <p:strVal val="visible"/>
                                      </p:to>
                                    </p:set>
                                    <p:anim calcmode="lin" valueType="num">
                                      <p:cBhvr>
                                        <p:cTn id="12" dur="500" fill="hold"/>
                                        <p:tgtEl>
                                          <p:spTgt spid="33"/>
                                        </p:tgtEl>
                                        <p:attrNameLst>
                                          <p:attrName>ppt_w</p:attrName>
                                        </p:attrNameLst>
                                      </p:cBhvr>
                                      <p:tavLst>
                                        <p:tav tm="0">
                                          <p:val>
                                            <p:fltVal val="0"/>
                                          </p:val>
                                        </p:tav>
                                        <p:tav tm="100000">
                                          <p:val>
                                            <p:strVal val="#ppt_w"/>
                                          </p:val>
                                        </p:tav>
                                      </p:tavLst>
                                    </p:anim>
                                    <p:anim calcmode="lin" valueType="num">
                                      <p:cBhvr>
                                        <p:cTn id="13" dur="500" fill="hold"/>
                                        <p:tgtEl>
                                          <p:spTgt spid="33"/>
                                        </p:tgtEl>
                                        <p:attrNameLst>
                                          <p:attrName>ppt_h</p:attrName>
                                        </p:attrNameLst>
                                      </p:cBhvr>
                                      <p:tavLst>
                                        <p:tav tm="0">
                                          <p:val>
                                            <p:fltVal val="0"/>
                                          </p:val>
                                        </p:tav>
                                        <p:tav tm="100000">
                                          <p:val>
                                            <p:strVal val="#ppt_h"/>
                                          </p:val>
                                        </p:tav>
                                      </p:tavLst>
                                    </p:anim>
                                    <p:animEffect transition="in" filter="fade">
                                      <p:cBhvr>
                                        <p:cTn id="14" dur="500"/>
                                        <p:tgtEl>
                                          <p:spTgt spid="33"/>
                                        </p:tgtEl>
                                      </p:cBhvr>
                                    </p:animEffect>
                                  </p:childTnLst>
                                </p:cTn>
                              </p:par>
                              <p:par>
                                <p:cTn id="15" presetID="10" presetClass="entr" presetSubtype="0" fill="hold" nodeType="withEffect">
                                  <p:stCondLst>
                                    <p:cond delay="200"/>
                                  </p:stCondLst>
                                  <p:childTnLst>
                                    <p:set>
                                      <p:cBhvr>
                                        <p:cTn id="16" dur="1" fill="hold">
                                          <p:stCondLst>
                                            <p:cond delay="0"/>
                                          </p:stCondLst>
                                        </p:cTn>
                                        <p:tgtEl>
                                          <p:spTgt spid="34"/>
                                        </p:tgtEl>
                                        <p:attrNameLst>
                                          <p:attrName>style.visibility</p:attrName>
                                        </p:attrNameLst>
                                      </p:cBhvr>
                                      <p:to>
                                        <p:strVal val="visible"/>
                                      </p:to>
                                    </p:set>
                                    <p:anim calcmode="lin" valueType="num">
                                      <p:cBhvr>
                                        <p:cTn id="17" dur="500" fill="hold"/>
                                        <p:tgtEl>
                                          <p:spTgt spid="34"/>
                                        </p:tgtEl>
                                        <p:attrNameLst>
                                          <p:attrName>ppt_w</p:attrName>
                                        </p:attrNameLst>
                                      </p:cBhvr>
                                      <p:tavLst>
                                        <p:tav tm="0">
                                          <p:val>
                                            <p:fltVal val="0"/>
                                          </p:val>
                                        </p:tav>
                                        <p:tav tm="100000">
                                          <p:val>
                                            <p:strVal val="#ppt_w"/>
                                          </p:val>
                                        </p:tav>
                                      </p:tavLst>
                                    </p:anim>
                                    <p:anim calcmode="lin" valueType="num">
                                      <p:cBhvr>
                                        <p:cTn id="18" dur="500" fill="hold"/>
                                        <p:tgtEl>
                                          <p:spTgt spid="34"/>
                                        </p:tgtEl>
                                        <p:attrNameLst>
                                          <p:attrName>ppt_h</p:attrName>
                                        </p:attrNameLst>
                                      </p:cBhvr>
                                      <p:tavLst>
                                        <p:tav tm="0">
                                          <p:val>
                                            <p:fltVal val="0"/>
                                          </p:val>
                                        </p:tav>
                                        <p:tav tm="100000">
                                          <p:val>
                                            <p:strVal val="#ppt_h"/>
                                          </p:val>
                                        </p:tav>
                                      </p:tavLst>
                                    </p:anim>
                                    <p:animEffect transition="in" filter="fade">
                                      <p:cBhvr>
                                        <p:cTn id="19" dur="500"/>
                                        <p:tgtEl>
                                          <p:spTgt spid="34"/>
                                        </p:tgtEl>
                                      </p:cBhvr>
                                    </p:animEffect>
                                  </p:childTnLst>
                                </p:cTn>
                              </p:par>
                              <p:par>
                                <p:cTn id="20" presetID="10" presetClass="entr" presetSubtype="0" fill="hold" nodeType="withEffect">
                                  <p:stCondLst>
                                    <p:cond delay="30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Effect transition="in" filter="fade">
                                      <p:cBhvr>
                                        <p:cTn id="24" dur="500"/>
                                        <p:tgtEl>
                                          <p:spTgt spid="35"/>
                                        </p:tgtEl>
                                      </p:cBhvr>
                                    </p:animEffect>
                                  </p:childTnLst>
                                </p:cTn>
                              </p:par>
                            </p:childTnLst>
                          </p:cTn>
                        </p:par>
                        <p:par>
                          <p:cTn id="25" fill="hold">
                            <p:stCondLst>
                              <p:cond delay="800"/>
                            </p:stCondLst>
                            <p:childTnLst>
                              <p:par>
                                <p:cTn id="26" presetID="10" presetClass="entr" presetSubtype="0"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par>
                                <p:cTn id="29" presetID="22" presetClass="entr" presetSubtype="1" fill="hold" grpId="0" nodeType="withEffect">
                                  <p:stCondLst>
                                    <p:cond delay="300"/>
                                  </p:stCondLst>
                                  <p:childTnLst>
                                    <p:set>
                                      <p:cBhvr>
                                        <p:cTn id="30" dur="1" fill="hold">
                                          <p:stCondLst>
                                            <p:cond delay="0"/>
                                          </p:stCondLst>
                                        </p:cTn>
                                        <p:tgtEl>
                                          <p:spTgt spid="26"/>
                                        </p:tgtEl>
                                        <p:attrNameLst>
                                          <p:attrName>style.visibility</p:attrName>
                                        </p:attrNameLst>
                                      </p:cBhvr>
                                      <p:to>
                                        <p:strVal val="visible"/>
                                      </p:to>
                                    </p:set>
                                    <p:animEffect transition="in" filter="wipe(up)">
                                      <p:cBhvr>
                                        <p:cTn id="3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353" y="0"/>
            <a:ext cx="5060870" cy="432511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053111" y="1721380"/>
            <a:ext cx="8805286" cy="4775265"/>
          </a:xfrm>
          <a:prstGeom prst="rect">
            <a:avLst/>
          </a:prstGeom>
          <a:solidFill>
            <a:srgbClr val="004A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700224" y="944123"/>
            <a:ext cx="2227625" cy="222762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rgbClr val="E60012"/>
                </a:solidFill>
              </a:rPr>
              <a:t>LOGO</a:t>
            </a:r>
            <a:endParaRPr lang="zh-CN" altLang="en-US" sz="4000" dirty="0">
              <a:solidFill>
                <a:srgbClr val="E60012"/>
              </a:solidFill>
            </a:endParaRPr>
          </a:p>
        </p:txBody>
      </p:sp>
      <p:sp>
        <p:nvSpPr>
          <p:cNvPr id="27" name="文本框 26"/>
          <p:cNvSpPr txBox="1"/>
          <p:nvPr/>
        </p:nvSpPr>
        <p:spPr>
          <a:xfrm>
            <a:off x="7654092" y="2706582"/>
            <a:ext cx="2177330" cy="1845120"/>
          </a:xfrm>
          <a:prstGeom prst="rect">
            <a:avLst/>
          </a:prstGeom>
          <a:noFill/>
        </p:spPr>
        <p:txBody>
          <a:bodyPr wrap="square" rtlCol="0">
            <a:spAutoFit/>
          </a:bodyPr>
          <a:lstStyle/>
          <a:p>
            <a:pPr algn="ctr"/>
            <a:r>
              <a:rPr lang="en-US" altLang="zh-CN" sz="5695" dirty="0">
                <a:solidFill>
                  <a:schemeClr val="bg1"/>
                </a:solidFill>
                <a:latin typeface="苹方 常规" panose="020B0300000000000000" pitchFamily="34" charset="-122"/>
                <a:ea typeface="苹方 常规" panose="020B0300000000000000" pitchFamily="34" charset="-122"/>
                <a:cs typeface="+mn-ea"/>
                <a:sym typeface="+mn-lt"/>
              </a:rPr>
              <a:t>PART</a:t>
            </a:r>
          </a:p>
          <a:p>
            <a:pPr algn="ctr"/>
            <a:r>
              <a:rPr lang="en-US" altLang="zh-CN" sz="5695" dirty="0">
                <a:solidFill>
                  <a:schemeClr val="bg1"/>
                </a:solidFill>
                <a:latin typeface="苹方 常规" panose="020B0300000000000000" pitchFamily="34" charset="-122"/>
                <a:ea typeface="苹方 常规" panose="020B0300000000000000" pitchFamily="34" charset="-122"/>
                <a:cs typeface="+mn-ea"/>
                <a:sym typeface="+mn-lt"/>
              </a:rPr>
              <a:t>02</a:t>
            </a:r>
          </a:p>
        </p:txBody>
      </p:sp>
      <p:sp>
        <p:nvSpPr>
          <p:cNvPr id="40" name="矩形 39"/>
          <p:cNvSpPr/>
          <p:nvPr/>
        </p:nvSpPr>
        <p:spPr>
          <a:xfrm>
            <a:off x="6285359" y="5242461"/>
            <a:ext cx="4493538" cy="830997"/>
          </a:xfrm>
          <a:prstGeom prst="rect">
            <a:avLst/>
          </a:prstGeom>
        </p:spPr>
        <p:txBody>
          <a:bodyPr wrap="none">
            <a:spAutoFit/>
          </a:bodyPr>
          <a:lstStyle/>
          <a:p>
            <a:r>
              <a:rPr lang="zh-CN" altLang="en-US" sz="4800" dirty="0">
                <a:solidFill>
                  <a:schemeClr val="bg1"/>
                </a:solidFill>
                <a:latin typeface="幼圆" panose="02010509060101010101" pitchFamily="49" charset="-122"/>
                <a:ea typeface="幼圆" panose="02010509060101010101" pitchFamily="49" charset="-122"/>
                <a:sym typeface="+mn-ea"/>
              </a:rPr>
              <a:t>计划管理的程序</a:t>
            </a:r>
          </a:p>
        </p:txBody>
      </p:sp>
      <p:sp>
        <p:nvSpPr>
          <p:cNvPr id="41" name="矩形 40"/>
          <p:cNvSpPr/>
          <p:nvPr/>
        </p:nvSpPr>
        <p:spPr bwMode="auto">
          <a:xfrm>
            <a:off x="7558996" y="2326201"/>
            <a:ext cx="2345687" cy="2439777"/>
          </a:xfrm>
          <a:prstGeom prst="rect">
            <a:avLst/>
          </a:prstGeom>
          <a:noFill/>
          <a:ln w="38100" cap="flat" cmpd="sng" algn="ctr">
            <a:solidFill>
              <a:schemeClr val="bg1"/>
            </a:solidFill>
            <a:prstDash val="solid"/>
            <a:round/>
            <a:headEnd type="none" w="med" len="med"/>
            <a:tailEnd type="none" w="med" len="med"/>
          </a:ln>
          <a:effectLst>
            <a:glow rad="88900">
              <a:schemeClr val="accent4">
                <a:satMod val="175000"/>
                <a:alpha val="8000"/>
              </a:schemeClr>
            </a:glow>
          </a:effectLst>
          <a:extLst/>
        </p:spPr>
        <p:txBody>
          <a:bodyPr vert="horz" wrap="square" lIns="96435" tIns="48218" rIns="96435" bIns="48218" numCol="1" rtlCol="0" anchor="t" anchorCtr="0" compatLnSpc="1">
            <a:prstTxWarp prst="textNoShape">
              <a:avLst/>
            </a:prstTxWarp>
          </a:bodyPr>
          <a:lstStyle/>
          <a:p>
            <a:pPr defTabSz="964326" eaLnBrk="0" hangingPunct="0"/>
            <a:endParaRPr lang="zh-CN" altLang="en-US" sz="1898">
              <a:latin typeface="Arial" panose="020B0604020202020204" pitchFamily="34" charset="0"/>
            </a:endParaRPr>
          </a:p>
        </p:txBody>
      </p:sp>
    </p:spTree>
    <p:extLst>
      <p:ext uri="{BB962C8B-B14F-4D97-AF65-F5344CB8AC3E}">
        <p14:creationId xmlns:p14="http://schemas.microsoft.com/office/powerpoint/2010/main" val="341229158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inVertical)">
                                      <p:cBhvr>
                                        <p:cTn id="11" dur="500"/>
                                        <p:tgtEl>
                                          <p:spTgt spid="1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500" fill="hold"/>
                                        <p:tgtEl>
                                          <p:spTgt spid="18"/>
                                        </p:tgtEl>
                                        <p:attrNameLst>
                                          <p:attrName>ppt_w</p:attrName>
                                        </p:attrNameLst>
                                      </p:cBhvr>
                                      <p:tavLst>
                                        <p:tav tm="0">
                                          <p:val>
                                            <p:fltVal val="0"/>
                                          </p:val>
                                        </p:tav>
                                        <p:tav tm="100000">
                                          <p:val>
                                            <p:strVal val="#ppt_w"/>
                                          </p:val>
                                        </p:tav>
                                      </p:tavLst>
                                    </p:anim>
                                    <p:anim calcmode="lin" valueType="num">
                                      <p:cBhvr>
                                        <p:cTn id="16" dur="500" fill="hold"/>
                                        <p:tgtEl>
                                          <p:spTgt spid="18"/>
                                        </p:tgtEl>
                                        <p:attrNameLst>
                                          <p:attrName>ppt_h</p:attrName>
                                        </p:attrNameLst>
                                      </p:cBhvr>
                                      <p:tavLst>
                                        <p:tav tm="0">
                                          <p:val>
                                            <p:fltVal val="0"/>
                                          </p:val>
                                        </p:tav>
                                        <p:tav tm="100000">
                                          <p:val>
                                            <p:strVal val="#ppt_h"/>
                                          </p:val>
                                        </p:tav>
                                      </p:tavLst>
                                    </p:anim>
                                    <p:animEffect transition="in" filter="fade">
                                      <p:cBhvr>
                                        <p:cTn id="17" dur="500"/>
                                        <p:tgtEl>
                                          <p:spTgt spid="18"/>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p:cTn id="21" dur="500" fill="hold"/>
                                        <p:tgtEl>
                                          <p:spTgt spid="41"/>
                                        </p:tgtEl>
                                        <p:attrNameLst>
                                          <p:attrName>ppt_w</p:attrName>
                                        </p:attrNameLst>
                                      </p:cBhvr>
                                      <p:tavLst>
                                        <p:tav tm="0">
                                          <p:val>
                                            <p:fltVal val="0"/>
                                          </p:val>
                                        </p:tav>
                                        <p:tav tm="100000">
                                          <p:val>
                                            <p:strVal val="#ppt_w"/>
                                          </p:val>
                                        </p:tav>
                                      </p:tavLst>
                                    </p:anim>
                                    <p:anim calcmode="lin" valueType="num">
                                      <p:cBhvr>
                                        <p:cTn id="22" dur="500" fill="hold"/>
                                        <p:tgtEl>
                                          <p:spTgt spid="41"/>
                                        </p:tgtEl>
                                        <p:attrNameLst>
                                          <p:attrName>ppt_h</p:attrName>
                                        </p:attrNameLst>
                                      </p:cBhvr>
                                      <p:tavLst>
                                        <p:tav tm="0">
                                          <p:val>
                                            <p:fltVal val="0"/>
                                          </p:val>
                                        </p:tav>
                                        <p:tav tm="100000">
                                          <p:val>
                                            <p:strVal val="#ppt_h"/>
                                          </p:val>
                                        </p:tav>
                                      </p:tavLst>
                                    </p:anim>
                                    <p:animEffect transition="in" filter="fade">
                                      <p:cBhvr>
                                        <p:cTn id="23" dur="500"/>
                                        <p:tgtEl>
                                          <p:spTgt spid="41"/>
                                        </p:tgtEl>
                                      </p:cBhvr>
                                    </p:animEffect>
                                  </p:childTnLst>
                                </p:cTn>
                              </p:par>
                              <p:par>
                                <p:cTn id="24" presetID="41" presetClass="entr" presetSubtype="0" fill="hold" grpId="0" nodeType="withEffect">
                                  <p:stCondLst>
                                    <p:cond delay="0"/>
                                  </p:stCondLst>
                                  <p:iterate type="lt">
                                    <p:tmPct val="10000"/>
                                  </p:iterate>
                                  <p:childTnLst>
                                    <p:set>
                                      <p:cBhvr>
                                        <p:cTn id="25" dur="1" fill="hold">
                                          <p:stCondLst>
                                            <p:cond delay="0"/>
                                          </p:stCondLst>
                                        </p:cTn>
                                        <p:tgtEl>
                                          <p:spTgt spid="27"/>
                                        </p:tgtEl>
                                        <p:attrNameLst>
                                          <p:attrName>style.visibility</p:attrName>
                                        </p:attrNameLst>
                                      </p:cBhvr>
                                      <p:to>
                                        <p:strVal val="visible"/>
                                      </p:to>
                                    </p:set>
                                    <p:anim calcmode="lin" valueType="num">
                                      <p:cBhvr>
                                        <p:cTn id="26" dur="7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7" dur="700" fill="hold"/>
                                        <p:tgtEl>
                                          <p:spTgt spid="27"/>
                                        </p:tgtEl>
                                        <p:attrNameLst>
                                          <p:attrName>ppt_y</p:attrName>
                                        </p:attrNameLst>
                                      </p:cBhvr>
                                      <p:tavLst>
                                        <p:tav tm="0">
                                          <p:val>
                                            <p:strVal val="#ppt_y"/>
                                          </p:val>
                                        </p:tav>
                                        <p:tav tm="100000">
                                          <p:val>
                                            <p:strVal val="#ppt_y"/>
                                          </p:val>
                                        </p:tav>
                                      </p:tavLst>
                                    </p:anim>
                                    <p:anim calcmode="lin" valueType="num">
                                      <p:cBhvr>
                                        <p:cTn id="28" dur="7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9" dur="7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30" dur="700" tmFilter="0,0; .5, 1; 1, 1"/>
                                        <p:tgtEl>
                                          <p:spTgt spid="27"/>
                                        </p:tgtEl>
                                      </p:cBhvr>
                                    </p:animEffect>
                                  </p:childTnLst>
                                </p:cTn>
                              </p:par>
                              <p:par>
                                <p:cTn id="31" presetID="10" presetClass="entr" presetSubtype="0" fill="hold" grpId="0" nodeType="withEffect">
                                  <p:stCondLst>
                                    <p:cond delay="60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8" grpId="0" animBg="1"/>
      <p:bldP spid="27" grpId="0"/>
      <p:bldP spid="40" grpId="0"/>
      <p:bldP spid="4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直接连接符 26"/>
          <p:cNvCxnSpPr/>
          <p:nvPr/>
        </p:nvCxnSpPr>
        <p:spPr>
          <a:xfrm>
            <a:off x="647540" y="698104"/>
            <a:ext cx="11844482"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8" name="TextBox 20"/>
          <p:cNvSpPr txBox="1"/>
          <p:nvPr/>
        </p:nvSpPr>
        <p:spPr>
          <a:xfrm>
            <a:off x="452711" y="113329"/>
            <a:ext cx="3066316" cy="584775"/>
          </a:xfrm>
          <a:prstGeom prst="rect">
            <a:avLst/>
          </a:prstGeom>
          <a:noFill/>
        </p:spPr>
        <p:txBody>
          <a:bodyPr wrap="square" rtlCol="0">
            <a:spAutoFit/>
          </a:bodyPr>
          <a:lstStyle/>
          <a:p>
            <a:r>
              <a:rPr lang="zh-CN" altLang="en-US" sz="3200" dirty="0">
                <a:solidFill>
                  <a:schemeClr val="tx1">
                    <a:lumMod val="85000"/>
                    <a:lumOff val="15000"/>
                  </a:schemeClr>
                </a:solidFill>
                <a:latin typeface="幼圆" panose="02010509060101010101" pitchFamily="49" charset="-122"/>
                <a:ea typeface="幼圆" panose="02010509060101010101" pitchFamily="49" charset="-122"/>
                <a:sym typeface="+mn-ea"/>
              </a:rPr>
              <a:t>计划管理的程序</a:t>
            </a:r>
          </a:p>
        </p:txBody>
      </p:sp>
      <p:sp>
        <p:nvSpPr>
          <p:cNvPr id="29" name="空心弧 28">
            <a:extLst>
              <a:ext uri="{FF2B5EF4-FFF2-40B4-BE49-F238E27FC236}">
                <a16:creationId xmlns="" xmlns:a16="http://schemas.microsoft.com/office/drawing/2014/main" id="{EAA61BE1-C3F2-48FA-8089-E1877C6028CC}"/>
              </a:ext>
            </a:extLst>
          </p:cNvPr>
          <p:cNvSpPr>
            <a:spLocks noChangeAspect="1"/>
          </p:cNvSpPr>
          <p:nvPr/>
        </p:nvSpPr>
        <p:spPr>
          <a:xfrm>
            <a:off x="1633333" y="1727437"/>
            <a:ext cx="3875552" cy="3875552"/>
          </a:xfrm>
          <a:prstGeom prst="blockArc">
            <a:avLst>
              <a:gd name="adj1" fmla="val 1093135"/>
              <a:gd name="adj2" fmla="val 20040895"/>
              <a:gd name="adj3" fmla="val 19104"/>
            </a:avLst>
          </a:prstGeom>
          <a:solidFill>
            <a:srgbClr val="E6001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158">
              <a:solidFill>
                <a:schemeClr val="tx1"/>
              </a:solidFill>
            </a:endParaRPr>
          </a:p>
        </p:txBody>
      </p:sp>
      <p:sp>
        <p:nvSpPr>
          <p:cNvPr id="30" name="空心弧 29">
            <a:extLst>
              <a:ext uri="{FF2B5EF4-FFF2-40B4-BE49-F238E27FC236}">
                <a16:creationId xmlns="" xmlns:a16="http://schemas.microsoft.com/office/drawing/2014/main" id="{87500288-2075-4B22-99E4-D6BFAB165B86}"/>
              </a:ext>
            </a:extLst>
          </p:cNvPr>
          <p:cNvSpPr>
            <a:spLocks noChangeAspect="1"/>
          </p:cNvSpPr>
          <p:nvPr/>
        </p:nvSpPr>
        <p:spPr>
          <a:xfrm>
            <a:off x="1504445" y="1598548"/>
            <a:ext cx="4133329" cy="4133329"/>
          </a:xfrm>
          <a:prstGeom prst="blockArc">
            <a:avLst>
              <a:gd name="adj1" fmla="val 1106124"/>
              <a:gd name="adj2" fmla="val 17267002"/>
              <a:gd name="adj3" fmla="val 18336"/>
            </a:avLst>
          </a:prstGeom>
          <a:solidFill>
            <a:srgbClr val="004A9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158">
              <a:solidFill>
                <a:schemeClr val="tx1"/>
              </a:solidFill>
            </a:endParaRPr>
          </a:p>
        </p:txBody>
      </p:sp>
      <p:sp>
        <p:nvSpPr>
          <p:cNvPr id="31" name="空心弧 30">
            <a:extLst>
              <a:ext uri="{FF2B5EF4-FFF2-40B4-BE49-F238E27FC236}">
                <a16:creationId xmlns="" xmlns:a16="http://schemas.microsoft.com/office/drawing/2014/main" id="{63DECA46-4554-4855-A88A-1CBF194F0286}"/>
              </a:ext>
            </a:extLst>
          </p:cNvPr>
          <p:cNvSpPr>
            <a:spLocks noChangeAspect="1"/>
          </p:cNvSpPr>
          <p:nvPr/>
        </p:nvSpPr>
        <p:spPr>
          <a:xfrm>
            <a:off x="1375556" y="1469659"/>
            <a:ext cx="4391107" cy="4391107"/>
          </a:xfrm>
          <a:prstGeom prst="blockArc">
            <a:avLst>
              <a:gd name="adj1" fmla="val 1151168"/>
              <a:gd name="adj2" fmla="val 14453560"/>
              <a:gd name="adj3" fmla="val 18376"/>
            </a:avLst>
          </a:prstGeom>
          <a:solidFill>
            <a:srgbClr val="E6001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158">
              <a:solidFill>
                <a:schemeClr val="tx1"/>
              </a:solidFill>
            </a:endParaRPr>
          </a:p>
        </p:txBody>
      </p:sp>
      <p:sp>
        <p:nvSpPr>
          <p:cNvPr id="32" name="空心弧 31">
            <a:extLst>
              <a:ext uri="{FF2B5EF4-FFF2-40B4-BE49-F238E27FC236}">
                <a16:creationId xmlns="" xmlns:a16="http://schemas.microsoft.com/office/drawing/2014/main" id="{77551A38-ACAA-4CB5-87C5-4C9F2584018E}"/>
              </a:ext>
            </a:extLst>
          </p:cNvPr>
          <p:cNvSpPr>
            <a:spLocks noChangeAspect="1"/>
          </p:cNvSpPr>
          <p:nvPr/>
        </p:nvSpPr>
        <p:spPr>
          <a:xfrm>
            <a:off x="1246667" y="1340771"/>
            <a:ext cx="4648884" cy="4648884"/>
          </a:xfrm>
          <a:prstGeom prst="blockArc">
            <a:avLst>
              <a:gd name="adj1" fmla="val 1134833"/>
              <a:gd name="adj2" fmla="val 12891468"/>
              <a:gd name="adj3" fmla="val 17894"/>
            </a:avLst>
          </a:prstGeom>
          <a:solidFill>
            <a:srgbClr val="004A9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158">
              <a:solidFill>
                <a:schemeClr val="tx1"/>
              </a:solidFill>
            </a:endParaRPr>
          </a:p>
        </p:txBody>
      </p:sp>
      <p:sp>
        <p:nvSpPr>
          <p:cNvPr id="33" name="Freeform 395">
            <a:extLst>
              <a:ext uri="{FF2B5EF4-FFF2-40B4-BE49-F238E27FC236}">
                <a16:creationId xmlns="" xmlns:a16="http://schemas.microsoft.com/office/drawing/2014/main" id="{7A697C4E-5C8A-48F6-A429-16380B04BEAF}"/>
              </a:ext>
            </a:extLst>
          </p:cNvPr>
          <p:cNvSpPr>
            <a:spLocks/>
          </p:cNvSpPr>
          <p:nvPr/>
        </p:nvSpPr>
        <p:spPr bwMode="auto">
          <a:xfrm>
            <a:off x="3265541" y="3218034"/>
            <a:ext cx="879519" cy="1040826"/>
          </a:xfrm>
          <a:custGeom>
            <a:avLst/>
            <a:gdLst>
              <a:gd name="T0" fmla="*/ 223 w 229"/>
              <a:gd name="T1" fmla="*/ 146 h 271"/>
              <a:gd name="T2" fmla="*/ 229 w 229"/>
              <a:gd name="T3" fmla="*/ 157 h 271"/>
              <a:gd name="T4" fmla="*/ 225 w 229"/>
              <a:gd name="T5" fmla="*/ 169 h 271"/>
              <a:gd name="T6" fmla="*/ 220 w 229"/>
              <a:gd name="T7" fmla="*/ 173 h 271"/>
              <a:gd name="T8" fmla="*/ 207 w 229"/>
              <a:gd name="T9" fmla="*/ 174 h 271"/>
              <a:gd name="T10" fmla="*/ 174 w 229"/>
              <a:gd name="T11" fmla="*/ 151 h 271"/>
              <a:gd name="T12" fmla="*/ 197 w 229"/>
              <a:gd name="T13" fmla="*/ 177 h 271"/>
              <a:gd name="T14" fmla="*/ 202 w 229"/>
              <a:gd name="T15" fmla="*/ 182 h 271"/>
              <a:gd name="T16" fmla="*/ 203 w 229"/>
              <a:gd name="T17" fmla="*/ 195 h 271"/>
              <a:gd name="T18" fmla="*/ 200 w 229"/>
              <a:gd name="T19" fmla="*/ 201 h 271"/>
              <a:gd name="T20" fmla="*/ 188 w 229"/>
              <a:gd name="T21" fmla="*/ 207 h 271"/>
              <a:gd name="T22" fmla="*/ 177 w 229"/>
              <a:gd name="T23" fmla="*/ 203 h 271"/>
              <a:gd name="T24" fmla="*/ 144 w 229"/>
              <a:gd name="T25" fmla="*/ 187 h 271"/>
              <a:gd name="T26" fmla="*/ 172 w 229"/>
              <a:gd name="T27" fmla="*/ 210 h 271"/>
              <a:gd name="T28" fmla="*/ 178 w 229"/>
              <a:gd name="T29" fmla="*/ 221 h 271"/>
              <a:gd name="T30" fmla="*/ 174 w 229"/>
              <a:gd name="T31" fmla="*/ 233 h 271"/>
              <a:gd name="T32" fmla="*/ 168 w 229"/>
              <a:gd name="T33" fmla="*/ 237 h 271"/>
              <a:gd name="T34" fmla="*/ 155 w 229"/>
              <a:gd name="T35" fmla="*/ 238 h 271"/>
              <a:gd name="T36" fmla="*/ 123 w 229"/>
              <a:gd name="T37" fmla="*/ 213 h 271"/>
              <a:gd name="T38" fmla="*/ 145 w 229"/>
              <a:gd name="T39" fmla="*/ 241 h 271"/>
              <a:gd name="T40" fmla="*/ 150 w 229"/>
              <a:gd name="T41" fmla="*/ 246 h 271"/>
              <a:gd name="T42" fmla="*/ 152 w 229"/>
              <a:gd name="T43" fmla="*/ 258 h 271"/>
              <a:gd name="T44" fmla="*/ 148 w 229"/>
              <a:gd name="T45" fmla="*/ 265 h 271"/>
              <a:gd name="T46" fmla="*/ 136 w 229"/>
              <a:gd name="T47" fmla="*/ 271 h 271"/>
              <a:gd name="T48" fmla="*/ 124 w 229"/>
              <a:gd name="T49" fmla="*/ 267 h 271"/>
              <a:gd name="T50" fmla="*/ 96 w 229"/>
              <a:gd name="T51" fmla="*/ 243 h 271"/>
              <a:gd name="T52" fmla="*/ 106 w 229"/>
              <a:gd name="T53" fmla="*/ 223 h 271"/>
              <a:gd name="T54" fmla="*/ 108 w 229"/>
              <a:gd name="T55" fmla="*/ 221 h 271"/>
              <a:gd name="T56" fmla="*/ 110 w 229"/>
              <a:gd name="T57" fmla="*/ 212 h 271"/>
              <a:gd name="T58" fmla="*/ 109 w 229"/>
              <a:gd name="T59" fmla="*/ 205 h 271"/>
              <a:gd name="T60" fmla="*/ 104 w 229"/>
              <a:gd name="T61" fmla="*/ 196 h 271"/>
              <a:gd name="T62" fmla="*/ 100 w 229"/>
              <a:gd name="T63" fmla="*/ 193 h 271"/>
              <a:gd name="T64" fmla="*/ 91 w 229"/>
              <a:gd name="T65" fmla="*/ 188 h 271"/>
              <a:gd name="T66" fmla="*/ 83 w 229"/>
              <a:gd name="T67" fmla="*/ 187 h 271"/>
              <a:gd name="T68" fmla="*/ 75 w 229"/>
              <a:gd name="T69" fmla="*/ 188 h 271"/>
              <a:gd name="T70" fmla="*/ 69 w 229"/>
              <a:gd name="T71" fmla="*/ 193 h 271"/>
              <a:gd name="T72" fmla="*/ 50 w 229"/>
              <a:gd name="T73" fmla="*/ 207 h 271"/>
              <a:gd name="T74" fmla="*/ 64 w 229"/>
              <a:gd name="T75" fmla="*/ 189 h 271"/>
              <a:gd name="T76" fmla="*/ 68 w 229"/>
              <a:gd name="T77" fmla="*/ 182 h 271"/>
              <a:gd name="T78" fmla="*/ 68 w 229"/>
              <a:gd name="T79" fmla="*/ 174 h 271"/>
              <a:gd name="T80" fmla="*/ 64 w 229"/>
              <a:gd name="T81" fmla="*/ 166 h 271"/>
              <a:gd name="T82" fmla="*/ 58 w 229"/>
              <a:gd name="T83" fmla="*/ 158 h 271"/>
              <a:gd name="T84" fmla="*/ 54 w 229"/>
              <a:gd name="T85" fmla="*/ 156 h 271"/>
              <a:gd name="T86" fmla="*/ 45 w 229"/>
              <a:gd name="T87" fmla="*/ 153 h 271"/>
              <a:gd name="T88" fmla="*/ 36 w 229"/>
              <a:gd name="T89" fmla="*/ 153 h 271"/>
              <a:gd name="T90" fmla="*/ 29 w 229"/>
              <a:gd name="T91" fmla="*/ 157 h 271"/>
              <a:gd name="T92" fmla="*/ 13 w 229"/>
              <a:gd name="T93" fmla="*/ 176 h 271"/>
              <a:gd name="T94" fmla="*/ 21 w 229"/>
              <a:gd name="T95" fmla="*/ 156 h 271"/>
              <a:gd name="T96" fmla="*/ 24 w 229"/>
              <a:gd name="T97" fmla="*/ 152 h 271"/>
              <a:gd name="T98" fmla="*/ 25 w 229"/>
              <a:gd name="T99" fmla="*/ 144 h 271"/>
              <a:gd name="T100" fmla="*/ 24 w 229"/>
              <a:gd name="T101" fmla="*/ 136 h 271"/>
              <a:gd name="T102" fmla="*/ 19 w 229"/>
              <a:gd name="T103" fmla="*/ 128 h 271"/>
              <a:gd name="T104" fmla="*/ 15 w 229"/>
              <a:gd name="T105" fmla="*/ 124 h 271"/>
              <a:gd name="T106" fmla="*/ 0 w 229"/>
              <a:gd name="T107" fmla="*/ 118 h 271"/>
              <a:gd name="T108" fmla="*/ 194 w 229"/>
              <a:gd name="T109" fmla="*/ 123 h 271"/>
              <a:gd name="T110" fmla="*/ 223 w 229"/>
              <a:gd name="T111" fmla="*/ 146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9" h="271">
                <a:moveTo>
                  <a:pt x="223" y="146"/>
                </a:moveTo>
                <a:lnTo>
                  <a:pt x="223" y="146"/>
                </a:lnTo>
                <a:lnTo>
                  <a:pt x="227" y="151"/>
                </a:lnTo>
                <a:lnTo>
                  <a:pt x="229" y="157"/>
                </a:lnTo>
                <a:lnTo>
                  <a:pt x="228" y="163"/>
                </a:lnTo>
                <a:lnTo>
                  <a:pt x="225" y="169"/>
                </a:lnTo>
                <a:lnTo>
                  <a:pt x="225" y="169"/>
                </a:lnTo>
                <a:lnTo>
                  <a:pt x="220" y="173"/>
                </a:lnTo>
                <a:lnTo>
                  <a:pt x="214" y="176"/>
                </a:lnTo>
                <a:lnTo>
                  <a:pt x="207" y="174"/>
                </a:lnTo>
                <a:lnTo>
                  <a:pt x="202" y="172"/>
                </a:lnTo>
                <a:lnTo>
                  <a:pt x="174" y="151"/>
                </a:lnTo>
                <a:lnTo>
                  <a:pt x="170" y="156"/>
                </a:lnTo>
                <a:lnTo>
                  <a:pt x="197" y="177"/>
                </a:lnTo>
                <a:lnTo>
                  <a:pt x="197" y="177"/>
                </a:lnTo>
                <a:lnTo>
                  <a:pt x="202" y="182"/>
                </a:lnTo>
                <a:lnTo>
                  <a:pt x="203" y="188"/>
                </a:lnTo>
                <a:lnTo>
                  <a:pt x="203" y="195"/>
                </a:lnTo>
                <a:lnTo>
                  <a:pt x="200" y="201"/>
                </a:lnTo>
                <a:lnTo>
                  <a:pt x="200" y="201"/>
                </a:lnTo>
                <a:lnTo>
                  <a:pt x="194" y="205"/>
                </a:lnTo>
                <a:lnTo>
                  <a:pt x="188" y="207"/>
                </a:lnTo>
                <a:lnTo>
                  <a:pt x="182" y="206"/>
                </a:lnTo>
                <a:lnTo>
                  <a:pt x="177" y="203"/>
                </a:lnTo>
                <a:lnTo>
                  <a:pt x="149" y="182"/>
                </a:lnTo>
                <a:lnTo>
                  <a:pt x="144" y="187"/>
                </a:lnTo>
                <a:lnTo>
                  <a:pt x="172" y="210"/>
                </a:lnTo>
                <a:lnTo>
                  <a:pt x="172" y="210"/>
                </a:lnTo>
                <a:lnTo>
                  <a:pt x="175" y="215"/>
                </a:lnTo>
                <a:lnTo>
                  <a:pt x="178" y="221"/>
                </a:lnTo>
                <a:lnTo>
                  <a:pt x="177" y="227"/>
                </a:lnTo>
                <a:lnTo>
                  <a:pt x="174" y="233"/>
                </a:lnTo>
                <a:lnTo>
                  <a:pt x="174" y="233"/>
                </a:lnTo>
                <a:lnTo>
                  <a:pt x="168" y="237"/>
                </a:lnTo>
                <a:lnTo>
                  <a:pt x="163" y="240"/>
                </a:lnTo>
                <a:lnTo>
                  <a:pt x="155" y="238"/>
                </a:lnTo>
                <a:lnTo>
                  <a:pt x="150" y="236"/>
                </a:lnTo>
                <a:lnTo>
                  <a:pt x="123" y="213"/>
                </a:lnTo>
                <a:lnTo>
                  <a:pt x="119" y="218"/>
                </a:lnTo>
                <a:lnTo>
                  <a:pt x="145" y="241"/>
                </a:lnTo>
                <a:lnTo>
                  <a:pt x="145" y="241"/>
                </a:lnTo>
                <a:lnTo>
                  <a:pt x="150" y="246"/>
                </a:lnTo>
                <a:lnTo>
                  <a:pt x="152" y="252"/>
                </a:lnTo>
                <a:lnTo>
                  <a:pt x="152" y="258"/>
                </a:lnTo>
                <a:lnTo>
                  <a:pt x="148" y="265"/>
                </a:lnTo>
                <a:lnTo>
                  <a:pt x="148" y="265"/>
                </a:lnTo>
                <a:lnTo>
                  <a:pt x="143" y="268"/>
                </a:lnTo>
                <a:lnTo>
                  <a:pt x="136" y="271"/>
                </a:lnTo>
                <a:lnTo>
                  <a:pt x="130" y="270"/>
                </a:lnTo>
                <a:lnTo>
                  <a:pt x="124" y="267"/>
                </a:lnTo>
                <a:lnTo>
                  <a:pt x="98" y="246"/>
                </a:lnTo>
                <a:lnTo>
                  <a:pt x="96" y="243"/>
                </a:lnTo>
                <a:lnTo>
                  <a:pt x="93" y="241"/>
                </a:lnTo>
                <a:lnTo>
                  <a:pt x="106" y="223"/>
                </a:lnTo>
                <a:lnTo>
                  <a:pt x="106" y="223"/>
                </a:lnTo>
                <a:lnTo>
                  <a:pt x="108" y="221"/>
                </a:lnTo>
                <a:lnTo>
                  <a:pt x="109" y="217"/>
                </a:lnTo>
                <a:lnTo>
                  <a:pt x="110" y="212"/>
                </a:lnTo>
                <a:lnTo>
                  <a:pt x="109" y="208"/>
                </a:lnTo>
                <a:lnTo>
                  <a:pt x="109" y="205"/>
                </a:lnTo>
                <a:lnTo>
                  <a:pt x="106" y="200"/>
                </a:lnTo>
                <a:lnTo>
                  <a:pt x="104" y="196"/>
                </a:lnTo>
                <a:lnTo>
                  <a:pt x="100" y="193"/>
                </a:lnTo>
                <a:lnTo>
                  <a:pt x="100" y="193"/>
                </a:lnTo>
                <a:lnTo>
                  <a:pt x="96" y="191"/>
                </a:lnTo>
                <a:lnTo>
                  <a:pt x="91" y="188"/>
                </a:lnTo>
                <a:lnTo>
                  <a:pt x="88" y="187"/>
                </a:lnTo>
                <a:lnTo>
                  <a:pt x="83" y="187"/>
                </a:lnTo>
                <a:lnTo>
                  <a:pt x="79" y="187"/>
                </a:lnTo>
                <a:lnTo>
                  <a:pt x="75" y="188"/>
                </a:lnTo>
                <a:lnTo>
                  <a:pt x="71" y="191"/>
                </a:lnTo>
                <a:lnTo>
                  <a:pt x="69" y="193"/>
                </a:lnTo>
                <a:lnTo>
                  <a:pt x="55" y="211"/>
                </a:lnTo>
                <a:lnTo>
                  <a:pt x="50" y="207"/>
                </a:lnTo>
                <a:lnTo>
                  <a:pt x="64" y="189"/>
                </a:lnTo>
                <a:lnTo>
                  <a:pt x="64" y="189"/>
                </a:lnTo>
                <a:lnTo>
                  <a:pt x="65" y="186"/>
                </a:lnTo>
                <a:lnTo>
                  <a:pt x="68" y="182"/>
                </a:lnTo>
                <a:lnTo>
                  <a:pt x="68" y="178"/>
                </a:lnTo>
                <a:lnTo>
                  <a:pt x="68" y="174"/>
                </a:lnTo>
                <a:lnTo>
                  <a:pt x="66" y="169"/>
                </a:lnTo>
                <a:lnTo>
                  <a:pt x="64" y="166"/>
                </a:lnTo>
                <a:lnTo>
                  <a:pt x="61" y="162"/>
                </a:lnTo>
                <a:lnTo>
                  <a:pt x="58" y="158"/>
                </a:lnTo>
                <a:lnTo>
                  <a:pt x="58" y="158"/>
                </a:lnTo>
                <a:lnTo>
                  <a:pt x="54" y="156"/>
                </a:lnTo>
                <a:lnTo>
                  <a:pt x="49" y="154"/>
                </a:lnTo>
                <a:lnTo>
                  <a:pt x="45" y="153"/>
                </a:lnTo>
                <a:lnTo>
                  <a:pt x="40" y="153"/>
                </a:lnTo>
                <a:lnTo>
                  <a:pt x="36" y="153"/>
                </a:lnTo>
                <a:lnTo>
                  <a:pt x="33" y="154"/>
                </a:lnTo>
                <a:lnTo>
                  <a:pt x="29" y="157"/>
                </a:lnTo>
                <a:lnTo>
                  <a:pt x="26" y="159"/>
                </a:lnTo>
                <a:lnTo>
                  <a:pt x="13" y="176"/>
                </a:lnTo>
                <a:lnTo>
                  <a:pt x="8" y="172"/>
                </a:lnTo>
                <a:lnTo>
                  <a:pt x="21" y="156"/>
                </a:lnTo>
                <a:lnTo>
                  <a:pt x="21" y="156"/>
                </a:lnTo>
                <a:lnTo>
                  <a:pt x="24" y="152"/>
                </a:lnTo>
                <a:lnTo>
                  <a:pt x="25" y="148"/>
                </a:lnTo>
                <a:lnTo>
                  <a:pt x="25" y="144"/>
                </a:lnTo>
                <a:lnTo>
                  <a:pt x="25" y="139"/>
                </a:lnTo>
                <a:lnTo>
                  <a:pt x="24" y="136"/>
                </a:lnTo>
                <a:lnTo>
                  <a:pt x="21" y="132"/>
                </a:lnTo>
                <a:lnTo>
                  <a:pt x="19" y="128"/>
                </a:lnTo>
                <a:lnTo>
                  <a:pt x="15" y="124"/>
                </a:lnTo>
                <a:lnTo>
                  <a:pt x="15" y="124"/>
                </a:lnTo>
                <a:lnTo>
                  <a:pt x="8" y="121"/>
                </a:lnTo>
                <a:lnTo>
                  <a:pt x="0" y="118"/>
                </a:lnTo>
                <a:lnTo>
                  <a:pt x="43" y="0"/>
                </a:lnTo>
                <a:lnTo>
                  <a:pt x="194" y="123"/>
                </a:lnTo>
                <a:lnTo>
                  <a:pt x="195" y="124"/>
                </a:lnTo>
                <a:lnTo>
                  <a:pt x="223" y="146"/>
                </a:lnTo>
                <a:close/>
              </a:path>
            </a:pathLst>
          </a:custGeom>
          <a:solidFill>
            <a:srgbClr val="004A9C"/>
          </a:solidFill>
          <a:ln>
            <a:noFill/>
          </a:ln>
          <a:effectLst>
            <a:outerShdw blurRad="50800" dist="38100" dir="2700000" algn="tl" rotWithShape="0">
              <a:prstClr val="black">
                <a:alpha val="40000"/>
              </a:prstClr>
            </a:outerShdw>
          </a:effectLs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2520"/>
          </a:p>
        </p:txBody>
      </p:sp>
      <p:sp>
        <p:nvSpPr>
          <p:cNvPr id="34" name="Freeform 396">
            <a:extLst>
              <a:ext uri="{FF2B5EF4-FFF2-40B4-BE49-F238E27FC236}">
                <a16:creationId xmlns="" xmlns:a16="http://schemas.microsoft.com/office/drawing/2014/main" id="{DD924C4A-6EAA-4B80-8FF9-64B3E3668B64}"/>
              </a:ext>
            </a:extLst>
          </p:cNvPr>
          <p:cNvSpPr>
            <a:spLocks/>
          </p:cNvSpPr>
          <p:nvPr/>
        </p:nvSpPr>
        <p:spPr bwMode="auto">
          <a:xfrm>
            <a:off x="3664973" y="3072088"/>
            <a:ext cx="457042" cy="391749"/>
          </a:xfrm>
          <a:custGeom>
            <a:avLst/>
            <a:gdLst>
              <a:gd name="T0" fmla="*/ 113 w 119"/>
              <a:gd name="T1" fmla="*/ 75 h 102"/>
              <a:gd name="T2" fmla="*/ 113 w 119"/>
              <a:gd name="T3" fmla="*/ 75 h 102"/>
              <a:gd name="T4" fmla="*/ 116 w 119"/>
              <a:gd name="T5" fmla="*/ 80 h 102"/>
              <a:gd name="T6" fmla="*/ 119 w 119"/>
              <a:gd name="T7" fmla="*/ 85 h 102"/>
              <a:gd name="T8" fmla="*/ 118 w 119"/>
              <a:gd name="T9" fmla="*/ 91 h 102"/>
              <a:gd name="T10" fmla="*/ 115 w 119"/>
              <a:gd name="T11" fmla="*/ 97 h 102"/>
              <a:gd name="T12" fmla="*/ 115 w 119"/>
              <a:gd name="T13" fmla="*/ 97 h 102"/>
              <a:gd name="T14" fmla="*/ 110 w 119"/>
              <a:gd name="T15" fmla="*/ 101 h 102"/>
              <a:gd name="T16" fmla="*/ 104 w 119"/>
              <a:gd name="T17" fmla="*/ 102 h 102"/>
              <a:gd name="T18" fmla="*/ 99 w 119"/>
              <a:gd name="T19" fmla="*/ 102 h 102"/>
              <a:gd name="T20" fmla="*/ 93 w 119"/>
              <a:gd name="T21" fmla="*/ 99 h 102"/>
              <a:gd name="T22" fmla="*/ 6 w 119"/>
              <a:gd name="T23" fmla="*/ 27 h 102"/>
              <a:gd name="T24" fmla="*/ 6 w 119"/>
              <a:gd name="T25" fmla="*/ 27 h 102"/>
              <a:gd name="T26" fmla="*/ 1 w 119"/>
              <a:gd name="T27" fmla="*/ 22 h 102"/>
              <a:gd name="T28" fmla="*/ 0 w 119"/>
              <a:gd name="T29" fmla="*/ 16 h 102"/>
              <a:gd name="T30" fmla="*/ 1 w 119"/>
              <a:gd name="T31" fmla="*/ 11 h 102"/>
              <a:gd name="T32" fmla="*/ 4 w 119"/>
              <a:gd name="T33" fmla="*/ 5 h 102"/>
              <a:gd name="T34" fmla="*/ 4 w 119"/>
              <a:gd name="T35" fmla="*/ 5 h 102"/>
              <a:gd name="T36" fmla="*/ 6 w 119"/>
              <a:gd name="T37" fmla="*/ 2 h 102"/>
              <a:gd name="T38" fmla="*/ 9 w 119"/>
              <a:gd name="T39" fmla="*/ 1 h 102"/>
              <a:gd name="T40" fmla="*/ 15 w 119"/>
              <a:gd name="T41" fmla="*/ 0 h 102"/>
              <a:gd name="T42" fmla="*/ 15 w 119"/>
              <a:gd name="T43" fmla="*/ 0 h 102"/>
              <a:gd name="T44" fmla="*/ 21 w 119"/>
              <a:gd name="T45" fmla="*/ 0 h 102"/>
              <a:gd name="T46" fmla="*/ 25 w 119"/>
              <a:gd name="T47" fmla="*/ 3 h 102"/>
              <a:gd name="T48" fmla="*/ 113 w 119"/>
              <a:gd name="T49" fmla="*/ 75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9" h="102">
                <a:moveTo>
                  <a:pt x="113" y="75"/>
                </a:moveTo>
                <a:lnTo>
                  <a:pt x="113" y="75"/>
                </a:lnTo>
                <a:lnTo>
                  <a:pt x="116" y="80"/>
                </a:lnTo>
                <a:lnTo>
                  <a:pt x="119" y="85"/>
                </a:lnTo>
                <a:lnTo>
                  <a:pt x="118" y="91"/>
                </a:lnTo>
                <a:lnTo>
                  <a:pt x="115" y="97"/>
                </a:lnTo>
                <a:lnTo>
                  <a:pt x="115" y="97"/>
                </a:lnTo>
                <a:lnTo>
                  <a:pt x="110" y="101"/>
                </a:lnTo>
                <a:lnTo>
                  <a:pt x="104" y="102"/>
                </a:lnTo>
                <a:lnTo>
                  <a:pt x="99" y="102"/>
                </a:lnTo>
                <a:lnTo>
                  <a:pt x="93" y="99"/>
                </a:lnTo>
                <a:lnTo>
                  <a:pt x="6" y="27"/>
                </a:lnTo>
                <a:lnTo>
                  <a:pt x="6" y="27"/>
                </a:lnTo>
                <a:lnTo>
                  <a:pt x="1" y="22"/>
                </a:lnTo>
                <a:lnTo>
                  <a:pt x="0" y="16"/>
                </a:lnTo>
                <a:lnTo>
                  <a:pt x="1" y="11"/>
                </a:lnTo>
                <a:lnTo>
                  <a:pt x="4" y="5"/>
                </a:lnTo>
                <a:lnTo>
                  <a:pt x="4" y="5"/>
                </a:lnTo>
                <a:lnTo>
                  <a:pt x="6" y="2"/>
                </a:lnTo>
                <a:lnTo>
                  <a:pt x="9" y="1"/>
                </a:lnTo>
                <a:lnTo>
                  <a:pt x="15" y="0"/>
                </a:lnTo>
                <a:lnTo>
                  <a:pt x="15" y="0"/>
                </a:lnTo>
                <a:lnTo>
                  <a:pt x="21" y="0"/>
                </a:lnTo>
                <a:lnTo>
                  <a:pt x="25" y="3"/>
                </a:lnTo>
                <a:lnTo>
                  <a:pt x="113" y="75"/>
                </a:lnTo>
                <a:close/>
              </a:path>
            </a:pathLst>
          </a:custGeom>
          <a:solidFill>
            <a:srgbClr val="C91919"/>
          </a:solidFill>
          <a:ln>
            <a:noFill/>
          </a:ln>
          <a:effectLst>
            <a:outerShdw blurRad="50800" dist="38100" dir="2700000" algn="tl" rotWithShape="0">
              <a:prstClr val="black">
                <a:alpha val="40000"/>
              </a:prstClr>
            </a:outerShdw>
          </a:effectLs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2520"/>
          </a:p>
        </p:txBody>
      </p:sp>
      <p:sp>
        <p:nvSpPr>
          <p:cNvPr id="35" name="Freeform 397">
            <a:extLst>
              <a:ext uri="{FF2B5EF4-FFF2-40B4-BE49-F238E27FC236}">
                <a16:creationId xmlns="" xmlns:a16="http://schemas.microsoft.com/office/drawing/2014/main" id="{833DC5FF-8E6F-4BAA-96B0-3720B1FEC678}"/>
              </a:ext>
            </a:extLst>
          </p:cNvPr>
          <p:cNvSpPr>
            <a:spLocks/>
          </p:cNvSpPr>
          <p:nvPr/>
        </p:nvSpPr>
        <p:spPr bwMode="auto">
          <a:xfrm>
            <a:off x="3519027" y="3179627"/>
            <a:ext cx="514652" cy="430156"/>
          </a:xfrm>
          <a:custGeom>
            <a:avLst/>
            <a:gdLst>
              <a:gd name="T0" fmla="*/ 134 w 134"/>
              <a:gd name="T1" fmla="*/ 83 h 112"/>
              <a:gd name="T2" fmla="*/ 117 w 134"/>
              <a:gd name="T3" fmla="*/ 112 h 112"/>
              <a:gd name="T4" fmla="*/ 0 w 134"/>
              <a:gd name="T5" fmla="*/ 17 h 112"/>
              <a:gd name="T6" fmla="*/ 35 w 134"/>
              <a:gd name="T7" fmla="*/ 0 h 112"/>
              <a:gd name="T8" fmla="*/ 134 w 134"/>
              <a:gd name="T9" fmla="*/ 83 h 112"/>
            </a:gdLst>
            <a:ahLst/>
            <a:cxnLst>
              <a:cxn ang="0">
                <a:pos x="T0" y="T1"/>
              </a:cxn>
              <a:cxn ang="0">
                <a:pos x="T2" y="T3"/>
              </a:cxn>
              <a:cxn ang="0">
                <a:pos x="T4" y="T5"/>
              </a:cxn>
              <a:cxn ang="0">
                <a:pos x="T6" y="T7"/>
              </a:cxn>
              <a:cxn ang="0">
                <a:pos x="T8" y="T9"/>
              </a:cxn>
            </a:cxnLst>
            <a:rect l="0" t="0" r="r" b="b"/>
            <a:pathLst>
              <a:path w="134" h="112">
                <a:moveTo>
                  <a:pt x="134" y="83"/>
                </a:moveTo>
                <a:lnTo>
                  <a:pt x="117" y="112"/>
                </a:lnTo>
                <a:lnTo>
                  <a:pt x="0" y="17"/>
                </a:lnTo>
                <a:lnTo>
                  <a:pt x="35" y="0"/>
                </a:lnTo>
                <a:lnTo>
                  <a:pt x="134" y="83"/>
                </a:lnTo>
                <a:close/>
              </a:path>
            </a:pathLst>
          </a:custGeom>
          <a:solidFill>
            <a:srgbClr val="C91919"/>
          </a:solidFill>
          <a:ln>
            <a:noFill/>
          </a:ln>
          <a:effectLst>
            <a:outerShdw blurRad="50800" dist="38100" dir="2700000" algn="tl" rotWithShape="0">
              <a:prstClr val="black">
                <a:alpha val="40000"/>
              </a:prstClr>
            </a:outerShdw>
          </a:effectLs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2520"/>
          </a:p>
        </p:txBody>
      </p:sp>
      <p:sp>
        <p:nvSpPr>
          <p:cNvPr id="36" name="Freeform 398">
            <a:extLst>
              <a:ext uri="{FF2B5EF4-FFF2-40B4-BE49-F238E27FC236}">
                <a16:creationId xmlns="" xmlns:a16="http://schemas.microsoft.com/office/drawing/2014/main" id="{2FE9D3CB-FA65-4541-A126-2321DAF5DC9B}"/>
              </a:ext>
            </a:extLst>
          </p:cNvPr>
          <p:cNvSpPr>
            <a:spLocks/>
          </p:cNvSpPr>
          <p:nvPr/>
        </p:nvSpPr>
        <p:spPr bwMode="auto">
          <a:xfrm>
            <a:off x="3438374" y="3966969"/>
            <a:ext cx="215079" cy="238123"/>
          </a:xfrm>
          <a:custGeom>
            <a:avLst/>
            <a:gdLst>
              <a:gd name="T0" fmla="*/ 50 w 56"/>
              <a:gd name="T1" fmla="*/ 3 h 62"/>
              <a:gd name="T2" fmla="*/ 50 w 56"/>
              <a:gd name="T3" fmla="*/ 3 h 62"/>
              <a:gd name="T4" fmla="*/ 55 w 56"/>
              <a:gd name="T5" fmla="*/ 8 h 62"/>
              <a:gd name="T6" fmla="*/ 56 w 56"/>
              <a:gd name="T7" fmla="*/ 15 h 62"/>
              <a:gd name="T8" fmla="*/ 56 w 56"/>
              <a:gd name="T9" fmla="*/ 21 h 62"/>
              <a:gd name="T10" fmla="*/ 53 w 56"/>
              <a:gd name="T11" fmla="*/ 27 h 62"/>
              <a:gd name="T12" fmla="*/ 30 w 56"/>
              <a:gd name="T13" fmla="*/ 56 h 62"/>
              <a:gd name="T14" fmla="*/ 30 w 56"/>
              <a:gd name="T15" fmla="*/ 56 h 62"/>
              <a:gd name="T16" fmla="*/ 25 w 56"/>
              <a:gd name="T17" fmla="*/ 60 h 62"/>
              <a:gd name="T18" fmla="*/ 19 w 56"/>
              <a:gd name="T19" fmla="*/ 62 h 62"/>
              <a:gd name="T20" fmla="*/ 13 w 56"/>
              <a:gd name="T21" fmla="*/ 61 h 62"/>
              <a:gd name="T22" fmla="*/ 6 w 56"/>
              <a:gd name="T23" fmla="*/ 58 h 62"/>
              <a:gd name="T24" fmla="*/ 6 w 56"/>
              <a:gd name="T25" fmla="*/ 58 h 62"/>
              <a:gd name="T26" fmla="*/ 4 w 56"/>
              <a:gd name="T27" fmla="*/ 56 h 62"/>
              <a:gd name="T28" fmla="*/ 1 w 56"/>
              <a:gd name="T29" fmla="*/ 52 h 62"/>
              <a:gd name="T30" fmla="*/ 0 w 56"/>
              <a:gd name="T31" fmla="*/ 48 h 62"/>
              <a:gd name="T32" fmla="*/ 0 w 56"/>
              <a:gd name="T33" fmla="*/ 45 h 62"/>
              <a:gd name="T34" fmla="*/ 0 w 56"/>
              <a:gd name="T35" fmla="*/ 45 h 62"/>
              <a:gd name="T36" fmla="*/ 1 w 56"/>
              <a:gd name="T37" fmla="*/ 40 h 62"/>
              <a:gd name="T38" fmla="*/ 4 w 56"/>
              <a:gd name="T39" fmla="*/ 35 h 62"/>
              <a:gd name="T40" fmla="*/ 26 w 56"/>
              <a:gd name="T41" fmla="*/ 6 h 62"/>
              <a:gd name="T42" fmla="*/ 26 w 56"/>
              <a:gd name="T43" fmla="*/ 6 h 62"/>
              <a:gd name="T44" fmla="*/ 33 w 56"/>
              <a:gd name="T45" fmla="*/ 2 h 62"/>
              <a:gd name="T46" fmla="*/ 38 w 56"/>
              <a:gd name="T47" fmla="*/ 0 h 62"/>
              <a:gd name="T48" fmla="*/ 45 w 56"/>
              <a:gd name="T49" fmla="*/ 1 h 62"/>
              <a:gd name="T50" fmla="*/ 50 w 56"/>
              <a:gd name="T51" fmla="*/ 3 h 62"/>
              <a:gd name="T52" fmla="*/ 50 w 56"/>
              <a:gd name="T53" fmla="*/ 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 h="62">
                <a:moveTo>
                  <a:pt x="50" y="3"/>
                </a:moveTo>
                <a:lnTo>
                  <a:pt x="50" y="3"/>
                </a:lnTo>
                <a:lnTo>
                  <a:pt x="55" y="8"/>
                </a:lnTo>
                <a:lnTo>
                  <a:pt x="56" y="15"/>
                </a:lnTo>
                <a:lnTo>
                  <a:pt x="56" y="21"/>
                </a:lnTo>
                <a:lnTo>
                  <a:pt x="53" y="27"/>
                </a:lnTo>
                <a:lnTo>
                  <a:pt x="30" y="56"/>
                </a:lnTo>
                <a:lnTo>
                  <a:pt x="30" y="56"/>
                </a:lnTo>
                <a:lnTo>
                  <a:pt x="25" y="60"/>
                </a:lnTo>
                <a:lnTo>
                  <a:pt x="19" y="62"/>
                </a:lnTo>
                <a:lnTo>
                  <a:pt x="13" y="61"/>
                </a:lnTo>
                <a:lnTo>
                  <a:pt x="6" y="58"/>
                </a:lnTo>
                <a:lnTo>
                  <a:pt x="6" y="58"/>
                </a:lnTo>
                <a:lnTo>
                  <a:pt x="4" y="56"/>
                </a:lnTo>
                <a:lnTo>
                  <a:pt x="1" y="52"/>
                </a:lnTo>
                <a:lnTo>
                  <a:pt x="0" y="48"/>
                </a:lnTo>
                <a:lnTo>
                  <a:pt x="0" y="45"/>
                </a:lnTo>
                <a:lnTo>
                  <a:pt x="0" y="45"/>
                </a:lnTo>
                <a:lnTo>
                  <a:pt x="1" y="40"/>
                </a:lnTo>
                <a:lnTo>
                  <a:pt x="4" y="35"/>
                </a:lnTo>
                <a:lnTo>
                  <a:pt x="26" y="6"/>
                </a:lnTo>
                <a:lnTo>
                  <a:pt x="26" y="6"/>
                </a:lnTo>
                <a:lnTo>
                  <a:pt x="33" y="2"/>
                </a:lnTo>
                <a:lnTo>
                  <a:pt x="38" y="0"/>
                </a:lnTo>
                <a:lnTo>
                  <a:pt x="45" y="1"/>
                </a:lnTo>
                <a:lnTo>
                  <a:pt x="50" y="3"/>
                </a:lnTo>
                <a:lnTo>
                  <a:pt x="50" y="3"/>
                </a:lnTo>
                <a:close/>
              </a:path>
            </a:pathLst>
          </a:custGeom>
          <a:solidFill>
            <a:srgbClr val="C91919"/>
          </a:solidFill>
          <a:ln>
            <a:noFill/>
          </a:ln>
          <a:effectLst>
            <a:outerShdw blurRad="50800" dist="38100" dir="2700000" algn="tl" rotWithShape="0">
              <a:prstClr val="black">
                <a:alpha val="40000"/>
              </a:prstClr>
            </a:outerShdw>
          </a:effectLs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2520"/>
          </a:p>
        </p:txBody>
      </p:sp>
      <p:sp>
        <p:nvSpPr>
          <p:cNvPr id="37" name="Freeform 399">
            <a:extLst>
              <a:ext uri="{FF2B5EF4-FFF2-40B4-BE49-F238E27FC236}">
                <a16:creationId xmlns="" xmlns:a16="http://schemas.microsoft.com/office/drawing/2014/main" id="{8868D9F4-16C1-4DD9-A83B-DA5B44CF4C39}"/>
              </a:ext>
            </a:extLst>
          </p:cNvPr>
          <p:cNvSpPr>
            <a:spLocks/>
          </p:cNvSpPr>
          <p:nvPr/>
        </p:nvSpPr>
        <p:spPr bwMode="auto">
          <a:xfrm>
            <a:off x="3280904" y="3836385"/>
            <a:ext cx="215079" cy="238123"/>
          </a:xfrm>
          <a:custGeom>
            <a:avLst/>
            <a:gdLst>
              <a:gd name="T0" fmla="*/ 50 w 56"/>
              <a:gd name="T1" fmla="*/ 3 h 62"/>
              <a:gd name="T2" fmla="*/ 50 w 56"/>
              <a:gd name="T3" fmla="*/ 3 h 62"/>
              <a:gd name="T4" fmla="*/ 54 w 56"/>
              <a:gd name="T5" fmla="*/ 8 h 62"/>
              <a:gd name="T6" fmla="*/ 56 w 56"/>
              <a:gd name="T7" fmla="*/ 15 h 62"/>
              <a:gd name="T8" fmla="*/ 55 w 56"/>
              <a:gd name="T9" fmla="*/ 21 h 62"/>
              <a:gd name="T10" fmla="*/ 52 w 56"/>
              <a:gd name="T11" fmla="*/ 27 h 62"/>
              <a:gd name="T12" fmla="*/ 30 w 56"/>
              <a:gd name="T13" fmla="*/ 56 h 62"/>
              <a:gd name="T14" fmla="*/ 30 w 56"/>
              <a:gd name="T15" fmla="*/ 56 h 62"/>
              <a:gd name="T16" fmla="*/ 24 w 56"/>
              <a:gd name="T17" fmla="*/ 60 h 62"/>
              <a:gd name="T18" fmla="*/ 19 w 56"/>
              <a:gd name="T19" fmla="*/ 62 h 62"/>
              <a:gd name="T20" fmla="*/ 11 w 56"/>
              <a:gd name="T21" fmla="*/ 61 h 62"/>
              <a:gd name="T22" fmla="*/ 6 w 56"/>
              <a:gd name="T23" fmla="*/ 59 h 62"/>
              <a:gd name="T24" fmla="*/ 6 w 56"/>
              <a:gd name="T25" fmla="*/ 59 h 62"/>
              <a:gd name="T26" fmla="*/ 2 w 56"/>
              <a:gd name="T27" fmla="*/ 55 h 62"/>
              <a:gd name="T28" fmla="*/ 1 w 56"/>
              <a:gd name="T29" fmla="*/ 52 h 62"/>
              <a:gd name="T30" fmla="*/ 0 w 56"/>
              <a:gd name="T31" fmla="*/ 49 h 62"/>
              <a:gd name="T32" fmla="*/ 0 w 56"/>
              <a:gd name="T33" fmla="*/ 45 h 62"/>
              <a:gd name="T34" fmla="*/ 0 w 56"/>
              <a:gd name="T35" fmla="*/ 45 h 62"/>
              <a:gd name="T36" fmla="*/ 0 w 56"/>
              <a:gd name="T37" fmla="*/ 40 h 62"/>
              <a:gd name="T38" fmla="*/ 4 w 56"/>
              <a:gd name="T39" fmla="*/ 35 h 62"/>
              <a:gd name="T40" fmla="*/ 26 w 56"/>
              <a:gd name="T41" fmla="*/ 6 h 62"/>
              <a:gd name="T42" fmla="*/ 26 w 56"/>
              <a:gd name="T43" fmla="*/ 6 h 62"/>
              <a:gd name="T44" fmla="*/ 31 w 56"/>
              <a:gd name="T45" fmla="*/ 2 h 62"/>
              <a:gd name="T46" fmla="*/ 37 w 56"/>
              <a:gd name="T47" fmla="*/ 0 h 62"/>
              <a:gd name="T48" fmla="*/ 44 w 56"/>
              <a:gd name="T49" fmla="*/ 1 h 62"/>
              <a:gd name="T50" fmla="*/ 50 w 56"/>
              <a:gd name="T51" fmla="*/ 3 h 62"/>
              <a:gd name="T52" fmla="*/ 50 w 56"/>
              <a:gd name="T53" fmla="*/ 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 h="62">
                <a:moveTo>
                  <a:pt x="50" y="3"/>
                </a:moveTo>
                <a:lnTo>
                  <a:pt x="50" y="3"/>
                </a:lnTo>
                <a:lnTo>
                  <a:pt x="54" y="8"/>
                </a:lnTo>
                <a:lnTo>
                  <a:pt x="56" y="15"/>
                </a:lnTo>
                <a:lnTo>
                  <a:pt x="55" y="21"/>
                </a:lnTo>
                <a:lnTo>
                  <a:pt x="52" y="27"/>
                </a:lnTo>
                <a:lnTo>
                  <a:pt x="30" y="56"/>
                </a:lnTo>
                <a:lnTo>
                  <a:pt x="30" y="56"/>
                </a:lnTo>
                <a:lnTo>
                  <a:pt x="24" y="60"/>
                </a:lnTo>
                <a:lnTo>
                  <a:pt x="19" y="62"/>
                </a:lnTo>
                <a:lnTo>
                  <a:pt x="11" y="61"/>
                </a:lnTo>
                <a:lnTo>
                  <a:pt x="6" y="59"/>
                </a:lnTo>
                <a:lnTo>
                  <a:pt x="6" y="59"/>
                </a:lnTo>
                <a:lnTo>
                  <a:pt x="2" y="55"/>
                </a:lnTo>
                <a:lnTo>
                  <a:pt x="1" y="52"/>
                </a:lnTo>
                <a:lnTo>
                  <a:pt x="0" y="49"/>
                </a:lnTo>
                <a:lnTo>
                  <a:pt x="0" y="45"/>
                </a:lnTo>
                <a:lnTo>
                  <a:pt x="0" y="45"/>
                </a:lnTo>
                <a:lnTo>
                  <a:pt x="0" y="40"/>
                </a:lnTo>
                <a:lnTo>
                  <a:pt x="4" y="35"/>
                </a:lnTo>
                <a:lnTo>
                  <a:pt x="26" y="6"/>
                </a:lnTo>
                <a:lnTo>
                  <a:pt x="26" y="6"/>
                </a:lnTo>
                <a:lnTo>
                  <a:pt x="31" y="2"/>
                </a:lnTo>
                <a:lnTo>
                  <a:pt x="37" y="0"/>
                </a:lnTo>
                <a:lnTo>
                  <a:pt x="44" y="1"/>
                </a:lnTo>
                <a:lnTo>
                  <a:pt x="50" y="3"/>
                </a:lnTo>
                <a:lnTo>
                  <a:pt x="50" y="3"/>
                </a:lnTo>
                <a:close/>
              </a:path>
            </a:pathLst>
          </a:custGeom>
          <a:solidFill>
            <a:srgbClr val="C91919"/>
          </a:solidFill>
          <a:ln>
            <a:noFill/>
          </a:ln>
          <a:effectLst>
            <a:outerShdw blurRad="50800" dist="38100" dir="2700000" algn="tl" rotWithShape="0">
              <a:prstClr val="black">
                <a:alpha val="40000"/>
              </a:prstClr>
            </a:outerShdw>
          </a:effectLs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2520"/>
          </a:p>
        </p:txBody>
      </p:sp>
      <p:sp>
        <p:nvSpPr>
          <p:cNvPr id="38" name="Freeform 400">
            <a:extLst>
              <a:ext uri="{FF2B5EF4-FFF2-40B4-BE49-F238E27FC236}">
                <a16:creationId xmlns="" xmlns:a16="http://schemas.microsoft.com/office/drawing/2014/main" id="{B7707B50-73C6-4685-A95E-7DBB87CB35E3}"/>
              </a:ext>
            </a:extLst>
          </p:cNvPr>
          <p:cNvSpPr>
            <a:spLocks/>
          </p:cNvSpPr>
          <p:nvPr/>
        </p:nvSpPr>
        <p:spPr bwMode="auto">
          <a:xfrm>
            <a:off x="3146482" y="3218033"/>
            <a:ext cx="249646" cy="414793"/>
          </a:xfrm>
          <a:custGeom>
            <a:avLst/>
            <a:gdLst>
              <a:gd name="T0" fmla="*/ 65 w 65"/>
              <a:gd name="T1" fmla="*/ 7 h 108"/>
              <a:gd name="T2" fmla="*/ 26 w 65"/>
              <a:gd name="T3" fmla="*/ 108 h 108"/>
              <a:gd name="T4" fmla="*/ 0 w 65"/>
              <a:gd name="T5" fmla="*/ 91 h 108"/>
              <a:gd name="T6" fmla="*/ 35 w 65"/>
              <a:gd name="T7" fmla="*/ 0 h 108"/>
              <a:gd name="T8" fmla="*/ 65 w 65"/>
              <a:gd name="T9" fmla="*/ 7 h 108"/>
            </a:gdLst>
            <a:ahLst/>
            <a:cxnLst>
              <a:cxn ang="0">
                <a:pos x="T0" y="T1"/>
              </a:cxn>
              <a:cxn ang="0">
                <a:pos x="T2" y="T3"/>
              </a:cxn>
              <a:cxn ang="0">
                <a:pos x="T4" y="T5"/>
              </a:cxn>
              <a:cxn ang="0">
                <a:pos x="T6" y="T7"/>
              </a:cxn>
              <a:cxn ang="0">
                <a:pos x="T8" y="T9"/>
              </a:cxn>
            </a:cxnLst>
            <a:rect l="0" t="0" r="r" b="b"/>
            <a:pathLst>
              <a:path w="65" h="108">
                <a:moveTo>
                  <a:pt x="65" y="7"/>
                </a:moveTo>
                <a:lnTo>
                  <a:pt x="26" y="108"/>
                </a:lnTo>
                <a:lnTo>
                  <a:pt x="0" y="91"/>
                </a:lnTo>
                <a:lnTo>
                  <a:pt x="35" y="0"/>
                </a:lnTo>
                <a:lnTo>
                  <a:pt x="65" y="7"/>
                </a:lnTo>
                <a:close/>
              </a:path>
            </a:pathLst>
          </a:custGeom>
          <a:solidFill>
            <a:srgbClr val="C91919"/>
          </a:solidFill>
          <a:ln>
            <a:noFill/>
          </a:ln>
          <a:effectLst>
            <a:outerShdw blurRad="50800" dist="38100" dir="2700000" algn="tl" rotWithShape="0">
              <a:prstClr val="black">
                <a:alpha val="40000"/>
              </a:prstClr>
            </a:outerShdw>
          </a:effectLs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2520"/>
          </a:p>
        </p:txBody>
      </p:sp>
      <p:sp>
        <p:nvSpPr>
          <p:cNvPr id="39" name="Freeform 401">
            <a:extLst>
              <a:ext uri="{FF2B5EF4-FFF2-40B4-BE49-F238E27FC236}">
                <a16:creationId xmlns="" xmlns:a16="http://schemas.microsoft.com/office/drawing/2014/main" id="{2CCF456C-9E0F-4BFC-A962-B0A901BDE5B7}"/>
              </a:ext>
            </a:extLst>
          </p:cNvPr>
          <p:cNvSpPr>
            <a:spLocks/>
          </p:cNvSpPr>
          <p:nvPr/>
        </p:nvSpPr>
        <p:spPr bwMode="auto">
          <a:xfrm>
            <a:off x="3115755" y="3705802"/>
            <a:ext cx="222760" cy="238123"/>
          </a:xfrm>
          <a:custGeom>
            <a:avLst/>
            <a:gdLst>
              <a:gd name="T0" fmla="*/ 52 w 58"/>
              <a:gd name="T1" fmla="*/ 4 h 62"/>
              <a:gd name="T2" fmla="*/ 52 w 58"/>
              <a:gd name="T3" fmla="*/ 4 h 62"/>
              <a:gd name="T4" fmla="*/ 55 w 58"/>
              <a:gd name="T5" fmla="*/ 9 h 62"/>
              <a:gd name="T6" fmla="*/ 58 w 58"/>
              <a:gd name="T7" fmla="*/ 15 h 62"/>
              <a:gd name="T8" fmla="*/ 57 w 58"/>
              <a:gd name="T9" fmla="*/ 21 h 62"/>
              <a:gd name="T10" fmla="*/ 54 w 58"/>
              <a:gd name="T11" fmla="*/ 27 h 62"/>
              <a:gd name="T12" fmla="*/ 30 w 58"/>
              <a:gd name="T13" fmla="*/ 56 h 62"/>
              <a:gd name="T14" fmla="*/ 30 w 58"/>
              <a:gd name="T15" fmla="*/ 56 h 62"/>
              <a:gd name="T16" fmla="*/ 25 w 58"/>
              <a:gd name="T17" fmla="*/ 60 h 62"/>
              <a:gd name="T18" fmla="*/ 19 w 58"/>
              <a:gd name="T19" fmla="*/ 62 h 62"/>
              <a:gd name="T20" fmla="*/ 13 w 58"/>
              <a:gd name="T21" fmla="*/ 61 h 62"/>
              <a:gd name="T22" fmla="*/ 7 w 58"/>
              <a:gd name="T23" fmla="*/ 59 h 62"/>
              <a:gd name="T24" fmla="*/ 7 w 58"/>
              <a:gd name="T25" fmla="*/ 59 h 62"/>
              <a:gd name="T26" fmla="*/ 4 w 58"/>
              <a:gd name="T27" fmla="*/ 56 h 62"/>
              <a:gd name="T28" fmla="*/ 3 w 58"/>
              <a:gd name="T29" fmla="*/ 52 h 62"/>
              <a:gd name="T30" fmla="*/ 2 w 58"/>
              <a:gd name="T31" fmla="*/ 49 h 62"/>
              <a:gd name="T32" fmla="*/ 0 w 58"/>
              <a:gd name="T33" fmla="*/ 45 h 62"/>
              <a:gd name="T34" fmla="*/ 0 w 58"/>
              <a:gd name="T35" fmla="*/ 45 h 62"/>
              <a:gd name="T36" fmla="*/ 2 w 58"/>
              <a:gd name="T37" fmla="*/ 40 h 62"/>
              <a:gd name="T38" fmla="*/ 4 w 58"/>
              <a:gd name="T39" fmla="*/ 35 h 62"/>
              <a:gd name="T40" fmla="*/ 28 w 58"/>
              <a:gd name="T41" fmla="*/ 6 h 62"/>
              <a:gd name="T42" fmla="*/ 28 w 58"/>
              <a:gd name="T43" fmla="*/ 6 h 62"/>
              <a:gd name="T44" fmla="*/ 33 w 58"/>
              <a:gd name="T45" fmla="*/ 2 h 62"/>
              <a:gd name="T46" fmla="*/ 39 w 58"/>
              <a:gd name="T47" fmla="*/ 0 h 62"/>
              <a:gd name="T48" fmla="*/ 45 w 58"/>
              <a:gd name="T49" fmla="*/ 1 h 62"/>
              <a:gd name="T50" fmla="*/ 52 w 58"/>
              <a:gd name="T51" fmla="*/ 4 h 62"/>
              <a:gd name="T52" fmla="*/ 52 w 58"/>
              <a:gd name="T53" fmla="*/ 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62">
                <a:moveTo>
                  <a:pt x="52" y="4"/>
                </a:moveTo>
                <a:lnTo>
                  <a:pt x="52" y="4"/>
                </a:lnTo>
                <a:lnTo>
                  <a:pt x="55" y="9"/>
                </a:lnTo>
                <a:lnTo>
                  <a:pt x="58" y="15"/>
                </a:lnTo>
                <a:lnTo>
                  <a:pt x="57" y="21"/>
                </a:lnTo>
                <a:lnTo>
                  <a:pt x="54" y="27"/>
                </a:lnTo>
                <a:lnTo>
                  <a:pt x="30" y="56"/>
                </a:lnTo>
                <a:lnTo>
                  <a:pt x="30" y="56"/>
                </a:lnTo>
                <a:lnTo>
                  <a:pt x="25" y="60"/>
                </a:lnTo>
                <a:lnTo>
                  <a:pt x="19" y="62"/>
                </a:lnTo>
                <a:lnTo>
                  <a:pt x="13" y="61"/>
                </a:lnTo>
                <a:lnTo>
                  <a:pt x="7" y="59"/>
                </a:lnTo>
                <a:lnTo>
                  <a:pt x="7" y="59"/>
                </a:lnTo>
                <a:lnTo>
                  <a:pt x="4" y="56"/>
                </a:lnTo>
                <a:lnTo>
                  <a:pt x="3" y="52"/>
                </a:lnTo>
                <a:lnTo>
                  <a:pt x="2" y="49"/>
                </a:lnTo>
                <a:lnTo>
                  <a:pt x="0" y="45"/>
                </a:lnTo>
                <a:lnTo>
                  <a:pt x="0" y="45"/>
                </a:lnTo>
                <a:lnTo>
                  <a:pt x="2" y="40"/>
                </a:lnTo>
                <a:lnTo>
                  <a:pt x="4" y="35"/>
                </a:lnTo>
                <a:lnTo>
                  <a:pt x="28" y="6"/>
                </a:lnTo>
                <a:lnTo>
                  <a:pt x="28" y="6"/>
                </a:lnTo>
                <a:lnTo>
                  <a:pt x="33" y="2"/>
                </a:lnTo>
                <a:lnTo>
                  <a:pt x="39" y="0"/>
                </a:lnTo>
                <a:lnTo>
                  <a:pt x="45" y="1"/>
                </a:lnTo>
                <a:lnTo>
                  <a:pt x="52" y="4"/>
                </a:lnTo>
                <a:lnTo>
                  <a:pt x="52" y="4"/>
                </a:lnTo>
                <a:close/>
              </a:path>
            </a:pathLst>
          </a:custGeom>
          <a:solidFill>
            <a:srgbClr val="C91919"/>
          </a:solidFill>
          <a:ln>
            <a:noFill/>
          </a:ln>
          <a:effectLst>
            <a:outerShdw blurRad="50800" dist="38100" dir="2700000" algn="tl" rotWithShape="0">
              <a:prstClr val="black">
                <a:alpha val="40000"/>
              </a:prstClr>
            </a:outerShdw>
          </a:effectLs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2520"/>
          </a:p>
        </p:txBody>
      </p:sp>
      <p:sp>
        <p:nvSpPr>
          <p:cNvPr id="40" name="Freeform 402">
            <a:extLst>
              <a:ext uri="{FF2B5EF4-FFF2-40B4-BE49-F238E27FC236}">
                <a16:creationId xmlns="" xmlns:a16="http://schemas.microsoft.com/office/drawing/2014/main" id="{F75ECD38-6221-4EF2-A6AC-246EDA14AD05}"/>
              </a:ext>
            </a:extLst>
          </p:cNvPr>
          <p:cNvSpPr>
            <a:spLocks/>
          </p:cNvSpPr>
          <p:nvPr/>
        </p:nvSpPr>
        <p:spPr bwMode="auto">
          <a:xfrm>
            <a:off x="3012057" y="3137382"/>
            <a:ext cx="238123" cy="441679"/>
          </a:xfrm>
          <a:custGeom>
            <a:avLst/>
            <a:gdLst>
              <a:gd name="T0" fmla="*/ 62 w 62"/>
              <a:gd name="T1" fmla="*/ 15 h 115"/>
              <a:gd name="T2" fmla="*/ 62 w 62"/>
              <a:gd name="T3" fmla="*/ 15 h 115"/>
              <a:gd name="T4" fmla="*/ 61 w 62"/>
              <a:gd name="T5" fmla="*/ 20 h 115"/>
              <a:gd name="T6" fmla="*/ 30 w 62"/>
              <a:gd name="T7" fmla="*/ 105 h 115"/>
              <a:gd name="T8" fmla="*/ 30 w 62"/>
              <a:gd name="T9" fmla="*/ 105 h 115"/>
              <a:gd name="T10" fmla="*/ 26 w 62"/>
              <a:gd name="T11" fmla="*/ 110 h 115"/>
              <a:gd name="T12" fmla="*/ 21 w 62"/>
              <a:gd name="T13" fmla="*/ 113 h 115"/>
              <a:gd name="T14" fmla="*/ 16 w 62"/>
              <a:gd name="T15" fmla="*/ 115 h 115"/>
              <a:gd name="T16" fmla="*/ 10 w 62"/>
              <a:gd name="T17" fmla="*/ 114 h 115"/>
              <a:gd name="T18" fmla="*/ 10 w 62"/>
              <a:gd name="T19" fmla="*/ 114 h 115"/>
              <a:gd name="T20" fmla="*/ 6 w 62"/>
              <a:gd name="T21" fmla="*/ 112 h 115"/>
              <a:gd name="T22" fmla="*/ 2 w 62"/>
              <a:gd name="T23" fmla="*/ 108 h 115"/>
              <a:gd name="T24" fmla="*/ 1 w 62"/>
              <a:gd name="T25" fmla="*/ 104 h 115"/>
              <a:gd name="T26" fmla="*/ 0 w 62"/>
              <a:gd name="T27" fmla="*/ 100 h 115"/>
              <a:gd name="T28" fmla="*/ 0 w 62"/>
              <a:gd name="T29" fmla="*/ 100 h 115"/>
              <a:gd name="T30" fmla="*/ 1 w 62"/>
              <a:gd name="T31" fmla="*/ 94 h 115"/>
              <a:gd name="T32" fmla="*/ 34 w 62"/>
              <a:gd name="T33" fmla="*/ 10 h 115"/>
              <a:gd name="T34" fmla="*/ 34 w 62"/>
              <a:gd name="T35" fmla="*/ 10 h 115"/>
              <a:gd name="T36" fmla="*/ 36 w 62"/>
              <a:gd name="T37" fmla="*/ 5 h 115"/>
              <a:gd name="T38" fmla="*/ 41 w 62"/>
              <a:gd name="T39" fmla="*/ 1 h 115"/>
              <a:gd name="T40" fmla="*/ 46 w 62"/>
              <a:gd name="T41" fmla="*/ 0 h 115"/>
              <a:gd name="T42" fmla="*/ 52 w 62"/>
              <a:gd name="T43" fmla="*/ 1 h 115"/>
              <a:gd name="T44" fmla="*/ 52 w 62"/>
              <a:gd name="T45" fmla="*/ 1 h 115"/>
              <a:gd name="T46" fmla="*/ 56 w 62"/>
              <a:gd name="T47" fmla="*/ 4 h 115"/>
              <a:gd name="T48" fmla="*/ 60 w 62"/>
              <a:gd name="T49" fmla="*/ 6 h 115"/>
              <a:gd name="T50" fmla="*/ 61 w 62"/>
              <a:gd name="T51" fmla="*/ 11 h 115"/>
              <a:gd name="T52" fmla="*/ 62 w 62"/>
              <a:gd name="T53" fmla="*/ 15 h 115"/>
              <a:gd name="T54" fmla="*/ 62 w 62"/>
              <a:gd name="T55" fmla="*/ 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 h="115">
                <a:moveTo>
                  <a:pt x="62" y="15"/>
                </a:moveTo>
                <a:lnTo>
                  <a:pt x="62" y="15"/>
                </a:lnTo>
                <a:lnTo>
                  <a:pt x="61" y="20"/>
                </a:lnTo>
                <a:lnTo>
                  <a:pt x="30" y="105"/>
                </a:lnTo>
                <a:lnTo>
                  <a:pt x="30" y="105"/>
                </a:lnTo>
                <a:lnTo>
                  <a:pt x="26" y="110"/>
                </a:lnTo>
                <a:lnTo>
                  <a:pt x="21" y="113"/>
                </a:lnTo>
                <a:lnTo>
                  <a:pt x="16" y="115"/>
                </a:lnTo>
                <a:lnTo>
                  <a:pt x="10" y="114"/>
                </a:lnTo>
                <a:lnTo>
                  <a:pt x="10" y="114"/>
                </a:lnTo>
                <a:lnTo>
                  <a:pt x="6" y="112"/>
                </a:lnTo>
                <a:lnTo>
                  <a:pt x="2" y="108"/>
                </a:lnTo>
                <a:lnTo>
                  <a:pt x="1" y="104"/>
                </a:lnTo>
                <a:lnTo>
                  <a:pt x="0" y="100"/>
                </a:lnTo>
                <a:lnTo>
                  <a:pt x="0" y="100"/>
                </a:lnTo>
                <a:lnTo>
                  <a:pt x="1" y="94"/>
                </a:lnTo>
                <a:lnTo>
                  <a:pt x="34" y="10"/>
                </a:lnTo>
                <a:lnTo>
                  <a:pt x="34" y="10"/>
                </a:lnTo>
                <a:lnTo>
                  <a:pt x="36" y="5"/>
                </a:lnTo>
                <a:lnTo>
                  <a:pt x="41" y="1"/>
                </a:lnTo>
                <a:lnTo>
                  <a:pt x="46" y="0"/>
                </a:lnTo>
                <a:lnTo>
                  <a:pt x="52" y="1"/>
                </a:lnTo>
                <a:lnTo>
                  <a:pt x="52" y="1"/>
                </a:lnTo>
                <a:lnTo>
                  <a:pt x="56" y="4"/>
                </a:lnTo>
                <a:lnTo>
                  <a:pt x="60" y="6"/>
                </a:lnTo>
                <a:lnTo>
                  <a:pt x="61" y="11"/>
                </a:lnTo>
                <a:lnTo>
                  <a:pt x="62" y="15"/>
                </a:lnTo>
                <a:lnTo>
                  <a:pt x="62" y="15"/>
                </a:lnTo>
                <a:close/>
              </a:path>
            </a:pathLst>
          </a:custGeom>
          <a:solidFill>
            <a:srgbClr val="C91919"/>
          </a:solidFill>
          <a:ln>
            <a:noFill/>
          </a:ln>
          <a:effectLst>
            <a:outerShdw blurRad="50800" dist="38100" dir="2700000" algn="tl" rotWithShape="0">
              <a:prstClr val="black">
                <a:alpha val="40000"/>
              </a:prstClr>
            </a:outerShdw>
          </a:effectLs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2520"/>
          </a:p>
        </p:txBody>
      </p:sp>
      <p:sp>
        <p:nvSpPr>
          <p:cNvPr id="41" name="Freeform 403">
            <a:extLst>
              <a:ext uri="{FF2B5EF4-FFF2-40B4-BE49-F238E27FC236}">
                <a16:creationId xmlns="" xmlns:a16="http://schemas.microsoft.com/office/drawing/2014/main" id="{88F156BA-6A9C-4CB7-883A-8F8834074209}"/>
              </a:ext>
            </a:extLst>
          </p:cNvPr>
          <p:cNvSpPr>
            <a:spLocks/>
          </p:cNvSpPr>
          <p:nvPr/>
        </p:nvSpPr>
        <p:spPr bwMode="auto">
          <a:xfrm>
            <a:off x="2996694" y="3609784"/>
            <a:ext cx="215079" cy="234283"/>
          </a:xfrm>
          <a:custGeom>
            <a:avLst/>
            <a:gdLst>
              <a:gd name="T0" fmla="*/ 50 w 56"/>
              <a:gd name="T1" fmla="*/ 4 h 61"/>
              <a:gd name="T2" fmla="*/ 50 w 56"/>
              <a:gd name="T3" fmla="*/ 4 h 61"/>
              <a:gd name="T4" fmla="*/ 55 w 56"/>
              <a:gd name="T5" fmla="*/ 9 h 61"/>
              <a:gd name="T6" fmla="*/ 56 w 56"/>
              <a:gd name="T7" fmla="*/ 15 h 61"/>
              <a:gd name="T8" fmla="*/ 56 w 56"/>
              <a:gd name="T9" fmla="*/ 21 h 61"/>
              <a:gd name="T10" fmla="*/ 53 w 56"/>
              <a:gd name="T11" fmla="*/ 27 h 61"/>
              <a:gd name="T12" fmla="*/ 30 w 56"/>
              <a:gd name="T13" fmla="*/ 55 h 61"/>
              <a:gd name="T14" fmla="*/ 30 w 56"/>
              <a:gd name="T15" fmla="*/ 55 h 61"/>
              <a:gd name="T16" fmla="*/ 25 w 56"/>
              <a:gd name="T17" fmla="*/ 60 h 61"/>
              <a:gd name="T18" fmla="*/ 19 w 56"/>
              <a:gd name="T19" fmla="*/ 61 h 61"/>
              <a:gd name="T20" fmla="*/ 12 w 56"/>
              <a:gd name="T21" fmla="*/ 61 h 61"/>
              <a:gd name="T22" fmla="*/ 6 w 56"/>
              <a:gd name="T23" fmla="*/ 57 h 61"/>
              <a:gd name="T24" fmla="*/ 6 w 56"/>
              <a:gd name="T25" fmla="*/ 57 h 61"/>
              <a:gd name="T26" fmla="*/ 4 w 56"/>
              <a:gd name="T27" fmla="*/ 55 h 61"/>
              <a:gd name="T28" fmla="*/ 1 w 56"/>
              <a:gd name="T29" fmla="*/ 52 h 61"/>
              <a:gd name="T30" fmla="*/ 0 w 56"/>
              <a:gd name="T31" fmla="*/ 49 h 61"/>
              <a:gd name="T32" fmla="*/ 0 w 56"/>
              <a:gd name="T33" fmla="*/ 45 h 61"/>
              <a:gd name="T34" fmla="*/ 0 w 56"/>
              <a:gd name="T35" fmla="*/ 45 h 61"/>
              <a:gd name="T36" fmla="*/ 1 w 56"/>
              <a:gd name="T37" fmla="*/ 39 h 61"/>
              <a:gd name="T38" fmla="*/ 4 w 56"/>
              <a:gd name="T39" fmla="*/ 34 h 61"/>
              <a:gd name="T40" fmla="*/ 26 w 56"/>
              <a:gd name="T41" fmla="*/ 6 h 61"/>
              <a:gd name="T42" fmla="*/ 26 w 56"/>
              <a:gd name="T43" fmla="*/ 6 h 61"/>
              <a:gd name="T44" fmla="*/ 31 w 56"/>
              <a:gd name="T45" fmla="*/ 1 h 61"/>
              <a:gd name="T46" fmla="*/ 38 w 56"/>
              <a:gd name="T47" fmla="*/ 0 h 61"/>
              <a:gd name="T48" fmla="*/ 45 w 56"/>
              <a:gd name="T49" fmla="*/ 0 h 61"/>
              <a:gd name="T50" fmla="*/ 50 w 56"/>
              <a:gd name="T51" fmla="*/ 4 h 61"/>
              <a:gd name="T52" fmla="*/ 50 w 56"/>
              <a:gd name="T53" fmla="*/ 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 h="61">
                <a:moveTo>
                  <a:pt x="50" y="4"/>
                </a:moveTo>
                <a:lnTo>
                  <a:pt x="50" y="4"/>
                </a:lnTo>
                <a:lnTo>
                  <a:pt x="55" y="9"/>
                </a:lnTo>
                <a:lnTo>
                  <a:pt x="56" y="15"/>
                </a:lnTo>
                <a:lnTo>
                  <a:pt x="56" y="21"/>
                </a:lnTo>
                <a:lnTo>
                  <a:pt x="53" y="27"/>
                </a:lnTo>
                <a:lnTo>
                  <a:pt x="30" y="55"/>
                </a:lnTo>
                <a:lnTo>
                  <a:pt x="30" y="55"/>
                </a:lnTo>
                <a:lnTo>
                  <a:pt x="25" y="60"/>
                </a:lnTo>
                <a:lnTo>
                  <a:pt x="19" y="61"/>
                </a:lnTo>
                <a:lnTo>
                  <a:pt x="12" y="61"/>
                </a:lnTo>
                <a:lnTo>
                  <a:pt x="6" y="57"/>
                </a:lnTo>
                <a:lnTo>
                  <a:pt x="6" y="57"/>
                </a:lnTo>
                <a:lnTo>
                  <a:pt x="4" y="55"/>
                </a:lnTo>
                <a:lnTo>
                  <a:pt x="1" y="52"/>
                </a:lnTo>
                <a:lnTo>
                  <a:pt x="0" y="49"/>
                </a:lnTo>
                <a:lnTo>
                  <a:pt x="0" y="45"/>
                </a:lnTo>
                <a:lnTo>
                  <a:pt x="0" y="45"/>
                </a:lnTo>
                <a:lnTo>
                  <a:pt x="1" y="39"/>
                </a:lnTo>
                <a:lnTo>
                  <a:pt x="4" y="34"/>
                </a:lnTo>
                <a:lnTo>
                  <a:pt x="26" y="6"/>
                </a:lnTo>
                <a:lnTo>
                  <a:pt x="26" y="6"/>
                </a:lnTo>
                <a:lnTo>
                  <a:pt x="31" y="1"/>
                </a:lnTo>
                <a:lnTo>
                  <a:pt x="38" y="0"/>
                </a:lnTo>
                <a:lnTo>
                  <a:pt x="45" y="0"/>
                </a:lnTo>
                <a:lnTo>
                  <a:pt x="50" y="4"/>
                </a:lnTo>
                <a:lnTo>
                  <a:pt x="50" y="4"/>
                </a:lnTo>
                <a:close/>
              </a:path>
            </a:pathLst>
          </a:custGeom>
          <a:solidFill>
            <a:srgbClr val="C91919"/>
          </a:solidFill>
          <a:ln>
            <a:noFill/>
          </a:ln>
          <a:effectLst>
            <a:outerShdw blurRad="50800" dist="38100" dir="2700000" algn="tl" rotWithShape="0">
              <a:prstClr val="black">
                <a:alpha val="40000"/>
              </a:prstClr>
            </a:outerShdw>
          </a:effectLs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2520"/>
          </a:p>
        </p:txBody>
      </p:sp>
      <p:sp>
        <p:nvSpPr>
          <p:cNvPr id="42" name="矩形 20">
            <a:extLst>
              <a:ext uri="{FF2B5EF4-FFF2-40B4-BE49-F238E27FC236}">
                <a16:creationId xmlns="" xmlns:a16="http://schemas.microsoft.com/office/drawing/2014/main" id="{D3AFC986-826B-45D1-A6F4-A1354EA648D1}"/>
              </a:ext>
            </a:extLst>
          </p:cNvPr>
          <p:cNvSpPr>
            <a:spLocks noChangeArrowheads="1"/>
          </p:cNvSpPr>
          <p:nvPr/>
        </p:nvSpPr>
        <p:spPr bwMode="auto">
          <a:xfrm>
            <a:off x="7097772" y="2927435"/>
            <a:ext cx="3699997" cy="2052870"/>
          </a:xfrm>
          <a:prstGeom prst="rect">
            <a:avLst/>
          </a:prstGeom>
          <a:noFill/>
          <a:ln w="9525">
            <a:noFill/>
            <a:miter lim="800000"/>
            <a:headEnd/>
            <a:tailEnd/>
          </a:ln>
        </p:spPr>
        <p:txBody>
          <a:bodyPr>
            <a:spAutoFit/>
          </a:bodyPr>
          <a:lstStyle/>
          <a:p>
            <a:pPr>
              <a:lnSpc>
                <a:spcPct val="130000"/>
              </a:lnSpc>
            </a:pPr>
            <a:r>
              <a:rPr lang="zh-CN" altLang="en-US" sz="1400">
                <a:solidFill>
                  <a:schemeClr val="tx1">
                    <a:lumMod val="75000"/>
                    <a:lumOff val="25000"/>
                  </a:schemeClr>
                </a:solidFill>
                <a:latin typeface="Century Gothic"/>
                <a:ea typeface="微软雅黑" pitchFamily="34" charset="-122"/>
              </a:rPr>
              <a:t>标题数字等都可以通过点击和重新输入进行更改，顶部“开始”面板中可以对字体、字号、颜色、行距等进行修改。建议正文</a:t>
            </a:r>
            <a:r>
              <a:rPr lang="en-US" altLang="zh-CN" sz="1400">
                <a:solidFill>
                  <a:schemeClr val="tx1">
                    <a:lumMod val="75000"/>
                    <a:lumOff val="25000"/>
                  </a:schemeClr>
                </a:solidFill>
                <a:latin typeface="Century Gothic"/>
                <a:ea typeface="微软雅黑" pitchFamily="34" charset="-122"/>
              </a:rPr>
              <a:t>10</a:t>
            </a:r>
            <a:r>
              <a:rPr lang="zh-CN" altLang="en-US" sz="1400">
                <a:solidFill>
                  <a:schemeClr val="tx1">
                    <a:lumMod val="75000"/>
                    <a:lumOff val="25000"/>
                  </a:schemeClr>
                </a:solidFill>
                <a:latin typeface="Century Gothic"/>
                <a:ea typeface="微软雅黑" pitchFamily="34" charset="-122"/>
              </a:rPr>
              <a:t>号字，</a:t>
            </a:r>
            <a:r>
              <a:rPr lang="en-US" altLang="zh-CN" sz="1400">
                <a:solidFill>
                  <a:schemeClr val="tx1">
                    <a:lumMod val="75000"/>
                    <a:lumOff val="25000"/>
                  </a:schemeClr>
                </a:solidFill>
                <a:latin typeface="Century Gothic"/>
                <a:ea typeface="微软雅黑" pitchFamily="34" charset="-122"/>
              </a:rPr>
              <a:t>1.3</a:t>
            </a:r>
            <a:r>
              <a:rPr lang="zh-CN" altLang="en-US" sz="1400">
                <a:solidFill>
                  <a:schemeClr val="tx1">
                    <a:lumMod val="75000"/>
                    <a:lumOff val="25000"/>
                  </a:schemeClr>
                </a:solidFill>
                <a:latin typeface="Century Gothic"/>
                <a:ea typeface="微软雅黑" pitchFamily="34" charset="-122"/>
              </a:rPr>
              <a:t>倍字间距。标题数字等都可以通过点击和重新输入进行更改，顶部“开始”面板中可以对字体、字号、颜色、行距等进行修改。建议正文</a:t>
            </a:r>
            <a:r>
              <a:rPr lang="en-US" altLang="zh-CN" sz="1400">
                <a:solidFill>
                  <a:schemeClr val="tx1">
                    <a:lumMod val="75000"/>
                    <a:lumOff val="25000"/>
                  </a:schemeClr>
                </a:solidFill>
                <a:latin typeface="Century Gothic"/>
                <a:ea typeface="微软雅黑" pitchFamily="34" charset="-122"/>
              </a:rPr>
              <a:t>10</a:t>
            </a:r>
            <a:r>
              <a:rPr lang="zh-CN" altLang="en-US" sz="1400">
                <a:solidFill>
                  <a:schemeClr val="tx1">
                    <a:lumMod val="75000"/>
                    <a:lumOff val="25000"/>
                  </a:schemeClr>
                </a:solidFill>
                <a:latin typeface="Century Gothic"/>
                <a:ea typeface="微软雅黑" pitchFamily="34" charset="-122"/>
              </a:rPr>
              <a:t>号字，</a:t>
            </a:r>
            <a:r>
              <a:rPr lang="en-US" altLang="zh-CN" sz="1400">
                <a:solidFill>
                  <a:schemeClr val="tx1">
                    <a:lumMod val="75000"/>
                    <a:lumOff val="25000"/>
                  </a:schemeClr>
                </a:solidFill>
                <a:latin typeface="Century Gothic"/>
                <a:ea typeface="微软雅黑" pitchFamily="34" charset="-122"/>
              </a:rPr>
              <a:t>1.3</a:t>
            </a:r>
            <a:r>
              <a:rPr lang="zh-CN" altLang="en-US" sz="1400">
                <a:solidFill>
                  <a:schemeClr val="tx1">
                    <a:lumMod val="75000"/>
                    <a:lumOff val="25000"/>
                  </a:schemeClr>
                </a:solidFill>
                <a:latin typeface="Century Gothic"/>
                <a:ea typeface="微软雅黑" pitchFamily="34" charset="-122"/>
              </a:rPr>
              <a:t>倍字间距。</a:t>
            </a:r>
          </a:p>
        </p:txBody>
      </p:sp>
      <p:sp>
        <p:nvSpPr>
          <p:cNvPr id="43" name="矩形 21">
            <a:extLst>
              <a:ext uri="{FF2B5EF4-FFF2-40B4-BE49-F238E27FC236}">
                <a16:creationId xmlns="" xmlns:a16="http://schemas.microsoft.com/office/drawing/2014/main" id="{A2C61E40-7AB5-4A48-AB1D-E45C2680F2C7}"/>
              </a:ext>
            </a:extLst>
          </p:cNvPr>
          <p:cNvSpPr>
            <a:spLocks noChangeArrowheads="1"/>
          </p:cNvSpPr>
          <p:nvPr/>
        </p:nvSpPr>
        <p:spPr bwMode="auto">
          <a:xfrm>
            <a:off x="7097773" y="1994104"/>
            <a:ext cx="2771913" cy="764505"/>
          </a:xfrm>
          <a:prstGeom prst="rect">
            <a:avLst/>
          </a:prstGeom>
          <a:noFill/>
          <a:ln w="9525">
            <a:noFill/>
            <a:miter lim="800000"/>
            <a:headEnd/>
            <a:tailEnd/>
          </a:ln>
        </p:spPr>
        <p:txBody>
          <a:bodyPr wrap="none">
            <a:spAutoFit/>
          </a:bodyPr>
          <a:lstStyle/>
          <a:p>
            <a:pPr>
              <a:lnSpc>
                <a:spcPct val="130000"/>
              </a:lnSpc>
            </a:pPr>
            <a:r>
              <a:rPr lang="zh-CN" altLang="en-US" sz="3360" b="1" dirty="0">
                <a:solidFill>
                  <a:schemeClr val="tx1">
                    <a:lumMod val="75000"/>
                    <a:lumOff val="25000"/>
                  </a:schemeClr>
                </a:solidFill>
                <a:latin typeface="Century Gothic"/>
                <a:ea typeface="微软雅黑" pitchFamily="34" charset="-122"/>
              </a:rPr>
              <a:t>单击添加标题</a:t>
            </a:r>
            <a:endParaRPr lang="en-US" altLang="zh-CN" sz="3360" b="1" dirty="0">
              <a:solidFill>
                <a:schemeClr val="tx1">
                  <a:lumMod val="75000"/>
                  <a:lumOff val="25000"/>
                </a:schemeClr>
              </a:solidFill>
              <a:latin typeface="Century Gothic"/>
              <a:ea typeface="微软雅黑" pitchFamily="34" charset="-122"/>
            </a:endParaRPr>
          </a:p>
        </p:txBody>
      </p:sp>
    </p:spTree>
    <p:extLst>
      <p:ext uri="{BB962C8B-B14F-4D97-AF65-F5344CB8AC3E}">
        <p14:creationId xmlns:p14="http://schemas.microsoft.com/office/powerpoint/2010/main" val="3171117251"/>
      </p:ext>
    </p:extLst>
  </p:cSld>
  <p:clrMapOvr>
    <a:masterClrMapping/>
  </p:clrMapOvr>
  <p:transition spd="slow" advTm="0">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直接连接符 18"/>
          <p:cNvCxnSpPr/>
          <p:nvPr/>
        </p:nvCxnSpPr>
        <p:spPr>
          <a:xfrm>
            <a:off x="668735" y="703931"/>
            <a:ext cx="11844482"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52711" y="113329"/>
            <a:ext cx="3888432" cy="584775"/>
          </a:xfrm>
          <a:prstGeom prst="rect">
            <a:avLst/>
          </a:prstGeom>
          <a:noFill/>
        </p:spPr>
        <p:txBody>
          <a:bodyPr wrap="square" rtlCol="0">
            <a:spAutoFit/>
          </a:bodyPr>
          <a:lstStyle/>
          <a:p>
            <a:r>
              <a:rPr lang="zh-CN" altLang="en-US" sz="3200" dirty="0">
                <a:solidFill>
                  <a:schemeClr val="tx1">
                    <a:lumMod val="85000"/>
                    <a:lumOff val="15000"/>
                  </a:schemeClr>
                </a:solidFill>
                <a:latin typeface="幼圆" panose="02010509060101010101" pitchFamily="49" charset="-122"/>
                <a:ea typeface="幼圆" panose="02010509060101010101" pitchFamily="49" charset="-122"/>
                <a:sym typeface="+mn-ea"/>
              </a:rPr>
              <a:t>计划管理的程序</a:t>
            </a:r>
          </a:p>
        </p:txBody>
      </p:sp>
      <p:sp>
        <p:nvSpPr>
          <p:cNvPr id="25" name="椭圆 24">
            <a:extLst>
              <a:ext uri="{FF2B5EF4-FFF2-40B4-BE49-F238E27FC236}">
                <a16:creationId xmlns="" xmlns:a16="http://schemas.microsoft.com/office/drawing/2014/main" id="{B70C444C-C995-4FD6-8E85-77559E8392E8}"/>
              </a:ext>
            </a:extLst>
          </p:cNvPr>
          <p:cNvSpPr/>
          <p:nvPr/>
        </p:nvSpPr>
        <p:spPr>
          <a:xfrm>
            <a:off x="999328" y="2272196"/>
            <a:ext cx="2315809" cy="2305372"/>
          </a:xfrm>
          <a:prstGeom prst="ellipse">
            <a:avLst/>
          </a:prstGeom>
          <a:solidFill>
            <a:srgbClr val="004A9C"/>
          </a:solidFill>
          <a:ln w="38100">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lIns="94336" tIns="47168" rIns="94336" bIns="47168" rtlCol="0" anchor="ctr"/>
          <a:lstStyle/>
          <a:p>
            <a:pPr algn="ctr"/>
            <a:endParaRPr lang="zh-CN" altLang="en-US" sz="3158"/>
          </a:p>
        </p:txBody>
      </p:sp>
      <p:sp>
        <p:nvSpPr>
          <p:cNvPr id="26" name="文本框 84">
            <a:extLst>
              <a:ext uri="{FF2B5EF4-FFF2-40B4-BE49-F238E27FC236}">
                <a16:creationId xmlns="" xmlns:a16="http://schemas.microsoft.com/office/drawing/2014/main" id="{262876F2-9638-4BAB-B007-38B2753C73D5}"/>
              </a:ext>
            </a:extLst>
          </p:cNvPr>
          <p:cNvSpPr txBox="1"/>
          <p:nvPr/>
        </p:nvSpPr>
        <p:spPr>
          <a:xfrm>
            <a:off x="1159480" y="2833541"/>
            <a:ext cx="1995505" cy="870726"/>
          </a:xfrm>
          <a:prstGeom prst="rect">
            <a:avLst/>
          </a:prstGeom>
          <a:noFill/>
        </p:spPr>
        <p:txBody>
          <a:bodyPr wrap="square" lIns="94336" tIns="47168" rIns="94336" bIns="47168" rtlCol="0" anchor="ctr">
            <a:spAutoFit/>
          </a:bodyPr>
          <a:lstStyle>
            <a:defPPr>
              <a:defRPr lang="zh-CN"/>
            </a:defPPr>
            <a:lvl1pPr algn="ctr">
              <a:defRPr sz="3600">
                <a:solidFill>
                  <a:schemeClr val="bg1"/>
                </a:solidFill>
                <a:latin typeface="HelveticaNeueLT Pro 67 MdCn" panose="020B0606030502030204" pitchFamily="34" charset="0"/>
              </a:defRPr>
            </a:lvl1pPr>
          </a:lstStyle>
          <a:p>
            <a:r>
              <a:rPr lang="en-US" altLang="zh-CN" sz="5039" dirty="0">
                <a:latin typeface="华文细黑" panose="02010600040101010101" pitchFamily="2" charset="-122"/>
                <a:ea typeface="华文细黑" panose="02010600040101010101" pitchFamily="2" charset="-122"/>
              </a:rPr>
              <a:t>9,300</a:t>
            </a:r>
            <a:endParaRPr lang="zh-CN" altLang="en-US" sz="5039" dirty="0">
              <a:latin typeface="华文细黑" panose="02010600040101010101" pitchFamily="2" charset="-122"/>
              <a:ea typeface="华文细黑" panose="02010600040101010101" pitchFamily="2" charset="-122"/>
            </a:endParaRPr>
          </a:p>
        </p:txBody>
      </p:sp>
      <p:sp>
        <p:nvSpPr>
          <p:cNvPr id="27" name="文本框 85">
            <a:extLst>
              <a:ext uri="{FF2B5EF4-FFF2-40B4-BE49-F238E27FC236}">
                <a16:creationId xmlns="" xmlns:a16="http://schemas.microsoft.com/office/drawing/2014/main" id="{7E8B5E03-6742-4071-BB01-970181CA4552}"/>
              </a:ext>
            </a:extLst>
          </p:cNvPr>
          <p:cNvSpPr txBox="1"/>
          <p:nvPr/>
        </p:nvSpPr>
        <p:spPr>
          <a:xfrm>
            <a:off x="1577462" y="3519377"/>
            <a:ext cx="1159541" cy="741588"/>
          </a:xfrm>
          <a:prstGeom prst="rect">
            <a:avLst/>
          </a:prstGeom>
          <a:noFill/>
        </p:spPr>
        <p:txBody>
          <a:bodyPr wrap="square" lIns="94336" tIns="47168" rIns="94336" bIns="47168" rtlCol="0" anchor="ctr">
            <a:spAutoFit/>
          </a:bodyPr>
          <a:lstStyle/>
          <a:p>
            <a:pPr algn="ctr"/>
            <a:r>
              <a:rPr lang="zh-CN" altLang="en-US" sz="2100" dirty="0">
                <a:solidFill>
                  <a:schemeClr val="bg1"/>
                </a:solidFill>
                <a:latin typeface="华文细黑" panose="02010600040101010101" pitchFamily="2" charset="-122"/>
                <a:ea typeface="华文细黑" panose="02010600040101010101" pitchFamily="2" charset="-122"/>
              </a:rPr>
              <a:t>单击添加标题</a:t>
            </a:r>
          </a:p>
        </p:txBody>
      </p:sp>
      <p:sp>
        <p:nvSpPr>
          <p:cNvPr id="28" name="椭圆 27">
            <a:extLst>
              <a:ext uri="{FF2B5EF4-FFF2-40B4-BE49-F238E27FC236}">
                <a16:creationId xmlns="" xmlns:a16="http://schemas.microsoft.com/office/drawing/2014/main" id="{6FAB5127-822A-4F8A-B2D3-E9AA3163C6B3}"/>
              </a:ext>
            </a:extLst>
          </p:cNvPr>
          <p:cNvSpPr/>
          <p:nvPr/>
        </p:nvSpPr>
        <p:spPr>
          <a:xfrm>
            <a:off x="5142091" y="2272196"/>
            <a:ext cx="2315809" cy="2305372"/>
          </a:xfrm>
          <a:prstGeom prst="ellipse">
            <a:avLst/>
          </a:prstGeom>
          <a:solidFill>
            <a:srgbClr val="E60012"/>
          </a:solidFill>
          <a:ln w="38100">
            <a:solidFill>
              <a:srgbClr val="E60012"/>
            </a:solidFill>
          </a:ln>
        </p:spPr>
        <p:style>
          <a:lnRef idx="2">
            <a:schemeClr val="accent1">
              <a:shade val="50000"/>
            </a:schemeClr>
          </a:lnRef>
          <a:fillRef idx="1">
            <a:schemeClr val="accent1"/>
          </a:fillRef>
          <a:effectRef idx="0">
            <a:schemeClr val="accent1"/>
          </a:effectRef>
          <a:fontRef idx="minor">
            <a:schemeClr val="lt1"/>
          </a:fontRef>
        </p:style>
        <p:txBody>
          <a:bodyPr lIns="94336" tIns="47168" rIns="94336" bIns="47168" rtlCol="0" anchor="ctr"/>
          <a:lstStyle/>
          <a:p>
            <a:pPr algn="ctr"/>
            <a:endParaRPr lang="zh-CN" altLang="en-US" sz="3158"/>
          </a:p>
        </p:txBody>
      </p:sp>
      <p:sp>
        <p:nvSpPr>
          <p:cNvPr id="29" name="文本框 87">
            <a:extLst>
              <a:ext uri="{FF2B5EF4-FFF2-40B4-BE49-F238E27FC236}">
                <a16:creationId xmlns="" xmlns:a16="http://schemas.microsoft.com/office/drawing/2014/main" id="{18AFA196-7746-4819-9C04-69FB0FBC24DF}"/>
              </a:ext>
            </a:extLst>
          </p:cNvPr>
          <p:cNvSpPr txBox="1"/>
          <p:nvPr/>
        </p:nvSpPr>
        <p:spPr>
          <a:xfrm>
            <a:off x="5302243" y="2930491"/>
            <a:ext cx="1995505" cy="676827"/>
          </a:xfrm>
          <a:prstGeom prst="rect">
            <a:avLst/>
          </a:prstGeom>
          <a:noFill/>
        </p:spPr>
        <p:txBody>
          <a:bodyPr wrap="square" lIns="94336" tIns="47168" rIns="94336" bIns="47168" rtlCol="0" anchor="ctr">
            <a:spAutoFit/>
          </a:bodyPr>
          <a:lstStyle/>
          <a:p>
            <a:pPr algn="ctr"/>
            <a:r>
              <a:rPr lang="en-US" altLang="zh-CN" sz="3779" dirty="0">
                <a:solidFill>
                  <a:schemeClr val="bg1"/>
                </a:solidFill>
                <a:latin typeface="华文细黑" panose="02010600040101010101" pitchFamily="2" charset="-122"/>
                <a:ea typeface="华文细黑" panose="02010600040101010101" pitchFamily="2" charset="-122"/>
              </a:rPr>
              <a:t>3,500</a:t>
            </a:r>
            <a:endParaRPr lang="zh-CN" altLang="en-US" sz="3779" dirty="0">
              <a:solidFill>
                <a:schemeClr val="bg1"/>
              </a:solidFill>
              <a:latin typeface="华文细黑" panose="02010600040101010101" pitchFamily="2" charset="-122"/>
              <a:ea typeface="华文细黑" panose="02010600040101010101" pitchFamily="2" charset="-122"/>
            </a:endParaRPr>
          </a:p>
        </p:txBody>
      </p:sp>
      <p:sp>
        <p:nvSpPr>
          <p:cNvPr id="30" name="文本框 88">
            <a:extLst>
              <a:ext uri="{FF2B5EF4-FFF2-40B4-BE49-F238E27FC236}">
                <a16:creationId xmlns="" xmlns:a16="http://schemas.microsoft.com/office/drawing/2014/main" id="{BC47111B-7E7A-429F-BFF3-E9E06F7E9918}"/>
              </a:ext>
            </a:extLst>
          </p:cNvPr>
          <p:cNvSpPr txBox="1"/>
          <p:nvPr/>
        </p:nvSpPr>
        <p:spPr>
          <a:xfrm>
            <a:off x="5720225" y="3519377"/>
            <a:ext cx="1159541" cy="741588"/>
          </a:xfrm>
          <a:prstGeom prst="rect">
            <a:avLst/>
          </a:prstGeom>
          <a:noFill/>
        </p:spPr>
        <p:txBody>
          <a:bodyPr wrap="square" lIns="94336" tIns="47168" rIns="94336" bIns="47168" rtlCol="0" anchor="ctr">
            <a:spAutoFit/>
          </a:bodyPr>
          <a:lstStyle>
            <a:defPPr>
              <a:defRPr lang="zh-CN"/>
            </a:defPPr>
            <a:lvl1pPr algn="ctr">
              <a:defRPr sz="1600">
                <a:solidFill>
                  <a:schemeClr val="bg1"/>
                </a:solidFill>
                <a:latin typeface="HelveticaNeueLT Pro 67 MdCn" panose="020B0606030502030204" pitchFamily="34" charset="0"/>
              </a:defRPr>
            </a:lvl1pPr>
          </a:lstStyle>
          <a:p>
            <a:r>
              <a:rPr lang="zh-CN" altLang="en-US" sz="2100" dirty="0">
                <a:latin typeface="华文细黑" panose="02010600040101010101" pitchFamily="2" charset="-122"/>
                <a:ea typeface="华文细黑" panose="02010600040101010101" pitchFamily="2" charset="-122"/>
              </a:rPr>
              <a:t>单击添加标题</a:t>
            </a:r>
          </a:p>
        </p:txBody>
      </p:sp>
      <p:sp>
        <p:nvSpPr>
          <p:cNvPr id="31" name="椭圆 30">
            <a:extLst>
              <a:ext uri="{FF2B5EF4-FFF2-40B4-BE49-F238E27FC236}">
                <a16:creationId xmlns="" xmlns:a16="http://schemas.microsoft.com/office/drawing/2014/main" id="{10103705-8925-43FF-823F-8A53FA597AA1}"/>
              </a:ext>
            </a:extLst>
          </p:cNvPr>
          <p:cNvSpPr/>
          <p:nvPr/>
        </p:nvSpPr>
        <p:spPr>
          <a:xfrm>
            <a:off x="9284852" y="2272196"/>
            <a:ext cx="2315809" cy="2305372"/>
          </a:xfrm>
          <a:prstGeom prst="ellipse">
            <a:avLst/>
          </a:prstGeom>
          <a:solidFill>
            <a:srgbClr val="004A9C"/>
          </a:solidFill>
          <a:ln w="38100">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lIns="94336" tIns="47168" rIns="94336" bIns="47168" rtlCol="0" anchor="ctr"/>
          <a:lstStyle/>
          <a:p>
            <a:pPr algn="ctr"/>
            <a:endParaRPr lang="zh-CN" altLang="en-US" sz="3158"/>
          </a:p>
        </p:txBody>
      </p:sp>
      <p:sp>
        <p:nvSpPr>
          <p:cNvPr id="32" name="文本框 90">
            <a:extLst>
              <a:ext uri="{FF2B5EF4-FFF2-40B4-BE49-F238E27FC236}">
                <a16:creationId xmlns="" xmlns:a16="http://schemas.microsoft.com/office/drawing/2014/main" id="{CF92A3B3-92A2-42B8-AB10-D04DB4A6FC2E}"/>
              </a:ext>
            </a:extLst>
          </p:cNvPr>
          <p:cNvSpPr txBox="1"/>
          <p:nvPr/>
        </p:nvSpPr>
        <p:spPr>
          <a:xfrm>
            <a:off x="9445004" y="2833541"/>
            <a:ext cx="1995505" cy="870726"/>
          </a:xfrm>
          <a:prstGeom prst="rect">
            <a:avLst/>
          </a:prstGeom>
          <a:noFill/>
        </p:spPr>
        <p:txBody>
          <a:bodyPr wrap="square" lIns="94336" tIns="47168" rIns="94336" bIns="47168" rtlCol="0" anchor="ctr">
            <a:spAutoFit/>
          </a:bodyPr>
          <a:lstStyle>
            <a:defPPr>
              <a:defRPr lang="zh-CN"/>
            </a:defPPr>
            <a:lvl1pPr algn="ctr">
              <a:defRPr sz="3600">
                <a:solidFill>
                  <a:schemeClr val="bg1"/>
                </a:solidFill>
                <a:latin typeface="HelveticaNeueLT Pro 67 MdCn" panose="020B0606030502030204" pitchFamily="34" charset="0"/>
              </a:defRPr>
            </a:lvl1pPr>
          </a:lstStyle>
          <a:p>
            <a:r>
              <a:rPr lang="en-US" altLang="zh-CN" sz="5039" dirty="0">
                <a:latin typeface="华文细黑" panose="02010600040101010101" pitchFamily="2" charset="-122"/>
                <a:ea typeface="华文细黑" panose="02010600040101010101" pitchFamily="2" charset="-122"/>
              </a:rPr>
              <a:t>2,400</a:t>
            </a:r>
            <a:endParaRPr lang="zh-CN" altLang="en-US" sz="5039" dirty="0">
              <a:latin typeface="华文细黑" panose="02010600040101010101" pitchFamily="2" charset="-122"/>
              <a:ea typeface="华文细黑" panose="02010600040101010101" pitchFamily="2" charset="-122"/>
            </a:endParaRPr>
          </a:p>
        </p:txBody>
      </p:sp>
      <p:sp>
        <p:nvSpPr>
          <p:cNvPr id="33" name="文本框 91">
            <a:extLst>
              <a:ext uri="{FF2B5EF4-FFF2-40B4-BE49-F238E27FC236}">
                <a16:creationId xmlns="" xmlns:a16="http://schemas.microsoft.com/office/drawing/2014/main" id="{6F9FC820-AB49-4E2F-8EEA-F280C0397AB7}"/>
              </a:ext>
            </a:extLst>
          </p:cNvPr>
          <p:cNvSpPr txBox="1"/>
          <p:nvPr/>
        </p:nvSpPr>
        <p:spPr>
          <a:xfrm>
            <a:off x="9862988" y="3519377"/>
            <a:ext cx="1159541" cy="741588"/>
          </a:xfrm>
          <a:prstGeom prst="rect">
            <a:avLst/>
          </a:prstGeom>
          <a:noFill/>
        </p:spPr>
        <p:txBody>
          <a:bodyPr wrap="square" lIns="94336" tIns="47168" rIns="94336" bIns="47168" rtlCol="0" anchor="ctr">
            <a:spAutoFit/>
          </a:bodyPr>
          <a:lstStyle>
            <a:defPPr>
              <a:defRPr lang="zh-CN"/>
            </a:defPPr>
            <a:lvl1pPr algn="ctr">
              <a:defRPr sz="1600">
                <a:solidFill>
                  <a:schemeClr val="bg1"/>
                </a:solidFill>
                <a:latin typeface="HelveticaNeueLT Pro 67 MdCn" panose="020B0606030502030204" pitchFamily="34" charset="0"/>
              </a:defRPr>
            </a:lvl1pPr>
          </a:lstStyle>
          <a:p>
            <a:r>
              <a:rPr lang="zh-CN" altLang="en-US" sz="2100" dirty="0">
                <a:latin typeface="华文细黑" panose="02010600040101010101" pitchFamily="2" charset="-122"/>
                <a:ea typeface="华文细黑" panose="02010600040101010101" pitchFamily="2" charset="-122"/>
              </a:rPr>
              <a:t>单击添加标题</a:t>
            </a:r>
          </a:p>
        </p:txBody>
      </p:sp>
      <p:sp>
        <p:nvSpPr>
          <p:cNvPr id="34" name="矩形 55">
            <a:extLst>
              <a:ext uri="{FF2B5EF4-FFF2-40B4-BE49-F238E27FC236}">
                <a16:creationId xmlns="" xmlns:a16="http://schemas.microsoft.com/office/drawing/2014/main" id="{AD2D35E0-C6D2-4B4F-A24F-0294252ACC0A}"/>
              </a:ext>
            </a:extLst>
          </p:cNvPr>
          <p:cNvSpPr/>
          <p:nvPr/>
        </p:nvSpPr>
        <p:spPr>
          <a:xfrm>
            <a:off x="772193" y="4726153"/>
            <a:ext cx="2770080" cy="715812"/>
          </a:xfrm>
          <a:prstGeom prst="rect">
            <a:avLst/>
          </a:prstGeom>
        </p:spPr>
        <p:txBody>
          <a:bodyPr wrap="square" lIns="94336" tIns="47168" rIns="94336" bIns="47168">
            <a:spAutoFit/>
          </a:bodyPr>
          <a:lstStyle/>
          <a:p>
            <a:pPr algn="ctr">
              <a:lnSpc>
                <a:spcPct val="120000"/>
              </a:lnSpc>
            </a:pPr>
            <a:r>
              <a:rPr lang="zh-CN" altLang="en-US" sz="1120" dirty="0">
                <a:latin typeface="华文细黑" panose="02010600040101010101" pitchFamily="2" charset="-122"/>
                <a:ea typeface="华文细黑" panose="02010600040101010101" pitchFamily="2" charset="-122"/>
                <a:cs typeface="Open Sans" panose="020B0606030504020204" pitchFamily="34" charset="0"/>
                <a:sym typeface="News Gothic MT" charset="0"/>
              </a:rPr>
              <a:t>单击添加文本内容单击添加文本内容单击添加文本内容单击添加文本内容单击添加文本内容</a:t>
            </a:r>
            <a:endParaRPr lang="zh-CN" altLang="en-US" sz="1120" dirty="0">
              <a:latin typeface="华文细黑" panose="02010600040101010101" pitchFamily="2" charset="-122"/>
              <a:ea typeface="华文细黑" panose="02010600040101010101" pitchFamily="2" charset="-122"/>
              <a:cs typeface="Open Sans" panose="020B0606030504020204" pitchFamily="34" charset="0"/>
            </a:endParaRPr>
          </a:p>
        </p:txBody>
      </p:sp>
      <p:sp>
        <p:nvSpPr>
          <p:cNvPr id="43" name="矩形 55">
            <a:extLst>
              <a:ext uri="{FF2B5EF4-FFF2-40B4-BE49-F238E27FC236}">
                <a16:creationId xmlns="" xmlns:a16="http://schemas.microsoft.com/office/drawing/2014/main" id="{90D27F91-99F5-43C8-8B92-98634594D662}"/>
              </a:ext>
            </a:extLst>
          </p:cNvPr>
          <p:cNvSpPr/>
          <p:nvPr/>
        </p:nvSpPr>
        <p:spPr>
          <a:xfrm>
            <a:off x="4914955" y="4726155"/>
            <a:ext cx="2770080" cy="715812"/>
          </a:xfrm>
          <a:prstGeom prst="rect">
            <a:avLst/>
          </a:prstGeom>
        </p:spPr>
        <p:txBody>
          <a:bodyPr wrap="square" lIns="94336" tIns="47168" rIns="94336" bIns="47168">
            <a:spAutoFit/>
          </a:bodyPr>
          <a:lstStyle/>
          <a:p>
            <a:pPr algn="ctr">
              <a:lnSpc>
                <a:spcPct val="120000"/>
              </a:lnSpc>
            </a:pPr>
            <a:r>
              <a:rPr lang="zh-CN" altLang="en-US" sz="1120" dirty="0">
                <a:latin typeface="华文细黑" panose="02010600040101010101" pitchFamily="2" charset="-122"/>
                <a:ea typeface="华文细黑" panose="02010600040101010101" pitchFamily="2" charset="-122"/>
                <a:cs typeface="Open Sans" panose="020B0606030504020204" pitchFamily="34" charset="0"/>
                <a:sym typeface="News Gothic MT" charset="0"/>
              </a:rPr>
              <a:t>单击添加文本内容单击添加文本内容单击添加文本内容单击添加文本内容单击添加文本内容</a:t>
            </a:r>
            <a:endParaRPr lang="zh-CN" altLang="en-US" sz="1120" dirty="0">
              <a:latin typeface="华文细黑" panose="02010600040101010101" pitchFamily="2" charset="-122"/>
              <a:ea typeface="华文细黑" panose="02010600040101010101" pitchFamily="2" charset="-122"/>
              <a:cs typeface="Open Sans" panose="020B0606030504020204" pitchFamily="34" charset="0"/>
            </a:endParaRPr>
          </a:p>
        </p:txBody>
      </p:sp>
      <p:sp>
        <p:nvSpPr>
          <p:cNvPr id="44" name="矩形 55">
            <a:extLst>
              <a:ext uri="{FF2B5EF4-FFF2-40B4-BE49-F238E27FC236}">
                <a16:creationId xmlns="" xmlns:a16="http://schemas.microsoft.com/office/drawing/2014/main" id="{1ECA8CFE-36B5-4067-AC26-830F797524AC}"/>
              </a:ext>
            </a:extLst>
          </p:cNvPr>
          <p:cNvSpPr/>
          <p:nvPr/>
        </p:nvSpPr>
        <p:spPr>
          <a:xfrm>
            <a:off x="9057718" y="4726153"/>
            <a:ext cx="2770080" cy="715812"/>
          </a:xfrm>
          <a:prstGeom prst="rect">
            <a:avLst/>
          </a:prstGeom>
        </p:spPr>
        <p:txBody>
          <a:bodyPr wrap="square" lIns="94336" tIns="47168" rIns="94336" bIns="47168">
            <a:spAutoFit/>
          </a:bodyPr>
          <a:lstStyle/>
          <a:p>
            <a:pPr algn="ctr">
              <a:lnSpc>
                <a:spcPct val="120000"/>
              </a:lnSpc>
            </a:pPr>
            <a:r>
              <a:rPr lang="zh-CN" altLang="en-US" sz="1120" dirty="0">
                <a:latin typeface="华文细黑" panose="02010600040101010101" pitchFamily="2" charset="-122"/>
                <a:ea typeface="华文细黑" panose="02010600040101010101" pitchFamily="2" charset="-122"/>
                <a:cs typeface="Open Sans" panose="020B0606030504020204" pitchFamily="34" charset="0"/>
                <a:sym typeface="News Gothic MT" charset="0"/>
              </a:rPr>
              <a:t>单击添加文本内容单击添加文本内容单击添加文本内容单击添加文本内容单击添加文本内容</a:t>
            </a:r>
            <a:endParaRPr lang="zh-CN" altLang="en-US" sz="1120" dirty="0">
              <a:latin typeface="华文细黑" panose="02010600040101010101" pitchFamily="2" charset="-122"/>
              <a:ea typeface="华文细黑" panose="02010600040101010101" pitchFamily="2" charset="-122"/>
              <a:cs typeface="Open Sans" panose="020B0606030504020204" pitchFamily="34" charset="0"/>
            </a:endParaRPr>
          </a:p>
        </p:txBody>
      </p:sp>
    </p:spTree>
    <p:extLst>
      <p:ext uri="{BB962C8B-B14F-4D97-AF65-F5344CB8AC3E}">
        <p14:creationId xmlns:p14="http://schemas.microsoft.com/office/powerpoint/2010/main" val="495713126"/>
      </p:ext>
    </p:extLst>
  </p:cSld>
  <p:clrMapOvr>
    <a:masterClrMapping/>
  </p:clrMapOvr>
  <p:transition spd="slow" advTm="0">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 name="矩形 22"/>
          <p:cNvSpPr>
            <a:spLocks noChangeArrowheads="1"/>
          </p:cNvSpPr>
          <p:nvPr/>
        </p:nvSpPr>
        <p:spPr bwMode="auto">
          <a:xfrm>
            <a:off x="6874754" y="1573402"/>
            <a:ext cx="5981660" cy="3180046"/>
          </a:xfrm>
          <a:prstGeom prst="rect">
            <a:avLst/>
          </a:prstGeom>
          <a:solidFill>
            <a:schemeClr val="bg1">
              <a:lumMod val="95000"/>
              <a:alpha val="29803"/>
            </a:schemeClr>
          </a:solidFill>
          <a:ln>
            <a:noFill/>
          </a:ln>
          <a:extLst/>
        </p:spPr>
        <p:txBody>
          <a:bodyPr lIns="128501" tIns="64251" rIns="128501" bIns="64251"/>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endParaRPr lang="zh-CN" altLang="zh-CN" sz="2529"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771" name="任意多边形 4"/>
          <p:cNvSpPr>
            <a:spLocks noChangeArrowheads="1"/>
          </p:cNvSpPr>
          <p:nvPr/>
        </p:nvSpPr>
        <p:spPr bwMode="auto">
          <a:xfrm>
            <a:off x="12292239" y="6498450"/>
            <a:ext cx="669277" cy="421775"/>
          </a:xfrm>
          <a:custGeom>
            <a:avLst/>
            <a:gdLst>
              <a:gd name="T0" fmla="*/ 154365 w 808522"/>
              <a:gd name="T1" fmla="*/ 0 h 510140"/>
              <a:gd name="T2" fmla="*/ 157334 w 808522"/>
              <a:gd name="T3" fmla="*/ 0 h 510140"/>
              <a:gd name="T4" fmla="*/ 498719 w 808522"/>
              <a:gd name="T5" fmla="*/ 0 h 510140"/>
              <a:gd name="T6" fmla="*/ 498719 w 808522"/>
              <a:gd name="T7" fmla="*/ 313717 h 510140"/>
              <a:gd name="T8" fmla="*/ 157341 w 808522"/>
              <a:gd name="T9" fmla="*/ 313717 h 510140"/>
              <a:gd name="T10" fmla="*/ 157334 w 808522"/>
              <a:gd name="T11" fmla="*/ 313718 h 510140"/>
              <a:gd name="T12" fmla="*/ 157328 w 808522"/>
              <a:gd name="T13" fmla="*/ 313717 h 510140"/>
              <a:gd name="T14" fmla="*/ 154365 w 808522"/>
              <a:gd name="T15" fmla="*/ 313717 h 510140"/>
              <a:gd name="T16" fmla="*/ 154365 w 808522"/>
              <a:gd name="T17" fmla="*/ 313420 h 510140"/>
              <a:gd name="T18" fmla="*/ 125625 w 808522"/>
              <a:gd name="T19" fmla="*/ 310531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a:extLst>
            <a:ext uri="{91240B29-F687-4F45-9708-019B960494DF}">
              <a14:hiddenLine xmlns:a14="http://schemas.microsoft.com/office/drawing/2010/main" w="12700">
                <a:solidFill>
                  <a:srgbClr val="000000"/>
                </a:solidFill>
                <a:bevel/>
                <a:headEnd/>
                <a:tailEnd/>
              </a14:hiddenLine>
            </a:ext>
          </a:extLst>
        </p:spPr>
        <p:txBody>
          <a:bodyPr lIns="96376" tIns="48189" rIns="96376" bIns="48189" anchor="ctr"/>
          <a:lstStyle/>
          <a:p>
            <a:pPr fontAlgn="base">
              <a:spcBef>
                <a:spcPct val="0"/>
              </a:spcBef>
              <a:spcAft>
                <a:spcPct val="0"/>
              </a:spcAft>
              <a:buFont typeface="Arial" panose="020B0604020202020204" pitchFamily="34" charset="0"/>
              <a:buNone/>
            </a:pPr>
            <a:endParaRPr lang="zh-CN" altLang="en-US" sz="2529">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772" name="TextBox 15"/>
          <p:cNvSpPr>
            <a:spLocks noChangeArrowheads="1"/>
          </p:cNvSpPr>
          <p:nvPr/>
        </p:nvSpPr>
        <p:spPr bwMode="auto">
          <a:xfrm>
            <a:off x="12375900" y="6546990"/>
            <a:ext cx="478533" cy="310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261" tIns="36129" rIns="72261" bIns="36129">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zh-CN" sz="1546" dirty="0">
                <a:solidFill>
                  <a:prstClr val="white"/>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 </a:t>
            </a:r>
            <a:endParaRPr lang="zh-CN" altLang="zh-CN" sz="1546" b="1" dirty="0">
              <a:solidFill>
                <a:prstClr val="white"/>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pic>
        <p:nvPicPr>
          <p:cNvPr id="9225" name="图片 21"/>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490490" y="1425442"/>
            <a:ext cx="5213953" cy="3475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9227" name="矩形 19"/>
          <p:cNvSpPr>
            <a:spLocks noChangeArrowheads="1"/>
          </p:cNvSpPr>
          <p:nvPr/>
        </p:nvSpPr>
        <p:spPr bwMode="auto">
          <a:xfrm>
            <a:off x="7366363" y="2233843"/>
            <a:ext cx="4778635" cy="1744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6366" tIns="48185" rIns="96366" bIns="48185">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30000"/>
              </a:lnSpc>
              <a:spcBef>
                <a:spcPct val="0"/>
              </a:spcBef>
              <a:spcAft>
                <a:spcPts val="527"/>
              </a:spcAft>
              <a:buNone/>
            </a:pPr>
            <a:r>
              <a:rPr lang="zh-CN" altLang="en-US"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右键点击图片选择设置图片格式可直接替换图片。</a:t>
            </a:r>
            <a:endParaRPr lang="en-US" altLang="zh-CN"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a:p>
            <a:pPr eaLnBrk="1" hangingPunct="1">
              <a:lnSpc>
                <a:spcPct val="130000"/>
              </a:lnSpc>
              <a:spcBef>
                <a:spcPct val="0"/>
              </a:spcBef>
              <a:spcAft>
                <a:spcPts val="527"/>
              </a:spcAft>
              <a:buNone/>
            </a:pPr>
            <a:r>
              <a:rPr lang="zh-CN" altLang="en-US"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您可以点击文字框输入您的描述说明，或者通过复制粘贴，在此录入上述图表的综合描述说明。</a:t>
            </a:r>
            <a:endParaRPr lang="en-US" altLang="zh-CN"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a:p>
            <a:pPr eaLnBrk="1" hangingPunct="1">
              <a:lnSpc>
                <a:spcPct val="130000"/>
              </a:lnSpc>
              <a:spcBef>
                <a:spcPct val="0"/>
              </a:spcBef>
              <a:spcAft>
                <a:spcPts val="527"/>
              </a:spcAft>
              <a:buNone/>
            </a:pPr>
            <a:r>
              <a:rPr lang="zh-CN" altLang="en-US"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在此录入上述图表的综合描述说明，在此录入上述图表的综合描述说明，在此录入上述图表的综合描述说明，在此录入上述图表的综合描述说明，在此录入上述图表的综合描述说明 。</a:t>
            </a:r>
            <a:endParaRPr lang="en-US" altLang="zh-CN"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p:txBody>
      </p:sp>
      <p:sp>
        <p:nvSpPr>
          <p:cNvPr id="9228" name="矩形 47"/>
          <p:cNvSpPr>
            <a:spLocks noChangeArrowheads="1"/>
          </p:cNvSpPr>
          <p:nvPr/>
        </p:nvSpPr>
        <p:spPr bwMode="auto">
          <a:xfrm>
            <a:off x="1496807" y="5278318"/>
            <a:ext cx="10029110" cy="856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6366" tIns="48185" rIns="96366" bIns="48185">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30000"/>
              </a:lnSpc>
              <a:spcBef>
                <a:spcPct val="0"/>
              </a:spcBef>
              <a:spcAft>
                <a:spcPct val="0"/>
              </a:spcAft>
              <a:buFont typeface="Arial" panose="020B0604020202020204" pitchFamily="34" charset="0"/>
              <a:buNone/>
            </a:pPr>
            <a:r>
              <a:rPr lang="zh-CN" altLang="en-US"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在此录入上述图表的综合描述说明，在此录入上述图表的综合描述说明。在此录入上述图表的综合描述说明，在此录入上述图表的描述说明，在此录入上述图表的综合描述说明，在此录入上述图表的综合描述说明。</a:t>
            </a:r>
            <a:endParaRPr lang="en-US" altLang="zh-CN"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a:p>
            <a:pPr eaLnBrk="1" fontAlgn="base" hangingPunct="1">
              <a:lnSpc>
                <a:spcPct val="130000"/>
              </a:lnSpc>
              <a:spcBef>
                <a:spcPct val="0"/>
              </a:spcBef>
              <a:spcAft>
                <a:spcPct val="0"/>
              </a:spcAft>
              <a:buFont typeface="Arial" panose="020B0604020202020204" pitchFamily="34" charset="0"/>
              <a:buNone/>
            </a:pPr>
            <a:r>
              <a:rPr lang="zh-CN" altLang="en-US" sz="1265"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在此录入上述图表的综合描述说明，在此录入上述图表的综合描述说明。在此录入上述图表的综合描述说明。</a:t>
            </a:r>
          </a:p>
        </p:txBody>
      </p:sp>
      <p:grpSp>
        <p:nvGrpSpPr>
          <p:cNvPr id="3" name="组合 14"/>
          <p:cNvGrpSpPr>
            <a:grpSpLocks/>
          </p:cNvGrpSpPr>
          <p:nvPr/>
        </p:nvGrpSpPr>
        <p:grpSpPr bwMode="auto">
          <a:xfrm>
            <a:off x="2743337" y="2449752"/>
            <a:ext cx="296154" cy="466965"/>
            <a:chOff x="0" y="0"/>
            <a:chExt cx="474034" cy="743490"/>
          </a:xfrm>
          <a:solidFill>
            <a:schemeClr val="accent1"/>
          </a:solidFill>
        </p:grpSpPr>
        <p:grpSp>
          <p:nvGrpSpPr>
            <p:cNvPr id="4" name="组合 15"/>
            <p:cNvGrpSpPr>
              <a:grpSpLocks/>
            </p:cNvGrpSpPr>
            <p:nvPr/>
          </p:nvGrpSpPr>
          <p:grpSpPr bwMode="auto">
            <a:xfrm>
              <a:off x="0" y="0"/>
              <a:ext cx="474034" cy="743490"/>
              <a:chOff x="0" y="0"/>
              <a:chExt cx="474034" cy="743490"/>
            </a:xfrm>
            <a:grpFill/>
          </p:grpSpPr>
          <p:sp>
            <p:nvSpPr>
              <p:cNvPr id="32783" name="同心圆 17"/>
              <p:cNvSpPr>
                <a:spLocks noChangeArrowheads="1"/>
              </p:cNvSpPr>
              <p:nvPr/>
            </p:nvSpPr>
            <p:spPr bwMode="auto">
              <a:xfrm>
                <a:off x="0" y="0"/>
                <a:ext cx="474034" cy="474034"/>
              </a:xfrm>
              <a:custGeom>
                <a:avLst/>
                <a:gdLst>
                  <a:gd name="T0" fmla="*/ 5201579 w 21600"/>
                  <a:gd name="T1" fmla="*/ 0 h 21600"/>
                  <a:gd name="T2" fmla="*/ 1523383 w 21600"/>
                  <a:gd name="T3" fmla="*/ 1523383 h 21600"/>
                  <a:gd name="T4" fmla="*/ 0 w 21600"/>
                  <a:gd name="T5" fmla="*/ 5201579 h 21600"/>
                  <a:gd name="T6" fmla="*/ 1523383 w 21600"/>
                  <a:gd name="T7" fmla="*/ 8879776 h 21600"/>
                  <a:gd name="T8" fmla="*/ 5201579 w 21600"/>
                  <a:gd name="T9" fmla="*/ 10403159 h 21600"/>
                  <a:gd name="T10" fmla="*/ 8879776 w 21600"/>
                  <a:gd name="T11" fmla="*/ 8879776 h 21600"/>
                  <a:gd name="T12" fmla="*/ 10403159 w 21600"/>
                  <a:gd name="T13" fmla="*/ 5201579 h 21600"/>
                  <a:gd name="T14" fmla="*/ 8879776 w 21600"/>
                  <a:gd name="T15" fmla="*/ 152338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p>
                <a:pPr fontAlgn="base">
                  <a:spcBef>
                    <a:spcPct val="0"/>
                  </a:spcBef>
                  <a:spcAft>
                    <a:spcPct val="0"/>
                  </a:spcAft>
                  <a:buFont typeface="Arial" panose="020B0604020202020204" pitchFamily="34" charset="0"/>
                  <a:buNone/>
                </a:pPr>
                <a:endParaRPr lang="zh-CN" altLang="en-US" sz="2529">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784" name="等腰三角形 18"/>
              <p:cNvSpPr>
                <a:spLocks noChangeArrowheads="1"/>
              </p:cNvSpPr>
              <p:nvPr/>
            </p:nvSpPr>
            <p:spPr bwMode="auto">
              <a:xfrm rot="10800000">
                <a:off x="28216" y="351576"/>
                <a:ext cx="417601" cy="391914"/>
              </a:xfrm>
              <a:prstGeom prst="triangle">
                <a:avLst>
                  <a:gd name="adj" fmla="val 50000"/>
                </a:avLst>
              </a:prstGeom>
              <a:grp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2529"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2782" name="椭圆 16"/>
            <p:cNvSpPr>
              <a:spLocks noChangeArrowheads="1"/>
            </p:cNvSpPr>
            <p:nvPr/>
          </p:nvSpPr>
          <p:spPr bwMode="auto">
            <a:xfrm>
              <a:off x="165009" y="165009"/>
              <a:ext cx="144016" cy="144016"/>
            </a:xfrm>
            <a:prstGeom prst="ellipse">
              <a:avLst/>
            </a:prstGeom>
            <a:grp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2529"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cxnSp>
        <p:nvCxnSpPr>
          <p:cNvPr id="14" name="直接连接符 13"/>
          <p:cNvCxnSpPr/>
          <p:nvPr/>
        </p:nvCxnSpPr>
        <p:spPr>
          <a:xfrm>
            <a:off x="668735" y="736005"/>
            <a:ext cx="11844482"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5" name="TextBox 20"/>
          <p:cNvSpPr txBox="1"/>
          <p:nvPr/>
        </p:nvSpPr>
        <p:spPr>
          <a:xfrm>
            <a:off x="452711" y="113329"/>
            <a:ext cx="3456384" cy="523220"/>
          </a:xfrm>
          <a:prstGeom prst="rect">
            <a:avLst/>
          </a:prstGeom>
          <a:noFill/>
        </p:spPr>
        <p:txBody>
          <a:bodyPr wrap="square" rtlCol="0">
            <a:spAutoFit/>
          </a:bodyPr>
          <a:lstStyle/>
          <a:p>
            <a:r>
              <a:rPr lang="zh-CN" altLang="en-US" sz="2800" dirty="0">
                <a:solidFill>
                  <a:schemeClr val="tx1">
                    <a:lumMod val="85000"/>
                    <a:lumOff val="15000"/>
                  </a:schemeClr>
                </a:solidFill>
                <a:latin typeface="幼圆" panose="02010509060101010101" pitchFamily="49" charset="-122"/>
                <a:ea typeface="幼圆" panose="02010509060101010101" pitchFamily="49" charset="-122"/>
                <a:sym typeface="+mn-ea"/>
              </a:rPr>
              <a:t>计划管理的程序</a:t>
            </a:r>
          </a:p>
        </p:txBody>
      </p:sp>
    </p:spTree>
    <p:extLst>
      <p:ext uri="{BB962C8B-B14F-4D97-AF65-F5344CB8AC3E}">
        <p14:creationId xmlns:p14="http://schemas.microsoft.com/office/powerpoint/2010/main" val="388020060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2" fill="hold" nodeType="afterEffect">
                                  <p:stCondLst>
                                    <p:cond delay="0"/>
                                  </p:stCondLst>
                                  <p:childTnLst>
                                    <p:set>
                                      <p:cBhvr>
                                        <p:cTn id="6" dur="1" fill="hold">
                                          <p:stCondLst>
                                            <p:cond delay="0"/>
                                          </p:stCondLst>
                                        </p:cTn>
                                        <p:tgtEl>
                                          <p:spTgt spid="9225"/>
                                        </p:tgtEl>
                                        <p:attrNameLst>
                                          <p:attrName>style.visibility</p:attrName>
                                        </p:attrNameLst>
                                      </p:cBhvr>
                                      <p:to>
                                        <p:strVal val="visible"/>
                                      </p:to>
                                    </p:set>
                                    <p:animEffect>
                                      <p:cBhvr>
                                        <p:cTn id="7" dur="1000"/>
                                        <p:tgtEl>
                                          <p:spTgt spid="922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226"/>
                                        </p:tgtEl>
                                        <p:attrNameLst>
                                          <p:attrName>style.visibility</p:attrName>
                                        </p:attrNameLst>
                                      </p:cBhvr>
                                      <p:to>
                                        <p:strVal val="visible"/>
                                      </p:to>
                                    </p:set>
                                    <p:animEffect>
                                      <p:cBhvr>
                                        <p:cTn id="10" dur="1000"/>
                                        <p:tgtEl>
                                          <p:spTgt spid="9226"/>
                                        </p:tgtEl>
                                      </p:cBhvr>
                                    </p:animEffect>
                                  </p:childTnLst>
                                </p:cTn>
                              </p:par>
                            </p:childTnLst>
                          </p:cTn>
                        </p:par>
                        <p:par>
                          <p:cTn id="11" fill="hold" nodeType="afterGroup">
                            <p:stCondLst>
                              <p:cond delay="1000"/>
                            </p:stCondLst>
                            <p:childTnLst>
                              <p:par>
                                <p:cTn id="12" presetID="42" presetClass="entr" presetSubtype="0" fill="hold" nodeType="afterEffect">
                                  <p:stCondLst>
                                    <p:cond delay="250"/>
                                  </p:stCondLst>
                                  <p:childTnLst>
                                    <p:set>
                                      <p:cBhvr>
                                        <p:cTn id="13" dur="1" fill="hold">
                                          <p:stCondLst>
                                            <p:cond delay="0"/>
                                          </p:stCondLst>
                                        </p:cTn>
                                        <p:tgtEl>
                                          <p:spTgt spid="3"/>
                                        </p:tgtEl>
                                        <p:attrNameLst>
                                          <p:attrName>style.visibility</p:attrName>
                                        </p:attrNameLst>
                                      </p:cBhvr>
                                      <p:to>
                                        <p:strVal val="visible"/>
                                      </p:to>
                                    </p:set>
                                    <p:animEffect>
                                      <p:cBhvr>
                                        <p:cTn id="14" dur="750"/>
                                        <p:tgtEl>
                                          <p:spTgt spid="3"/>
                                        </p:tgtEl>
                                      </p:cBhvr>
                                    </p:animEffect>
                                    <p:anim calcmode="lin" valueType="num">
                                      <p:cBhvr>
                                        <p:cTn id="15" dur="750" fill="hold"/>
                                        <p:tgtEl>
                                          <p:spTgt spid="3"/>
                                        </p:tgtEl>
                                        <p:attrNameLst>
                                          <p:attrName>ppt_x</p:attrName>
                                        </p:attrNameLst>
                                      </p:cBhvr>
                                      <p:tavLst>
                                        <p:tav tm="0">
                                          <p:val>
                                            <p:strVal val="#ppt_x"/>
                                          </p:val>
                                        </p:tav>
                                        <p:tav tm="100000">
                                          <p:val>
                                            <p:strVal val="#ppt_x"/>
                                          </p:val>
                                        </p:tav>
                                      </p:tavLst>
                                    </p:anim>
                                    <p:anim calcmode="lin" valueType="num">
                                      <p:cBhvr>
                                        <p:cTn id="16" dur="750" fill="hold"/>
                                        <p:tgtEl>
                                          <p:spTgt spid="3"/>
                                        </p:tgtEl>
                                        <p:attrNameLst>
                                          <p:attrName>ppt_y</p:attrName>
                                        </p:attrNameLst>
                                      </p:cBhvr>
                                      <p:tavLst>
                                        <p:tav tm="0">
                                          <p:val>
                                            <p:strVal val="#ppt_y+.1"/>
                                          </p:val>
                                        </p:tav>
                                        <p:tav tm="100000">
                                          <p:val>
                                            <p:strVal val="#ppt_y"/>
                                          </p:val>
                                        </p:tav>
                                      </p:tavLst>
                                    </p:anim>
                                  </p:childTnLst>
                                </p:cTn>
                              </p:par>
                            </p:childTnLst>
                          </p:cTn>
                        </p:par>
                        <p:par>
                          <p:cTn id="17" fill="hold" nodeType="afterGroup">
                            <p:stCondLst>
                              <p:cond delay="2000"/>
                            </p:stCondLst>
                            <p:childTnLst>
                              <p:par>
                                <p:cTn id="18" presetID="26" presetClass="emph" presetSubtype="0" fill="hold" nodeType="afterEffect">
                                  <p:stCondLst>
                                    <p:cond delay="0"/>
                                  </p:stCondLst>
                                  <p:childTnLst>
                                    <p:animEffect>
                                      <p:cBhvr>
                                        <p:cTn id="19" dur="500" tmFilter="0, 0; .2, .5; .8, .5; 1, 0"/>
                                        <p:tgtEl>
                                          <p:spTgt spid="3"/>
                                        </p:tgtEl>
                                      </p:cBhvr>
                                    </p:animEffect>
                                    <p:animScale>
                                      <p:cBhvr>
                                        <p:cTn id="20" dur="250" autoRev="1" fill="hold"/>
                                        <p:tgtEl>
                                          <p:spTgt spid="3"/>
                                        </p:tgtEl>
                                      </p:cBhvr>
                                      <p:by x="105000" y="105000"/>
                                    </p:animScale>
                                  </p:childTnLst>
                                </p:cTn>
                              </p:par>
                            </p:childTnLst>
                          </p:cTn>
                        </p:par>
                        <p:par>
                          <p:cTn id="21" fill="hold" nodeType="afterGroup">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9227"/>
                                        </p:tgtEl>
                                        <p:attrNameLst>
                                          <p:attrName>style.visibility</p:attrName>
                                        </p:attrNameLst>
                                      </p:cBhvr>
                                      <p:to>
                                        <p:strVal val="visible"/>
                                      </p:to>
                                    </p:set>
                                    <p:animEffect>
                                      <p:cBhvr>
                                        <p:cTn id="24" dur="750"/>
                                        <p:tgtEl>
                                          <p:spTgt spid="9227"/>
                                        </p:tgtEl>
                                      </p:cBhvr>
                                    </p:animEffect>
                                  </p:childTnLst>
                                </p:cTn>
                              </p:par>
                            </p:childTnLst>
                          </p:cTn>
                        </p:par>
                        <p:par>
                          <p:cTn id="25" fill="hold" nodeType="afterGroup">
                            <p:stCondLst>
                              <p:cond delay="3250"/>
                            </p:stCondLst>
                            <p:childTnLst>
                              <p:par>
                                <p:cTn id="26" presetID="16" presetClass="entr" presetSubtype="37" fill="hold" grpId="0" nodeType="afterEffect">
                                  <p:stCondLst>
                                    <p:cond delay="0"/>
                                  </p:stCondLst>
                                  <p:childTnLst>
                                    <p:set>
                                      <p:cBhvr>
                                        <p:cTn id="27" dur="1" fill="hold">
                                          <p:stCondLst>
                                            <p:cond delay="0"/>
                                          </p:stCondLst>
                                        </p:cTn>
                                        <p:tgtEl>
                                          <p:spTgt spid="9228"/>
                                        </p:tgtEl>
                                        <p:attrNameLst>
                                          <p:attrName>style.visibility</p:attrName>
                                        </p:attrNameLst>
                                      </p:cBhvr>
                                      <p:to>
                                        <p:strVal val="visible"/>
                                      </p:to>
                                    </p:set>
                                    <p:animEffect>
                                      <p:cBhvr>
                                        <p:cTn id="28" dur="500"/>
                                        <p:tgtEl>
                                          <p:spTgt spid="9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6" grpId="0" bldLvl="0" animBg="1" autoUpdateAnimBg="0"/>
      <p:bldP spid="9227" grpId="0" bldLvl="0" autoUpdateAnimBg="0"/>
      <p:bldP spid="9228" grpId="0" bldLvl="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643448" y="3862865"/>
            <a:ext cx="3202695" cy="222169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19050">
            <a:solidFill>
              <a:schemeClr val="bg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6418" tIns="48210" rIns="96418" bIns="4821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 name="矩形 3"/>
          <p:cNvSpPr/>
          <p:nvPr/>
        </p:nvSpPr>
        <p:spPr>
          <a:xfrm>
            <a:off x="2784818" y="1552435"/>
            <a:ext cx="3272754" cy="2221697"/>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19050">
            <a:solidFill>
              <a:schemeClr val="bg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6418" tIns="48210" rIns="96418" bIns="4821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5" name="组合 5"/>
          <p:cNvGrpSpPr>
            <a:grpSpLocks/>
          </p:cNvGrpSpPr>
          <p:nvPr/>
        </p:nvGrpSpPr>
        <p:grpSpPr bwMode="auto">
          <a:xfrm>
            <a:off x="5771333" y="1592616"/>
            <a:ext cx="5137807" cy="2221697"/>
            <a:chOff x="5831780" y="1788244"/>
            <a:chExt cx="3895118" cy="1684286"/>
          </a:xfrm>
          <a:solidFill>
            <a:srgbClr val="E60012"/>
          </a:solidFill>
        </p:grpSpPr>
        <p:sp>
          <p:nvSpPr>
            <p:cNvPr id="6" name="Rectangle 1"/>
            <p:cNvSpPr/>
            <p:nvPr/>
          </p:nvSpPr>
          <p:spPr bwMode="auto">
            <a:xfrm>
              <a:off x="6075438" y="1788244"/>
              <a:ext cx="3651460" cy="16842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latin typeface="Arial" panose="020B0604020202020204" pitchFamily="34" charset="0"/>
                <a:ea typeface="微软雅黑" panose="020B0503020204020204" pitchFamily="34" charset="-122"/>
                <a:sym typeface="Arial" panose="020B0604020202020204" pitchFamily="34" charset="0"/>
              </a:endParaRPr>
            </a:p>
          </p:txBody>
        </p:sp>
        <p:sp>
          <p:nvSpPr>
            <p:cNvPr id="7" name="等腰三角形 6"/>
            <p:cNvSpPr/>
            <p:nvPr/>
          </p:nvSpPr>
          <p:spPr>
            <a:xfrm rot="16200000">
              <a:off x="5812088" y="3002295"/>
              <a:ext cx="286849" cy="24746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25"/>
          <p:cNvGrpSpPr>
            <a:grpSpLocks/>
          </p:cNvGrpSpPr>
          <p:nvPr/>
        </p:nvGrpSpPr>
        <p:grpSpPr bwMode="auto">
          <a:xfrm>
            <a:off x="1797751" y="3822685"/>
            <a:ext cx="5152026" cy="2302059"/>
            <a:chOff x="5907365" y="1787673"/>
            <a:chExt cx="3905900" cy="1745210"/>
          </a:xfrm>
          <a:solidFill>
            <a:srgbClr val="05B32E"/>
          </a:solidFill>
        </p:grpSpPr>
        <p:sp>
          <p:nvSpPr>
            <p:cNvPr id="9" name="Rectangle 1"/>
            <p:cNvSpPr/>
            <p:nvPr/>
          </p:nvSpPr>
          <p:spPr bwMode="auto">
            <a:xfrm flipH="1">
              <a:off x="5907365" y="1787673"/>
              <a:ext cx="3663510" cy="17452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latin typeface="Arial" panose="020B0604020202020204" pitchFamily="34" charset="0"/>
                <a:ea typeface="微软雅黑" panose="020B0503020204020204" pitchFamily="34" charset="-122"/>
                <a:sym typeface="Arial" panose="020B0604020202020204" pitchFamily="34" charset="0"/>
              </a:endParaRPr>
            </a:p>
          </p:txBody>
        </p:sp>
        <p:sp>
          <p:nvSpPr>
            <p:cNvPr id="10" name="等腰三角形 9"/>
            <p:cNvSpPr/>
            <p:nvPr/>
          </p:nvSpPr>
          <p:spPr>
            <a:xfrm rot="5400000" flipH="1">
              <a:off x="9545474" y="3002357"/>
              <a:ext cx="288118" cy="24746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TextBox 10"/>
          <p:cNvSpPr txBox="1">
            <a:spLocks noChangeArrowheads="1"/>
          </p:cNvSpPr>
          <p:nvPr/>
        </p:nvSpPr>
        <p:spPr bwMode="auto">
          <a:xfrm>
            <a:off x="6633326" y="2325316"/>
            <a:ext cx="3674631" cy="873215"/>
          </a:xfrm>
          <a:prstGeom prst="rect">
            <a:avLst/>
          </a:prstGeom>
          <a:noFill/>
          <a:ln w="9525">
            <a:noFill/>
            <a:miter lim="800000"/>
            <a:headEnd/>
            <a:tailEnd/>
          </a:ln>
        </p:spPr>
        <p:txBody>
          <a:bodyPr wrap="square" lIns="96418" tIns="48210" rIns="96418" bIns="48210">
            <a:spAutoFit/>
          </a:bodyPr>
          <a:lstStyle/>
          <a:p>
            <a:pPr>
              <a:lnSpc>
                <a:spcPts val="2108"/>
              </a:lnSpc>
            </a:pPr>
            <a:r>
              <a:rPr lang="zh-CN" altLang="en-US" sz="1266" dirty="0">
                <a:solidFill>
                  <a:schemeClr val="bg1"/>
                </a:solidFill>
                <a:latin typeface="Arial" panose="020B0604020202020204" pitchFamily="34" charset="0"/>
                <a:sym typeface="Arial" panose="020B0604020202020204" pitchFamily="34" charset="0"/>
              </a:rPr>
              <a:t>点击输入简要文字内容，文字内容需概括精炼，不用多余的文字修饰，言简意赅的说明分项内容</a:t>
            </a:r>
            <a:r>
              <a:rPr lang="en-US" altLang="zh-CN" sz="1266" dirty="0">
                <a:solidFill>
                  <a:schemeClr val="bg1"/>
                </a:solidFill>
                <a:latin typeface="Arial" panose="020B0604020202020204" pitchFamily="34" charset="0"/>
                <a:sym typeface="Arial" panose="020B0604020202020204" pitchFamily="34" charset="0"/>
              </a:rPr>
              <a:t>……</a:t>
            </a:r>
          </a:p>
        </p:txBody>
      </p:sp>
      <p:sp>
        <p:nvSpPr>
          <p:cNvPr id="12" name="矩形 11"/>
          <p:cNvSpPr>
            <a:spLocks noChangeArrowheads="1"/>
          </p:cNvSpPr>
          <p:nvPr/>
        </p:nvSpPr>
        <p:spPr bwMode="auto">
          <a:xfrm>
            <a:off x="7607308" y="1840592"/>
            <a:ext cx="1609286" cy="332637"/>
          </a:xfrm>
          <a:prstGeom prst="rect">
            <a:avLst/>
          </a:prstGeom>
          <a:noFill/>
          <a:ln w="9525">
            <a:noFill/>
            <a:miter lim="800000"/>
            <a:headEnd/>
            <a:tailEnd/>
          </a:ln>
        </p:spPr>
        <p:txBody>
          <a:bodyPr wrap="square" lIns="72307" tIns="36154" rIns="72307" bIns="36154">
            <a:spAutoFit/>
          </a:bodyPr>
          <a:lstStyle/>
          <a:p>
            <a:r>
              <a:rPr lang="zh-CN" altLang="en-US" sz="1687" kern="0" dirty="0">
                <a:solidFill>
                  <a:schemeClr val="bg1"/>
                </a:solidFill>
                <a:latin typeface="Arial" panose="020B0604020202020204" pitchFamily="34" charset="0"/>
                <a:ea typeface="微软雅黑" panose="020B0503020204020204" pitchFamily="34" charset="-122"/>
                <a:sym typeface="Arial" panose="020B0604020202020204" pitchFamily="34" charset="0"/>
              </a:rPr>
              <a:t>输入标题</a:t>
            </a:r>
          </a:p>
        </p:txBody>
      </p:sp>
      <p:sp>
        <p:nvSpPr>
          <p:cNvPr id="13" name="TextBox 12"/>
          <p:cNvSpPr txBox="1">
            <a:spLocks noChangeArrowheads="1"/>
          </p:cNvSpPr>
          <p:nvPr/>
        </p:nvSpPr>
        <p:spPr bwMode="auto">
          <a:xfrm>
            <a:off x="2405180" y="4628675"/>
            <a:ext cx="3674631" cy="873215"/>
          </a:xfrm>
          <a:prstGeom prst="rect">
            <a:avLst/>
          </a:prstGeom>
          <a:noFill/>
          <a:ln w="9525">
            <a:noFill/>
            <a:miter lim="800000"/>
            <a:headEnd/>
            <a:tailEnd/>
          </a:ln>
        </p:spPr>
        <p:txBody>
          <a:bodyPr wrap="square" lIns="96418" tIns="48210" rIns="96418" bIns="48210">
            <a:spAutoFit/>
          </a:bodyPr>
          <a:lstStyle/>
          <a:p>
            <a:pPr>
              <a:lnSpc>
                <a:spcPts val="2108"/>
              </a:lnSpc>
            </a:pPr>
            <a:r>
              <a:rPr lang="zh-CN" altLang="en-US" sz="1266" dirty="0">
                <a:solidFill>
                  <a:schemeClr val="bg1"/>
                </a:solidFill>
                <a:latin typeface="Arial" panose="020B0604020202020204" pitchFamily="34" charset="0"/>
                <a:sym typeface="Arial" panose="020B0604020202020204" pitchFamily="34" charset="0"/>
              </a:rPr>
              <a:t>点击输入简要文字内容，文字内容需概括精炼，不用多余的文字修饰，言简意赅的说明分项内容</a:t>
            </a:r>
            <a:r>
              <a:rPr lang="en-US" altLang="zh-CN" sz="1266" dirty="0">
                <a:solidFill>
                  <a:schemeClr val="bg1"/>
                </a:solidFill>
                <a:latin typeface="Arial" panose="020B0604020202020204" pitchFamily="34" charset="0"/>
                <a:sym typeface="Arial" panose="020B0604020202020204" pitchFamily="34" charset="0"/>
              </a:rPr>
              <a:t>……</a:t>
            </a:r>
          </a:p>
        </p:txBody>
      </p:sp>
      <p:sp>
        <p:nvSpPr>
          <p:cNvPr id="14" name="矩形 13"/>
          <p:cNvSpPr>
            <a:spLocks noChangeArrowheads="1"/>
          </p:cNvSpPr>
          <p:nvPr/>
        </p:nvSpPr>
        <p:spPr bwMode="auto">
          <a:xfrm>
            <a:off x="3453383" y="4042903"/>
            <a:ext cx="1609286" cy="332637"/>
          </a:xfrm>
          <a:prstGeom prst="rect">
            <a:avLst/>
          </a:prstGeom>
          <a:noFill/>
          <a:ln w="9525">
            <a:noFill/>
            <a:miter lim="800000"/>
            <a:headEnd/>
            <a:tailEnd/>
          </a:ln>
        </p:spPr>
        <p:txBody>
          <a:bodyPr wrap="square" lIns="72307" tIns="36154" rIns="72307" bIns="36154">
            <a:spAutoFit/>
          </a:bodyPr>
          <a:lstStyle/>
          <a:p>
            <a:r>
              <a:rPr lang="zh-CN" altLang="en-US" sz="1687" kern="0" dirty="0">
                <a:solidFill>
                  <a:schemeClr val="bg1"/>
                </a:solidFill>
                <a:latin typeface="Arial" panose="020B0604020202020204" pitchFamily="34" charset="0"/>
                <a:ea typeface="微软雅黑" panose="020B0503020204020204" pitchFamily="34" charset="-122"/>
                <a:sym typeface="Arial" panose="020B0604020202020204" pitchFamily="34" charset="0"/>
              </a:rPr>
              <a:t>输入标题</a:t>
            </a:r>
          </a:p>
        </p:txBody>
      </p:sp>
      <p:cxnSp>
        <p:nvCxnSpPr>
          <p:cNvPr id="15" name="直接连接符 14"/>
          <p:cNvCxnSpPr/>
          <p:nvPr/>
        </p:nvCxnSpPr>
        <p:spPr>
          <a:xfrm>
            <a:off x="6623362" y="2158880"/>
            <a:ext cx="345056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447311" y="4381879"/>
            <a:ext cx="345056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701121" y="661037"/>
            <a:ext cx="11844482"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9" name="TextBox 20"/>
          <p:cNvSpPr txBox="1"/>
          <p:nvPr/>
        </p:nvSpPr>
        <p:spPr>
          <a:xfrm>
            <a:off x="452711" y="113329"/>
            <a:ext cx="3168352" cy="523220"/>
          </a:xfrm>
          <a:prstGeom prst="rect">
            <a:avLst/>
          </a:prstGeom>
          <a:noFill/>
        </p:spPr>
        <p:txBody>
          <a:bodyPr wrap="square" rtlCol="0">
            <a:spAutoFit/>
          </a:bodyPr>
          <a:lstStyle/>
          <a:p>
            <a:r>
              <a:rPr lang="zh-CN" altLang="en-US" sz="2800" dirty="0">
                <a:solidFill>
                  <a:schemeClr val="tx1">
                    <a:lumMod val="85000"/>
                    <a:lumOff val="15000"/>
                  </a:schemeClr>
                </a:solidFill>
                <a:latin typeface="幼圆" panose="02010509060101010101" pitchFamily="49" charset="-122"/>
                <a:ea typeface="幼圆" panose="02010509060101010101" pitchFamily="49" charset="-122"/>
                <a:sym typeface="+mn-ea"/>
              </a:rPr>
              <a:t>计划管理的程序</a:t>
            </a:r>
          </a:p>
        </p:txBody>
      </p:sp>
    </p:spTree>
    <p:extLst>
      <p:ext uri="{BB962C8B-B14F-4D97-AF65-F5344CB8AC3E}">
        <p14:creationId xmlns:p14="http://schemas.microsoft.com/office/powerpoint/2010/main" val="349413597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750"/>
                                        <p:tgtEl>
                                          <p:spTgt spid="4"/>
                                        </p:tgtEl>
                                      </p:cBhvr>
                                    </p:animEffect>
                                  </p:childTnLst>
                                </p:cTn>
                              </p:par>
                            </p:childTnLst>
                          </p:cTn>
                        </p:par>
                        <p:par>
                          <p:cTn id="8" fill="hold">
                            <p:stCondLst>
                              <p:cond delay="750"/>
                            </p:stCondLst>
                            <p:childTnLst>
                              <p:par>
                                <p:cTn id="9" presetID="2" presetClass="entr" presetSubtype="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16" presetClass="entr" presetSubtype="21"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500"/>
                                        <p:tgtEl>
                                          <p:spTgt spid="12"/>
                                        </p:tgtEl>
                                      </p:cBhvr>
                                    </p:animEffect>
                                  </p:childTnLst>
                                </p:cTn>
                              </p:par>
                            </p:childTnLst>
                          </p:cTn>
                        </p:par>
                        <p:par>
                          <p:cTn id="17" fill="hold">
                            <p:stCondLst>
                              <p:cond delay="1750"/>
                            </p:stCondLst>
                            <p:childTnLst>
                              <p:par>
                                <p:cTn id="18" presetID="16" presetClass="entr" presetSubtype="37"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barn(outVertical)">
                                      <p:cBhvr>
                                        <p:cTn id="20" dur="500"/>
                                        <p:tgtEl>
                                          <p:spTgt spid="15"/>
                                        </p:tgtEl>
                                      </p:cBhvr>
                                    </p:animEffect>
                                  </p:childTnLst>
                                </p:cTn>
                              </p:par>
                            </p:childTnLst>
                          </p:cTn>
                        </p:par>
                        <p:par>
                          <p:cTn id="21" fill="hold">
                            <p:stCondLst>
                              <p:cond delay="2250"/>
                            </p:stCondLst>
                            <p:childTnLst>
                              <p:par>
                                <p:cTn id="22" presetID="14" presetClass="entr" presetSubtype="1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randombar(horizontal)">
                                      <p:cBhvr>
                                        <p:cTn id="24" dur="500"/>
                                        <p:tgtEl>
                                          <p:spTgt spid="11"/>
                                        </p:tgtEl>
                                      </p:cBhvr>
                                    </p:animEffect>
                                  </p:childTnLst>
                                </p:cTn>
                              </p:par>
                            </p:childTnLst>
                          </p:cTn>
                        </p:par>
                        <p:par>
                          <p:cTn id="25" fill="hold">
                            <p:stCondLst>
                              <p:cond delay="2750"/>
                            </p:stCondLst>
                            <p:childTnLst>
                              <p:par>
                                <p:cTn id="26" presetID="4" presetClass="entr" presetSubtype="16"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box(in)">
                                      <p:cBhvr>
                                        <p:cTn id="28" dur="750"/>
                                        <p:tgtEl>
                                          <p:spTgt spid="3"/>
                                        </p:tgtEl>
                                      </p:cBhvr>
                                    </p:animEffect>
                                  </p:childTnLst>
                                </p:cTn>
                              </p:par>
                            </p:childTnLst>
                          </p:cTn>
                        </p:par>
                        <p:par>
                          <p:cTn id="29" fill="hold">
                            <p:stCondLst>
                              <p:cond delay="3500"/>
                            </p:stCondLst>
                            <p:childTnLst>
                              <p:par>
                                <p:cTn id="30" presetID="2" presetClass="entr" presetSubtype="8"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0-#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16" presetClass="entr" presetSubtype="21"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arn(inVertical)">
                                      <p:cBhvr>
                                        <p:cTn id="37" dur="500"/>
                                        <p:tgtEl>
                                          <p:spTgt spid="14"/>
                                        </p:tgtEl>
                                      </p:cBhvr>
                                    </p:animEffect>
                                  </p:childTnLst>
                                </p:cTn>
                              </p:par>
                            </p:childTnLst>
                          </p:cTn>
                        </p:par>
                        <p:par>
                          <p:cTn id="38" fill="hold">
                            <p:stCondLst>
                              <p:cond delay="4500"/>
                            </p:stCondLst>
                            <p:childTnLst>
                              <p:par>
                                <p:cTn id="39" presetID="16" presetClass="entr" presetSubtype="37"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barn(outVertical)">
                                      <p:cBhvr>
                                        <p:cTn id="41" dur="500"/>
                                        <p:tgtEl>
                                          <p:spTgt spid="16"/>
                                        </p:tgtEl>
                                      </p:cBhvr>
                                    </p:animEffect>
                                  </p:childTnLst>
                                </p:cTn>
                              </p:par>
                            </p:childTnLst>
                          </p:cTn>
                        </p:par>
                        <p:par>
                          <p:cTn id="42" fill="hold">
                            <p:stCondLst>
                              <p:cond delay="5000"/>
                            </p:stCondLst>
                            <p:childTnLst>
                              <p:par>
                                <p:cTn id="43" presetID="14" presetClass="entr" presetSubtype="10"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randombar(horizontal)">
                                      <p:cBhvr>
                                        <p:cTn id="4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1" grpId="0"/>
      <p:bldP spid="12" grpId="0"/>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353" y="0"/>
            <a:ext cx="5060870" cy="432511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053111" y="1721380"/>
            <a:ext cx="8805286" cy="4775265"/>
          </a:xfrm>
          <a:prstGeom prst="rect">
            <a:avLst/>
          </a:prstGeom>
          <a:solidFill>
            <a:srgbClr val="004A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700224" y="944123"/>
            <a:ext cx="2227625" cy="222762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E60012"/>
                </a:solidFill>
              </a:rPr>
              <a:t>LOGO</a:t>
            </a:r>
            <a:endParaRPr lang="zh-CN" altLang="en-US" sz="3600" dirty="0">
              <a:solidFill>
                <a:srgbClr val="E60012"/>
              </a:solidFill>
            </a:endParaRPr>
          </a:p>
        </p:txBody>
      </p:sp>
      <p:sp>
        <p:nvSpPr>
          <p:cNvPr id="27" name="文本框 26"/>
          <p:cNvSpPr txBox="1"/>
          <p:nvPr/>
        </p:nvSpPr>
        <p:spPr>
          <a:xfrm>
            <a:off x="7654092" y="2706582"/>
            <a:ext cx="2177330" cy="1845120"/>
          </a:xfrm>
          <a:prstGeom prst="rect">
            <a:avLst/>
          </a:prstGeom>
          <a:noFill/>
        </p:spPr>
        <p:txBody>
          <a:bodyPr wrap="square" rtlCol="0">
            <a:spAutoFit/>
          </a:bodyPr>
          <a:lstStyle/>
          <a:p>
            <a:pPr algn="ctr"/>
            <a:r>
              <a:rPr lang="en-US" altLang="zh-CN" sz="5695" dirty="0">
                <a:solidFill>
                  <a:schemeClr val="bg1"/>
                </a:solidFill>
                <a:latin typeface="苹方 常规" panose="020B0300000000000000" pitchFamily="34" charset="-122"/>
                <a:ea typeface="苹方 常规" panose="020B0300000000000000" pitchFamily="34" charset="-122"/>
                <a:cs typeface="+mn-ea"/>
                <a:sym typeface="+mn-lt"/>
              </a:rPr>
              <a:t>PART</a:t>
            </a:r>
          </a:p>
          <a:p>
            <a:pPr algn="ctr"/>
            <a:r>
              <a:rPr lang="en-US" altLang="zh-CN" sz="5695" dirty="0">
                <a:solidFill>
                  <a:schemeClr val="bg1"/>
                </a:solidFill>
                <a:latin typeface="苹方 常规" panose="020B0300000000000000" pitchFamily="34" charset="-122"/>
                <a:ea typeface="苹方 常规" panose="020B0300000000000000" pitchFamily="34" charset="-122"/>
                <a:cs typeface="+mn-ea"/>
                <a:sym typeface="+mn-lt"/>
              </a:rPr>
              <a:t>03</a:t>
            </a:r>
          </a:p>
        </p:txBody>
      </p:sp>
      <p:sp>
        <p:nvSpPr>
          <p:cNvPr id="40" name="矩形 39"/>
          <p:cNvSpPr/>
          <p:nvPr/>
        </p:nvSpPr>
        <p:spPr>
          <a:xfrm>
            <a:off x="6717407" y="5242461"/>
            <a:ext cx="3877985" cy="830997"/>
          </a:xfrm>
          <a:prstGeom prst="rect">
            <a:avLst/>
          </a:prstGeom>
        </p:spPr>
        <p:txBody>
          <a:bodyPr wrap="none">
            <a:spAutoFit/>
          </a:bodyPr>
          <a:lstStyle/>
          <a:p>
            <a:r>
              <a:rPr lang="zh-CN" altLang="en-US" sz="4800" dirty="0">
                <a:solidFill>
                  <a:schemeClr val="bg1"/>
                </a:solidFill>
                <a:latin typeface="幼圆" panose="02010509060101010101" pitchFamily="49" charset="-122"/>
                <a:ea typeface="幼圆" panose="02010509060101010101" pitchFamily="49" charset="-122"/>
                <a:sym typeface="+mn-ea"/>
              </a:rPr>
              <a:t>目标计划管控</a:t>
            </a:r>
          </a:p>
        </p:txBody>
      </p:sp>
      <p:sp>
        <p:nvSpPr>
          <p:cNvPr id="41" name="矩形 40"/>
          <p:cNvSpPr/>
          <p:nvPr/>
        </p:nvSpPr>
        <p:spPr bwMode="auto">
          <a:xfrm>
            <a:off x="7558996" y="2326201"/>
            <a:ext cx="2345687" cy="2439777"/>
          </a:xfrm>
          <a:prstGeom prst="rect">
            <a:avLst/>
          </a:prstGeom>
          <a:noFill/>
          <a:ln w="38100" cap="flat" cmpd="sng" algn="ctr">
            <a:solidFill>
              <a:schemeClr val="bg1"/>
            </a:solidFill>
            <a:prstDash val="solid"/>
            <a:round/>
            <a:headEnd type="none" w="med" len="med"/>
            <a:tailEnd type="none" w="med" len="med"/>
          </a:ln>
          <a:effectLst>
            <a:glow rad="88900">
              <a:schemeClr val="accent4">
                <a:satMod val="175000"/>
                <a:alpha val="8000"/>
              </a:schemeClr>
            </a:glow>
          </a:effectLst>
          <a:extLst/>
        </p:spPr>
        <p:txBody>
          <a:bodyPr vert="horz" wrap="square" lIns="96435" tIns="48218" rIns="96435" bIns="48218" numCol="1" rtlCol="0" anchor="t" anchorCtr="0" compatLnSpc="1">
            <a:prstTxWarp prst="textNoShape">
              <a:avLst/>
            </a:prstTxWarp>
          </a:bodyPr>
          <a:lstStyle/>
          <a:p>
            <a:pPr defTabSz="964326" eaLnBrk="0" hangingPunct="0"/>
            <a:endParaRPr lang="zh-CN" altLang="en-US" sz="1898">
              <a:latin typeface="Arial" panose="020B0604020202020204" pitchFamily="34" charset="0"/>
            </a:endParaRPr>
          </a:p>
        </p:txBody>
      </p:sp>
    </p:spTree>
    <p:extLst>
      <p:ext uri="{BB962C8B-B14F-4D97-AF65-F5344CB8AC3E}">
        <p14:creationId xmlns:p14="http://schemas.microsoft.com/office/powerpoint/2010/main" val="5759594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inVertical)">
                                      <p:cBhvr>
                                        <p:cTn id="11" dur="500"/>
                                        <p:tgtEl>
                                          <p:spTgt spid="1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500" fill="hold"/>
                                        <p:tgtEl>
                                          <p:spTgt spid="18"/>
                                        </p:tgtEl>
                                        <p:attrNameLst>
                                          <p:attrName>ppt_w</p:attrName>
                                        </p:attrNameLst>
                                      </p:cBhvr>
                                      <p:tavLst>
                                        <p:tav tm="0">
                                          <p:val>
                                            <p:fltVal val="0"/>
                                          </p:val>
                                        </p:tav>
                                        <p:tav tm="100000">
                                          <p:val>
                                            <p:strVal val="#ppt_w"/>
                                          </p:val>
                                        </p:tav>
                                      </p:tavLst>
                                    </p:anim>
                                    <p:anim calcmode="lin" valueType="num">
                                      <p:cBhvr>
                                        <p:cTn id="16" dur="500" fill="hold"/>
                                        <p:tgtEl>
                                          <p:spTgt spid="18"/>
                                        </p:tgtEl>
                                        <p:attrNameLst>
                                          <p:attrName>ppt_h</p:attrName>
                                        </p:attrNameLst>
                                      </p:cBhvr>
                                      <p:tavLst>
                                        <p:tav tm="0">
                                          <p:val>
                                            <p:fltVal val="0"/>
                                          </p:val>
                                        </p:tav>
                                        <p:tav tm="100000">
                                          <p:val>
                                            <p:strVal val="#ppt_h"/>
                                          </p:val>
                                        </p:tav>
                                      </p:tavLst>
                                    </p:anim>
                                    <p:animEffect transition="in" filter="fade">
                                      <p:cBhvr>
                                        <p:cTn id="17" dur="500"/>
                                        <p:tgtEl>
                                          <p:spTgt spid="18"/>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p:cTn id="21" dur="500" fill="hold"/>
                                        <p:tgtEl>
                                          <p:spTgt spid="41"/>
                                        </p:tgtEl>
                                        <p:attrNameLst>
                                          <p:attrName>ppt_w</p:attrName>
                                        </p:attrNameLst>
                                      </p:cBhvr>
                                      <p:tavLst>
                                        <p:tav tm="0">
                                          <p:val>
                                            <p:fltVal val="0"/>
                                          </p:val>
                                        </p:tav>
                                        <p:tav tm="100000">
                                          <p:val>
                                            <p:strVal val="#ppt_w"/>
                                          </p:val>
                                        </p:tav>
                                      </p:tavLst>
                                    </p:anim>
                                    <p:anim calcmode="lin" valueType="num">
                                      <p:cBhvr>
                                        <p:cTn id="22" dur="500" fill="hold"/>
                                        <p:tgtEl>
                                          <p:spTgt spid="41"/>
                                        </p:tgtEl>
                                        <p:attrNameLst>
                                          <p:attrName>ppt_h</p:attrName>
                                        </p:attrNameLst>
                                      </p:cBhvr>
                                      <p:tavLst>
                                        <p:tav tm="0">
                                          <p:val>
                                            <p:fltVal val="0"/>
                                          </p:val>
                                        </p:tav>
                                        <p:tav tm="100000">
                                          <p:val>
                                            <p:strVal val="#ppt_h"/>
                                          </p:val>
                                        </p:tav>
                                      </p:tavLst>
                                    </p:anim>
                                    <p:animEffect transition="in" filter="fade">
                                      <p:cBhvr>
                                        <p:cTn id="23" dur="500"/>
                                        <p:tgtEl>
                                          <p:spTgt spid="41"/>
                                        </p:tgtEl>
                                      </p:cBhvr>
                                    </p:animEffect>
                                  </p:childTnLst>
                                </p:cTn>
                              </p:par>
                              <p:par>
                                <p:cTn id="24" presetID="41" presetClass="entr" presetSubtype="0" fill="hold" grpId="0" nodeType="withEffect">
                                  <p:stCondLst>
                                    <p:cond delay="0"/>
                                  </p:stCondLst>
                                  <p:iterate type="lt">
                                    <p:tmPct val="10000"/>
                                  </p:iterate>
                                  <p:childTnLst>
                                    <p:set>
                                      <p:cBhvr>
                                        <p:cTn id="25" dur="1" fill="hold">
                                          <p:stCondLst>
                                            <p:cond delay="0"/>
                                          </p:stCondLst>
                                        </p:cTn>
                                        <p:tgtEl>
                                          <p:spTgt spid="27"/>
                                        </p:tgtEl>
                                        <p:attrNameLst>
                                          <p:attrName>style.visibility</p:attrName>
                                        </p:attrNameLst>
                                      </p:cBhvr>
                                      <p:to>
                                        <p:strVal val="visible"/>
                                      </p:to>
                                    </p:set>
                                    <p:anim calcmode="lin" valueType="num">
                                      <p:cBhvr>
                                        <p:cTn id="26" dur="7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7" dur="700" fill="hold"/>
                                        <p:tgtEl>
                                          <p:spTgt spid="27"/>
                                        </p:tgtEl>
                                        <p:attrNameLst>
                                          <p:attrName>ppt_y</p:attrName>
                                        </p:attrNameLst>
                                      </p:cBhvr>
                                      <p:tavLst>
                                        <p:tav tm="0">
                                          <p:val>
                                            <p:strVal val="#ppt_y"/>
                                          </p:val>
                                        </p:tav>
                                        <p:tav tm="100000">
                                          <p:val>
                                            <p:strVal val="#ppt_y"/>
                                          </p:val>
                                        </p:tav>
                                      </p:tavLst>
                                    </p:anim>
                                    <p:anim calcmode="lin" valueType="num">
                                      <p:cBhvr>
                                        <p:cTn id="28" dur="7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9" dur="7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30" dur="700" tmFilter="0,0; .5, 1; 1, 1"/>
                                        <p:tgtEl>
                                          <p:spTgt spid="27"/>
                                        </p:tgtEl>
                                      </p:cBhvr>
                                    </p:animEffect>
                                  </p:childTnLst>
                                </p:cTn>
                              </p:par>
                              <p:par>
                                <p:cTn id="31" presetID="10" presetClass="entr" presetSubtype="0" fill="hold" grpId="0" nodeType="withEffect">
                                  <p:stCondLst>
                                    <p:cond delay="60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8" grpId="0" animBg="1"/>
      <p:bldP spid="27" grpId="0"/>
      <p:bldP spid="40" grpId="0"/>
      <p:bldP spid="4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直接连接符 36"/>
          <p:cNvCxnSpPr/>
          <p:nvPr/>
        </p:nvCxnSpPr>
        <p:spPr>
          <a:xfrm>
            <a:off x="668735" y="698104"/>
            <a:ext cx="11844482"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0" name="TextBox 20"/>
          <p:cNvSpPr txBox="1"/>
          <p:nvPr/>
        </p:nvSpPr>
        <p:spPr>
          <a:xfrm>
            <a:off x="452711" y="140777"/>
            <a:ext cx="3312368" cy="523220"/>
          </a:xfrm>
          <a:prstGeom prst="rect">
            <a:avLst/>
          </a:prstGeom>
          <a:noFill/>
        </p:spPr>
        <p:txBody>
          <a:bodyPr wrap="square" rtlCol="0">
            <a:spAutoFit/>
          </a:bodyPr>
          <a:lstStyle/>
          <a:p>
            <a:r>
              <a:rPr lang="zh-CN" altLang="en-US" sz="2800" dirty="0">
                <a:solidFill>
                  <a:schemeClr val="tx1">
                    <a:lumMod val="85000"/>
                    <a:lumOff val="15000"/>
                  </a:schemeClr>
                </a:solidFill>
                <a:latin typeface="幼圆" panose="02010509060101010101" pitchFamily="49" charset="-122"/>
                <a:ea typeface="幼圆" panose="02010509060101010101" pitchFamily="49" charset="-122"/>
                <a:sym typeface="+mn-ea"/>
              </a:rPr>
              <a:t>目标计划管控</a:t>
            </a:r>
          </a:p>
        </p:txBody>
      </p:sp>
      <p:sp>
        <p:nvSpPr>
          <p:cNvPr id="43" name="Rectangle 37">
            <a:extLst>
              <a:ext uri="{FF2B5EF4-FFF2-40B4-BE49-F238E27FC236}">
                <a16:creationId xmlns="" xmlns:a16="http://schemas.microsoft.com/office/drawing/2014/main" id="{84BCF640-87FE-4E4F-BE77-A96EAC312AE2}"/>
              </a:ext>
            </a:extLst>
          </p:cNvPr>
          <p:cNvSpPr/>
          <p:nvPr/>
        </p:nvSpPr>
        <p:spPr>
          <a:xfrm>
            <a:off x="1642" y="2039924"/>
            <a:ext cx="12598347" cy="2926747"/>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4336" tIns="47168" rIns="94336" bIns="47168" anchor="ctr"/>
          <a:lstStyle/>
          <a:p>
            <a:pPr algn="ctr">
              <a:defRPr/>
            </a:pPr>
            <a:endParaRPr lang="en-US" sz="3360" dirty="0"/>
          </a:p>
        </p:txBody>
      </p:sp>
      <p:sp>
        <p:nvSpPr>
          <p:cNvPr id="50" name="Content Placeholder 2">
            <a:extLst>
              <a:ext uri="{FF2B5EF4-FFF2-40B4-BE49-F238E27FC236}">
                <a16:creationId xmlns="" xmlns:a16="http://schemas.microsoft.com/office/drawing/2014/main" id="{93E64B8A-19F6-4267-9533-0B080617DA15}"/>
              </a:ext>
            </a:extLst>
          </p:cNvPr>
          <p:cNvSpPr txBox="1">
            <a:spLocks/>
          </p:cNvSpPr>
          <p:nvPr/>
        </p:nvSpPr>
        <p:spPr>
          <a:xfrm>
            <a:off x="771095" y="3733583"/>
            <a:ext cx="1891639" cy="754551"/>
          </a:xfrm>
          <a:prstGeom prst="rect">
            <a:avLst/>
          </a:prstGeom>
        </p:spPr>
        <p:txBody>
          <a:bodyPr lIns="125781" tIns="62891" rIns="125781" bIns="62891"/>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defRPr/>
            </a:pPr>
            <a:r>
              <a:rPr lang="zh-CN" altLang="en-US" sz="1680" b="1" dirty="0">
                <a:solidFill>
                  <a:schemeClr val="bg1"/>
                </a:solidFill>
              </a:rPr>
              <a:t>单击添加标题</a:t>
            </a:r>
            <a:r>
              <a:rPr lang="zh-CN" altLang="en-US" sz="1120" dirty="0">
                <a:solidFill>
                  <a:schemeClr val="bg1"/>
                </a:solidFill>
              </a:rPr>
              <a:t>单击添加文本内容单击添加文本内容</a:t>
            </a:r>
            <a:endParaRPr lang="en-US" sz="1120" dirty="0">
              <a:solidFill>
                <a:schemeClr val="bg1"/>
              </a:solidFill>
            </a:endParaRPr>
          </a:p>
        </p:txBody>
      </p:sp>
      <p:sp>
        <p:nvSpPr>
          <p:cNvPr id="52" name="Freeform 7">
            <a:extLst>
              <a:ext uri="{FF2B5EF4-FFF2-40B4-BE49-F238E27FC236}">
                <a16:creationId xmlns="" xmlns:a16="http://schemas.microsoft.com/office/drawing/2014/main" id="{5111753D-D81A-4A88-B0D6-DA3142837A80}"/>
              </a:ext>
            </a:extLst>
          </p:cNvPr>
          <p:cNvSpPr>
            <a:spLocks noEditPoints="1"/>
          </p:cNvSpPr>
          <p:nvPr/>
        </p:nvSpPr>
        <p:spPr bwMode="auto">
          <a:xfrm>
            <a:off x="1258360" y="2631153"/>
            <a:ext cx="874452" cy="870511"/>
          </a:xfrm>
          <a:custGeom>
            <a:avLst/>
            <a:gdLst>
              <a:gd name="T0" fmla="*/ 2147483647 w 376"/>
              <a:gd name="T1" fmla="*/ 2147483647 h 376"/>
              <a:gd name="T2" fmla="*/ 2147483647 w 376"/>
              <a:gd name="T3" fmla="*/ 2147483647 h 376"/>
              <a:gd name="T4" fmla="*/ 2147483647 w 376"/>
              <a:gd name="T5" fmla="*/ 2147483647 h 376"/>
              <a:gd name="T6" fmla="*/ 2147483647 w 376"/>
              <a:gd name="T7" fmla="*/ 2147483647 h 376"/>
              <a:gd name="T8" fmla="*/ 2147483647 w 376"/>
              <a:gd name="T9" fmla="*/ 2147483647 h 376"/>
              <a:gd name="T10" fmla="*/ 2147483647 w 376"/>
              <a:gd name="T11" fmla="*/ 2147483647 h 376"/>
              <a:gd name="T12" fmla="*/ 2147483647 w 376"/>
              <a:gd name="T13" fmla="*/ 2147483647 h 376"/>
              <a:gd name="T14" fmla="*/ 2147483647 w 376"/>
              <a:gd name="T15" fmla="*/ 0 h 376"/>
              <a:gd name="T16" fmla="*/ 2147483647 w 376"/>
              <a:gd name="T17" fmla="*/ 2147483647 h 376"/>
              <a:gd name="T18" fmla="*/ 2147483647 w 376"/>
              <a:gd name="T19" fmla="*/ 2147483647 h 376"/>
              <a:gd name="T20" fmla="*/ 2147483647 w 376"/>
              <a:gd name="T21" fmla="*/ 2147483647 h 376"/>
              <a:gd name="T22" fmla="*/ 2147483647 w 376"/>
              <a:gd name="T23" fmla="*/ 2147483647 h 376"/>
              <a:gd name="T24" fmla="*/ 2147483647 w 376"/>
              <a:gd name="T25" fmla="*/ 2147483647 h 376"/>
              <a:gd name="T26" fmla="*/ 2147483647 w 376"/>
              <a:gd name="T27" fmla="*/ 2147483647 h 376"/>
              <a:gd name="T28" fmla="*/ 2147483647 w 376"/>
              <a:gd name="T29" fmla="*/ 2147483647 h 376"/>
              <a:gd name="T30" fmla="*/ 0 w 376"/>
              <a:gd name="T31" fmla="*/ 2147483647 h 376"/>
              <a:gd name="T32" fmla="*/ 2147483647 w 376"/>
              <a:gd name="T33" fmla="*/ 2147483647 h 376"/>
              <a:gd name="T34" fmla="*/ 2147483647 w 376"/>
              <a:gd name="T35" fmla="*/ 2147483647 h 376"/>
              <a:gd name="T36" fmla="*/ 2147483647 w 376"/>
              <a:gd name="T37" fmla="*/ 2147483647 h 376"/>
              <a:gd name="T38" fmla="*/ 2147483647 w 376"/>
              <a:gd name="T39" fmla="*/ 2147483647 h 376"/>
              <a:gd name="T40" fmla="*/ 2147483647 w 376"/>
              <a:gd name="T41" fmla="*/ 2147483647 h 376"/>
              <a:gd name="T42" fmla="*/ 2147483647 w 376"/>
              <a:gd name="T43" fmla="*/ 2147483647 h 376"/>
              <a:gd name="T44" fmla="*/ 2147483647 w 376"/>
              <a:gd name="T45" fmla="*/ 2147483647 h 376"/>
              <a:gd name="T46" fmla="*/ 2147483647 w 376"/>
              <a:gd name="T47" fmla="*/ 2147483647 h 376"/>
              <a:gd name="T48" fmla="*/ 2147483647 w 376"/>
              <a:gd name="T49" fmla="*/ 2147483647 h 376"/>
              <a:gd name="T50" fmla="*/ 2147483647 w 376"/>
              <a:gd name="T51" fmla="*/ 2147483647 h 376"/>
              <a:gd name="T52" fmla="*/ 2147483647 w 376"/>
              <a:gd name="T53" fmla="*/ 2147483647 h 376"/>
              <a:gd name="T54" fmla="*/ 2147483647 w 376"/>
              <a:gd name="T55" fmla="*/ 2147483647 h 376"/>
              <a:gd name="T56" fmla="*/ 2147483647 w 376"/>
              <a:gd name="T57" fmla="*/ 2147483647 h 376"/>
              <a:gd name="T58" fmla="*/ 2147483647 w 376"/>
              <a:gd name="T59" fmla="*/ 2147483647 h 376"/>
              <a:gd name="T60" fmla="*/ 2147483647 w 376"/>
              <a:gd name="T61" fmla="*/ 2147483647 h 376"/>
              <a:gd name="T62" fmla="*/ 2147483647 w 376"/>
              <a:gd name="T63" fmla="*/ 2147483647 h 376"/>
              <a:gd name="T64" fmla="*/ 2147483647 w 376"/>
              <a:gd name="T65" fmla="*/ 2147483647 h 376"/>
              <a:gd name="T66" fmla="*/ 2147483647 w 376"/>
              <a:gd name="T67" fmla="*/ 2147483647 h 376"/>
              <a:gd name="T68" fmla="*/ 2147483647 w 376"/>
              <a:gd name="T69" fmla="*/ 2147483647 h 376"/>
              <a:gd name="T70" fmla="*/ 2147483647 w 376"/>
              <a:gd name="T71" fmla="*/ 2147483647 h 376"/>
              <a:gd name="T72" fmla="*/ 2147483647 w 376"/>
              <a:gd name="T73" fmla="*/ 2147483647 h 376"/>
              <a:gd name="T74" fmla="*/ 2147483647 w 376"/>
              <a:gd name="T75" fmla="*/ 2147483647 h 376"/>
              <a:gd name="T76" fmla="*/ 2147483647 w 376"/>
              <a:gd name="T77" fmla="*/ 2147483647 h 376"/>
              <a:gd name="T78" fmla="*/ 2147483647 w 376"/>
              <a:gd name="T79" fmla="*/ 2147483647 h 376"/>
              <a:gd name="T80" fmla="*/ 2147483647 w 376"/>
              <a:gd name="T81" fmla="*/ 2147483647 h 376"/>
              <a:gd name="T82" fmla="*/ 2147483647 w 376"/>
              <a:gd name="T83" fmla="*/ 2147483647 h 376"/>
              <a:gd name="T84" fmla="*/ 2147483647 w 376"/>
              <a:gd name="T85" fmla="*/ 2147483647 h 376"/>
              <a:gd name="T86" fmla="*/ 2147483647 w 376"/>
              <a:gd name="T87" fmla="*/ 2147483647 h 376"/>
              <a:gd name="T88" fmla="*/ 2147483647 w 376"/>
              <a:gd name="T89" fmla="*/ 2147483647 h 376"/>
              <a:gd name="T90" fmla="*/ 2147483647 w 376"/>
              <a:gd name="T91" fmla="*/ 2147483647 h 376"/>
              <a:gd name="T92" fmla="*/ 2147483647 w 376"/>
              <a:gd name="T93" fmla="*/ 2147483647 h 376"/>
              <a:gd name="T94" fmla="*/ 2147483647 w 376"/>
              <a:gd name="T95" fmla="*/ 2147483647 h 376"/>
              <a:gd name="T96" fmla="*/ 2147483647 w 376"/>
              <a:gd name="T97" fmla="*/ 2147483647 h 376"/>
              <a:gd name="T98" fmla="*/ 2147483647 w 376"/>
              <a:gd name="T99" fmla="*/ 2147483647 h 376"/>
              <a:gd name="T100" fmla="*/ 2147483647 w 376"/>
              <a:gd name="T101" fmla="*/ 2147483647 h 376"/>
              <a:gd name="T102" fmla="*/ 2147483647 w 376"/>
              <a:gd name="T103" fmla="*/ 2147483647 h 376"/>
              <a:gd name="T104" fmla="*/ 2147483647 w 376"/>
              <a:gd name="T105" fmla="*/ 2147483647 h 376"/>
              <a:gd name="T106" fmla="*/ 2147483647 w 376"/>
              <a:gd name="T107" fmla="*/ 2147483647 h 376"/>
              <a:gd name="T108" fmla="*/ 2147483647 w 376"/>
              <a:gd name="T109" fmla="*/ 2147483647 h 376"/>
              <a:gd name="T110" fmla="*/ 2147483647 w 376"/>
              <a:gd name="T111" fmla="*/ 2147483647 h 376"/>
              <a:gd name="T112" fmla="*/ 2147483647 w 376"/>
              <a:gd name="T113" fmla="*/ 2147483647 h 3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76"/>
              <a:gd name="T172" fmla="*/ 0 h 376"/>
              <a:gd name="T173" fmla="*/ 376 w 376"/>
              <a:gd name="T174" fmla="*/ 376 h 37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5781" tIns="62891" rIns="125781" bIns="62891"/>
          <a:lstStyle/>
          <a:p>
            <a:endParaRPr lang="zh-CN" altLang="en-US" sz="3158"/>
          </a:p>
        </p:txBody>
      </p:sp>
      <p:sp>
        <p:nvSpPr>
          <p:cNvPr id="53" name="Content Placeholder 2">
            <a:extLst>
              <a:ext uri="{FF2B5EF4-FFF2-40B4-BE49-F238E27FC236}">
                <a16:creationId xmlns="" xmlns:a16="http://schemas.microsoft.com/office/drawing/2014/main" id="{B3FBE2F2-4CC0-4FEC-B123-6DBCF08DA163}"/>
              </a:ext>
            </a:extLst>
          </p:cNvPr>
          <p:cNvSpPr txBox="1">
            <a:spLocks/>
          </p:cNvSpPr>
          <p:nvPr/>
        </p:nvSpPr>
        <p:spPr>
          <a:xfrm>
            <a:off x="3036796" y="3733583"/>
            <a:ext cx="1876874" cy="754551"/>
          </a:xfrm>
          <a:prstGeom prst="rect">
            <a:avLst/>
          </a:prstGeom>
        </p:spPr>
        <p:txBody>
          <a:bodyPr lIns="125781" tIns="62891" rIns="125781" bIns="62891"/>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defRPr/>
            </a:pPr>
            <a:r>
              <a:rPr lang="zh-CN" altLang="en-US" sz="1680" b="1" dirty="0">
                <a:solidFill>
                  <a:schemeClr val="bg1"/>
                </a:solidFill>
              </a:rPr>
              <a:t>单击添加标题</a:t>
            </a:r>
            <a:r>
              <a:rPr lang="zh-CN" altLang="en-US" sz="1120" dirty="0">
                <a:solidFill>
                  <a:schemeClr val="bg1"/>
                </a:solidFill>
              </a:rPr>
              <a:t>单击添加文本内容单击添加文本内容</a:t>
            </a:r>
            <a:endParaRPr lang="en-US" sz="1120" dirty="0">
              <a:solidFill>
                <a:schemeClr val="bg1"/>
              </a:solidFill>
            </a:endParaRPr>
          </a:p>
        </p:txBody>
      </p:sp>
      <p:sp>
        <p:nvSpPr>
          <p:cNvPr id="56" name="Freeform 12">
            <a:extLst>
              <a:ext uri="{FF2B5EF4-FFF2-40B4-BE49-F238E27FC236}">
                <a16:creationId xmlns="" xmlns:a16="http://schemas.microsoft.com/office/drawing/2014/main" id="{5FDA24C8-5205-4B75-A5EE-2ECD6D3899B0}"/>
              </a:ext>
            </a:extLst>
          </p:cNvPr>
          <p:cNvSpPr>
            <a:spLocks noEditPoints="1"/>
          </p:cNvSpPr>
          <p:nvPr/>
        </p:nvSpPr>
        <p:spPr bwMode="auto">
          <a:xfrm>
            <a:off x="3371484" y="2747113"/>
            <a:ext cx="1205857" cy="731686"/>
          </a:xfrm>
          <a:custGeom>
            <a:avLst/>
            <a:gdLst>
              <a:gd name="T0" fmla="*/ 2147483647 w 400"/>
              <a:gd name="T1" fmla="*/ 2147483647 h 244"/>
              <a:gd name="T2" fmla="*/ 2147483647 w 400"/>
              <a:gd name="T3" fmla="*/ 2147483647 h 244"/>
              <a:gd name="T4" fmla="*/ 0 w 400"/>
              <a:gd name="T5" fmla="*/ 2147483647 h 244"/>
              <a:gd name="T6" fmla="*/ 2147483647 w 400"/>
              <a:gd name="T7" fmla="*/ 2147483647 h 244"/>
              <a:gd name="T8" fmla="*/ 2147483647 w 400"/>
              <a:gd name="T9" fmla="*/ 2147483647 h 244"/>
              <a:gd name="T10" fmla="*/ 2147483647 w 400"/>
              <a:gd name="T11" fmla="*/ 2147483647 h 244"/>
              <a:gd name="T12" fmla="*/ 2147483647 w 400"/>
              <a:gd name="T13" fmla="*/ 2147483647 h 244"/>
              <a:gd name="T14" fmla="*/ 2147483647 w 400"/>
              <a:gd name="T15" fmla="*/ 2147483647 h 244"/>
              <a:gd name="T16" fmla="*/ 2147483647 w 400"/>
              <a:gd name="T17" fmla="*/ 2147483647 h 244"/>
              <a:gd name="T18" fmla="*/ 2147483647 w 400"/>
              <a:gd name="T19" fmla="*/ 2147483647 h 244"/>
              <a:gd name="T20" fmla="*/ 2147483647 w 400"/>
              <a:gd name="T21" fmla="*/ 2147483647 h 244"/>
              <a:gd name="T22" fmla="*/ 2147483647 w 400"/>
              <a:gd name="T23" fmla="*/ 2147483647 h 244"/>
              <a:gd name="T24" fmla="*/ 2147483647 w 400"/>
              <a:gd name="T25" fmla="*/ 2147483647 h 244"/>
              <a:gd name="T26" fmla="*/ 2147483647 w 400"/>
              <a:gd name="T27" fmla="*/ 2147483647 h 244"/>
              <a:gd name="T28" fmla="*/ 2147483647 w 400"/>
              <a:gd name="T29" fmla="*/ 2147483647 h 244"/>
              <a:gd name="T30" fmla="*/ 2147483647 w 400"/>
              <a:gd name="T31" fmla="*/ 2147483647 h 244"/>
              <a:gd name="T32" fmla="*/ 2147483647 w 400"/>
              <a:gd name="T33" fmla="*/ 2147483647 h 244"/>
              <a:gd name="T34" fmla="*/ 2147483647 w 400"/>
              <a:gd name="T35" fmla="*/ 2147483647 h 2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00"/>
              <a:gd name="T55" fmla="*/ 0 h 244"/>
              <a:gd name="T56" fmla="*/ 400 w 400"/>
              <a:gd name="T57" fmla="*/ 244 h 24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00" h="244">
                <a:moveTo>
                  <a:pt x="152" y="7"/>
                </a:moveTo>
                <a:cubicBezTo>
                  <a:pt x="145" y="0"/>
                  <a:pt x="135" y="0"/>
                  <a:pt x="127" y="7"/>
                </a:cubicBezTo>
                <a:cubicBezTo>
                  <a:pt x="0" y="122"/>
                  <a:pt x="0" y="122"/>
                  <a:pt x="0" y="122"/>
                </a:cubicBezTo>
                <a:cubicBezTo>
                  <a:pt x="127" y="237"/>
                  <a:pt x="127" y="237"/>
                  <a:pt x="127" y="237"/>
                </a:cubicBezTo>
                <a:cubicBezTo>
                  <a:pt x="135" y="244"/>
                  <a:pt x="145" y="244"/>
                  <a:pt x="152" y="237"/>
                </a:cubicBezTo>
                <a:cubicBezTo>
                  <a:pt x="159" y="230"/>
                  <a:pt x="159" y="219"/>
                  <a:pt x="152" y="212"/>
                </a:cubicBezTo>
                <a:cubicBezTo>
                  <a:pt x="53" y="122"/>
                  <a:pt x="53" y="122"/>
                  <a:pt x="53" y="122"/>
                </a:cubicBezTo>
                <a:cubicBezTo>
                  <a:pt x="152" y="32"/>
                  <a:pt x="152" y="32"/>
                  <a:pt x="152" y="32"/>
                </a:cubicBezTo>
                <a:cubicBezTo>
                  <a:pt x="159" y="25"/>
                  <a:pt x="159" y="14"/>
                  <a:pt x="152" y="7"/>
                </a:cubicBezTo>
                <a:close/>
                <a:moveTo>
                  <a:pt x="272" y="7"/>
                </a:moveTo>
                <a:cubicBezTo>
                  <a:pt x="265" y="0"/>
                  <a:pt x="255" y="0"/>
                  <a:pt x="248" y="7"/>
                </a:cubicBezTo>
                <a:cubicBezTo>
                  <a:pt x="240" y="14"/>
                  <a:pt x="241" y="25"/>
                  <a:pt x="248" y="32"/>
                </a:cubicBezTo>
                <a:cubicBezTo>
                  <a:pt x="347" y="122"/>
                  <a:pt x="347" y="122"/>
                  <a:pt x="347" y="122"/>
                </a:cubicBezTo>
                <a:cubicBezTo>
                  <a:pt x="248" y="212"/>
                  <a:pt x="248" y="212"/>
                  <a:pt x="248" y="212"/>
                </a:cubicBezTo>
                <a:cubicBezTo>
                  <a:pt x="241" y="219"/>
                  <a:pt x="240" y="230"/>
                  <a:pt x="248" y="237"/>
                </a:cubicBezTo>
                <a:cubicBezTo>
                  <a:pt x="255" y="244"/>
                  <a:pt x="265" y="244"/>
                  <a:pt x="272" y="237"/>
                </a:cubicBezTo>
                <a:cubicBezTo>
                  <a:pt x="400" y="122"/>
                  <a:pt x="400" y="122"/>
                  <a:pt x="400" y="122"/>
                </a:cubicBezTo>
                <a:lnTo>
                  <a:pt x="272" y="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5781" tIns="62891" rIns="125781" bIns="62891"/>
          <a:lstStyle/>
          <a:p>
            <a:endParaRPr lang="zh-CN" altLang="en-US" sz="3158"/>
          </a:p>
        </p:txBody>
      </p:sp>
      <p:sp>
        <p:nvSpPr>
          <p:cNvPr id="57" name="Content Placeholder 2">
            <a:extLst>
              <a:ext uri="{FF2B5EF4-FFF2-40B4-BE49-F238E27FC236}">
                <a16:creationId xmlns="" xmlns:a16="http://schemas.microsoft.com/office/drawing/2014/main" id="{9B03FF7B-0CED-47CD-8355-B28D9B15DF4E}"/>
              </a:ext>
            </a:extLst>
          </p:cNvPr>
          <p:cNvSpPr txBox="1">
            <a:spLocks/>
          </p:cNvSpPr>
          <p:nvPr/>
        </p:nvSpPr>
        <p:spPr>
          <a:xfrm>
            <a:off x="5287732" y="3733583"/>
            <a:ext cx="1904764" cy="754551"/>
          </a:xfrm>
          <a:prstGeom prst="rect">
            <a:avLst/>
          </a:prstGeom>
        </p:spPr>
        <p:txBody>
          <a:bodyPr lIns="125781" tIns="62891" rIns="125781" bIns="62891"/>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defRPr/>
            </a:pPr>
            <a:r>
              <a:rPr lang="zh-CN" altLang="en-US" sz="1680" b="1" dirty="0">
                <a:solidFill>
                  <a:schemeClr val="bg1"/>
                </a:solidFill>
              </a:rPr>
              <a:t>单击添加标题</a:t>
            </a:r>
            <a:r>
              <a:rPr lang="en-US" sz="1120" dirty="0">
                <a:solidFill>
                  <a:schemeClr val="bg1"/>
                </a:solidFill>
              </a:rPr>
              <a:t>L</a:t>
            </a:r>
          </a:p>
          <a:p>
            <a:pPr marL="0" indent="0" algn="ctr">
              <a:buNone/>
              <a:defRPr/>
            </a:pPr>
            <a:r>
              <a:rPr lang="zh-CN" altLang="en-US" sz="1120" dirty="0">
                <a:solidFill>
                  <a:schemeClr val="bg1"/>
                </a:solidFill>
              </a:rPr>
              <a:t>单击添加文本内容单击添加文本内容</a:t>
            </a:r>
            <a:endParaRPr lang="en-US" sz="1120" dirty="0">
              <a:solidFill>
                <a:schemeClr val="bg1"/>
              </a:solidFill>
            </a:endParaRPr>
          </a:p>
        </p:txBody>
      </p:sp>
      <p:sp>
        <p:nvSpPr>
          <p:cNvPr id="58" name="Freeform 17">
            <a:extLst>
              <a:ext uri="{FF2B5EF4-FFF2-40B4-BE49-F238E27FC236}">
                <a16:creationId xmlns="" xmlns:a16="http://schemas.microsoft.com/office/drawing/2014/main" id="{0736588F-B845-4752-A65B-2168C2D488CD}"/>
              </a:ext>
            </a:extLst>
          </p:cNvPr>
          <p:cNvSpPr>
            <a:spLocks noEditPoints="1"/>
          </p:cNvSpPr>
          <p:nvPr/>
        </p:nvSpPr>
        <p:spPr bwMode="auto">
          <a:xfrm>
            <a:off x="5747106" y="2686683"/>
            <a:ext cx="974531" cy="775784"/>
          </a:xfrm>
          <a:custGeom>
            <a:avLst/>
            <a:gdLst>
              <a:gd name="T0" fmla="*/ 2147483647 w 400"/>
              <a:gd name="T1" fmla="*/ 2147483647 h 320"/>
              <a:gd name="T2" fmla="*/ 2147483647 w 400"/>
              <a:gd name="T3" fmla="*/ 2147483647 h 320"/>
              <a:gd name="T4" fmla="*/ 2147483647 w 400"/>
              <a:gd name="T5" fmla="*/ 2147483647 h 320"/>
              <a:gd name="T6" fmla="*/ 2147483647 w 400"/>
              <a:gd name="T7" fmla="*/ 2147483647 h 320"/>
              <a:gd name="T8" fmla="*/ 2147483647 w 400"/>
              <a:gd name="T9" fmla="*/ 2147483647 h 320"/>
              <a:gd name="T10" fmla="*/ 2147483647 w 400"/>
              <a:gd name="T11" fmla="*/ 2147483647 h 320"/>
              <a:gd name="T12" fmla="*/ 2147483647 w 400"/>
              <a:gd name="T13" fmla="*/ 2147483647 h 320"/>
              <a:gd name="T14" fmla="*/ 2147483647 w 400"/>
              <a:gd name="T15" fmla="*/ 2147483647 h 320"/>
              <a:gd name="T16" fmla="*/ 2147483647 w 400"/>
              <a:gd name="T17" fmla="*/ 2147483647 h 320"/>
              <a:gd name="T18" fmla="*/ 2147483647 w 400"/>
              <a:gd name="T19" fmla="*/ 0 h 320"/>
              <a:gd name="T20" fmla="*/ 2147483647 w 400"/>
              <a:gd name="T21" fmla="*/ 0 h 320"/>
              <a:gd name="T22" fmla="*/ 2147483647 w 400"/>
              <a:gd name="T23" fmla="*/ 2147483647 h 320"/>
              <a:gd name="T24" fmla="*/ 2147483647 w 400"/>
              <a:gd name="T25" fmla="*/ 2147483647 h 320"/>
              <a:gd name="T26" fmla="*/ 2147483647 w 400"/>
              <a:gd name="T27" fmla="*/ 2147483647 h 320"/>
              <a:gd name="T28" fmla="*/ 2147483647 w 400"/>
              <a:gd name="T29" fmla="*/ 2147483647 h 320"/>
              <a:gd name="T30" fmla="*/ 0 w 400"/>
              <a:gd name="T31" fmla="*/ 2147483647 h 320"/>
              <a:gd name="T32" fmla="*/ 0 w 400"/>
              <a:gd name="T33" fmla="*/ 2147483647 h 320"/>
              <a:gd name="T34" fmla="*/ 2147483647 w 400"/>
              <a:gd name="T35" fmla="*/ 2147483647 h 320"/>
              <a:gd name="T36" fmla="*/ 2147483647 w 400"/>
              <a:gd name="T37" fmla="*/ 2147483647 h 320"/>
              <a:gd name="T38" fmla="*/ 2147483647 w 400"/>
              <a:gd name="T39" fmla="*/ 2147483647 h 320"/>
              <a:gd name="T40" fmla="*/ 2147483647 w 400"/>
              <a:gd name="T41" fmla="*/ 2147483647 h 320"/>
              <a:gd name="T42" fmla="*/ 2147483647 w 400"/>
              <a:gd name="T43" fmla="*/ 2147483647 h 320"/>
              <a:gd name="T44" fmla="*/ 2147483647 w 400"/>
              <a:gd name="T45" fmla="*/ 2147483647 h 320"/>
              <a:gd name="T46" fmla="*/ 2147483647 w 400"/>
              <a:gd name="T47" fmla="*/ 2147483647 h 320"/>
              <a:gd name="T48" fmla="*/ 2147483647 w 400"/>
              <a:gd name="T49" fmla="*/ 2147483647 h 320"/>
              <a:gd name="T50" fmla="*/ 2147483647 w 400"/>
              <a:gd name="T51" fmla="*/ 2147483647 h 320"/>
              <a:gd name="T52" fmla="*/ 2147483647 w 400"/>
              <a:gd name="T53" fmla="*/ 2147483647 h 320"/>
              <a:gd name="T54" fmla="*/ 2147483647 w 400"/>
              <a:gd name="T55" fmla="*/ 2147483647 h 320"/>
              <a:gd name="T56" fmla="*/ 2147483647 w 400"/>
              <a:gd name="T57" fmla="*/ 2147483647 h 320"/>
              <a:gd name="T58" fmla="*/ 2147483647 w 400"/>
              <a:gd name="T59" fmla="*/ 2147483647 h 320"/>
              <a:gd name="T60" fmla="*/ 2147483647 w 400"/>
              <a:gd name="T61" fmla="*/ 2147483647 h 320"/>
              <a:gd name="T62" fmla="*/ 2147483647 w 400"/>
              <a:gd name="T63" fmla="*/ 2147483647 h 3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00"/>
              <a:gd name="T97" fmla="*/ 0 h 320"/>
              <a:gd name="T98" fmla="*/ 400 w 400"/>
              <a:gd name="T99" fmla="*/ 320 h 32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00" h="320">
                <a:moveTo>
                  <a:pt x="200" y="120"/>
                </a:moveTo>
                <a:cubicBezTo>
                  <a:pt x="167" y="120"/>
                  <a:pt x="140" y="147"/>
                  <a:pt x="140" y="180"/>
                </a:cubicBezTo>
                <a:cubicBezTo>
                  <a:pt x="140" y="213"/>
                  <a:pt x="167" y="240"/>
                  <a:pt x="200" y="240"/>
                </a:cubicBezTo>
                <a:cubicBezTo>
                  <a:pt x="233" y="240"/>
                  <a:pt x="260" y="213"/>
                  <a:pt x="260" y="180"/>
                </a:cubicBezTo>
                <a:cubicBezTo>
                  <a:pt x="260" y="147"/>
                  <a:pt x="233" y="120"/>
                  <a:pt x="200" y="120"/>
                </a:cubicBezTo>
                <a:close/>
                <a:moveTo>
                  <a:pt x="360" y="60"/>
                </a:moveTo>
                <a:cubicBezTo>
                  <a:pt x="312" y="60"/>
                  <a:pt x="312" y="60"/>
                  <a:pt x="312" y="60"/>
                </a:cubicBezTo>
                <a:cubicBezTo>
                  <a:pt x="305" y="60"/>
                  <a:pt x="298" y="55"/>
                  <a:pt x="296" y="49"/>
                </a:cubicBezTo>
                <a:cubicBezTo>
                  <a:pt x="284" y="11"/>
                  <a:pt x="284" y="11"/>
                  <a:pt x="284" y="11"/>
                </a:cubicBezTo>
                <a:cubicBezTo>
                  <a:pt x="281" y="5"/>
                  <a:pt x="274" y="0"/>
                  <a:pt x="268" y="0"/>
                </a:cubicBezTo>
                <a:cubicBezTo>
                  <a:pt x="132" y="0"/>
                  <a:pt x="132" y="0"/>
                  <a:pt x="132" y="0"/>
                </a:cubicBezTo>
                <a:cubicBezTo>
                  <a:pt x="125" y="0"/>
                  <a:pt x="118" y="5"/>
                  <a:pt x="116" y="11"/>
                </a:cubicBezTo>
                <a:cubicBezTo>
                  <a:pt x="104" y="49"/>
                  <a:pt x="104" y="49"/>
                  <a:pt x="104" y="49"/>
                </a:cubicBezTo>
                <a:cubicBezTo>
                  <a:pt x="101" y="55"/>
                  <a:pt x="94" y="60"/>
                  <a:pt x="88" y="60"/>
                </a:cubicBezTo>
                <a:cubicBezTo>
                  <a:pt x="40" y="60"/>
                  <a:pt x="40" y="60"/>
                  <a:pt x="40" y="60"/>
                </a:cubicBezTo>
                <a:cubicBezTo>
                  <a:pt x="18" y="60"/>
                  <a:pt x="0" y="78"/>
                  <a:pt x="0" y="100"/>
                </a:cubicBezTo>
                <a:cubicBezTo>
                  <a:pt x="0" y="280"/>
                  <a:pt x="0" y="280"/>
                  <a:pt x="0" y="280"/>
                </a:cubicBezTo>
                <a:cubicBezTo>
                  <a:pt x="0" y="302"/>
                  <a:pt x="18" y="320"/>
                  <a:pt x="40" y="320"/>
                </a:cubicBezTo>
                <a:cubicBezTo>
                  <a:pt x="360" y="320"/>
                  <a:pt x="360" y="320"/>
                  <a:pt x="360" y="320"/>
                </a:cubicBezTo>
                <a:cubicBezTo>
                  <a:pt x="382" y="320"/>
                  <a:pt x="400" y="302"/>
                  <a:pt x="400" y="280"/>
                </a:cubicBezTo>
                <a:cubicBezTo>
                  <a:pt x="400" y="100"/>
                  <a:pt x="400" y="100"/>
                  <a:pt x="400" y="100"/>
                </a:cubicBezTo>
                <a:cubicBezTo>
                  <a:pt x="400" y="78"/>
                  <a:pt x="382" y="60"/>
                  <a:pt x="360" y="60"/>
                </a:cubicBezTo>
                <a:close/>
                <a:moveTo>
                  <a:pt x="200" y="280"/>
                </a:moveTo>
                <a:cubicBezTo>
                  <a:pt x="145" y="280"/>
                  <a:pt x="100" y="235"/>
                  <a:pt x="100" y="180"/>
                </a:cubicBezTo>
                <a:cubicBezTo>
                  <a:pt x="100" y="125"/>
                  <a:pt x="145" y="80"/>
                  <a:pt x="200" y="80"/>
                </a:cubicBezTo>
                <a:cubicBezTo>
                  <a:pt x="255" y="80"/>
                  <a:pt x="300" y="125"/>
                  <a:pt x="300" y="180"/>
                </a:cubicBezTo>
                <a:cubicBezTo>
                  <a:pt x="300" y="235"/>
                  <a:pt x="255" y="280"/>
                  <a:pt x="200" y="280"/>
                </a:cubicBezTo>
                <a:close/>
                <a:moveTo>
                  <a:pt x="346" y="128"/>
                </a:moveTo>
                <a:cubicBezTo>
                  <a:pt x="338" y="128"/>
                  <a:pt x="332" y="122"/>
                  <a:pt x="332" y="114"/>
                </a:cubicBezTo>
                <a:cubicBezTo>
                  <a:pt x="332" y="106"/>
                  <a:pt x="338" y="100"/>
                  <a:pt x="346" y="100"/>
                </a:cubicBezTo>
                <a:cubicBezTo>
                  <a:pt x="354" y="100"/>
                  <a:pt x="360" y="106"/>
                  <a:pt x="360" y="114"/>
                </a:cubicBezTo>
                <a:cubicBezTo>
                  <a:pt x="360" y="122"/>
                  <a:pt x="354" y="128"/>
                  <a:pt x="346" y="12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5781" tIns="62891" rIns="125781" bIns="62891"/>
          <a:lstStyle/>
          <a:p>
            <a:endParaRPr lang="zh-CN" altLang="en-US" sz="3158"/>
          </a:p>
        </p:txBody>
      </p:sp>
      <p:sp>
        <p:nvSpPr>
          <p:cNvPr id="60" name="Content Placeholder 2">
            <a:extLst>
              <a:ext uri="{FF2B5EF4-FFF2-40B4-BE49-F238E27FC236}">
                <a16:creationId xmlns="" xmlns:a16="http://schemas.microsoft.com/office/drawing/2014/main" id="{BB9EF22B-ED06-4D2D-A746-CE80940DAF30}"/>
              </a:ext>
            </a:extLst>
          </p:cNvPr>
          <p:cNvSpPr txBox="1">
            <a:spLocks/>
          </p:cNvSpPr>
          <p:nvPr/>
        </p:nvSpPr>
        <p:spPr>
          <a:xfrm>
            <a:off x="7566557" y="3733583"/>
            <a:ext cx="1916248" cy="754551"/>
          </a:xfrm>
          <a:prstGeom prst="rect">
            <a:avLst/>
          </a:prstGeom>
        </p:spPr>
        <p:txBody>
          <a:bodyPr lIns="125781" tIns="62891" rIns="125781" bIns="62891"/>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defRPr/>
            </a:pPr>
            <a:r>
              <a:rPr lang="zh-CN" altLang="en-US" sz="1680" b="1" dirty="0">
                <a:solidFill>
                  <a:schemeClr val="bg1"/>
                </a:solidFill>
              </a:rPr>
              <a:t>单击添加标题</a:t>
            </a:r>
            <a:endParaRPr lang="en-US" sz="1680" b="1" dirty="0">
              <a:solidFill>
                <a:schemeClr val="bg1"/>
              </a:solidFill>
            </a:endParaRPr>
          </a:p>
          <a:p>
            <a:pPr marL="0" indent="0" algn="ctr">
              <a:buNone/>
              <a:defRPr/>
            </a:pPr>
            <a:r>
              <a:rPr lang="zh-CN" altLang="en-US" sz="1120" dirty="0">
                <a:solidFill>
                  <a:schemeClr val="bg1"/>
                </a:solidFill>
              </a:rPr>
              <a:t>单击添加文本内容单击添加文本内容</a:t>
            </a:r>
            <a:endParaRPr lang="en-US" sz="1120" dirty="0">
              <a:solidFill>
                <a:schemeClr val="bg1"/>
              </a:solidFill>
            </a:endParaRPr>
          </a:p>
        </p:txBody>
      </p:sp>
      <p:sp>
        <p:nvSpPr>
          <p:cNvPr id="61" name="Freeform 22">
            <a:extLst>
              <a:ext uri="{FF2B5EF4-FFF2-40B4-BE49-F238E27FC236}">
                <a16:creationId xmlns="" xmlns:a16="http://schemas.microsoft.com/office/drawing/2014/main" id="{DBE139C9-D79D-4649-805C-04A0A7FD3BCC}"/>
              </a:ext>
            </a:extLst>
          </p:cNvPr>
          <p:cNvSpPr>
            <a:spLocks noEditPoints="1"/>
          </p:cNvSpPr>
          <p:nvPr/>
        </p:nvSpPr>
        <p:spPr bwMode="auto">
          <a:xfrm>
            <a:off x="8167025" y="2738946"/>
            <a:ext cx="715311" cy="710454"/>
          </a:xfrm>
          <a:custGeom>
            <a:avLst/>
            <a:gdLst>
              <a:gd name="T0" fmla="*/ 2147483647 w 316"/>
              <a:gd name="T1" fmla="*/ 2147483647 h 316"/>
              <a:gd name="T2" fmla="*/ 2147483647 w 316"/>
              <a:gd name="T3" fmla="*/ 2147483647 h 316"/>
              <a:gd name="T4" fmla="*/ 2147483647 w 316"/>
              <a:gd name="T5" fmla="*/ 2147483647 h 316"/>
              <a:gd name="T6" fmla="*/ 2147483647 w 316"/>
              <a:gd name="T7" fmla="*/ 2147483647 h 316"/>
              <a:gd name="T8" fmla="*/ 0 w 316"/>
              <a:gd name="T9" fmla="*/ 2147483647 h 316"/>
              <a:gd name="T10" fmla="*/ 2147483647 w 316"/>
              <a:gd name="T11" fmla="*/ 2147483647 h 316"/>
              <a:gd name="T12" fmla="*/ 2147483647 w 316"/>
              <a:gd name="T13" fmla="*/ 2147483647 h 316"/>
              <a:gd name="T14" fmla="*/ 2147483647 w 316"/>
              <a:gd name="T15" fmla="*/ 2147483647 h 316"/>
              <a:gd name="T16" fmla="*/ 2147483647 w 316"/>
              <a:gd name="T17" fmla="*/ 2147483647 h 316"/>
              <a:gd name="T18" fmla="*/ 2147483647 w 316"/>
              <a:gd name="T19" fmla="*/ 2147483647 h 316"/>
              <a:gd name="T20" fmla="*/ 2147483647 w 316"/>
              <a:gd name="T21" fmla="*/ 2147483647 h 316"/>
              <a:gd name="T22" fmla="*/ 2147483647 w 316"/>
              <a:gd name="T23" fmla="*/ 2147483647 h 316"/>
              <a:gd name="T24" fmla="*/ 2147483647 w 316"/>
              <a:gd name="T25" fmla="*/ 2147483647 h 316"/>
              <a:gd name="T26" fmla="*/ 2147483647 w 316"/>
              <a:gd name="T27" fmla="*/ 2147483647 h 316"/>
              <a:gd name="T28" fmla="*/ 2147483647 w 316"/>
              <a:gd name="T29" fmla="*/ 2147483647 h 316"/>
              <a:gd name="T30" fmla="*/ 2147483647 w 316"/>
              <a:gd name="T31" fmla="*/ 2147483647 h 316"/>
              <a:gd name="T32" fmla="*/ 2147483647 w 316"/>
              <a:gd name="T33" fmla="*/ 2147483647 h 316"/>
              <a:gd name="T34" fmla="*/ 2147483647 w 316"/>
              <a:gd name="T35" fmla="*/ 2147483647 h 3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16"/>
              <a:gd name="T55" fmla="*/ 0 h 316"/>
              <a:gd name="T56" fmla="*/ 316 w 316"/>
              <a:gd name="T57" fmla="*/ 316 h 31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5781" tIns="62891" rIns="125781" bIns="62891"/>
          <a:lstStyle/>
          <a:p>
            <a:endParaRPr lang="zh-CN" altLang="en-US" sz="3158"/>
          </a:p>
        </p:txBody>
      </p:sp>
      <p:sp>
        <p:nvSpPr>
          <p:cNvPr id="62" name="Content Placeholder 2">
            <a:extLst>
              <a:ext uri="{FF2B5EF4-FFF2-40B4-BE49-F238E27FC236}">
                <a16:creationId xmlns="" xmlns:a16="http://schemas.microsoft.com/office/drawing/2014/main" id="{4DDCFE0E-9918-40C7-9120-08310C9E0FD4}"/>
              </a:ext>
            </a:extLst>
          </p:cNvPr>
          <p:cNvSpPr txBox="1">
            <a:spLocks/>
          </p:cNvSpPr>
          <p:nvPr/>
        </p:nvSpPr>
        <p:spPr>
          <a:xfrm>
            <a:off x="9856867" y="3733583"/>
            <a:ext cx="1929373" cy="754551"/>
          </a:xfrm>
          <a:prstGeom prst="rect">
            <a:avLst/>
          </a:prstGeom>
        </p:spPr>
        <p:txBody>
          <a:bodyPr lIns="125781" tIns="62891" rIns="125781" bIns="62891"/>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defRPr/>
            </a:pPr>
            <a:r>
              <a:rPr lang="zh-CN" altLang="en-US" sz="1120" dirty="0">
                <a:solidFill>
                  <a:schemeClr val="bg1"/>
                </a:solidFill>
              </a:rPr>
              <a:t>单击添加标题</a:t>
            </a:r>
            <a:endParaRPr lang="en-US" altLang="zh-CN" sz="1120" dirty="0">
              <a:solidFill>
                <a:schemeClr val="bg1"/>
              </a:solidFill>
            </a:endParaRPr>
          </a:p>
          <a:p>
            <a:pPr marL="0" indent="0" algn="ctr">
              <a:buNone/>
              <a:defRPr/>
            </a:pPr>
            <a:r>
              <a:rPr lang="zh-CN" altLang="en-US" sz="1120" dirty="0">
                <a:solidFill>
                  <a:schemeClr val="bg1"/>
                </a:solidFill>
              </a:rPr>
              <a:t>单击添加文本内容单击添加文本内容</a:t>
            </a:r>
            <a:endParaRPr lang="en-US" sz="1120" dirty="0">
              <a:solidFill>
                <a:schemeClr val="bg1"/>
              </a:solidFill>
            </a:endParaRPr>
          </a:p>
        </p:txBody>
      </p:sp>
      <p:sp>
        <p:nvSpPr>
          <p:cNvPr id="63" name="Freeform 27">
            <a:extLst>
              <a:ext uri="{FF2B5EF4-FFF2-40B4-BE49-F238E27FC236}">
                <a16:creationId xmlns="" xmlns:a16="http://schemas.microsoft.com/office/drawing/2014/main" id="{C5BD1A00-9ED2-424A-A690-50A11668702C}"/>
              </a:ext>
            </a:extLst>
          </p:cNvPr>
          <p:cNvSpPr>
            <a:spLocks noEditPoints="1"/>
          </p:cNvSpPr>
          <p:nvPr/>
        </p:nvSpPr>
        <p:spPr bwMode="auto">
          <a:xfrm>
            <a:off x="10316241" y="2734046"/>
            <a:ext cx="1010624" cy="720254"/>
          </a:xfrm>
          <a:custGeom>
            <a:avLst/>
            <a:gdLst>
              <a:gd name="T0" fmla="*/ 2147483647 w 392"/>
              <a:gd name="T1" fmla="*/ 2147483647 h 280"/>
              <a:gd name="T2" fmla="*/ 2147483647 w 392"/>
              <a:gd name="T3" fmla="*/ 2147483647 h 280"/>
              <a:gd name="T4" fmla="*/ 2147483647 w 392"/>
              <a:gd name="T5" fmla="*/ 0 h 280"/>
              <a:gd name="T6" fmla="*/ 2147483647 w 392"/>
              <a:gd name="T7" fmla="*/ 0 h 280"/>
              <a:gd name="T8" fmla="*/ 0 w 392"/>
              <a:gd name="T9" fmla="*/ 2147483647 h 280"/>
              <a:gd name="T10" fmla="*/ 0 w 392"/>
              <a:gd name="T11" fmla="*/ 2147483647 h 280"/>
              <a:gd name="T12" fmla="*/ 2147483647 w 392"/>
              <a:gd name="T13" fmla="*/ 2147483647 h 280"/>
              <a:gd name="T14" fmla="*/ 2147483647 w 392"/>
              <a:gd name="T15" fmla="*/ 2147483647 h 280"/>
              <a:gd name="T16" fmla="*/ 0 w 392"/>
              <a:gd name="T17" fmla="*/ 2147483647 h 280"/>
              <a:gd name="T18" fmla="*/ 0 w 392"/>
              <a:gd name="T19" fmla="*/ 2147483647 h 280"/>
              <a:gd name="T20" fmla="*/ 2147483647 w 392"/>
              <a:gd name="T21" fmla="*/ 2147483647 h 280"/>
              <a:gd name="T22" fmla="*/ 2147483647 w 392"/>
              <a:gd name="T23" fmla="*/ 2147483647 h 280"/>
              <a:gd name="T24" fmla="*/ 0 w 392"/>
              <a:gd name="T25" fmla="*/ 2147483647 h 280"/>
              <a:gd name="T26" fmla="*/ 0 w 392"/>
              <a:gd name="T27" fmla="*/ 2147483647 h 280"/>
              <a:gd name="T28" fmla="*/ 2147483647 w 392"/>
              <a:gd name="T29" fmla="*/ 2147483647 h 280"/>
              <a:gd name="T30" fmla="*/ 2147483647 w 392"/>
              <a:gd name="T31" fmla="*/ 2147483647 h 280"/>
              <a:gd name="T32" fmla="*/ 0 w 392"/>
              <a:gd name="T33" fmla="*/ 2147483647 h 280"/>
              <a:gd name="T34" fmla="*/ 0 w 392"/>
              <a:gd name="T35" fmla="*/ 2147483647 h 280"/>
              <a:gd name="T36" fmla="*/ 2147483647 w 392"/>
              <a:gd name="T37" fmla="*/ 2147483647 h 280"/>
              <a:gd name="T38" fmla="*/ 2147483647 w 392"/>
              <a:gd name="T39" fmla="*/ 2147483647 h 280"/>
              <a:gd name="T40" fmla="*/ 2147483647 w 392"/>
              <a:gd name="T41" fmla="*/ 2147483647 h 280"/>
              <a:gd name="T42" fmla="*/ 2147483647 w 392"/>
              <a:gd name="T43" fmla="*/ 2147483647 h 280"/>
              <a:gd name="T44" fmla="*/ 2147483647 w 392"/>
              <a:gd name="T45" fmla="*/ 2147483647 h 280"/>
              <a:gd name="T46" fmla="*/ 2147483647 w 392"/>
              <a:gd name="T47" fmla="*/ 2147483647 h 280"/>
              <a:gd name="T48" fmla="*/ 2147483647 w 392"/>
              <a:gd name="T49" fmla="*/ 2147483647 h 280"/>
              <a:gd name="T50" fmla="*/ 2147483647 w 392"/>
              <a:gd name="T51" fmla="*/ 2147483647 h 280"/>
              <a:gd name="T52" fmla="*/ 2147483647 w 392"/>
              <a:gd name="T53" fmla="*/ 2147483647 h 280"/>
              <a:gd name="T54" fmla="*/ 2147483647 w 392"/>
              <a:gd name="T55" fmla="*/ 2147483647 h 280"/>
              <a:gd name="T56" fmla="*/ 2147483647 w 392"/>
              <a:gd name="T57" fmla="*/ 2147483647 h 280"/>
              <a:gd name="T58" fmla="*/ 2147483647 w 392"/>
              <a:gd name="T59" fmla="*/ 2147483647 h 280"/>
              <a:gd name="T60" fmla="*/ 2147483647 w 392"/>
              <a:gd name="T61" fmla="*/ 2147483647 h 280"/>
              <a:gd name="T62" fmla="*/ 2147483647 w 392"/>
              <a:gd name="T63" fmla="*/ 2147483647 h 280"/>
              <a:gd name="T64" fmla="*/ 2147483647 w 392"/>
              <a:gd name="T65" fmla="*/ 2147483647 h 280"/>
              <a:gd name="T66" fmla="*/ 2147483647 w 392"/>
              <a:gd name="T67" fmla="*/ 2147483647 h 280"/>
              <a:gd name="T68" fmla="*/ 2147483647 w 392"/>
              <a:gd name="T69" fmla="*/ 2147483647 h 280"/>
              <a:gd name="T70" fmla="*/ 2147483647 w 392"/>
              <a:gd name="T71" fmla="*/ 2147483647 h 280"/>
              <a:gd name="T72" fmla="*/ 2147483647 w 392"/>
              <a:gd name="T73" fmla="*/ 2147483647 h 28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280"/>
              <a:gd name="T113" fmla="*/ 392 w 392"/>
              <a:gd name="T114" fmla="*/ 280 h 28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5781" tIns="62891" rIns="125781" bIns="62891"/>
          <a:lstStyle/>
          <a:p>
            <a:endParaRPr lang="zh-CN" altLang="en-US" sz="3158"/>
          </a:p>
        </p:txBody>
      </p:sp>
      <p:sp>
        <p:nvSpPr>
          <p:cNvPr id="64" name="Content Placeholder 2">
            <a:extLst>
              <a:ext uri="{FF2B5EF4-FFF2-40B4-BE49-F238E27FC236}">
                <a16:creationId xmlns="" xmlns:a16="http://schemas.microsoft.com/office/drawing/2014/main" id="{002AFF94-4F38-457B-9020-E2E524BB2A1F}"/>
              </a:ext>
            </a:extLst>
          </p:cNvPr>
          <p:cNvSpPr txBox="1">
            <a:spLocks/>
          </p:cNvSpPr>
          <p:nvPr/>
        </p:nvSpPr>
        <p:spPr bwMode="auto">
          <a:xfrm>
            <a:off x="836719" y="5141427"/>
            <a:ext cx="10926552" cy="1120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5781" tIns="62891" rIns="125781" bIns="62891"/>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nSpc>
                <a:spcPct val="150000"/>
              </a:lnSpc>
              <a:spcBef>
                <a:spcPct val="20000"/>
              </a:spcBef>
            </a:pPr>
            <a:r>
              <a:rPr lang="zh-CN" altLang="en-US" sz="1260" dirty="0">
                <a:solidFill>
                  <a:srgbClr val="95A5A6"/>
                </a:solidFill>
              </a:rPr>
              <a:t>单击添加文本内容单击添加文本内容单击添加文本内容单击添加文本内容单击添加文本内容单击添加文本内容单击添加文本内容单击添加文本内容单击添加文本内容单击添加文本内容单击添加文本内容</a:t>
            </a:r>
            <a:endParaRPr lang="en-US" altLang="zh-CN" sz="1260" dirty="0">
              <a:solidFill>
                <a:srgbClr val="95A5A6"/>
              </a:solidFill>
            </a:endParaRPr>
          </a:p>
        </p:txBody>
      </p:sp>
    </p:spTree>
    <p:extLst>
      <p:ext uri="{BB962C8B-B14F-4D97-AF65-F5344CB8AC3E}">
        <p14:creationId xmlns:p14="http://schemas.microsoft.com/office/powerpoint/2010/main" val="153805167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32455" y="3012447"/>
            <a:ext cx="4284462" cy="2686265"/>
          </a:xfrm>
          <a:custGeom>
            <a:avLst/>
            <a:gdLst>
              <a:gd name="connsiteX0" fmla="*/ 0 w 4309350"/>
              <a:gd name="connsiteY0" fmla="*/ 0 h 3182886"/>
              <a:gd name="connsiteX1" fmla="*/ 4309350 w 4309350"/>
              <a:gd name="connsiteY1" fmla="*/ 0 h 3182886"/>
              <a:gd name="connsiteX2" fmla="*/ 4309350 w 4309350"/>
              <a:gd name="connsiteY2" fmla="*/ 3182886 h 3182886"/>
              <a:gd name="connsiteX3" fmla="*/ 0 w 4309350"/>
              <a:gd name="connsiteY3" fmla="*/ 3182886 h 3182886"/>
            </a:gdLst>
            <a:ahLst/>
            <a:cxnLst>
              <a:cxn ang="0">
                <a:pos x="connsiteX0" y="connsiteY0"/>
              </a:cxn>
              <a:cxn ang="0">
                <a:pos x="connsiteX1" y="connsiteY1"/>
              </a:cxn>
              <a:cxn ang="0">
                <a:pos x="connsiteX2" y="connsiteY2"/>
              </a:cxn>
              <a:cxn ang="0">
                <a:pos x="connsiteX3" y="connsiteY3"/>
              </a:cxn>
            </a:cxnLst>
            <a:rect l="l" t="t" r="r" b="b"/>
            <a:pathLst>
              <a:path w="4309350" h="3182886">
                <a:moveTo>
                  <a:pt x="0" y="0"/>
                </a:moveTo>
                <a:lnTo>
                  <a:pt x="4309350" y="0"/>
                </a:lnTo>
                <a:lnTo>
                  <a:pt x="4309350" y="3182886"/>
                </a:lnTo>
                <a:lnTo>
                  <a:pt x="0" y="3182886"/>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p:spPr>
      </p:pic>
      <p:grpSp>
        <p:nvGrpSpPr>
          <p:cNvPr id="2" name="Group 1"/>
          <p:cNvGrpSpPr/>
          <p:nvPr/>
        </p:nvGrpSpPr>
        <p:grpSpPr>
          <a:xfrm>
            <a:off x="1422499" y="3824468"/>
            <a:ext cx="300264" cy="300356"/>
            <a:chOff x="5528303" y="3044312"/>
            <a:chExt cx="262890" cy="262890"/>
          </a:xfrm>
        </p:grpSpPr>
        <p:sp>
          <p:nvSpPr>
            <p:cNvPr id="41" name="Oval 15"/>
            <p:cNvSpPr/>
            <p:nvPr/>
          </p:nvSpPr>
          <p:spPr>
            <a:xfrm>
              <a:off x="5528303" y="3044312"/>
              <a:ext cx="262890" cy="262890"/>
            </a:xfrm>
            <a:prstGeom prst="ellipse">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7" dirty="0">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9"/>
            <p:cNvSpPr>
              <a:spLocks noEditPoints="1"/>
            </p:cNvSpPr>
            <p:nvPr/>
          </p:nvSpPr>
          <p:spPr bwMode="auto">
            <a:xfrm>
              <a:off x="5584628" y="3106976"/>
              <a:ext cx="153678" cy="136556"/>
            </a:xfrm>
            <a:custGeom>
              <a:avLst/>
              <a:gdLst>
                <a:gd name="T0" fmla="*/ 374 w 2388"/>
                <a:gd name="T1" fmla="*/ 687 h 2123"/>
                <a:gd name="T2" fmla="*/ 700 w 2388"/>
                <a:gd name="T3" fmla="*/ 802 h 2123"/>
                <a:gd name="T4" fmla="*/ 743 w 2388"/>
                <a:gd name="T5" fmla="*/ 790 h 2123"/>
                <a:gd name="T6" fmla="*/ 924 w 2388"/>
                <a:gd name="T7" fmla="*/ 628 h 2123"/>
                <a:gd name="T8" fmla="*/ 928 w 2388"/>
                <a:gd name="T9" fmla="*/ 594 h 2123"/>
                <a:gd name="T10" fmla="*/ 840 w 2388"/>
                <a:gd name="T11" fmla="*/ 480 h 2123"/>
                <a:gd name="T12" fmla="*/ 1305 w 2388"/>
                <a:gd name="T13" fmla="*/ 5 h 2123"/>
                <a:gd name="T14" fmla="*/ 953 w 2388"/>
                <a:gd name="T15" fmla="*/ 4 h 2123"/>
                <a:gd name="T16" fmla="*/ 512 w 2388"/>
                <a:gd name="T17" fmla="*/ 230 h 2123"/>
                <a:gd name="T18" fmla="*/ 330 w 2388"/>
                <a:gd name="T19" fmla="*/ 374 h 2123"/>
                <a:gd name="T20" fmla="*/ 260 w 2388"/>
                <a:gd name="T21" fmla="*/ 534 h 2123"/>
                <a:gd name="T22" fmla="*/ 109 w 2388"/>
                <a:gd name="T23" fmla="*/ 583 h 2123"/>
                <a:gd name="T24" fmla="*/ 19 w 2388"/>
                <a:gd name="T25" fmla="*/ 656 h 2123"/>
                <a:gd name="T26" fmla="*/ 16 w 2388"/>
                <a:gd name="T27" fmla="*/ 712 h 2123"/>
                <a:gd name="T28" fmla="*/ 179 w 2388"/>
                <a:gd name="T29" fmla="*/ 893 h 2123"/>
                <a:gd name="T30" fmla="*/ 247 w 2388"/>
                <a:gd name="T31" fmla="*/ 901 h 2123"/>
                <a:gd name="T32" fmla="*/ 331 w 2388"/>
                <a:gd name="T33" fmla="*/ 827 h 2123"/>
                <a:gd name="T34" fmla="*/ 374 w 2388"/>
                <a:gd name="T35" fmla="*/ 687 h 2123"/>
                <a:gd name="T36" fmla="*/ 1053 w 2388"/>
                <a:gd name="T37" fmla="*/ 748 h 2123"/>
                <a:gd name="T38" fmla="*/ 1006 w 2388"/>
                <a:gd name="T39" fmla="*/ 745 h 2123"/>
                <a:gd name="T40" fmla="*/ 835 w 2388"/>
                <a:gd name="T41" fmla="*/ 894 h 2123"/>
                <a:gd name="T42" fmla="*/ 832 w 2388"/>
                <a:gd name="T43" fmla="*/ 942 h 2123"/>
                <a:gd name="T44" fmla="*/ 1819 w 2388"/>
                <a:gd name="T45" fmla="*/ 2065 h 2123"/>
                <a:gd name="T46" fmla="*/ 1909 w 2388"/>
                <a:gd name="T47" fmla="*/ 2072 h 2123"/>
                <a:gd name="T48" fmla="*/ 2024 w 2388"/>
                <a:gd name="T49" fmla="*/ 1975 h 2123"/>
                <a:gd name="T50" fmla="*/ 2031 w 2388"/>
                <a:gd name="T51" fmla="*/ 1885 h 2123"/>
                <a:gd name="T52" fmla="*/ 1053 w 2388"/>
                <a:gd name="T53" fmla="*/ 748 h 2123"/>
                <a:gd name="T54" fmla="*/ 2370 w 2388"/>
                <a:gd name="T55" fmla="*/ 270 h 2123"/>
                <a:gd name="T56" fmla="*/ 2315 w 2388"/>
                <a:gd name="T57" fmla="*/ 248 h 2123"/>
                <a:gd name="T58" fmla="*/ 2200 w 2388"/>
                <a:gd name="T59" fmla="*/ 428 h 2123"/>
                <a:gd name="T60" fmla="*/ 1970 w 2388"/>
                <a:gd name="T61" fmla="*/ 476 h 2123"/>
                <a:gd name="T62" fmla="*/ 1905 w 2388"/>
                <a:gd name="T63" fmla="*/ 267 h 2123"/>
                <a:gd name="T64" fmla="*/ 2012 w 2388"/>
                <a:gd name="T65" fmla="*/ 78 h 2123"/>
                <a:gd name="T66" fmla="*/ 1968 w 2388"/>
                <a:gd name="T67" fmla="*/ 35 h 2123"/>
                <a:gd name="T68" fmla="*/ 1632 w 2388"/>
                <a:gd name="T69" fmla="*/ 304 h 2123"/>
                <a:gd name="T70" fmla="*/ 1531 w 2388"/>
                <a:gd name="T71" fmla="*/ 720 h 2123"/>
                <a:gd name="T72" fmla="*/ 1371 w 2388"/>
                <a:gd name="T73" fmla="*/ 886 h 2123"/>
                <a:gd name="T74" fmla="*/ 1532 w 2388"/>
                <a:gd name="T75" fmla="*/ 1073 h 2123"/>
                <a:gd name="T76" fmla="*/ 1729 w 2388"/>
                <a:gd name="T77" fmla="*/ 886 h 2123"/>
                <a:gd name="T78" fmla="*/ 1967 w 2388"/>
                <a:gd name="T79" fmla="*/ 814 h 2123"/>
                <a:gd name="T80" fmla="*/ 2331 w 2388"/>
                <a:gd name="T81" fmla="*/ 664 h 2123"/>
                <a:gd name="T82" fmla="*/ 2370 w 2388"/>
                <a:gd name="T83" fmla="*/ 270 h 2123"/>
                <a:gd name="T84" fmla="*/ 327 w 2388"/>
                <a:gd name="T85" fmla="*/ 1897 h 2123"/>
                <a:gd name="T86" fmla="*/ 327 w 2388"/>
                <a:gd name="T87" fmla="*/ 1987 h 2123"/>
                <a:gd name="T88" fmla="*/ 440 w 2388"/>
                <a:gd name="T89" fmla="*/ 2098 h 2123"/>
                <a:gd name="T90" fmla="*/ 529 w 2388"/>
                <a:gd name="T91" fmla="*/ 2087 h 2123"/>
                <a:gd name="T92" fmla="*/ 1113 w 2388"/>
                <a:gd name="T93" fmla="*/ 1513 h 2123"/>
                <a:gd name="T94" fmla="*/ 934 w 2388"/>
                <a:gd name="T95" fmla="*/ 1309 h 2123"/>
                <a:gd name="T96" fmla="*/ 327 w 2388"/>
                <a:gd name="T97" fmla="*/ 1897 h 2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388" h="2123">
                  <a:moveTo>
                    <a:pt x="374" y="687"/>
                  </a:moveTo>
                  <a:cubicBezTo>
                    <a:pt x="485" y="600"/>
                    <a:pt x="577" y="660"/>
                    <a:pt x="700" y="802"/>
                  </a:cubicBezTo>
                  <a:cubicBezTo>
                    <a:pt x="714" y="818"/>
                    <a:pt x="732" y="800"/>
                    <a:pt x="743" y="790"/>
                  </a:cubicBezTo>
                  <a:cubicBezTo>
                    <a:pt x="753" y="781"/>
                    <a:pt x="916" y="635"/>
                    <a:pt x="924" y="628"/>
                  </a:cubicBezTo>
                  <a:cubicBezTo>
                    <a:pt x="931" y="621"/>
                    <a:pt x="941" y="608"/>
                    <a:pt x="928" y="594"/>
                  </a:cubicBezTo>
                  <a:cubicBezTo>
                    <a:pt x="916" y="579"/>
                    <a:pt x="870" y="519"/>
                    <a:pt x="840" y="480"/>
                  </a:cubicBezTo>
                  <a:cubicBezTo>
                    <a:pt x="625" y="199"/>
                    <a:pt x="1429" y="8"/>
                    <a:pt x="1305" y="5"/>
                  </a:cubicBezTo>
                  <a:cubicBezTo>
                    <a:pt x="1243" y="3"/>
                    <a:pt x="990" y="0"/>
                    <a:pt x="953" y="4"/>
                  </a:cubicBezTo>
                  <a:cubicBezTo>
                    <a:pt x="800" y="20"/>
                    <a:pt x="608" y="163"/>
                    <a:pt x="512" y="230"/>
                  </a:cubicBezTo>
                  <a:cubicBezTo>
                    <a:pt x="385" y="316"/>
                    <a:pt x="338" y="367"/>
                    <a:pt x="330" y="374"/>
                  </a:cubicBezTo>
                  <a:cubicBezTo>
                    <a:pt x="295" y="405"/>
                    <a:pt x="325" y="477"/>
                    <a:pt x="260" y="534"/>
                  </a:cubicBezTo>
                  <a:cubicBezTo>
                    <a:pt x="191" y="594"/>
                    <a:pt x="149" y="549"/>
                    <a:pt x="109" y="583"/>
                  </a:cubicBezTo>
                  <a:cubicBezTo>
                    <a:pt x="89" y="601"/>
                    <a:pt x="34" y="642"/>
                    <a:pt x="19" y="656"/>
                  </a:cubicBezTo>
                  <a:cubicBezTo>
                    <a:pt x="3" y="669"/>
                    <a:pt x="0" y="693"/>
                    <a:pt x="16" y="712"/>
                  </a:cubicBezTo>
                  <a:cubicBezTo>
                    <a:pt x="16" y="712"/>
                    <a:pt x="167" y="878"/>
                    <a:pt x="179" y="893"/>
                  </a:cubicBezTo>
                  <a:cubicBezTo>
                    <a:pt x="192" y="907"/>
                    <a:pt x="226" y="920"/>
                    <a:pt x="247" y="901"/>
                  </a:cubicBezTo>
                  <a:cubicBezTo>
                    <a:pt x="268" y="882"/>
                    <a:pt x="322" y="835"/>
                    <a:pt x="331" y="827"/>
                  </a:cubicBezTo>
                  <a:cubicBezTo>
                    <a:pt x="340" y="819"/>
                    <a:pt x="325" y="724"/>
                    <a:pt x="374" y="687"/>
                  </a:cubicBezTo>
                  <a:close/>
                  <a:moveTo>
                    <a:pt x="1053" y="748"/>
                  </a:moveTo>
                  <a:cubicBezTo>
                    <a:pt x="1039" y="732"/>
                    <a:pt x="1021" y="731"/>
                    <a:pt x="1006" y="745"/>
                  </a:cubicBezTo>
                  <a:cubicBezTo>
                    <a:pt x="835" y="894"/>
                    <a:pt x="835" y="894"/>
                    <a:pt x="835" y="894"/>
                  </a:cubicBezTo>
                  <a:cubicBezTo>
                    <a:pt x="822" y="906"/>
                    <a:pt x="820" y="928"/>
                    <a:pt x="832" y="942"/>
                  </a:cubicBezTo>
                  <a:cubicBezTo>
                    <a:pt x="1819" y="2065"/>
                    <a:pt x="1819" y="2065"/>
                    <a:pt x="1819" y="2065"/>
                  </a:cubicBezTo>
                  <a:cubicBezTo>
                    <a:pt x="1843" y="2092"/>
                    <a:pt x="1883" y="2095"/>
                    <a:pt x="1909" y="2072"/>
                  </a:cubicBezTo>
                  <a:cubicBezTo>
                    <a:pt x="2024" y="1975"/>
                    <a:pt x="2024" y="1975"/>
                    <a:pt x="2024" y="1975"/>
                  </a:cubicBezTo>
                  <a:cubicBezTo>
                    <a:pt x="2051" y="1952"/>
                    <a:pt x="2054" y="1911"/>
                    <a:pt x="2031" y="1885"/>
                  </a:cubicBezTo>
                  <a:lnTo>
                    <a:pt x="1053" y="748"/>
                  </a:lnTo>
                  <a:close/>
                  <a:moveTo>
                    <a:pt x="2370" y="270"/>
                  </a:moveTo>
                  <a:cubicBezTo>
                    <a:pt x="2361" y="211"/>
                    <a:pt x="2331" y="223"/>
                    <a:pt x="2315" y="248"/>
                  </a:cubicBezTo>
                  <a:cubicBezTo>
                    <a:pt x="2299" y="273"/>
                    <a:pt x="2229" y="380"/>
                    <a:pt x="2200" y="428"/>
                  </a:cubicBezTo>
                  <a:cubicBezTo>
                    <a:pt x="2172" y="475"/>
                    <a:pt x="2101" y="569"/>
                    <a:pt x="1970" y="476"/>
                  </a:cubicBezTo>
                  <a:cubicBezTo>
                    <a:pt x="1833" y="380"/>
                    <a:pt x="1881" y="313"/>
                    <a:pt x="1905" y="267"/>
                  </a:cubicBezTo>
                  <a:cubicBezTo>
                    <a:pt x="1928" y="222"/>
                    <a:pt x="2002" y="94"/>
                    <a:pt x="2012" y="78"/>
                  </a:cubicBezTo>
                  <a:cubicBezTo>
                    <a:pt x="2023" y="62"/>
                    <a:pt x="2011" y="15"/>
                    <a:pt x="1968" y="35"/>
                  </a:cubicBezTo>
                  <a:cubicBezTo>
                    <a:pt x="1926" y="54"/>
                    <a:pt x="1668" y="157"/>
                    <a:pt x="1632" y="304"/>
                  </a:cubicBezTo>
                  <a:cubicBezTo>
                    <a:pt x="1596" y="453"/>
                    <a:pt x="1663" y="587"/>
                    <a:pt x="1531" y="720"/>
                  </a:cubicBezTo>
                  <a:cubicBezTo>
                    <a:pt x="1371" y="886"/>
                    <a:pt x="1371" y="886"/>
                    <a:pt x="1371" y="886"/>
                  </a:cubicBezTo>
                  <a:cubicBezTo>
                    <a:pt x="1532" y="1073"/>
                    <a:pt x="1532" y="1073"/>
                    <a:pt x="1532" y="1073"/>
                  </a:cubicBezTo>
                  <a:cubicBezTo>
                    <a:pt x="1729" y="886"/>
                    <a:pt x="1729" y="886"/>
                    <a:pt x="1729" y="886"/>
                  </a:cubicBezTo>
                  <a:cubicBezTo>
                    <a:pt x="1776" y="839"/>
                    <a:pt x="1876" y="793"/>
                    <a:pt x="1967" y="814"/>
                  </a:cubicBezTo>
                  <a:cubicBezTo>
                    <a:pt x="2161" y="858"/>
                    <a:pt x="2267" y="785"/>
                    <a:pt x="2331" y="664"/>
                  </a:cubicBezTo>
                  <a:cubicBezTo>
                    <a:pt x="2388" y="556"/>
                    <a:pt x="2379" y="329"/>
                    <a:pt x="2370" y="270"/>
                  </a:cubicBezTo>
                  <a:close/>
                  <a:moveTo>
                    <a:pt x="327" y="1897"/>
                  </a:moveTo>
                  <a:cubicBezTo>
                    <a:pt x="302" y="1922"/>
                    <a:pt x="302" y="1962"/>
                    <a:pt x="327" y="1987"/>
                  </a:cubicBezTo>
                  <a:cubicBezTo>
                    <a:pt x="440" y="2098"/>
                    <a:pt x="440" y="2098"/>
                    <a:pt x="440" y="2098"/>
                  </a:cubicBezTo>
                  <a:cubicBezTo>
                    <a:pt x="465" y="2123"/>
                    <a:pt x="504" y="2112"/>
                    <a:pt x="529" y="2087"/>
                  </a:cubicBezTo>
                  <a:cubicBezTo>
                    <a:pt x="1113" y="1513"/>
                    <a:pt x="1113" y="1513"/>
                    <a:pt x="1113" y="1513"/>
                  </a:cubicBezTo>
                  <a:cubicBezTo>
                    <a:pt x="934" y="1309"/>
                    <a:pt x="934" y="1309"/>
                    <a:pt x="934" y="1309"/>
                  </a:cubicBezTo>
                  <a:lnTo>
                    <a:pt x="327" y="1897"/>
                  </a:lnTo>
                  <a:close/>
                </a:path>
              </a:pathLst>
            </a:custGeom>
            <a:solidFill>
              <a:schemeClr val="bg1"/>
            </a:solidFill>
            <a:ln>
              <a:noFill/>
            </a:ln>
          </p:spPr>
          <p:txBody>
            <a:bodyPr vert="horz" wrap="square" lIns="139253" tIns="69626" rIns="139253" bIns="69626" numCol="1" anchor="t" anchorCtr="0" compatLnSpc="1"/>
            <a:lstStyle/>
            <a:p>
              <a:endParaRPr lang="en-US" sz="1827"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3"/>
          <p:cNvGrpSpPr/>
          <p:nvPr/>
        </p:nvGrpSpPr>
        <p:grpSpPr>
          <a:xfrm>
            <a:off x="1422501" y="4531869"/>
            <a:ext cx="300264" cy="300356"/>
            <a:chOff x="5528325" y="3511961"/>
            <a:chExt cx="262891" cy="262891"/>
          </a:xfrm>
        </p:grpSpPr>
        <p:sp>
          <p:nvSpPr>
            <p:cNvPr id="55" name="Oval 17"/>
            <p:cNvSpPr/>
            <p:nvPr/>
          </p:nvSpPr>
          <p:spPr>
            <a:xfrm>
              <a:off x="5528325" y="3511961"/>
              <a:ext cx="262891" cy="2628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7" dirty="0">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15"/>
            <p:cNvSpPr>
              <a:spLocks noEditPoints="1"/>
            </p:cNvSpPr>
            <p:nvPr/>
          </p:nvSpPr>
          <p:spPr bwMode="auto">
            <a:xfrm>
              <a:off x="5605011" y="3575424"/>
              <a:ext cx="146774" cy="132602"/>
            </a:xfrm>
            <a:custGeom>
              <a:avLst/>
              <a:gdLst>
                <a:gd name="T0" fmla="*/ 213 w 266"/>
                <a:gd name="T1" fmla="*/ 211 h 239"/>
                <a:gd name="T2" fmla="*/ 213 w 266"/>
                <a:gd name="T3" fmla="*/ 239 h 239"/>
                <a:gd name="T4" fmla="*/ 0 w 266"/>
                <a:gd name="T5" fmla="*/ 239 h 239"/>
                <a:gd name="T6" fmla="*/ 0 w 266"/>
                <a:gd name="T7" fmla="*/ 186 h 239"/>
                <a:gd name="T8" fmla="*/ 21 w 266"/>
                <a:gd name="T9" fmla="*/ 179 h 239"/>
                <a:gd name="T10" fmla="*/ 65 w 266"/>
                <a:gd name="T11" fmla="*/ 135 h 239"/>
                <a:gd name="T12" fmla="*/ 51 w 266"/>
                <a:gd name="T13" fmla="*/ 103 h 239"/>
                <a:gd name="T14" fmla="*/ 38 w 266"/>
                <a:gd name="T15" fmla="*/ 80 h 239"/>
                <a:gd name="T16" fmla="*/ 43 w 266"/>
                <a:gd name="T17" fmla="*/ 69 h 239"/>
                <a:gd name="T18" fmla="*/ 39 w 266"/>
                <a:gd name="T19" fmla="*/ 46 h 239"/>
                <a:gd name="T20" fmla="*/ 93 w 266"/>
                <a:gd name="T21" fmla="*/ 0 h 239"/>
                <a:gd name="T22" fmla="*/ 146 w 266"/>
                <a:gd name="T23" fmla="*/ 46 h 239"/>
                <a:gd name="T24" fmla="*/ 142 w 266"/>
                <a:gd name="T25" fmla="*/ 69 h 239"/>
                <a:gd name="T26" fmla="*/ 148 w 266"/>
                <a:gd name="T27" fmla="*/ 80 h 239"/>
                <a:gd name="T28" fmla="*/ 135 w 266"/>
                <a:gd name="T29" fmla="*/ 103 h 239"/>
                <a:gd name="T30" fmla="*/ 121 w 266"/>
                <a:gd name="T31" fmla="*/ 135 h 239"/>
                <a:gd name="T32" fmla="*/ 164 w 266"/>
                <a:gd name="T33" fmla="*/ 179 h 239"/>
                <a:gd name="T34" fmla="*/ 213 w 266"/>
                <a:gd name="T35" fmla="*/ 211 h 239"/>
                <a:gd name="T36" fmla="*/ 266 w 266"/>
                <a:gd name="T37" fmla="*/ 106 h 239"/>
                <a:gd name="T38" fmla="*/ 266 w 266"/>
                <a:gd name="T39" fmla="*/ 133 h 239"/>
                <a:gd name="T40" fmla="*/ 226 w 266"/>
                <a:gd name="T41" fmla="*/ 133 h 239"/>
                <a:gd name="T42" fmla="*/ 226 w 266"/>
                <a:gd name="T43" fmla="*/ 173 h 239"/>
                <a:gd name="T44" fmla="*/ 199 w 266"/>
                <a:gd name="T45" fmla="*/ 173 h 239"/>
                <a:gd name="T46" fmla="*/ 199 w 266"/>
                <a:gd name="T47" fmla="*/ 133 h 239"/>
                <a:gd name="T48" fmla="*/ 159 w 266"/>
                <a:gd name="T49" fmla="*/ 133 h 239"/>
                <a:gd name="T50" fmla="*/ 159 w 266"/>
                <a:gd name="T51" fmla="*/ 106 h 239"/>
                <a:gd name="T52" fmla="*/ 199 w 266"/>
                <a:gd name="T53" fmla="*/ 106 h 239"/>
                <a:gd name="T54" fmla="*/ 199 w 266"/>
                <a:gd name="T55" fmla="*/ 66 h 239"/>
                <a:gd name="T56" fmla="*/ 226 w 266"/>
                <a:gd name="T57" fmla="*/ 66 h 239"/>
                <a:gd name="T58" fmla="*/ 226 w 266"/>
                <a:gd name="T59" fmla="*/ 106 h 239"/>
                <a:gd name="T60" fmla="*/ 266 w 266"/>
                <a:gd name="T61" fmla="*/ 10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6" h="239">
                  <a:moveTo>
                    <a:pt x="213" y="211"/>
                  </a:moveTo>
                  <a:cubicBezTo>
                    <a:pt x="213" y="219"/>
                    <a:pt x="213" y="239"/>
                    <a:pt x="213" y="239"/>
                  </a:cubicBezTo>
                  <a:cubicBezTo>
                    <a:pt x="0" y="239"/>
                    <a:pt x="0" y="239"/>
                    <a:pt x="0" y="239"/>
                  </a:cubicBezTo>
                  <a:cubicBezTo>
                    <a:pt x="0" y="186"/>
                    <a:pt x="0" y="186"/>
                    <a:pt x="0" y="186"/>
                  </a:cubicBezTo>
                  <a:cubicBezTo>
                    <a:pt x="8" y="182"/>
                    <a:pt x="18" y="180"/>
                    <a:pt x="21" y="179"/>
                  </a:cubicBezTo>
                  <a:cubicBezTo>
                    <a:pt x="54" y="167"/>
                    <a:pt x="65" y="157"/>
                    <a:pt x="65" y="135"/>
                  </a:cubicBezTo>
                  <a:cubicBezTo>
                    <a:pt x="65" y="122"/>
                    <a:pt x="55" y="126"/>
                    <a:pt x="51" y="103"/>
                  </a:cubicBezTo>
                  <a:cubicBezTo>
                    <a:pt x="48" y="93"/>
                    <a:pt x="40" y="103"/>
                    <a:pt x="38" y="80"/>
                  </a:cubicBezTo>
                  <a:cubicBezTo>
                    <a:pt x="38" y="71"/>
                    <a:pt x="43" y="69"/>
                    <a:pt x="43" y="69"/>
                  </a:cubicBezTo>
                  <a:cubicBezTo>
                    <a:pt x="43" y="69"/>
                    <a:pt x="41" y="56"/>
                    <a:pt x="39" y="46"/>
                  </a:cubicBezTo>
                  <a:cubicBezTo>
                    <a:pt x="38" y="33"/>
                    <a:pt x="47" y="0"/>
                    <a:pt x="93" y="0"/>
                  </a:cubicBezTo>
                  <a:cubicBezTo>
                    <a:pt x="139" y="0"/>
                    <a:pt x="147" y="33"/>
                    <a:pt x="146" y="46"/>
                  </a:cubicBezTo>
                  <a:cubicBezTo>
                    <a:pt x="145" y="56"/>
                    <a:pt x="142" y="69"/>
                    <a:pt x="142" y="69"/>
                  </a:cubicBezTo>
                  <a:cubicBezTo>
                    <a:pt x="142" y="69"/>
                    <a:pt x="148" y="71"/>
                    <a:pt x="148" y="80"/>
                  </a:cubicBezTo>
                  <a:cubicBezTo>
                    <a:pt x="146" y="103"/>
                    <a:pt x="137" y="93"/>
                    <a:pt x="135" y="103"/>
                  </a:cubicBezTo>
                  <a:cubicBezTo>
                    <a:pt x="131" y="126"/>
                    <a:pt x="121" y="122"/>
                    <a:pt x="121" y="135"/>
                  </a:cubicBezTo>
                  <a:cubicBezTo>
                    <a:pt x="121" y="157"/>
                    <a:pt x="131" y="167"/>
                    <a:pt x="164" y="179"/>
                  </a:cubicBezTo>
                  <a:cubicBezTo>
                    <a:pt x="197" y="191"/>
                    <a:pt x="213" y="203"/>
                    <a:pt x="213" y="211"/>
                  </a:cubicBezTo>
                  <a:close/>
                  <a:moveTo>
                    <a:pt x="266" y="106"/>
                  </a:moveTo>
                  <a:cubicBezTo>
                    <a:pt x="266" y="133"/>
                    <a:pt x="266" y="133"/>
                    <a:pt x="266" y="133"/>
                  </a:cubicBezTo>
                  <a:cubicBezTo>
                    <a:pt x="226" y="133"/>
                    <a:pt x="226" y="133"/>
                    <a:pt x="226" y="133"/>
                  </a:cubicBezTo>
                  <a:cubicBezTo>
                    <a:pt x="226" y="173"/>
                    <a:pt x="226" y="173"/>
                    <a:pt x="226" y="173"/>
                  </a:cubicBezTo>
                  <a:cubicBezTo>
                    <a:pt x="199" y="173"/>
                    <a:pt x="199" y="173"/>
                    <a:pt x="199" y="173"/>
                  </a:cubicBezTo>
                  <a:cubicBezTo>
                    <a:pt x="199" y="133"/>
                    <a:pt x="199" y="133"/>
                    <a:pt x="199" y="133"/>
                  </a:cubicBezTo>
                  <a:cubicBezTo>
                    <a:pt x="159" y="133"/>
                    <a:pt x="159" y="133"/>
                    <a:pt x="159" y="133"/>
                  </a:cubicBezTo>
                  <a:cubicBezTo>
                    <a:pt x="159" y="106"/>
                    <a:pt x="159" y="106"/>
                    <a:pt x="159" y="106"/>
                  </a:cubicBezTo>
                  <a:cubicBezTo>
                    <a:pt x="199" y="106"/>
                    <a:pt x="199" y="106"/>
                    <a:pt x="199" y="106"/>
                  </a:cubicBezTo>
                  <a:cubicBezTo>
                    <a:pt x="199" y="66"/>
                    <a:pt x="199" y="66"/>
                    <a:pt x="199" y="66"/>
                  </a:cubicBezTo>
                  <a:cubicBezTo>
                    <a:pt x="226" y="66"/>
                    <a:pt x="226" y="66"/>
                    <a:pt x="226" y="66"/>
                  </a:cubicBezTo>
                  <a:cubicBezTo>
                    <a:pt x="226" y="106"/>
                    <a:pt x="226" y="106"/>
                    <a:pt x="226" y="106"/>
                  </a:cubicBezTo>
                  <a:lnTo>
                    <a:pt x="266" y="106"/>
                  </a:lnTo>
                  <a:close/>
                </a:path>
              </a:pathLst>
            </a:custGeom>
            <a:solidFill>
              <a:schemeClr val="bg1"/>
            </a:solidFill>
            <a:ln>
              <a:noFill/>
            </a:ln>
          </p:spPr>
          <p:txBody>
            <a:bodyPr vert="horz" wrap="square" lIns="139253" tIns="69626" rIns="139253" bIns="69626" numCol="1" anchor="t" anchorCtr="0" compatLnSpc="1"/>
            <a:lstStyle/>
            <a:p>
              <a:endParaRPr lang="en-US" sz="1827"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4"/>
          <p:cNvGrpSpPr/>
          <p:nvPr/>
        </p:nvGrpSpPr>
        <p:grpSpPr>
          <a:xfrm>
            <a:off x="1430998" y="5259249"/>
            <a:ext cx="300264" cy="300356"/>
            <a:chOff x="5528314" y="3976762"/>
            <a:chExt cx="262890" cy="262891"/>
          </a:xfrm>
        </p:grpSpPr>
        <p:sp>
          <p:nvSpPr>
            <p:cNvPr id="59" name="Oval 19"/>
            <p:cNvSpPr/>
            <p:nvPr/>
          </p:nvSpPr>
          <p:spPr>
            <a:xfrm>
              <a:off x="5528314" y="3976762"/>
              <a:ext cx="262890" cy="262891"/>
            </a:xfrm>
            <a:prstGeom prst="ellipse">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7" dirty="0">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3"/>
            <p:cNvSpPr>
              <a:spLocks noEditPoints="1"/>
            </p:cNvSpPr>
            <p:nvPr/>
          </p:nvSpPr>
          <p:spPr bwMode="auto">
            <a:xfrm>
              <a:off x="5584628" y="4055680"/>
              <a:ext cx="145762" cy="132602"/>
            </a:xfrm>
            <a:custGeom>
              <a:avLst/>
              <a:gdLst>
                <a:gd name="T0" fmla="*/ 170 w 265"/>
                <a:gd name="T1" fmla="*/ 149 h 239"/>
                <a:gd name="T2" fmla="*/ 172 w 265"/>
                <a:gd name="T3" fmla="*/ 149 h 239"/>
                <a:gd name="T4" fmla="*/ 172 w 265"/>
                <a:gd name="T5" fmla="*/ 173 h 239"/>
                <a:gd name="T6" fmla="*/ 146 w 265"/>
                <a:gd name="T7" fmla="*/ 199 h 239"/>
                <a:gd name="T8" fmla="*/ 79 w 265"/>
                <a:gd name="T9" fmla="*/ 199 h 239"/>
                <a:gd name="T10" fmla="*/ 39 w 265"/>
                <a:gd name="T11" fmla="*/ 239 h 239"/>
                <a:gd name="T12" fmla="*/ 39 w 265"/>
                <a:gd name="T13" fmla="*/ 199 h 239"/>
                <a:gd name="T14" fmla="*/ 26 w 265"/>
                <a:gd name="T15" fmla="*/ 199 h 239"/>
                <a:gd name="T16" fmla="*/ 0 w 265"/>
                <a:gd name="T17" fmla="*/ 173 h 239"/>
                <a:gd name="T18" fmla="*/ 0 w 265"/>
                <a:gd name="T19" fmla="*/ 93 h 239"/>
                <a:gd name="T20" fmla="*/ 26 w 265"/>
                <a:gd name="T21" fmla="*/ 66 h 239"/>
                <a:gd name="T22" fmla="*/ 77 w 265"/>
                <a:gd name="T23" fmla="*/ 66 h 239"/>
                <a:gd name="T24" fmla="*/ 77 w 265"/>
                <a:gd name="T25" fmla="*/ 149 h 239"/>
                <a:gd name="T26" fmla="*/ 170 w 265"/>
                <a:gd name="T27" fmla="*/ 149 h 239"/>
                <a:gd name="T28" fmla="*/ 265 w 265"/>
                <a:gd name="T29" fmla="*/ 27 h 239"/>
                <a:gd name="T30" fmla="*/ 265 w 265"/>
                <a:gd name="T31" fmla="*/ 106 h 239"/>
                <a:gd name="T32" fmla="*/ 239 w 265"/>
                <a:gd name="T33" fmla="*/ 133 h 239"/>
                <a:gd name="T34" fmla="*/ 225 w 265"/>
                <a:gd name="T35" fmla="*/ 133 h 239"/>
                <a:gd name="T36" fmla="*/ 225 w 265"/>
                <a:gd name="T37" fmla="*/ 173 h 239"/>
                <a:gd name="T38" fmla="*/ 186 w 265"/>
                <a:gd name="T39" fmla="*/ 133 h 239"/>
                <a:gd name="T40" fmla="*/ 93 w 265"/>
                <a:gd name="T41" fmla="*/ 133 h 239"/>
                <a:gd name="T42" fmla="*/ 93 w 265"/>
                <a:gd name="T43" fmla="*/ 27 h 239"/>
                <a:gd name="T44" fmla="*/ 119 w 265"/>
                <a:gd name="T45" fmla="*/ 0 h 239"/>
                <a:gd name="T46" fmla="*/ 239 w 265"/>
                <a:gd name="T47" fmla="*/ 0 h 239"/>
                <a:gd name="T48" fmla="*/ 265 w 265"/>
                <a:gd name="T49" fmla="*/ 27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5" h="239">
                  <a:moveTo>
                    <a:pt x="170" y="149"/>
                  </a:moveTo>
                  <a:cubicBezTo>
                    <a:pt x="171" y="149"/>
                    <a:pt x="172" y="149"/>
                    <a:pt x="172" y="149"/>
                  </a:cubicBezTo>
                  <a:cubicBezTo>
                    <a:pt x="172" y="173"/>
                    <a:pt x="172" y="173"/>
                    <a:pt x="172" y="173"/>
                  </a:cubicBezTo>
                  <a:cubicBezTo>
                    <a:pt x="172" y="188"/>
                    <a:pt x="161" y="199"/>
                    <a:pt x="146" y="199"/>
                  </a:cubicBezTo>
                  <a:cubicBezTo>
                    <a:pt x="79" y="199"/>
                    <a:pt x="79" y="199"/>
                    <a:pt x="79" y="199"/>
                  </a:cubicBezTo>
                  <a:cubicBezTo>
                    <a:pt x="39" y="239"/>
                    <a:pt x="39" y="239"/>
                    <a:pt x="39" y="239"/>
                  </a:cubicBezTo>
                  <a:cubicBezTo>
                    <a:pt x="39" y="199"/>
                    <a:pt x="39" y="199"/>
                    <a:pt x="39" y="199"/>
                  </a:cubicBezTo>
                  <a:cubicBezTo>
                    <a:pt x="26" y="199"/>
                    <a:pt x="26" y="199"/>
                    <a:pt x="26" y="199"/>
                  </a:cubicBezTo>
                  <a:cubicBezTo>
                    <a:pt x="12" y="199"/>
                    <a:pt x="0" y="188"/>
                    <a:pt x="0" y="173"/>
                  </a:cubicBezTo>
                  <a:cubicBezTo>
                    <a:pt x="0" y="93"/>
                    <a:pt x="0" y="93"/>
                    <a:pt x="0" y="93"/>
                  </a:cubicBezTo>
                  <a:cubicBezTo>
                    <a:pt x="0" y="79"/>
                    <a:pt x="12" y="66"/>
                    <a:pt x="26" y="66"/>
                  </a:cubicBezTo>
                  <a:cubicBezTo>
                    <a:pt x="77" y="66"/>
                    <a:pt x="77" y="66"/>
                    <a:pt x="77" y="66"/>
                  </a:cubicBezTo>
                  <a:cubicBezTo>
                    <a:pt x="77" y="149"/>
                    <a:pt x="77" y="149"/>
                    <a:pt x="77" y="149"/>
                  </a:cubicBezTo>
                  <a:lnTo>
                    <a:pt x="170" y="149"/>
                  </a:lnTo>
                  <a:close/>
                  <a:moveTo>
                    <a:pt x="265" y="27"/>
                  </a:moveTo>
                  <a:cubicBezTo>
                    <a:pt x="265" y="106"/>
                    <a:pt x="265" y="106"/>
                    <a:pt x="265" y="106"/>
                  </a:cubicBezTo>
                  <a:cubicBezTo>
                    <a:pt x="265" y="121"/>
                    <a:pt x="253" y="133"/>
                    <a:pt x="239" y="133"/>
                  </a:cubicBezTo>
                  <a:cubicBezTo>
                    <a:pt x="225" y="133"/>
                    <a:pt x="225" y="133"/>
                    <a:pt x="225" y="133"/>
                  </a:cubicBezTo>
                  <a:cubicBezTo>
                    <a:pt x="225" y="173"/>
                    <a:pt x="225" y="173"/>
                    <a:pt x="225" y="173"/>
                  </a:cubicBezTo>
                  <a:cubicBezTo>
                    <a:pt x="186" y="133"/>
                    <a:pt x="186" y="133"/>
                    <a:pt x="186" y="133"/>
                  </a:cubicBezTo>
                  <a:cubicBezTo>
                    <a:pt x="93" y="133"/>
                    <a:pt x="93" y="133"/>
                    <a:pt x="93" y="133"/>
                  </a:cubicBezTo>
                  <a:cubicBezTo>
                    <a:pt x="93" y="27"/>
                    <a:pt x="93" y="27"/>
                    <a:pt x="93" y="27"/>
                  </a:cubicBezTo>
                  <a:cubicBezTo>
                    <a:pt x="93" y="12"/>
                    <a:pt x="105" y="0"/>
                    <a:pt x="119" y="0"/>
                  </a:cubicBezTo>
                  <a:cubicBezTo>
                    <a:pt x="239" y="0"/>
                    <a:pt x="239" y="0"/>
                    <a:pt x="239" y="0"/>
                  </a:cubicBezTo>
                  <a:cubicBezTo>
                    <a:pt x="253" y="0"/>
                    <a:pt x="265" y="12"/>
                    <a:pt x="265" y="27"/>
                  </a:cubicBezTo>
                  <a:close/>
                </a:path>
              </a:pathLst>
            </a:custGeom>
            <a:solidFill>
              <a:schemeClr val="bg1"/>
            </a:solidFill>
            <a:ln>
              <a:noFill/>
            </a:ln>
          </p:spPr>
          <p:txBody>
            <a:bodyPr vert="horz" wrap="square" lIns="139253" tIns="69626" rIns="139253" bIns="69626" numCol="1" anchor="t" anchorCtr="0" compatLnSpc="1"/>
            <a:lstStyle/>
            <a:p>
              <a:endParaRPr lang="en-US" sz="1827"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1" name="TextBox 51"/>
          <p:cNvSpPr txBox="1"/>
          <p:nvPr/>
        </p:nvSpPr>
        <p:spPr>
          <a:xfrm>
            <a:off x="1336112" y="2876259"/>
            <a:ext cx="4345368" cy="668658"/>
          </a:xfrm>
          <a:prstGeom prst="rect">
            <a:avLst/>
          </a:prstGeom>
          <a:noFill/>
        </p:spPr>
        <p:txBody>
          <a:bodyPr wrap="square" lIns="96406" tIns="48203" rIns="96406" bIns="48203" rtlCol="0">
            <a:spAutoFit/>
          </a:bodyPr>
          <a:lstStyle/>
          <a:p>
            <a:pPr algn="just">
              <a:lnSpc>
                <a:spcPct val="110000"/>
              </a:lnSpc>
              <a:spcBef>
                <a:spcPct val="0"/>
              </a:spcBef>
              <a:buNone/>
            </a:pPr>
            <a:r>
              <a:rPr sz="112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单击此处编辑内容，建议您在展示时采用微软雅黑字体单击此处编辑内容，建议您在展示时采用微软雅黑字体单击此处编辑内容，建议您在展示时采用微软雅黑字体</a:t>
            </a:r>
          </a:p>
        </p:txBody>
      </p:sp>
      <p:sp>
        <p:nvSpPr>
          <p:cNvPr id="62" name="Text Placeholder 2"/>
          <p:cNvSpPr txBox="1"/>
          <p:nvPr/>
        </p:nvSpPr>
        <p:spPr>
          <a:xfrm>
            <a:off x="1810376" y="3782378"/>
            <a:ext cx="2411774" cy="342449"/>
          </a:xfrm>
          <a:prstGeom prst="rect">
            <a:avLst/>
          </a:prstGeom>
          <a:noFill/>
        </p:spPr>
        <p:txBody>
          <a:bodyPr vert="horz" lIns="96406" tIns="48203" rIns="96406" bIns="48203"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单击添加标题</a:t>
            </a:r>
            <a:endParaRPr lang="en-US" altLang="zh-CN" sz="1968"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TextBox 61"/>
          <p:cNvSpPr txBox="1"/>
          <p:nvPr/>
        </p:nvSpPr>
        <p:spPr>
          <a:xfrm>
            <a:off x="1907480" y="4124827"/>
            <a:ext cx="3774000" cy="389337"/>
          </a:xfrm>
          <a:prstGeom prst="rect">
            <a:avLst/>
          </a:prstGeom>
          <a:noFill/>
        </p:spPr>
        <p:txBody>
          <a:bodyPr wrap="square" lIns="0" tIns="0" rIns="0" bIns="0" rtlCol="0">
            <a:spAutoFit/>
          </a:bodyPr>
          <a:lstStyle/>
          <a:p>
            <a:r>
              <a:rPr lang="zh-CN" altLang="en-US" sz="1265" dirty="0">
                <a:solidFill>
                  <a:schemeClr val="bg1">
                    <a:lumMod val="65000"/>
                  </a:schemeClr>
                </a:solidFill>
                <a:latin typeface="Arial" panose="020B0604020202020204" pitchFamily="34" charset="0"/>
                <a:ea typeface="微软雅黑" panose="020B0503020204020204" pitchFamily="34" charset="-122"/>
                <a:cs typeface="Adobe Arabic" panose="02040503050201020203" pitchFamily="18" charset="-78"/>
                <a:sym typeface="Arial" panose="020B0604020202020204" pitchFamily="34" charset="0"/>
              </a:rPr>
              <a:t>单击此处编辑内容，建议您在展示时采用微软雅黑字体</a:t>
            </a:r>
            <a:endParaRPr lang="en-US" sz="1265" dirty="0">
              <a:solidFill>
                <a:schemeClr val="bg1">
                  <a:lumMod val="65000"/>
                </a:schemeClr>
              </a:solidFill>
              <a:latin typeface="Arial" panose="020B0604020202020204" pitchFamily="34" charset="0"/>
              <a:ea typeface="微软雅黑" panose="020B0503020204020204" pitchFamily="34" charset="-122"/>
              <a:cs typeface="Adobe Arabic" panose="02040503050201020203" pitchFamily="18" charset="-78"/>
              <a:sym typeface="Arial" panose="020B0604020202020204" pitchFamily="34" charset="0"/>
            </a:endParaRPr>
          </a:p>
        </p:txBody>
      </p:sp>
      <p:sp>
        <p:nvSpPr>
          <p:cNvPr id="64" name="Text Placeholder 2"/>
          <p:cNvSpPr txBox="1"/>
          <p:nvPr/>
        </p:nvSpPr>
        <p:spPr>
          <a:xfrm>
            <a:off x="1810376" y="4527295"/>
            <a:ext cx="2411774" cy="342449"/>
          </a:xfrm>
          <a:prstGeom prst="rect">
            <a:avLst/>
          </a:prstGeom>
          <a:noFill/>
        </p:spPr>
        <p:txBody>
          <a:bodyPr vert="horz" lIns="96406" tIns="48203" rIns="96406" bIns="48203"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单击添加标题</a:t>
            </a:r>
            <a:endParaRPr lang="en-US" altLang="zh-CN" sz="1968"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TextBox 61"/>
          <p:cNvSpPr txBox="1"/>
          <p:nvPr/>
        </p:nvSpPr>
        <p:spPr>
          <a:xfrm>
            <a:off x="1907480" y="4869745"/>
            <a:ext cx="3774000" cy="389337"/>
          </a:xfrm>
          <a:prstGeom prst="rect">
            <a:avLst/>
          </a:prstGeom>
          <a:noFill/>
        </p:spPr>
        <p:txBody>
          <a:bodyPr wrap="square" lIns="0" tIns="0" rIns="0" bIns="0" rtlCol="0">
            <a:spAutoFit/>
          </a:bodyPr>
          <a:lstStyle/>
          <a:p>
            <a:r>
              <a:rPr lang="zh-CN" altLang="en-US" sz="1265" dirty="0">
                <a:solidFill>
                  <a:schemeClr val="bg1">
                    <a:lumMod val="65000"/>
                  </a:schemeClr>
                </a:solidFill>
                <a:latin typeface="Arial" panose="020B0604020202020204" pitchFamily="34" charset="0"/>
                <a:ea typeface="微软雅黑" panose="020B0503020204020204" pitchFamily="34" charset="-122"/>
                <a:cs typeface="Adobe Arabic" panose="02040503050201020203" pitchFamily="18" charset="-78"/>
                <a:sym typeface="Arial" panose="020B0604020202020204" pitchFamily="34" charset="0"/>
              </a:rPr>
              <a:t>单击此处编辑内容，建议您在展示时采用微软雅黑字体</a:t>
            </a:r>
            <a:endParaRPr lang="en-US" sz="1265" dirty="0">
              <a:solidFill>
                <a:schemeClr val="bg1">
                  <a:lumMod val="65000"/>
                </a:schemeClr>
              </a:solidFill>
              <a:latin typeface="Arial" panose="020B0604020202020204" pitchFamily="34" charset="0"/>
              <a:ea typeface="微软雅黑" panose="020B0503020204020204" pitchFamily="34" charset="-122"/>
              <a:cs typeface="Adobe Arabic" panose="02040503050201020203" pitchFamily="18" charset="-78"/>
              <a:sym typeface="Arial" panose="020B0604020202020204" pitchFamily="34" charset="0"/>
            </a:endParaRPr>
          </a:p>
        </p:txBody>
      </p:sp>
      <p:sp>
        <p:nvSpPr>
          <p:cNvPr id="66" name="Text Placeholder 2"/>
          <p:cNvSpPr txBox="1"/>
          <p:nvPr/>
        </p:nvSpPr>
        <p:spPr>
          <a:xfrm>
            <a:off x="1795582" y="5259253"/>
            <a:ext cx="2411774" cy="342449"/>
          </a:xfrm>
          <a:prstGeom prst="rect">
            <a:avLst/>
          </a:prstGeom>
          <a:noFill/>
        </p:spPr>
        <p:txBody>
          <a:bodyPr vert="horz" lIns="96406" tIns="48203" rIns="96406" bIns="48203"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单击添加标题</a:t>
            </a:r>
            <a:endParaRPr lang="en-US" altLang="zh-CN" sz="1968"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TextBox 61"/>
          <p:cNvSpPr txBox="1"/>
          <p:nvPr/>
        </p:nvSpPr>
        <p:spPr>
          <a:xfrm>
            <a:off x="1892686" y="5601702"/>
            <a:ext cx="3774000" cy="389337"/>
          </a:xfrm>
          <a:prstGeom prst="rect">
            <a:avLst/>
          </a:prstGeom>
          <a:noFill/>
        </p:spPr>
        <p:txBody>
          <a:bodyPr wrap="square" lIns="0" tIns="0" rIns="0" bIns="0" rtlCol="0">
            <a:spAutoFit/>
          </a:bodyPr>
          <a:lstStyle/>
          <a:p>
            <a:r>
              <a:rPr lang="zh-CN" altLang="en-US" sz="1265" dirty="0">
                <a:solidFill>
                  <a:schemeClr val="bg1">
                    <a:lumMod val="65000"/>
                  </a:schemeClr>
                </a:solidFill>
                <a:latin typeface="Arial" panose="020B0604020202020204" pitchFamily="34" charset="0"/>
                <a:ea typeface="微软雅黑" panose="020B0503020204020204" pitchFamily="34" charset="-122"/>
                <a:cs typeface="Adobe Arabic" panose="02040503050201020203" pitchFamily="18" charset="-78"/>
                <a:sym typeface="Arial" panose="020B0604020202020204" pitchFamily="34" charset="0"/>
              </a:rPr>
              <a:t>单击此处编辑内容，建议您在展示时采用微软雅黑字体</a:t>
            </a:r>
            <a:endParaRPr lang="en-US" sz="1265" dirty="0">
              <a:solidFill>
                <a:schemeClr val="bg1">
                  <a:lumMod val="65000"/>
                </a:schemeClr>
              </a:solidFill>
              <a:latin typeface="Arial" panose="020B0604020202020204" pitchFamily="34" charset="0"/>
              <a:ea typeface="微软雅黑" panose="020B0503020204020204" pitchFamily="34" charset="-122"/>
              <a:cs typeface="Adobe Arabic" panose="02040503050201020203" pitchFamily="18" charset="-78"/>
              <a:sym typeface="Arial" panose="020B0604020202020204" pitchFamily="34" charset="0"/>
            </a:endParaRPr>
          </a:p>
        </p:txBody>
      </p:sp>
      <p:sp>
        <p:nvSpPr>
          <p:cNvPr id="69" name="TextBox 61"/>
          <p:cNvSpPr txBox="1"/>
          <p:nvPr/>
        </p:nvSpPr>
        <p:spPr>
          <a:xfrm>
            <a:off x="1336113" y="1963270"/>
            <a:ext cx="10280804" cy="428322"/>
          </a:xfrm>
          <a:prstGeom prst="rect">
            <a:avLst/>
          </a:prstGeom>
          <a:noFill/>
        </p:spPr>
        <p:txBody>
          <a:bodyPr wrap="square" lIns="0" tIns="0" rIns="0" bIns="0" rtlCol="0">
            <a:spAutoFit/>
          </a:bodyPr>
          <a:lstStyle/>
          <a:p>
            <a:pPr algn="just">
              <a:lnSpc>
                <a:spcPct val="110000"/>
              </a:lnSpc>
              <a:spcBef>
                <a:spcPct val="0"/>
              </a:spcBef>
              <a:buNone/>
            </a:pPr>
            <a:r>
              <a:rPr sz="126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此处编辑内容，建议您在展示时采用微软雅黑字体单击此处编辑内容，建议您在展示时采用微软雅黑字体单击此处编辑内容，建议您在展示时采用微软雅黑字体单击此处编辑内容，建议您在展示时采用微软雅黑字体</a:t>
            </a:r>
          </a:p>
        </p:txBody>
      </p:sp>
      <p:cxnSp>
        <p:nvCxnSpPr>
          <p:cNvPr id="21" name="直接连接符 20"/>
          <p:cNvCxnSpPr/>
          <p:nvPr/>
        </p:nvCxnSpPr>
        <p:spPr>
          <a:xfrm>
            <a:off x="668735" y="703931"/>
            <a:ext cx="11844482"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2" name="TextBox 20"/>
          <p:cNvSpPr txBox="1"/>
          <p:nvPr/>
        </p:nvSpPr>
        <p:spPr>
          <a:xfrm>
            <a:off x="452711" y="140777"/>
            <a:ext cx="2808312" cy="523220"/>
          </a:xfrm>
          <a:prstGeom prst="rect">
            <a:avLst/>
          </a:prstGeom>
          <a:noFill/>
        </p:spPr>
        <p:txBody>
          <a:bodyPr wrap="square" rtlCol="0">
            <a:spAutoFit/>
          </a:bodyPr>
          <a:lstStyle/>
          <a:p>
            <a:r>
              <a:rPr lang="zh-CN" altLang="en-US" sz="2800" dirty="0">
                <a:solidFill>
                  <a:schemeClr val="tx1">
                    <a:lumMod val="85000"/>
                    <a:lumOff val="15000"/>
                  </a:schemeClr>
                </a:solidFill>
                <a:latin typeface="幼圆" panose="02010509060101010101" pitchFamily="49" charset="-122"/>
                <a:ea typeface="幼圆" panose="02010509060101010101" pitchFamily="49" charset="-122"/>
                <a:sym typeface="+mn-ea"/>
              </a:rPr>
              <a:t>目标计划管控</a:t>
            </a:r>
          </a:p>
        </p:txBody>
      </p:sp>
    </p:spTree>
    <p:extLst>
      <p:ext uri="{BB962C8B-B14F-4D97-AF65-F5344CB8AC3E}">
        <p14:creationId xmlns:p14="http://schemas.microsoft.com/office/powerpoint/2010/main" val="3933401802"/>
      </p:ext>
    </p:extLst>
  </p:cSld>
  <p:clrMapOvr>
    <a:masterClrMapping/>
  </p:clrMapOvr>
  <p:transition spd="slow" advTm="0">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p:cNvCxnSpPr/>
          <p:nvPr/>
        </p:nvCxnSpPr>
        <p:spPr>
          <a:xfrm>
            <a:off x="700957" y="769245"/>
            <a:ext cx="11844482"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6" name="TextBox 20"/>
          <p:cNvSpPr txBox="1"/>
          <p:nvPr/>
        </p:nvSpPr>
        <p:spPr>
          <a:xfrm>
            <a:off x="452711" y="212785"/>
            <a:ext cx="3312368" cy="523220"/>
          </a:xfrm>
          <a:prstGeom prst="rect">
            <a:avLst/>
          </a:prstGeom>
          <a:noFill/>
        </p:spPr>
        <p:txBody>
          <a:bodyPr wrap="square" rtlCol="0">
            <a:spAutoFit/>
          </a:bodyPr>
          <a:lstStyle/>
          <a:p>
            <a:r>
              <a:rPr lang="zh-CN" altLang="en-US" sz="2800" dirty="0">
                <a:solidFill>
                  <a:schemeClr val="tx1">
                    <a:lumMod val="85000"/>
                    <a:lumOff val="15000"/>
                  </a:schemeClr>
                </a:solidFill>
                <a:latin typeface="幼圆" panose="02010509060101010101" pitchFamily="49" charset="-122"/>
                <a:ea typeface="幼圆" panose="02010509060101010101" pitchFamily="49" charset="-122"/>
                <a:sym typeface="+mn-ea"/>
              </a:rPr>
              <a:t>目标计划管控</a:t>
            </a:r>
          </a:p>
        </p:txBody>
      </p:sp>
      <p:sp>
        <p:nvSpPr>
          <p:cNvPr id="47" name="Rounded Rectangle 45">
            <a:extLst>
              <a:ext uri="{FF2B5EF4-FFF2-40B4-BE49-F238E27FC236}">
                <a16:creationId xmlns="" xmlns:a16="http://schemas.microsoft.com/office/drawing/2014/main" id="{1B995046-D0FF-4A7A-A714-5354EAC7EB48}"/>
              </a:ext>
            </a:extLst>
          </p:cNvPr>
          <p:cNvSpPr/>
          <p:nvPr/>
        </p:nvSpPr>
        <p:spPr bwMode="auto">
          <a:xfrm>
            <a:off x="1148437" y="1793306"/>
            <a:ext cx="2267342" cy="2962678"/>
          </a:xfrm>
          <a:prstGeom prst="roundRect">
            <a:avLst>
              <a:gd name="adj" fmla="val 4218"/>
            </a:avLst>
          </a:prstGeom>
          <a:solidFill>
            <a:srgbClr val="004A9C"/>
          </a:solidFill>
          <a:ln w="25400" cap="flat" cmpd="sng" algn="ctr">
            <a:noFill/>
            <a:prstDash val="solid"/>
          </a:ln>
          <a:effectLst/>
        </p:spPr>
        <p:txBody>
          <a:bodyPr lIns="94336" tIns="47168" rIns="94336" bIns="47168" anchor="ctr"/>
          <a:lstStyle/>
          <a:p>
            <a:pPr algn="ctr" defTabSz="1257759">
              <a:defRPr/>
            </a:pPr>
            <a:endParaRPr lang="en-US" sz="3360" kern="0" dirty="0">
              <a:solidFill>
                <a:prstClr val="white"/>
              </a:solidFill>
              <a:latin typeface="Calibri"/>
            </a:endParaRPr>
          </a:p>
        </p:txBody>
      </p:sp>
      <p:sp>
        <p:nvSpPr>
          <p:cNvPr id="48" name="Content Placeholder 2">
            <a:extLst>
              <a:ext uri="{FF2B5EF4-FFF2-40B4-BE49-F238E27FC236}">
                <a16:creationId xmlns="" xmlns:a16="http://schemas.microsoft.com/office/drawing/2014/main" id="{7D70EBEB-9188-45D9-B1E2-4138FB1E664F}"/>
              </a:ext>
            </a:extLst>
          </p:cNvPr>
          <p:cNvSpPr txBox="1">
            <a:spLocks/>
          </p:cNvSpPr>
          <p:nvPr/>
        </p:nvSpPr>
        <p:spPr bwMode="auto">
          <a:xfrm>
            <a:off x="1264922" y="2521726"/>
            <a:ext cx="2034372" cy="1901078"/>
          </a:xfrm>
          <a:prstGeom prst="rect">
            <a:avLst/>
          </a:prstGeom>
        </p:spPr>
        <p:txBody>
          <a:bodyPr lIns="125781" tIns="62891" rIns="125781" bIns="62891"/>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defRPr/>
            </a:pPr>
            <a:r>
              <a:rPr lang="zh-CN" altLang="en-US" sz="1540" dirty="0">
                <a:solidFill>
                  <a:schemeClr val="bg1"/>
                </a:solidFill>
              </a:rPr>
              <a:t>单击添加文本内容单击添加文本内容单击添加文本内容单击添加文本内容</a:t>
            </a:r>
            <a:endParaRPr lang="en-US" sz="1540" dirty="0">
              <a:solidFill>
                <a:schemeClr val="bg1"/>
              </a:solidFill>
            </a:endParaRPr>
          </a:p>
        </p:txBody>
      </p:sp>
      <p:sp>
        <p:nvSpPr>
          <p:cNvPr id="49" name="Title 13">
            <a:extLst>
              <a:ext uri="{FF2B5EF4-FFF2-40B4-BE49-F238E27FC236}">
                <a16:creationId xmlns="" xmlns:a16="http://schemas.microsoft.com/office/drawing/2014/main" id="{1B88D481-B892-4387-AAAA-45F9DA7ECB3A}"/>
              </a:ext>
            </a:extLst>
          </p:cNvPr>
          <p:cNvSpPr txBox="1">
            <a:spLocks/>
          </p:cNvSpPr>
          <p:nvPr/>
        </p:nvSpPr>
        <p:spPr bwMode="auto">
          <a:xfrm>
            <a:off x="1302656" y="1913490"/>
            <a:ext cx="1958905" cy="471720"/>
          </a:xfrm>
          <a:prstGeom prst="rect">
            <a:avLst/>
          </a:prstGeom>
        </p:spPr>
        <p:txBody>
          <a:bodyPr lIns="125781" tIns="62891" rIns="125781" bIns="62891"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defRPr/>
            </a:pPr>
            <a:r>
              <a:rPr lang="zh-CN" altLang="en-US" sz="2240" dirty="0">
                <a:solidFill>
                  <a:schemeClr val="bg1"/>
                </a:solidFill>
                <a:latin typeface="+mn-lt"/>
              </a:rPr>
              <a:t>单击添加标题</a:t>
            </a:r>
            <a:endParaRPr lang="en-US" sz="2240" dirty="0">
              <a:solidFill>
                <a:schemeClr val="bg1"/>
              </a:solidFill>
              <a:latin typeface="+mn-lt"/>
            </a:endParaRPr>
          </a:p>
        </p:txBody>
      </p:sp>
      <p:cxnSp>
        <p:nvCxnSpPr>
          <p:cNvPr id="50" name="Straight Connector 49">
            <a:extLst>
              <a:ext uri="{FF2B5EF4-FFF2-40B4-BE49-F238E27FC236}">
                <a16:creationId xmlns="" xmlns:a16="http://schemas.microsoft.com/office/drawing/2014/main" id="{730C75CB-6FD0-4B43-8897-8A1636029281}"/>
              </a:ext>
            </a:extLst>
          </p:cNvPr>
          <p:cNvCxnSpPr/>
          <p:nvPr/>
        </p:nvCxnSpPr>
        <p:spPr bwMode="auto">
          <a:xfrm>
            <a:off x="1148437" y="2461297"/>
            <a:ext cx="2267342"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 xmlns:a16="http://schemas.microsoft.com/office/drawing/2014/main" id="{C146882C-D43F-4A26-9419-A071B9CEFF47}"/>
              </a:ext>
            </a:extLst>
          </p:cNvPr>
          <p:cNvCxnSpPr/>
          <p:nvPr/>
        </p:nvCxnSpPr>
        <p:spPr bwMode="auto">
          <a:xfrm>
            <a:off x="1148437" y="2502126"/>
            <a:ext cx="2267342"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52" name="Rounded Rectangle 52">
            <a:extLst>
              <a:ext uri="{FF2B5EF4-FFF2-40B4-BE49-F238E27FC236}">
                <a16:creationId xmlns="" xmlns:a16="http://schemas.microsoft.com/office/drawing/2014/main" id="{DDA5819F-1F34-4D27-B1CF-CA885A17EF90}"/>
              </a:ext>
            </a:extLst>
          </p:cNvPr>
          <p:cNvSpPr/>
          <p:nvPr/>
        </p:nvSpPr>
        <p:spPr bwMode="auto">
          <a:xfrm>
            <a:off x="3827577" y="1793306"/>
            <a:ext cx="2265700" cy="2962678"/>
          </a:xfrm>
          <a:prstGeom prst="roundRect">
            <a:avLst>
              <a:gd name="adj" fmla="val 4218"/>
            </a:avLst>
          </a:prstGeom>
          <a:solidFill>
            <a:srgbClr val="E60012"/>
          </a:solidFill>
          <a:ln w="63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lIns="94336" tIns="47168" rIns="94336" bIns="47168" anchor="ctr"/>
          <a:lstStyle/>
          <a:p>
            <a:pPr algn="ctr">
              <a:defRPr/>
            </a:pPr>
            <a:endParaRPr lang="en-US" sz="3360" dirty="0"/>
          </a:p>
        </p:txBody>
      </p:sp>
      <p:sp>
        <p:nvSpPr>
          <p:cNvPr id="53" name="Content Placeholder 2">
            <a:extLst>
              <a:ext uri="{FF2B5EF4-FFF2-40B4-BE49-F238E27FC236}">
                <a16:creationId xmlns="" xmlns:a16="http://schemas.microsoft.com/office/drawing/2014/main" id="{8A62866C-F01B-4117-B3F5-053ABC1F5567}"/>
              </a:ext>
            </a:extLst>
          </p:cNvPr>
          <p:cNvSpPr txBox="1">
            <a:spLocks/>
          </p:cNvSpPr>
          <p:nvPr/>
        </p:nvSpPr>
        <p:spPr bwMode="auto">
          <a:xfrm>
            <a:off x="3944062" y="2521726"/>
            <a:ext cx="2032733" cy="1901078"/>
          </a:xfrm>
          <a:prstGeom prst="rect">
            <a:avLst/>
          </a:prstGeom>
        </p:spPr>
        <p:txBody>
          <a:bodyPr lIns="125781" tIns="62891" rIns="125781" bIns="62891"/>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defRPr/>
            </a:pPr>
            <a:r>
              <a:rPr lang="zh-CN" altLang="en-US" sz="1540" dirty="0">
                <a:solidFill>
                  <a:schemeClr val="bg1"/>
                </a:solidFill>
              </a:rPr>
              <a:t>单击添加文本内容单击添加文本内容单击添加文本内容单击添加文本内容</a:t>
            </a:r>
            <a:endParaRPr lang="en-US" sz="1540" dirty="0">
              <a:solidFill>
                <a:schemeClr val="bg1"/>
              </a:solidFill>
            </a:endParaRPr>
          </a:p>
        </p:txBody>
      </p:sp>
      <p:sp>
        <p:nvSpPr>
          <p:cNvPr id="54" name="Title 13">
            <a:extLst>
              <a:ext uri="{FF2B5EF4-FFF2-40B4-BE49-F238E27FC236}">
                <a16:creationId xmlns="" xmlns:a16="http://schemas.microsoft.com/office/drawing/2014/main" id="{7875ACBD-6621-4D5C-B979-3C7B8408A827}"/>
              </a:ext>
            </a:extLst>
          </p:cNvPr>
          <p:cNvSpPr txBox="1">
            <a:spLocks/>
          </p:cNvSpPr>
          <p:nvPr/>
        </p:nvSpPr>
        <p:spPr bwMode="auto">
          <a:xfrm>
            <a:off x="3981794" y="1935035"/>
            <a:ext cx="1957263" cy="428631"/>
          </a:xfrm>
          <a:prstGeom prst="rect">
            <a:avLst/>
          </a:prstGeom>
        </p:spPr>
        <p:txBody>
          <a:bodyPr lIns="125781" tIns="62891" rIns="125781" bIns="62891"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defRPr/>
            </a:pPr>
            <a:r>
              <a:rPr lang="zh-CN" altLang="en-US" sz="1960" dirty="0">
                <a:solidFill>
                  <a:schemeClr val="bg1"/>
                </a:solidFill>
                <a:latin typeface="+mn-lt"/>
              </a:rPr>
              <a:t>单击添加标题</a:t>
            </a:r>
            <a:endParaRPr lang="en-US" sz="1960" dirty="0">
              <a:solidFill>
                <a:schemeClr val="bg1"/>
              </a:solidFill>
              <a:latin typeface="+mn-lt"/>
            </a:endParaRPr>
          </a:p>
        </p:txBody>
      </p:sp>
      <p:cxnSp>
        <p:nvCxnSpPr>
          <p:cNvPr id="55" name="Straight Connector 56">
            <a:extLst>
              <a:ext uri="{FF2B5EF4-FFF2-40B4-BE49-F238E27FC236}">
                <a16:creationId xmlns="" xmlns:a16="http://schemas.microsoft.com/office/drawing/2014/main" id="{EC31ED4E-17D4-4099-B068-99A301FAED1F}"/>
              </a:ext>
            </a:extLst>
          </p:cNvPr>
          <p:cNvCxnSpPr/>
          <p:nvPr/>
        </p:nvCxnSpPr>
        <p:spPr bwMode="auto">
          <a:xfrm>
            <a:off x="3827577" y="2461297"/>
            <a:ext cx="22657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7">
            <a:extLst>
              <a:ext uri="{FF2B5EF4-FFF2-40B4-BE49-F238E27FC236}">
                <a16:creationId xmlns="" xmlns:a16="http://schemas.microsoft.com/office/drawing/2014/main" id="{2C099D9E-7F43-4007-AECB-AD644B75FAD5}"/>
              </a:ext>
            </a:extLst>
          </p:cNvPr>
          <p:cNvCxnSpPr/>
          <p:nvPr/>
        </p:nvCxnSpPr>
        <p:spPr bwMode="auto">
          <a:xfrm>
            <a:off x="3827577" y="2502126"/>
            <a:ext cx="22657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57" name="Rounded Rectangle 59">
            <a:extLst>
              <a:ext uri="{FF2B5EF4-FFF2-40B4-BE49-F238E27FC236}">
                <a16:creationId xmlns="" xmlns:a16="http://schemas.microsoft.com/office/drawing/2014/main" id="{C80BAF86-811F-4D40-BFCB-A6668AEB4DB5}"/>
              </a:ext>
            </a:extLst>
          </p:cNvPr>
          <p:cNvSpPr/>
          <p:nvPr/>
        </p:nvSpPr>
        <p:spPr bwMode="auto">
          <a:xfrm>
            <a:off x="6506713" y="1793306"/>
            <a:ext cx="2265701" cy="2962678"/>
          </a:xfrm>
          <a:prstGeom prst="roundRect">
            <a:avLst>
              <a:gd name="adj" fmla="val 4218"/>
            </a:avLst>
          </a:prstGeom>
          <a:solidFill>
            <a:srgbClr val="004A9C"/>
          </a:solidFill>
          <a:ln w="25400" cap="flat" cmpd="sng" algn="ctr">
            <a:noFill/>
            <a:prstDash val="solid"/>
          </a:ln>
          <a:effectLst/>
        </p:spPr>
        <p:txBody>
          <a:bodyPr lIns="94336" tIns="47168" rIns="94336" bIns="47168" anchor="ctr"/>
          <a:lstStyle/>
          <a:p>
            <a:pPr algn="ctr" defTabSz="1257759">
              <a:defRPr/>
            </a:pPr>
            <a:endParaRPr lang="en-US" sz="3360" kern="0" dirty="0">
              <a:solidFill>
                <a:prstClr val="white"/>
              </a:solidFill>
              <a:latin typeface="Calibri"/>
            </a:endParaRPr>
          </a:p>
        </p:txBody>
      </p:sp>
      <p:sp>
        <p:nvSpPr>
          <p:cNvPr id="58" name="Content Placeholder 2">
            <a:extLst>
              <a:ext uri="{FF2B5EF4-FFF2-40B4-BE49-F238E27FC236}">
                <a16:creationId xmlns="" xmlns:a16="http://schemas.microsoft.com/office/drawing/2014/main" id="{C6F7AC37-E06F-424D-B153-81B75494103C}"/>
              </a:ext>
            </a:extLst>
          </p:cNvPr>
          <p:cNvSpPr txBox="1">
            <a:spLocks/>
          </p:cNvSpPr>
          <p:nvPr/>
        </p:nvSpPr>
        <p:spPr bwMode="auto">
          <a:xfrm>
            <a:off x="6623198" y="2521726"/>
            <a:ext cx="2032731" cy="1901078"/>
          </a:xfrm>
          <a:prstGeom prst="rect">
            <a:avLst/>
          </a:prstGeom>
        </p:spPr>
        <p:txBody>
          <a:bodyPr lIns="125781" tIns="62891" rIns="125781" bIns="62891"/>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defRPr/>
            </a:pPr>
            <a:r>
              <a:rPr lang="zh-CN" altLang="en-US" sz="1540" dirty="0">
                <a:solidFill>
                  <a:schemeClr val="bg1"/>
                </a:solidFill>
              </a:rPr>
              <a:t>单击添加文本内容单击添加文本内容单击添加文本内容单击添加文本内容</a:t>
            </a:r>
            <a:endParaRPr lang="en-US" sz="1540" dirty="0">
              <a:solidFill>
                <a:schemeClr val="bg1"/>
              </a:solidFill>
            </a:endParaRPr>
          </a:p>
        </p:txBody>
      </p:sp>
      <p:sp>
        <p:nvSpPr>
          <p:cNvPr id="59" name="Title 13">
            <a:extLst>
              <a:ext uri="{FF2B5EF4-FFF2-40B4-BE49-F238E27FC236}">
                <a16:creationId xmlns="" xmlns:a16="http://schemas.microsoft.com/office/drawing/2014/main" id="{F563A6EE-C1F6-42BB-B74A-01FEC1A8B6AE}"/>
              </a:ext>
            </a:extLst>
          </p:cNvPr>
          <p:cNvSpPr txBox="1">
            <a:spLocks/>
          </p:cNvSpPr>
          <p:nvPr/>
        </p:nvSpPr>
        <p:spPr bwMode="auto">
          <a:xfrm>
            <a:off x="6660932" y="1935035"/>
            <a:ext cx="1957264" cy="428631"/>
          </a:xfrm>
          <a:prstGeom prst="rect">
            <a:avLst/>
          </a:prstGeom>
        </p:spPr>
        <p:txBody>
          <a:bodyPr lIns="125781" tIns="62891" rIns="125781" bIns="62891"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defRPr/>
            </a:pPr>
            <a:r>
              <a:rPr lang="zh-CN" altLang="en-US" sz="1960" dirty="0">
                <a:solidFill>
                  <a:schemeClr val="bg1"/>
                </a:solidFill>
                <a:latin typeface="+mn-lt"/>
              </a:rPr>
              <a:t>单击添加标题</a:t>
            </a:r>
            <a:endParaRPr lang="en-US" sz="1960" dirty="0">
              <a:solidFill>
                <a:schemeClr val="bg1"/>
              </a:solidFill>
              <a:latin typeface="+mn-lt"/>
            </a:endParaRPr>
          </a:p>
        </p:txBody>
      </p:sp>
      <p:cxnSp>
        <p:nvCxnSpPr>
          <p:cNvPr id="60" name="Straight Connector 63">
            <a:extLst>
              <a:ext uri="{FF2B5EF4-FFF2-40B4-BE49-F238E27FC236}">
                <a16:creationId xmlns="" xmlns:a16="http://schemas.microsoft.com/office/drawing/2014/main" id="{29A35C1B-F41C-4DC6-9B9A-44E21717CB92}"/>
              </a:ext>
            </a:extLst>
          </p:cNvPr>
          <p:cNvCxnSpPr/>
          <p:nvPr/>
        </p:nvCxnSpPr>
        <p:spPr bwMode="auto">
          <a:xfrm>
            <a:off x="6506713" y="2461297"/>
            <a:ext cx="2265701"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4">
            <a:extLst>
              <a:ext uri="{FF2B5EF4-FFF2-40B4-BE49-F238E27FC236}">
                <a16:creationId xmlns="" xmlns:a16="http://schemas.microsoft.com/office/drawing/2014/main" id="{04C1C08F-4D9D-45BE-BB5B-E01F3BBA0A9E}"/>
              </a:ext>
            </a:extLst>
          </p:cNvPr>
          <p:cNvCxnSpPr/>
          <p:nvPr/>
        </p:nvCxnSpPr>
        <p:spPr bwMode="auto">
          <a:xfrm>
            <a:off x="6506713" y="2502126"/>
            <a:ext cx="2265701"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62" name="Rounded Rectangle 75">
            <a:extLst>
              <a:ext uri="{FF2B5EF4-FFF2-40B4-BE49-F238E27FC236}">
                <a16:creationId xmlns="" xmlns:a16="http://schemas.microsoft.com/office/drawing/2014/main" id="{75A2A580-331F-4E65-8CCC-9B42171EF8D7}"/>
              </a:ext>
            </a:extLst>
          </p:cNvPr>
          <p:cNvSpPr/>
          <p:nvPr/>
        </p:nvSpPr>
        <p:spPr bwMode="auto">
          <a:xfrm>
            <a:off x="9184210" y="1793306"/>
            <a:ext cx="2267342" cy="2962678"/>
          </a:xfrm>
          <a:prstGeom prst="roundRect">
            <a:avLst>
              <a:gd name="adj" fmla="val 4218"/>
            </a:avLst>
          </a:prstGeom>
          <a:solidFill>
            <a:srgbClr val="E60012"/>
          </a:solidFill>
          <a:ln w="63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lIns="94336" tIns="47168" rIns="94336" bIns="47168" anchor="ctr"/>
          <a:lstStyle/>
          <a:p>
            <a:pPr algn="ctr">
              <a:defRPr/>
            </a:pPr>
            <a:endParaRPr lang="en-US" sz="3360" dirty="0"/>
          </a:p>
        </p:txBody>
      </p:sp>
      <p:sp>
        <p:nvSpPr>
          <p:cNvPr id="63" name="Content Placeholder 2">
            <a:extLst>
              <a:ext uri="{FF2B5EF4-FFF2-40B4-BE49-F238E27FC236}">
                <a16:creationId xmlns="" xmlns:a16="http://schemas.microsoft.com/office/drawing/2014/main" id="{AE1CFE7A-8AE0-4192-9219-91C955194F92}"/>
              </a:ext>
            </a:extLst>
          </p:cNvPr>
          <p:cNvSpPr txBox="1">
            <a:spLocks/>
          </p:cNvSpPr>
          <p:nvPr/>
        </p:nvSpPr>
        <p:spPr bwMode="auto">
          <a:xfrm>
            <a:off x="9300695" y="2521726"/>
            <a:ext cx="2034372" cy="1901078"/>
          </a:xfrm>
          <a:prstGeom prst="rect">
            <a:avLst/>
          </a:prstGeom>
        </p:spPr>
        <p:txBody>
          <a:bodyPr lIns="125781" tIns="62891" rIns="125781" bIns="62891"/>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defRPr/>
            </a:pPr>
            <a:r>
              <a:rPr lang="zh-CN" altLang="en-US" sz="1540" dirty="0">
                <a:solidFill>
                  <a:schemeClr val="bg1"/>
                </a:solidFill>
              </a:rPr>
              <a:t>单击添加文本内容单击添加文本内容单击添加文本内容单击添加文本内容</a:t>
            </a:r>
            <a:endParaRPr lang="en-US" sz="1540" dirty="0">
              <a:solidFill>
                <a:schemeClr val="bg1"/>
              </a:solidFill>
            </a:endParaRPr>
          </a:p>
        </p:txBody>
      </p:sp>
      <p:sp>
        <p:nvSpPr>
          <p:cNvPr id="64" name="Title 13">
            <a:extLst>
              <a:ext uri="{FF2B5EF4-FFF2-40B4-BE49-F238E27FC236}">
                <a16:creationId xmlns="" xmlns:a16="http://schemas.microsoft.com/office/drawing/2014/main" id="{4981C00F-5D8C-4032-ADCC-95C9B372E00A}"/>
              </a:ext>
            </a:extLst>
          </p:cNvPr>
          <p:cNvSpPr txBox="1">
            <a:spLocks/>
          </p:cNvSpPr>
          <p:nvPr/>
        </p:nvSpPr>
        <p:spPr bwMode="auto">
          <a:xfrm>
            <a:off x="9338429" y="1913490"/>
            <a:ext cx="1958905" cy="471720"/>
          </a:xfrm>
          <a:prstGeom prst="rect">
            <a:avLst/>
          </a:prstGeom>
        </p:spPr>
        <p:txBody>
          <a:bodyPr lIns="125781" tIns="62891" rIns="125781" bIns="62891"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defRPr/>
            </a:pPr>
            <a:r>
              <a:rPr lang="zh-CN" altLang="en-US" sz="2240" dirty="0">
                <a:solidFill>
                  <a:schemeClr val="bg1"/>
                </a:solidFill>
                <a:latin typeface="+mn-lt"/>
              </a:rPr>
              <a:t>单击添加标题</a:t>
            </a:r>
            <a:endParaRPr lang="en-US" sz="2240" dirty="0">
              <a:solidFill>
                <a:schemeClr val="bg1"/>
              </a:solidFill>
              <a:latin typeface="+mn-lt"/>
            </a:endParaRPr>
          </a:p>
        </p:txBody>
      </p:sp>
      <p:cxnSp>
        <p:nvCxnSpPr>
          <p:cNvPr id="65" name="Straight Connector 92">
            <a:extLst>
              <a:ext uri="{FF2B5EF4-FFF2-40B4-BE49-F238E27FC236}">
                <a16:creationId xmlns="" xmlns:a16="http://schemas.microsoft.com/office/drawing/2014/main" id="{36EFD775-7774-4656-BE4C-77FBBC446664}"/>
              </a:ext>
            </a:extLst>
          </p:cNvPr>
          <p:cNvCxnSpPr/>
          <p:nvPr/>
        </p:nvCxnSpPr>
        <p:spPr bwMode="auto">
          <a:xfrm>
            <a:off x="9184210" y="2461297"/>
            <a:ext cx="2267342"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93">
            <a:extLst>
              <a:ext uri="{FF2B5EF4-FFF2-40B4-BE49-F238E27FC236}">
                <a16:creationId xmlns="" xmlns:a16="http://schemas.microsoft.com/office/drawing/2014/main" id="{DE3F683A-7C08-4927-A91C-71486D6FCB24}"/>
              </a:ext>
            </a:extLst>
          </p:cNvPr>
          <p:cNvCxnSpPr/>
          <p:nvPr/>
        </p:nvCxnSpPr>
        <p:spPr bwMode="auto">
          <a:xfrm>
            <a:off x="9184210" y="2502126"/>
            <a:ext cx="2267342"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67" name="Content Placeholder 2">
            <a:extLst>
              <a:ext uri="{FF2B5EF4-FFF2-40B4-BE49-F238E27FC236}">
                <a16:creationId xmlns="" xmlns:a16="http://schemas.microsoft.com/office/drawing/2014/main" id="{0D7778B9-FFFD-4EFF-A783-47D289238FA5}"/>
              </a:ext>
            </a:extLst>
          </p:cNvPr>
          <p:cNvSpPr txBox="1">
            <a:spLocks/>
          </p:cNvSpPr>
          <p:nvPr/>
        </p:nvSpPr>
        <p:spPr bwMode="auto">
          <a:xfrm>
            <a:off x="836719" y="4965038"/>
            <a:ext cx="10926552" cy="1120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5781" tIns="62891" rIns="125781" bIns="62891"/>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a:lnSpc>
                <a:spcPct val="150000"/>
              </a:lnSpc>
              <a:spcBef>
                <a:spcPct val="20000"/>
              </a:spcBef>
            </a:pPr>
            <a:r>
              <a:rPr lang="zh-CN" altLang="en-US" sz="1260" dirty="0">
                <a:solidFill>
                  <a:srgbClr val="95A5A6"/>
                </a:solidFill>
              </a:rPr>
              <a:t>单击添加文本内容单击添加文本内容单击添加文本内容单击添加文本内容单击添加文本内容单击添加文本内容单击添加文本内容单击添加文本内容单击添加文本内容单击添加文本内容单击添加文本内容单击添加文本内容单击添加文本内容单击添加文本内容</a:t>
            </a:r>
            <a:endParaRPr lang="en-US" altLang="zh-CN" sz="1260" dirty="0">
              <a:solidFill>
                <a:srgbClr val="95A5A6"/>
              </a:solidFill>
            </a:endParaRPr>
          </a:p>
        </p:txBody>
      </p:sp>
    </p:spTree>
    <p:extLst>
      <p:ext uri="{BB962C8B-B14F-4D97-AF65-F5344CB8AC3E}">
        <p14:creationId xmlns:p14="http://schemas.microsoft.com/office/powerpoint/2010/main" val="319154209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049785" y="1085714"/>
            <a:ext cx="6073546" cy="5854512"/>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6401" tIns="48201" rIns="96401" bIns="48201" rtlCol="0" anchor="ctr"/>
          <a:lstStyle/>
          <a:p>
            <a:pPr algn="ctr"/>
            <a:endParaRPr lang="zh-CN" altLang="en-US" sz="1799">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659581" y="1996736"/>
            <a:ext cx="5693954" cy="420775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6401" tIns="48201" rIns="96401" bIns="48201" rtlCol="0" anchor="ctr"/>
          <a:lstStyle/>
          <a:p>
            <a:pPr algn="ctr"/>
            <a:endParaRPr lang="zh-CN" altLang="en-US" sz="1799"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9"/>
          <p:cNvSpPr txBox="1"/>
          <p:nvPr/>
        </p:nvSpPr>
        <p:spPr>
          <a:xfrm>
            <a:off x="6808970" y="1358615"/>
            <a:ext cx="4460785" cy="276871"/>
          </a:xfrm>
          <a:prstGeom prst="rect">
            <a:avLst/>
          </a:prstGeom>
          <a:noFill/>
        </p:spPr>
        <p:txBody>
          <a:bodyPr wrap="square" lIns="0" tIns="0" rIns="0" bIns="0" rtlCol="0">
            <a:spAutoFit/>
          </a:bodyPr>
          <a:lstStyle/>
          <a:p>
            <a:r>
              <a:rPr lang="zh-CN" altLang="en-US" sz="1799" b="1" dirty="0">
                <a:solidFill>
                  <a:schemeClr val="bg1"/>
                </a:solidFill>
                <a:latin typeface="Arial" panose="020B0604020202020204" pitchFamily="34" charset="0"/>
                <a:ea typeface="微软雅黑" panose="020B0503020204020204" pitchFamily="34" charset="-122"/>
                <a:sym typeface="Arial" panose="020B0604020202020204" pitchFamily="34" charset="0"/>
              </a:rPr>
              <a:t>场地要求</a:t>
            </a:r>
          </a:p>
        </p:txBody>
      </p:sp>
      <p:sp>
        <p:nvSpPr>
          <p:cNvPr id="31" name="TextBox 106"/>
          <p:cNvSpPr txBox="1"/>
          <p:nvPr/>
        </p:nvSpPr>
        <p:spPr>
          <a:xfrm>
            <a:off x="6808972" y="2127794"/>
            <a:ext cx="4934772" cy="1077218"/>
          </a:xfrm>
          <a:prstGeom prst="rect">
            <a:avLst/>
          </a:prstGeom>
          <a:noFill/>
        </p:spPr>
        <p:txBody>
          <a:bodyPr wrap="square" lIns="0" tIns="0" rIns="0" bIns="0" rtlCol="0">
            <a:spAutoFit/>
          </a:bodyPr>
          <a:lstStyle/>
          <a:p>
            <a:pPr algn="just">
              <a:lnSpc>
                <a:spcPts val="2109"/>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本次活动需要选择档次较高的场地，要求交通便利、空间宽敞，有足够的空间来划分各种功能区域；点击输入简要文字内容，文字内容需概括精炼，言简意赅的说明该分项内容</a:t>
            </a:r>
            <a:r>
              <a:rPr lang="en-US" altLang="zh-CN" sz="1500" dirty="0">
                <a:solidFill>
                  <a:schemeClr val="bg1"/>
                </a:solidFill>
                <a:latin typeface="Arial" panose="020B0604020202020204" pitchFamily="34" charset="0"/>
                <a:ea typeface="微软雅黑" panose="020B0503020204020204" pitchFamily="34" charset="-122"/>
                <a:sym typeface="Arial" panose="020B0604020202020204" pitchFamily="34" charset="0"/>
              </a:rPr>
              <a:t>COOLLA</a:t>
            </a: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专业设计</a:t>
            </a:r>
            <a:r>
              <a:rPr lang="en-US" altLang="zh-CN" sz="1500" dirty="0">
                <a:solidFill>
                  <a:schemeClr val="bg1"/>
                </a:solidFill>
                <a:latin typeface="Arial" panose="020B0604020202020204" pitchFamily="34" charset="0"/>
                <a:ea typeface="微软雅黑" panose="020B0503020204020204" pitchFamily="34" charset="-122"/>
                <a:sym typeface="Arial" panose="020B0604020202020204" pitchFamily="34" charset="0"/>
              </a:rPr>
              <a:t>……</a:t>
            </a:r>
          </a:p>
        </p:txBody>
      </p:sp>
      <p:sp>
        <p:nvSpPr>
          <p:cNvPr id="36" name="TextBox 19"/>
          <p:cNvSpPr txBox="1"/>
          <p:nvPr/>
        </p:nvSpPr>
        <p:spPr>
          <a:xfrm>
            <a:off x="6808970" y="3602222"/>
            <a:ext cx="4460785" cy="276871"/>
          </a:xfrm>
          <a:prstGeom prst="rect">
            <a:avLst/>
          </a:prstGeom>
          <a:noFill/>
        </p:spPr>
        <p:txBody>
          <a:bodyPr wrap="square" lIns="0" tIns="0" rIns="0" bIns="0" rtlCol="0">
            <a:spAutoFit/>
          </a:bodyPr>
          <a:lstStyle/>
          <a:p>
            <a:r>
              <a:rPr lang="zh-CN" altLang="en-US" sz="1799" b="1" dirty="0">
                <a:solidFill>
                  <a:schemeClr val="bg1"/>
                </a:solidFill>
                <a:latin typeface="Arial" panose="020B0604020202020204" pitchFamily="34" charset="0"/>
                <a:ea typeface="微软雅黑" panose="020B0503020204020204" pitchFamily="34" charset="-122"/>
                <a:sym typeface="Arial" panose="020B0604020202020204" pitchFamily="34" charset="0"/>
              </a:rPr>
              <a:t>备选场地基本情况</a:t>
            </a:r>
          </a:p>
        </p:txBody>
      </p:sp>
      <p:cxnSp>
        <p:nvCxnSpPr>
          <p:cNvPr id="41" name="直接连接符 40"/>
          <p:cNvCxnSpPr/>
          <p:nvPr/>
        </p:nvCxnSpPr>
        <p:spPr>
          <a:xfrm>
            <a:off x="6808966" y="1914131"/>
            <a:ext cx="4934774"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3" name="TextBox 106"/>
          <p:cNvSpPr txBox="1"/>
          <p:nvPr/>
        </p:nvSpPr>
        <p:spPr>
          <a:xfrm>
            <a:off x="6808969" y="4858743"/>
            <a:ext cx="4327347" cy="504690"/>
          </a:xfrm>
          <a:prstGeom prst="rect">
            <a:avLst/>
          </a:prstGeom>
          <a:noFill/>
        </p:spPr>
        <p:txBody>
          <a:bodyPr wrap="square" lIns="0" tIns="0" rIns="0" bIns="0" rtlCol="0">
            <a:spAutoFit/>
          </a:bodyPr>
          <a:lstStyle/>
          <a:p>
            <a:pPr>
              <a:lnSpc>
                <a:spcPts val="2108"/>
              </a:lnSpc>
            </a:pPr>
            <a:r>
              <a:rPr lang="zh-CN" altLang="en-US" sz="1200" dirty="0">
                <a:solidFill>
                  <a:schemeClr val="bg1"/>
                </a:solidFill>
                <a:latin typeface="Arial" panose="020B0604020202020204" pitchFamily="34" charset="0"/>
                <a:sym typeface="Arial" panose="020B0604020202020204" pitchFamily="34" charset="0"/>
              </a:rPr>
              <a:t>点击输入简要文字内容，文字内容需概括精炼，不用多余的文字修饰，言简意赅的说明分项内容</a:t>
            </a:r>
            <a:r>
              <a:rPr lang="en-US" altLang="zh-CN" sz="1200" dirty="0">
                <a:solidFill>
                  <a:schemeClr val="bg1"/>
                </a:solidFill>
                <a:latin typeface="Arial" panose="020B0604020202020204" pitchFamily="34" charset="0"/>
                <a:sym typeface="Arial" panose="020B0604020202020204" pitchFamily="34" charset="0"/>
              </a:rPr>
              <a:t>……</a:t>
            </a:r>
          </a:p>
        </p:txBody>
      </p:sp>
      <p:cxnSp>
        <p:nvCxnSpPr>
          <p:cNvPr id="44" name="直接连接符 43"/>
          <p:cNvCxnSpPr/>
          <p:nvPr/>
        </p:nvCxnSpPr>
        <p:spPr>
          <a:xfrm>
            <a:off x="6808966" y="4132602"/>
            <a:ext cx="4934774"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17"/>
          <p:cNvGrpSpPr/>
          <p:nvPr/>
        </p:nvGrpSpPr>
        <p:grpSpPr>
          <a:xfrm>
            <a:off x="6808969" y="4401982"/>
            <a:ext cx="1897960" cy="368065"/>
            <a:chOff x="6456039" y="4174226"/>
            <a:chExt cx="1800201" cy="349127"/>
          </a:xfrm>
        </p:grpSpPr>
        <p:sp>
          <p:nvSpPr>
            <p:cNvPr id="17" name="圆角矩形 16"/>
            <p:cNvSpPr/>
            <p:nvPr/>
          </p:nvSpPr>
          <p:spPr>
            <a:xfrm>
              <a:off x="6456039" y="4174226"/>
              <a:ext cx="1800201" cy="34912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106"/>
            <p:cNvSpPr txBox="1"/>
            <p:nvPr/>
          </p:nvSpPr>
          <p:spPr>
            <a:xfrm>
              <a:off x="6545587" y="4259251"/>
              <a:ext cx="1710653" cy="255448"/>
            </a:xfrm>
            <a:prstGeom prst="rect">
              <a:avLst/>
            </a:prstGeom>
            <a:noFill/>
          </p:spPr>
          <p:txBody>
            <a:bodyPr wrap="square" lIns="0" tIns="0" rIns="0" bIns="0" rtlCol="0">
              <a:spAutoFit/>
            </a:bodyPr>
            <a:lstStyle/>
            <a:p>
              <a:pPr algn="just">
                <a:lnSpc>
                  <a:spcPts val="2109"/>
                </a:lnSpc>
              </a:pPr>
              <a:r>
                <a:rPr lang="zh-CN" altLang="en-US" sz="1999"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希尔顿大酒店</a:t>
              </a:r>
              <a:endParaRPr lang="en-US" altLang="zh-CN" sz="1999"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19"/>
          <p:cNvGrpSpPr/>
          <p:nvPr/>
        </p:nvGrpSpPr>
        <p:grpSpPr>
          <a:xfrm>
            <a:off x="6808969" y="5528362"/>
            <a:ext cx="1897960" cy="368065"/>
            <a:chOff x="6456039" y="5242647"/>
            <a:chExt cx="1800201" cy="349127"/>
          </a:xfrm>
        </p:grpSpPr>
        <p:sp>
          <p:nvSpPr>
            <p:cNvPr id="45" name="圆角矩形 44"/>
            <p:cNvSpPr/>
            <p:nvPr/>
          </p:nvSpPr>
          <p:spPr>
            <a:xfrm>
              <a:off x="6456039" y="5242647"/>
              <a:ext cx="1800201" cy="34912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106"/>
            <p:cNvSpPr txBox="1"/>
            <p:nvPr/>
          </p:nvSpPr>
          <p:spPr>
            <a:xfrm>
              <a:off x="6545587" y="5327672"/>
              <a:ext cx="1710653" cy="255448"/>
            </a:xfrm>
            <a:prstGeom prst="rect">
              <a:avLst/>
            </a:prstGeom>
            <a:noFill/>
          </p:spPr>
          <p:txBody>
            <a:bodyPr wrap="square" lIns="0" tIns="0" rIns="0" bIns="0" rtlCol="0">
              <a:spAutoFit/>
            </a:bodyPr>
            <a:lstStyle/>
            <a:p>
              <a:pPr algn="just">
                <a:lnSpc>
                  <a:spcPts val="2109"/>
                </a:lnSpc>
              </a:pPr>
              <a:r>
                <a:rPr lang="zh-CN" altLang="en-US" sz="1999"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天一国际广场</a:t>
              </a:r>
              <a:endParaRPr lang="en-US" altLang="zh-CN" sz="1999"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TextBox 106"/>
          <p:cNvSpPr txBox="1"/>
          <p:nvPr/>
        </p:nvSpPr>
        <p:spPr>
          <a:xfrm>
            <a:off x="6808969" y="6065456"/>
            <a:ext cx="4327347" cy="510204"/>
          </a:xfrm>
          <a:prstGeom prst="rect">
            <a:avLst/>
          </a:prstGeom>
          <a:noFill/>
        </p:spPr>
        <p:txBody>
          <a:bodyPr wrap="square" lIns="0" tIns="0" rIns="0" bIns="0" rtlCol="0">
            <a:spAutoFit/>
          </a:bodyPr>
          <a:lstStyle/>
          <a:p>
            <a:pPr>
              <a:lnSpc>
                <a:spcPts val="2108"/>
              </a:lnSpc>
            </a:pPr>
            <a:r>
              <a:rPr lang="zh-CN" altLang="en-US" sz="1200" dirty="0">
                <a:solidFill>
                  <a:schemeClr val="bg1"/>
                </a:solidFill>
                <a:latin typeface="Arial" panose="020B0604020202020204" pitchFamily="34" charset="0"/>
                <a:sym typeface="Arial" panose="020B0604020202020204" pitchFamily="34" charset="0"/>
              </a:rPr>
              <a:t>点击输入简要文字内容，文字内容需概括精炼，不用多余的文字修饰，言简意赅的说明分项内容</a:t>
            </a:r>
            <a:r>
              <a:rPr lang="en-US" altLang="zh-CN" sz="1200" dirty="0">
                <a:solidFill>
                  <a:schemeClr val="bg1"/>
                </a:solidFill>
                <a:latin typeface="Arial" panose="020B0604020202020204" pitchFamily="34" charset="0"/>
                <a:sym typeface="Arial" panose="020B0604020202020204" pitchFamily="34" charset="0"/>
              </a:rPr>
              <a:t>……</a:t>
            </a:r>
          </a:p>
        </p:txBody>
      </p:sp>
      <p:cxnSp>
        <p:nvCxnSpPr>
          <p:cNvPr id="19" name="直接连接符 18"/>
          <p:cNvCxnSpPr/>
          <p:nvPr/>
        </p:nvCxnSpPr>
        <p:spPr>
          <a:xfrm>
            <a:off x="659581" y="636549"/>
            <a:ext cx="11844482"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0" name="TextBox 20"/>
          <p:cNvSpPr txBox="1"/>
          <p:nvPr/>
        </p:nvSpPr>
        <p:spPr>
          <a:xfrm>
            <a:off x="452711" y="113329"/>
            <a:ext cx="2592288" cy="523220"/>
          </a:xfrm>
          <a:prstGeom prst="rect">
            <a:avLst/>
          </a:prstGeom>
          <a:noFill/>
        </p:spPr>
        <p:txBody>
          <a:bodyPr wrap="square" rtlCol="0">
            <a:spAutoFit/>
          </a:bodyPr>
          <a:lstStyle/>
          <a:p>
            <a:r>
              <a:rPr lang="zh-CN" altLang="en-US" sz="2800" dirty="0">
                <a:solidFill>
                  <a:schemeClr val="tx1">
                    <a:lumMod val="85000"/>
                    <a:lumOff val="15000"/>
                  </a:schemeClr>
                </a:solidFill>
                <a:latin typeface="幼圆" panose="02010509060101010101" pitchFamily="49" charset="-122"/>
                <a:ea typeface="幼圆" panose="02010509060101010101" pitchFamily="49" charset="-122"/>
                <a:sym typeface="+mn-ea"/>
              </a:rPr>
              <a:t>目标计划管控</a:t>
            </a:r>
          </a:p>
        </p:txBody>
      </p:sp>
    </p:spTree>
    <p:extLst>
      <p:ext uri="{BB962C8B-B14F-4D97-AF65-F5344CB8AC3E}">
        <p14:creationId xmlns:p14="http://schemas.microsoft.com/office/powerpoint/2010/main" val="74228012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350" fill="hold"/>
                                        <p:tgtEl>
                                          <p:spTgt spid="10"/>
                                        </p:tgtEl>
                                        <p:attrNameLst>
                                          <p:attrName>ppt_x</p:attrName>
                                        </p:attrNameLst>
                                      </p:cBhvr>
                                      <p:tavLst>
                                        <p:tav tm="0">
                                          <p:val>
                                            <p:strVal val="0-#ppt_w/2"/>
                                          </p:val>
                                        </p:tav>
                                        <p:tav tm="100000">
                                          <p:val>
                                            <p:strVal val="#ppt_x"/>
                                          </p:val>
                                        </p:tav>
                                      </p:tavLst>
                                    </p:anim>
                                    <p:anim calcmode="lin" valueType="num">
                                      <p:cBhvr additive="base">
                                        <p:cTn id="8" dur="35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35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850"/>
                            </p:stCondLst>
                            <p:childTnLst>
                              <p:par>
                                <p:cTn id="14" presetID="22" presetClass="entr" presetSubtype="8"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left)">
                                      <p:cBhvr>
                                        <p:cTn id="16" dur="500"/>
                                        <p:tgtEl>
                                          <p:spTgt spid="30"/>
                                        </p:tgtEl>
                                      </p:cBhvr>
                                    </p:animEffect>
                                  </p:childTnLst>
                                </p:cTn>
                              </p:par>
                              <p:par>
                                <p:cTn id="17" presetID="22" presetClass="entr" presetSubtype="8"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left)">
                                      <p:cBhvr>
                                        <p:cTn id="19" dur="500"/>
                                        <p:tgtEl>
                                          <p:spTgt spid="4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childTnLst>
                          </p:cTn>
                        </p:par>
                        <p:par>
                          <p:cTn id="23" fill="hold">
                            <p:stCondLst>
                              <p:cond delay="1350"/>
                            </p:stCondLst>
                            <p:childTnLst>
                              <p:par>
                                <p:cTn id="24" presetID="22" presetClass="entr" presetSubtype="8" fill="hold" grpId="0" nodeType="after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wipe(left)">
                                      <p:cBhvr>
                                        <p:cTn id="26" dur="500"/>
                                        <p:tgtEl>
                                          <p:spTgt spid="36"/>
                                        </p:tgtEl>
                                      </p:cBhvr>
                                    </p:animEffect>
                                  </p:childTnLst>
                                </p:cTn>
                              </p:par>
                              <p:par>
                                <p:cTn id="27" presetID="22" presetClass="entr" presetSubtype="8"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wipe(left)">
                                      <p:cBhvr>
                                        <p:cTn id="29" dur="500"/>
                                        <p:tgtEl>
                                          <p:spTgt spid="44"/>
                                        </p:tgtEl>
                                      </p:cBhvr>
                                    </p:animEffect>
                                  </p:childTnLst>
                                </p:cTn>
                              </p:par>
                            </p:childTnLst>
                          </p:cTn>
                        </p:par>
                        <p:par>
                          <p:cTn id="30" fill="hold">
                            <p:stCondLst>
                              <p:cond delay="1850"/>
                            </p:stCondLst>
                            <p:childTnLst>
                              <p:par>
                                <p:cTn id="31" presetID="2" presetClass="entr" presetSubtype="2"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1+#ppt_w/2"/>
                                          </p:val>
                                        </p:tav>
                                        <p:tav tm="100000">
                                          <p:val>
                                            <p:strVal val="#ppt_x"/>
                                          </p:val>
                                        </p:tav>
                                      </p:tavLst>
                                    </p:anim>
                                    <p:anim calcmode="lin" valueType="num">
                                      <p:cBhvr additive="base">
                                        <p:cTn id="34" dur="500" fill="hold"/>
                                        <p:tgtEl>
                                          <p:spTgt spid="3"/>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300"/>
                                  </p:stCondLst>
                                  <p:childTnLst>
                                    <p:set>
                                      <p:cBhvr>
                                        <p:cTn id="36" dur="1" fill="hold">
                                          <p:stCondLst>
                                            <p:cond delay="0"/>
                                          </p:stCondLst>
                                        </p:cTn>
                                        <p:tgtEl>
                                          <p:spTgt spid="43"/>
                                        </p:tgtEl>
                                        <p:attrNameLst>
                                          <p:attrName>style.visibility</p:attrName>
                                        </p:attrNameLst>
                                      </p:cBhvr>
                                      <p:to>
                                        <p:strVal val="visible"/>
                                      </p:to>
                                    </p:set>
                                    <p:anim calcmode="lin" valueType="num">
                                      <p:cBhvr additive="base">
                                        <p:cTn id="37" dur="500" fill="hold"/>
                                        <p:tgtEl>
                                          <p:spTgt spid="43"/>
                                        </p:tgtEl>
                                        <p:attrNameLst>
                                          <p:attrName>ppt_x</p:attrName>
                                        </p:attrNameLst>
                                      </p:cBhvr>
                                      <p:tavLst>
                                        <p:tav tm="0">
                                          <p:val>
                                            <p:strVal val="1+#ppt_w/2"/>
                                          </p:val>
                                        </p:tav>
                                        <p:tav tm="100000">
                                          <p:val>
                                            <p:strVal val="#ppt_x"/>
                                          </p:val>
                                        </p:tav>
                                      </p:tavLst>
                                    </p:anim>
                                    <p:anim calcmode="lin" valueType="num">
                                      <p:cBhvr additive="base">
                                        <p:cTn id="38" dur="500" fill="hold"/>
                                        <p:tgtEl>
                                          <p:spTgt spid="43"/>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60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1+#ppt_w/2"/>
                                          </p:val>
                                        </p:tav>
                                        <p:tav tm="100000">
                                          <p:val>
                                            <p:strVal val="#ppt_x"/>
                                          </p:val>
                                        </p:tav>
                                      </p:tavLst>
                                    </p:anim>
                                    <p:anim calcmode="lin" valueType="num">
                                      <p:cBhvr additive="base">
                                        <p:cTn id="42" dur="500" fill="hold"/>
                                        <p:tgtEl>
                                          <p:spTgt spid="4"/>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900"/>
                                  </p:stCondLst>
                                  <p:childTnLst>
                                    <p:set>
                                      <p:cBhvr>
                                        <p:cTn id="44" dur="1" fill="hold">
                                          <p:stCondLst>
                                            <p:cond delay="0"/>
                                          </p:stCondLst>
                                        </p:cTn>
                                        <p:tgtEl>
                                          <p:spTgt spid="47"/>
                                        </p:tgtEl>
                                        <p:attrNameLst>
                                          <p:attrName>style.visibility</p:attrName>
                                        </p:attrNameLst>
                                      </p:cBhvr>
                                      <p:to>
                                        <p:strVal val="visible"/>
                                      </p:to>
                                    </p:set>
                                    <p:anim calcmode="lin" valueType="num">
                                      <p:cBhvr additive="base">
                                        <p:cTn id="45" dur="500" fill="hold"/>
                                        <p:tgtEl>
                                          <p:spTgt spid="47"/>
                                        </p:tgtEl>
                                        <p:attrNameLst>
                                          <p:attrName>ppt_x</p:attrName>
                                        </p:attrNameLst>
                                      </p:cBhvr>
                                      <p:tavLst>
                                        <p:tav tm="0">
                                          <p:val>
                                            <p:strVal val="1+#ppt_w/2"/>
                                          </p:val>
                                        </p:tav>
                                        <p:tav tm="100000">
                                          <p:val>
                                            <p:strVal val="#ppt_x"/>
                                          </p:val>
                                        </p:tav>
                                      </p:tavLst>
                                    </p:anim>
                                    <p:anim calcmode="lin" valueType="num">
                                      <p:cBhvr additive="base">
                                        <p:cTn id="46"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0" grpId="0" animBg="1"/>
      <p:bldP spid="30" grpId="0"/>
      <p:bldP spid="31" grpId="0"/>
      <p:bldP spid="36" grpId="0"/>
      <p:bldP spid="43" grpId="0"/>
      <p:bldP spid="4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直接连接符 30"/>
          <p:cNvCxnSpPr/>
          <p:nvPr/>
        </p:nvCxnSpPr>
        <p:spPr>
          <a:xfrm>
            <a:off x="658986" y="574994"/>
            <a:ext cx="11844482"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6" name="TextBox 20"/>
          <p:cNvSpPr txBox="1"/>
          <p:nvPr/>
        </p:nvSpPr>
        <p:spPr>
          <a:xfrm>
            <a:off x="452711" y="113329"/>
            <a:ext cx="2592288" cy="523220"/>
          </a:xfrm>
          <a:prstGeom prst="rect">
            <a:avLst/>
          </a:prstGeom>
          <a:noFill/>
        </p:spPr>
        <p:txBody>
          <a:bodyPr wrap="square" rtlCol="0">
            <a:spAutoFit/>
          </a:bodyPr>
          <a:lstStyle/>
          <a:p>
            <a:r>
              <a:rPr lang="zh-CN" altLang="en-US" sz="2800" dirty="0">
                <a:solidFill>
                  <a:schemeClr val="tx1">
                    <a:lumMod val="85000"/>
                    <a:lumOff val="15000"/>
                  </a:schemeClr>
                </a:solidFill>
                <a:latin typeface="幼圆" panose="02010509060101010101" pitchFamily="49" charset="-122"/>
                <a:ea typeface="幼圆" panose="02010509060101010101" pitchFamily="49" charset="-122"/>
                <a:sym typeface="+mn-ea"/>
              </a:rPr>
              <a:t>目标计划管控</a:t>
            </a:r>
          </a:p>
        </p:txBody>
      </p:sp>
      <p:sp>
        <p:nvSpPr>
          <p:cNvPr id="41" name="Rectangle 24">
            <a:extLst>
              <a:ext uri="{FF2B5EF4-FFF2-40B4-BE49-F238E27FC236}">
                <a16:creationId xmlns="" xmlns:a16="http://schemas.microsoft.com/office/drawing/2014/main" id="{842DF896-73D5-4A56-B69A-D22724B60C09}"/>
              </a:ext>
            </a:extLst>
          </p:cNvPr>
          <p:cNvSpPr/>
          <p:nvPr/>
        </p:nvSpPr>
        <p:spPr>
          <a:xfrm>
            <a:off x="1" y="2237543"/>
            <a:ext cx="13486158" cy="1595665"/>
          </a:xfrm>
          <a:prstGeom prst="rect">
            <a:avLst/>
          </a:prstGeom>
          <a:solidFill>
            <a:srgbClr val="004A9C"/>
          </a:solidFill>
          <a:ln w="63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lIns="94336" tIns="47168" rIns="94336" bIns="47168" anchor="ctr"/>
          <a:lstStyle/>
          <a:p>
            <a:pPr algn="ctr">
              <a:defRPr/>
            </a:pPr>
            <a:endParaRPr lang="en-US" sz="3360"/>
          </a:p>
        </p:txBody>
      </p:sp>
      <p:pic>
        <p:nvPicPr>
          <p:cNvPr id="45" name="Picture 21" descr="C:\Users\Dsgn\Desktop\iPhone_MockUp\iPhone_5C_Yellow.png">
            <a:extLst>
              <a:ext uri="{FF2B5EF4-FFF2-40B4-BE49-F238E27FC236}">
                <a16:creationId xmlns="" xmlns:a16="http://schemas.microsoft.com/office/drawing/2014/main" id="{584CD961-2B43-4081-B3A4-A198299083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3985" y="1543423"/>
            <a:ext cx="2260780" cy="472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Right Triangle 23">
            <a:extLst>
              <a:ext uri="{FF2B5EF4-FFF2-40B4-BE49-F238E27FC236}">
                <a16:creationId xmlns="" xmlns:a16="http://schemas.microsoft.com/office/drawing/2014/main" id="{9016DA91-7481-498C-A008-2065E2C1C6EB}"/>
              </a:ext>
            </a:extLst>
          </p:cNvPr>
          <p:cNvSpPr/>
          <p:nvPr/>
        </p:nvSpPr>
        <p:spPr>
          <a:xfrm rot="10800000">
            <a:off x="2237811" y="2239179"/>
            <a:ext cx="944999" cy="2098698"/>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4336" tIns="47168" rIns="94336" bIns="47168"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820"/>
          </a:p>
        </p:txBody>
      </p:sp>
      <p:sp>
        <p:nvSpPr>
          <p:cNvPr id="47" name="TextBox 25">
            <a:extLst>
              <a:ext uri="{FF2B5EF4-FFF2-40B4-BE49-F238E27FC236}">
                <a16:creationId xmlns="" xmlns:a16="http://schemas.microsoft.com/office/drawing/2014/main" id="{1233C232-3A98-4793-A6B1-B38699D89CA4}"/>
              </a:ext>
            </a:extLst>
          </p:cNvPr>
          <p:cNvSpPr txBox="1">
            <a:spLocks noChangeArrowheads="1"/>
          </p:cNvSpPr>
          <p:nvPr/>
        </p:nvSpPr>
        <p:spPr bwMode="auto">
          <a:xfrm>
            <a:off x="3809529" y="2658917"/>
            <a:ext cx="3204160" cy="547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336" tIns="47168" rIns="94336" bIns="47168">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2940" b="1">
                <a:solidFill>
                  <a:schemeClr val="bg1"/>
                </a:solidFill>
                <a:latin typeface="微软雅黑" pitchFamily="34" charset="-122"/>
                <a:ea typeface="微软雅黑" pitchFamily="34" charset="-122"/>
              </a:rPr>
              <a:t>这里输入标题文字</a:t>
            </a:r>
          </a:p>
        </p:txBody>
      </p:sp>
      <p:sp>
        <p:nvSpPr>
          <p:cNvPr id="48" name="Rectangle 26">
            <a:extLst>
              <a:ext uri="{FF2B5EF4-FFF2-40B4-BE49-F238E27FC236}">
                <a16:creationId xmlns="" xmlns:a16="http://schemas.microsoft.com/office/drawing/2014/main" id="{0CD79E2F-9A7A-420B-ACD9-A48828931FB5}"/>
              </a:ext>
            </a:extLst>
          </p:cNvPr>
          <p:cNvSpPr/>
          <p:nvPr/>
        </p:nvSpPr>
        <p:spPr>
          <a:xfrm>
            <a:off x="3809529" y="3173385"/>
            <a:ext cx="7057961" cy="353790"/>
          </a:xfrm>
          <a:prstGeom prst="rect">
            <a:avLst/>
          </a:prstGeom>
        </p:spPr>
        <p:txBody>
          <a:bodyPr lIns="94336" tIns="47168" rIns="94336" bIns="47168">
            <a:spAutoFit/>
          </a:bodyPr>
          <a:lstStyle/>
          <a:p>
            <a:pPr algn="just">
              <a:defRPr/>
            </a:pPr>
            <a:r>
              <a:rPr lang="zh-CN" altLang="en-US" sz="1680" dirty="0">
                <a:solidFill>
                  <a:schemeClr val="bg1">
                    <a:lumMod val="95000"/>
                  </a:schemeClr>
                </a:solidFill>
                <a:latin typeface="微软雅黑" panose="020B0503020204020204" pitchFamily="34" charset="-122"/>
                <a:ea typeface="微软雅黑" panose="020B0503020204020204" pitchFamily="34" charset="-122"/>
              </a:rPr>
              <a:t>这里输入标题文字这里输入标题文字这里输入标题文字这里输入标题文字</a:t>
            </a:r>
          </a:p>
        </p:txBody>
      </p:sp>
      <p:sp>
        <p:nvSpPr>
          <p:cNvPr id="49" name="矩形 11">
            <a:extLst>
              <a:ext uri="{FF2B5EF4-FFF2-40B4-BE49-F238E27FC236}">
                <a16:creationId xmlns="" xmlns:a16="http://schemas.microsoft.com/office/drawing/2014/main" id="{BFB8B68A-8F37-4839-A4B8-60F483B3E1DC}"/>
              </a:ext>
            </a:extLst>
          </p:cNvPr>
          <p:cNvSpPr>
            <a:spLocks noChangeArrowheads="1"/>
          </p:cNvSpPr>
          <p:nvPr/>
        </p:nvSpPr>
        <p:spPr bwMode="auto">
          <a:xfrm>
            <a:off x="4380465" y="4305213"/>
            <a:ext cx="1443749" cy="1456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336" tIns="47168" rIns="94336" bIns="47168"/>
          <a:lstStyle/>
          <a:p>
            <a:pPr eaLnBrk="1" hangingPunct="1"/>
            <a:endParaRPr lang="zh-CN" altLang="en-US" sz="3158"/>
          </a:p>
        </p:txBody>
      </p:sp>
      <p:sp>
        <p:nvSpPr>
          <p:cNvPr id="50" name="椭圆 49">
            <a:extLst>
              <a:ext uri="{FF2B5EF4-FFF2-40B4-BE49-F238E27FC236}">
                <a16:creationId xmlns="" xmlns:a16="http://schemas.microsoft.com/office/drawing/2014/main" id="{AF92D088-EDD5-493E-8882-CFD81C60D585}"/>
              </a:ext>
            </a:extLst>
          </p:cNvPr>
          <p:cNvSpPr/>
          <p:nvPr/>
        </p:nvSpPr>
        <p:spPr>
          <a:xfrm>
            <a:off x="4380638" y="4457103"/>
            <a:ext cx="1443756" cy="1438226"/>
          </a:xfrm>
          <a:prstGeom prst="ellipse">
            <a:avLst/>
          </a:prstGeom>
          <a:blipFill>
            <a:blip r:embed="rId4" cstate="print">
              <a:extLst/>
            </a:blip>
            <a:srcRect/>
            <a:stretch>
              <a:fillRect l="-38000" r="-38000"/>
            </a:stretch>
          </a:blipFill>
          <a:ln w="57150">
            <a:solidFill>
              <a:srgbClr val="004A9C"/>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51" name="矩形 13">
            <a:extLst>
              <a:ext uri="{FF2B5EF4-FFF2-40B4-BE49-F238E27FC236}">
                <a16:creationId xmlns="" xmlns:a16="http://schemas.microsoft.com/office/drawing/2014/main" id="{6AA622BA-C3B5-4902-9E08-743ABD9AA0BF}"/>
              </a:ext>
            </a:extLst>
          </p:cNvPr>
          <p:cNvSpPr>
            <a:spLocks noChangeArrowheads="1"/>
          </p:cNvSpPr>
          <p:nvPr/>
        </p:nvSpPr>
        <p:spPr bwMode="auto">
          <a:xfrm>
            <a:off x="6191714" y="4305213"/>
            <a:ext cx="1445389" cy="1456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336" tIns="47168" rIns="94336" bIns="47168"/>
          <a:lstStyle/>
          <a:p>
            <a:pPr eaLnBrk="1" hangingPunct="1"/>
            <a:endParaRPr lang="zh-CN" altLang="en-US" sz="3158"/>
          </a:p>
        </p:txBody>
      </p:sp>
      <p:sp>
        <p:nvSpPr>
          <p:cNvPr id="52" name="椭圆 51">
            <a:extLst>
              <a:ext uri="{FF2B5EF4-FFF2-40B4-BE49-F238E27FC236}">
                <a16:creationId xmlns="" xmlns:a16="http://schemas.microsoft.com/office/drawing/2014/main" id="{10580731-A9D7-4F1C-A80F-32FB01398A3C}"/>
              </a:ext>
            </a:extLst>
          </p:cNvPr>
          <p:cNvSpPr/>
          <p:nvPr/>
        </p:nvSpPr>
        <p:spPr>
          <a:xfrm>
            <a:off x="6192920" y="4457103"/>
            <a:ext cx="1443756" cy="1438226"/>
          </a:xfrm>
          <a:prstGeom prst="ellipse">
            <a:avLst/>
          </a:prstGeom>
          <a:blipFill>
            <a:blip r:embed="rId5" cstate="print">
              <a:extLst/>
            </a:blip>
            <a:srcRect/>
            <a:stretch>
              <a:fillRect l="-20000" r="-20000"/>
            </a:stretch>
          </a:blipFill>
          <a:ln w="76200">
            <a:solidFill>
              <a:srgbClr val="004A9C"/>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53" name="矩形 15">
            <a:extLst>
              <a:ext uri="{FF2B5EF4-FFF2-40B4-BE49-F238E27FC236}">
                <a16:creationId xmlns="" xmlns:a16="http://schemas.microsoft.com/office/drawing/2014/main" id="{749227F7-6B40-4E2A-A6E1-EB28E7B427F4}"/>
              </a:ext>
            </a:extLst>
          </p:cNvPr>
          <p:cNvSpPr>
            <a:spLocks noChangeArrowheads="1"/>
          </p:cNvSpPr>
          <p:nvPr/>
        </p:nvSpPr>
        <p:spPr bwMode="auto">
          <a:xfrm>
            <a:off x="8004603" y="4305213"/>
            <a:ext cx="1443749" cy="1456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336" tIns="47168" rIns="94336" bIns="47168"/>
          <a:lstStyle/>
          <a:p>
            <a:pPr eaLnBrk="1" hangingPunct="1"/>
            <a:endParaRPr lang="zh-CN" altLang="en-US" sz="3158"/>
          </a:p>
        </p:txBody>
      </p:sp>
      <p:sp>
        <p:nvSpPr>
          <p:cNvPr id="54" name="椭圆 53">
            <a:extLst>
              <a:ext uri="{FF2B5EF4-FFF2-40B4-BE49-F238E27FC236}">
                <a16:creationId xmlns="" xmlns:a16="http://schemas.microsoft.com/office/drawing/2014/main" id="{C0A2D056-A0A9-48B0-BCA6-E5908F23E87D}"/>
              </a:ext>
            </a:extLst>
          </p:cNvPr>
          <p:cNvSpPr/>
          <p:nvPr/>
        </p:nvSpPr>
        <p:spPr>
          <a:xfrm>
            <a:off x="8005202" y="4457103"/>
            <a:ext cx="1443756" cy="1438226"/>
          </a:xfrm>
          <a:prstGeom prst="ellipse">
            <a:avLst/>
          </a:prstGeom>
          <a:blipFill>
            <a:blip r:embed="rId6" cstate="print">
              <a:extLst/>
            </a:blip>
            <a:srcRect/>
            <a:stretch>
              <a:fillRect l="-25000" r="-25000"/>
            </a:stretch>
          </a:blipFill>
          <a:ln w="76200">
            <a:solidFill>
              <a:srgbClr val="004A9C"/>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55" name="矩形 17">
            <a:extLst>
              <a:ext uri="{FF2B5EF4-FFF2-40B4-BE49-F238E27FC236}">
                <a16:creationId xmlns="" xmlns:a16="http://schemas.microsoft.com/office/drawing/2014/main" id="{161DC286-20B8-4775-AD4F-15CE6491E995}"/>
              </a:ext>
            </a:extLst>
          </p:cNvPr>
          <p:cNvSpPr>
            <a:spLocks noChangeArrowheads="1"/>
          </p:cNvSpPr>
          <p:nvPr/>
        </p:nvSpPr>
        <p:spPr bwMode="auto">
          <a:xfrm>
            <a:off x="9815852" y="4305213"/>
            <a:ext cx="1445389" cy="1456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336" tIns="47168" rIns="94336" bIns="47168"/>
          <a:lstStyle/>
          <a:p>
            <a:pPr eaLnBrk="1" hangingPunct="1"/>
            <a:endParaRPr lang="zh-CN" altLang="en-US" sz="3158"/>
          </a:p>
        </p:txBody>
      </p:sp>
      <p:sp>
        <p:nvSpPr>
          <p:cNvPr id="56" name="椭圆 55">
            <a:extLst>
              <a:ext uri="{FF2B5EF4-FFF2-40B4-BE49-F238E27FC236}">
                <a16:creationId xmlns="" xmlns:a16="http://schemas.microsoft.com/office/drawing/2014/main" id="{1C541D98-9E63-49F1-B0C0-6BBBD8F750FB}"/>
              </a:ext>
            </a:extLst>
          </p:cNvPr>
          <p:cNvSpPr/>
          <p:nvPr/>
        </p:nvSpPr>
        <p:spPr>
          <a:xfrm>
            <a:off x="9817483" y="4457103"/>
            <a:ext cx="1443756" cy="1438226"/>
          </a:xfrm>
          <a:prstGeom prst="ellipse">
            <a:avLst/>
          </a:prstGeom>
          <a:blipFill>
            <a:blip r:embed="rId7" cstate="print">
              <a:extLst/>
            </a:blip>
            <a:srcRect/>
            <a:stretch>
              <a:fillRect l="-25000" r="-25000"/>
            </a:stretch>
          </a:blipFill>
          <a:ln w="76200">
            <a:solidFill>
              <a:srgbClr val="004A9C"/>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pic>
        <p:nvPicPr>
          <p:cNvPr id="57" name="图片 19">
            <a:extLst>
              <a:ext uri="{FF2B5EF4-FFF2-40B4-BE49-F238E27FC236}">
                <a16:creationId xmlns="" xmlns:a16="http://schemas.microsoft.com/office/drawing/2014/main" id="{78A62B59-ACD2-4BCF-B8B8-D1F941FAC0D3}"/>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91172" y="2237545"/>
            <a:ext cx="1908045" cy="3362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9284898"/>
      </p:ext>
    </p:extLst>
  </p:cSld>
  <p:clrMapOvr>
    <a:masterClrMapping/>
  </p:clrMapOvr>
  <p:transition spd="slow" advTm="0">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353" y="0"/>
            <a:ext cx="5060870" cy="4325115"/>
          </a:xfrm>
          <a:prstGeom prst="rect">
            <a:avLst/>
          </a:prstGeom>
          <a:blipFill dpi="0" rotWithShape="1">
            <a:blip r:embed="rId3">
              <a:extLst>
                <a:ext uri="{28A0092B-C50C-407E-A947-70E740481C1C}">
                  <a14:useLocalDpi xmlns:a14="http://schemas.microsoft.com/office/drawing/2010/main" val="0"/>
                </a:ext>
              </a:extLst>
            </a:blip>
            <a:srcRect/>
            <a:stretch>
              <a:fillRect l="-20563" t="-41254" r="-3053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053111" y="1721380"/>
            <a:ext cx="8805286" cy="4775265"/>
          </a:xfrm>
          <a:prstGeom prst="rect">
            <a:avLst/>
          </a:prstGeom>
          <a:solidFill>
            <a:srgbClr val="004A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700224" y="944123"/>
            <a:ext cx="2227625" cy="222762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E60012"/>
                </a:solidFill>
              </a:rPr>
              <a:t>LOGO</a:t>
            </a:r>
            <a:endParaRPr lang="zh-CN" altLang="en-US" sz="3600" dirty="0">
              <a:solidFill>
                <a:srgbClr val="E60012"/>
              </a:solidFill>
            </a:endParaRPr>
          </a:p>
        </p:txBody>
      </p:sp>
      <p:sp>
        <p:nvSpPr>
          <p:cNvPr id="27" name="文本框 26"/>
          <p:cNvSpPr txBox="1"/>
          <p:nvPr/>
        </p:nvSpPr>
        <p:spPr>
          <a:xfrm>
            <a:off x="7654092" y="2706582"/>
            <a:ext cx="2177330" cy="1845120"/>
          </a:xfrm>
          <a:prstGeom prst="rect">
            <a:avLst/>
          </a:prstGeom>
          <a:noFill/>
        </p:spPr>
        <p:txBody>
          <a:bodyPr wrap="square" rtlCol="0">
            <a:spAutoFit/>
          </a:bodyPr>
          <a:lstStyle/>
          <a:p>
            <a:pPr algn="ctr"/>
            <a:r>
              <a:rPr lang="en-US" altLang="zh-CN" sz="5695" dirty="0">
                <a:solidFill>
                  <a:schemeClr val="bg1"/>
                </a:solidFill>
                <a:latin typeface="苹方 常规" panose="020B0300000000000000" pitchFamily="34" charset="-122"/>
                <a:ea typeface="苹方 常规" panose="020B0300000000000000" pitchFamily="34" charset="-122"/>
                <a:cs typeface="+mn-ea"/>
                <a:sym typeface="+mn-lt"/>
              </a:rPr>
              <a:t>PART</a:t>
            </a:r>
          </a:p>
          <a:p>
            <a:pPr algn="ctr"/>
            <a:r>
              <a:rPr lang="en-US" altLang="zh-CN" sz="5695" dirty="0">
                <a:solidFill>
                  <a:schemeClr val="bg1"/>
                </a:solidFill>
                <a:latin typeface="苹方 常规" panose="020B0300000000000000" pitchFamily="34" charset="-122"/>
                <a:ea typeface="苹方 常规" panose="020B0300000000000000" pitchFamily="34" charset="-122"/>
                <a:cs typeface="+mn-ea"/>
                <a:sym typeface="+mn-lt"/>
              </a:rPr>
              <a:t>04</a:t>
            </a:r>
          </a:p>
        </p:txBody>
      </p:sp>
      <p:sp>
        <p:nvSpPr>
          <p:cNvPr id="40" name="矩形 39"/>
          <p:cNvSpPr/>
          <p:nvPr/>
        </p:nvSpPr>
        <p:spPr>
          <a:xfrm>
            <a:off x="6645399" y="5242461"/>
            <a:ext cx="3877985" cy="830997"/>
          </a:xfrm>
          <a:prstGeom prst="rect">
            <a:avLst/>
          </a:prstGeom>
        </p:spPr>
        <p:txBody>
          <a:bodyPr wrap="none">
            <a:spAutoFit/>
          </a:bodyPr>
          <a:lstStyle/>
          <a:p>
            <a:r>
              <a:rPr lang="zh-CN" altLang="en-US" sz="4800" dirty="0">
                <a:solidFill>
                  <a:schemeClr val="bg1"/>
                </a:solidFill>
                <a:latin typeface="幼圆" panose="02010509060101010101" pitchFamily="49" charset="-122"/>
                <a:ea typeface="幼圆" panose="02010509060101010101" pitchFamily="49" charset="-122"/>
                <a:sym typeface="+mn-ea"/>
              </a:rPr>
              <a:t>目标总结考核</a:t>
            </a:r>
          </a:p>
        </p:txBody>
      </p:sp>
      <p:sp>
        <p:nvSpPr>
          <p:cNvPr id="41" name="矩形 40"/>
          <p:cNvSpPr/>
          <p:nvPr/>
        </p:nvSpPr>
        <p:spPr bwMode="auto">
          <a:xfrm>
            <a:off x="7558996" y="2326201"/>
            <a:ext cx="2345687" cy="2439777"/>
          </a:xfrm>
          <a:prstGeom prst="rect">
            <a:avLst/>
          </a:prstGeom>
          <a:noFill/>
          <a:ln w="38100" cap="flat" cmpd="sng" algn="ctr">
            <a:solidFill>
              <a:schemeClr val="bg1"/>
            </a:solidFill>
            <a:prstDash val="solid"/>
            <a:round/>
            <a:headEnd type="none" w="med" len="med"/>
            <a:tailEnd type="none" w="med" len="med"/>
          </a:ln>
          <a:effectLst>
            <a:glow rad="88900">
              <a:schemeClr val="accent4">
                <a:satMod val="175000"/>
                <a:alpha val="8000"/>
              </a:schemeClr>
            </a:glow>
          </a:effectLst>
          <a:extLst/>
        </p:spPr>
        <p:txBody>
          <a:bodyPr vert="horz" wrap="square" lIns="96435" tIns="48218" rIns="96435" bIns="48218" numCol="1" rtlCol="0" anchor="t" anchorCtr="0" compatLnSpc="1">
            <a:prstTxWarp prst="textNoShape">
              <a:avLst/>
            </a:prstTxWarp>
          </a:bodyPr>
          <a:lstStyle/>
          <a:p>
            <a:pPr defTabSz="964326" eaLnBrk="0" hangingPunct="0"/>
            <a:endParaRPr lang="zh-CN" altLang="en-US" sz="1898">
              <a:latin typeface="Arial" panose="020B0604020202020204" pitchFamily="34" charset="0"/>
            </a:endParaRPr>
          </a:p>
        </p:txBody>
      </p:sp>
    </p:spTree>
    <p:extLst>
      <p:ext uri="{BB962C8B-B14F-4D97-AF65-F5344CB8AC3E}">
        <p14:creationId xmlns:p14="http://schemas.microsoft.com/office/powerpoint/2010/main" val="72840519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inVertical)">
                                      <p:cBhvr>
                                        <p:cTn id="11" dur="500"/>
                                        <p:tgtEl>
                                          <p:spTgt spid="1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500" fill="hold"/>
                                        <p:tgtEl>
                                          <p:spTgt spid="18"/>
                                        </p:tgtEl>
                                        <p:attrNameLst>
                                          <p:attrName>ppt_w</p:attrName>
                                        </p:attrNameLst>
                                      </p:cBhvr>
                                      <p:tavLst>
                                        <p:tav tm="0">
                                          <p:val>
                                            <p:fltVal val="0"/>
                                          </p:val>
                                        </p:tav>
                                        <p:tav tm="100000">
                                          <p:val>
                                            <p:strVal val="#ppt_w"/>
                                          </p:val>
                                        </p:tav>
                                      </p:tavLst>
                                    </p:anim>
                                    <p:anim calcmode="lin" valueType="num">
                                      <p:cBhvr>
                                        <p:cTn id="16" dur="500" fill="hold"/>
                                        <p:tgtEl>
                                          <p:spTgt spid="18"/>
                                        </p:tgtEl>
                                        <p:attrNameLst>
                                          <p:attrName>ppt_h</p:attrName>
                                        </p:attrNameLst>
                                      </p:cBhvr>
                                      <p:tavLst>
                                        <p:tav tm="0">
                                          <p:val>
                                            <p:fltVal val="0"/>
                                          </p:val>
                                        </p:tav>
                                        <p:tav tm="100000">
                                          <p:val>
                                            <p:strVal val="#ppt_h"/>
                                          </p:val>
                                        </p:tav>
                                      </p:tavLst>
                                    </p:anim>
                                    <p:animEffect transition="in" filter="fade">
                                      <p:cBhvr>
                                        <p:cTn id="17" dur="500"/>
                                        <p:tgtEl>
                                          <p:spTgt spid="18"/>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p:cTn id="21" dur="500" fill="hold"/>
                                        <p:tgtEl>
                                          <p:spTgt spid="41"/>
                                        </p:tgtEl>
                                        <p:attrNameLst>
                                          <p:attrName>ppt_w</p:attrName>
                                        </p:attrNameLst>
                                      </p:cBhvr>
                                      <p:tavLst>
                                        <p:tav tm="0">
                                          <p:val>
                                            <p:fltVal val="0"/>
                                          </p:val>
                                        </p:tav>
                                        <p:tav tm="100000">
                                          <p:val>
                                            <p:strVal val="#ppt_w"/>
                                          </p:val>
                                        </p:tav>
                                      </p:tavLst>
                                    </p:anim>
                                    <p:anim calcmode="lin" valueType="num">
                                      <p:cBhvr>
                                        <p:cTn id="22" dur="500" fill="hold"/>
                                        <p:tgtEl>
                                          <p:spTgt spid="41"/>
                                        </p:tgtEl>
                                        <p:attrNameLst>
                                          <p:attrName>ppt_h</p:attrName>
                                        </p:attrNameLst>
                                      </p:cBhvr>
                                      <p:tavLst>
                                        <p:tav tm="0">
                                          <p:val>
                                            <p:fltVal val="0"/>
                                          </p:val>
                                        </p:tav>
                                        <p:tav tm="100000">
                                          <p:val>
                                            <p:strVal val="#ppt_h"/>
                                          </p:val>
                                        </p:tav>
                                      </p:tavLst>
                                    </p:anim>
                                    <p:animEffect transition="in" filter="fade">
                                      <p:cBhvr>
                                        <p:cTn id="23" dur="500"/>
                                        <p:tgtEl>
                                          <p:spTgt spid="41"/>
                                        </p:tgtEl>
                                      </p:cBhvr>
                                    </p:animEffect>
                                  </p:childTnLst>
                                </p:cTn>
                              </p:par>
                              <p:par>
                                <p:cTn id="24" presetID="41" presetClass="entr" presetSubtype="0" fill="hold" grpId="0" nodeType="withEffect">
                                  <p:stCondLst>
                                    <p:cond delay="0"/>
                                  </p:stCondLst>
                                  <p:iterate type="lt">
                                    <p:tmPct val="10000"/>
                                  </p:iterate>
                                  <p:childTnLst>
                                    <p:set>
                                      <p:cBhvr>
                                        <p:cTn id="25" dur="1" fill="hold">
                                          <p:stCondLst>
                                            <p:cond delay="0"/>
                                          </p:stCondLst>
                                        </p:cTn>
                                        <p:tgtEl>
                                          <p:spTgt spid="27"/>
                                        </p:tgtEl>
                                        <p:attrNameLst>
                                          <p:attrName>style.visibility</p:attrName>
                                        </p:attrNameLst>
                                      </p:cBhvr>
                                      <p:to>
                                        <p:strVal val="visible"/>
                                      </p:to>
                                    </p:set>
                                    <p:anim calcmode="lin" valueType="num">
                                      <p:cBhvr>
                                        <p:cTn id="26" dur="7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7" dur="700" fill="hold"/>
                                        <p:tgtEl>
                                          <p:spTgt spid="27"/>
                                        </p:tgtEl>
                                        <p:attrNameLst>
                                          <p:attrName>ppt_y</p:attrName>
                                        </p:attrNameLst>
                                      </p:cBhvr>
                                      <p:tavLst>
                                        <p:tav tm="0">
                                          <p:val>
                                            <p:strVal val="#ppt_y"/>
                                          </p:val>
                                        </p:tav>
                                        <p:tav tm="100000">
                                          <p:val>
                                            <p:strVal val="#ppt_y"/>
                                          </p:val>
                                        </p:tav>
                                      </p:tavLst>
                                    </p:anim>
                                    <p:anim calcmode="lin" valueType="num">
                                      <p:cBhvr>
                                        <p:cTn id="28" dur="7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9" dur="7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30" dur="700" tmFilter="0,0; .5, 1; 1, 1"/>
                                        <p:tgtEl>
                                          <p:spTgt spid="27"/>
                                        </p:tgtEl>
                                      </p:cBhvr>
                                    </p:animEffect>
                                  </p:childTnLst>
                                </p:cTn>
                              </p:par>
                              <p:par>
                                <p:cTn id="31" presetID="10" presetClass="entr" presetSubtype="0" fill="hold" grpId="0" nodeType="withEffect">
                                  <p:stCondLst>
                                    <p:cond delay="60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8" grpId="0" animBg="1"/>
      <p:bldP spid="27" grpId="0"/>
      <p:bldP spid="40" grpId="0"/>
      <p:bldP spid="4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3" name="直接连接符 52"/>
          <p:cNvCxnSpPr/>
          <p:nvPr/>
        </p:nvCxnSpPr>
        <p:spPr>
          <a:xfrm>
            <a:off x="682704" y="636549"/>
            <a:ext cx="11844482"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54" name="TextBox 20"/>
          <p:cNvSpPr txBox="1"/>
          <p:nvPr/>
        </p:nvSpPr>
        <p:spPr>
          <a:xfrm>
            <a:off x="452711" y="113329"/>
            <a:ext cx="2592288" cy="523220"/>
          </a:xfrm>
          <a:prstGeom prst="rect">
            <a:avLst/>
          </a:prstGeom>
          <a:noFill/>
        </p:spPr>
        <p:txBody>
          <a:bodyPr wrap="square" rtlCol="0">
            <a:spAutoFit/>
          </a:bodyPr>
          <a:lstStyle/>
          <a:p>
            <a:r>
              <a:rPr lang="zh-CN" altLang="en-US" sz="2800" dirty="0">
                <a:solidFill>
                  <a:schemeClr val="tx1">
                    <a:lumMod val="85000"/>
                    <a:lumOff val="15000"/>
                  </a:schemeClr>
                </a:solidFill>
                <a:latin typeface="幼圆" panose="02010509060101010101" pitchFamily="49" charset="-122"/>
                <a:ea typeface="幼圆" panose="02010509060101010101" pitchFamily="49" charset="-122"/>
                <a:sym typeface="+mn-ea"/>
              </a:rPr>
              <a:t>目标总结考核</a:t>
            </a:r>
          </a:p>
        </p:txBody>
      </p:sp>
      <p:sp>
        <p:nvSpPr>
          <p:cNvPr id="55" name="空心弧 54">
            <a:extLst>
              <a:ext uri="{FF2B5EF4-FFF2-40B4-BE49-F238E27FC236}">
                <a16:creationId xmlns="" xmlns:a16="http://schemas.microsoft.com/office/drawing/2014/main" id="{7ECD1CDD-303B-41F8-81EF-616365D2B981}"/>
              </a:ext>
            </a:extLst>
          </p:cNvPr>
          <p:cNvSpPr/>
          <p:nvPr/>
        </p:nvSpPr>
        <p:spPr>
          <a:xfrm>
            <a:off x="825710" y="1966052"/>
            <a:ext cx="2218702" cy="2208703"/>
          </a:xfrm>
          <a:prstGeom prst="blockArc">
            <a:avLst>
              <a:gd name="adj1" fmla="val 13517990"/>
              <a:gd name="adj2" fmla="val 10691500"/>
              <a:gd name="adj3" fmla="val 6227"/>
            </a:avLst>
          </a:prstGeom>
          <a:solidFill>
            <a:srgbClr val="004A9C"/>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94336" tIns="47168" rIns="94336" bIns="47168" rtlCol="0" anchor="ctr"/>
          <a:lstStyle/>
          <a:p>
            <a:pPr algn="ctr"/>
            <a:endParaRPr lang="zh-CN" altLang="en-US" sz="3158">
              <a:solidFill>
                <a:schemeClr val="tx1">
                  <a:lumMod val="75000"/>
                  <a:lumOff val="25000"/>
                </a:schemeClr>
              </a:solidFill>
              <a:latin typeface="Segoe UI Light" panose="020B0502040204020203" pitchFamily="34" charset="0"/>
              <a:cs typeface="Segoe UI Light" panose="020B0502040204020203" pitchFamily="34" charset="0"/>
            </a:endParaRPr>
          </a:p>
        </p:txBody>
      </p:sp>
      <p:sp>
        <p:nvSpPr>
          <p:cNvPr id="56" name="矩形 55">
            <a:extLst>
              <a:ext uri="{FF2B5EF4-FFF2-40B4-BE49-F238E27FC236}">
                <a16:creationId xmlns="" xmlns:a16="http://schemas.microsoft.com/office/drawing/2014/main" id="{227396C7-7037-4D30-AA10-41490AE4A63D}"/>
              </a:ext>
            </a:extLst>
          </p:cNvPr>
          <p:cNvSpPr/>
          <p:nvPr/>
        </p:nvSpPr>
        <p:spPr>
          <a:xfrm>
            <a:off x="1368519" y="2645812"/>
            <a:ext cx="1133080" cy="849182"/>
          </a:xfrm>
          <a:prstGeom prst="rect">
            <a:avLst/>
          </a:prstGeom>
        </p:spPr>
        <p:txBody>
          <a:bodyPr wrap="none" lIns="94336" tIns="47168" rIns="94336" bIns="47168" anchor="ctr">
            <a:spAutoFit/>
          </a:bodyPr>
          <a:lstStyle/>
          <a:p>
            <a:pPr lvl="0" algn="ctr"/>
            <a:r>
              <a:rPr lang="en-US" altLang="zh-CN" sz="4899" dirty="0">
                <a:solidFill>
                  <a:schemeClr val="tx1">
                    <a:lumMod val="75000"/>
                    <a:lumOff val="25000"/>
                  </a:schemeClr>
                </a:solidFill>
                <a:latin typeface="Segoe UI Light" panose="020B0502040204020203" pitchFamily="34" charset="0"/>
                <a:cs typeface="Segoe UI Light" panose="020B0502040204020203" pitchFamily="34" charset="0"/>
              </a:rPr>
              <a:t>82</a:t>
            </a:r>
            <a:r>
              <a:rPr lang="en-US" altLang="zh-CN" sz="2940" dirty="0">
                <a:solidFill>
                  <a:schemeClr val="tx1">
                    <a:lumMod val="75000"/>
                    <a:lumOff val="25000"/>
                  </a:schemeClr>
                </a:solidFill>
                <a:latin typeface="Segoe UI Light" panose="020B0502040204020203" pitchFamily="34" charset="0"/>
                <a:cs typeface="Segoe UI Light" panose="020B0502040204020203" pitchFamily="34" charset="0"/>
              </a:rPr>
              <a:t>%</a:t>
            </a:r>
          </a:p>
        </p:txBody>
      </p:sp>
      <p:sp>
        <p:nvSpPr>
          <p:cNvPr id="57" name="矩形 56">
            <a:extLst>
              <a:ext uri="{FF2B5EF4-FFF2-40B4-BE49-F238E27FC236}">
                <a16:creationId xmlns="" xmlns:a16="http://schemas.microsoft.com/office/drawing/2014/main" id="{FE52AFE8-702D-4AB5-AC42-E37E631AB878}"/>
              </a:ext>
            </a:extLst>
          </p:cNvPr>
          <p:cNvSpPr/>
          <p:nvPr/>
        </p:nvSpPr>
        <p:spPr>
          <a:xfrm>
            <a:off x="707701" y="5023759"/>
            <a:ext cx="2454718" cy="831997"/>
          </a:xfrm>
          <a:prstGeom prst="rect">
            <a:avLst/>
          </a:prstGeom>
        </p:spPr>
        <p:txBody>
          <a:bodyPr wrap="square" lIns="94336" tIns="47168" rIns="94336" bIns="47168">
            <a:spAutoFit/>
          </a:bodyPr>
          <a:lstStyle/>
          <a:p>
            <a:pPr algn="ctr">
              <a:lnSpc>
                <a:spcPct val="114000"/>
              </a:lnSpc>
            </a:pPr>
            <a:r>
              <a:rPr lang="zh-CN" altLang="en-US" sz="1400" dirty="0">
                <a:solidFill>
                  <a:schemeClr val="tx1">
                    <a:lumMod val="75000"/>
                    <a:lumOff val="25000"/>
                  </a:schemeClr>
                </a:solidFill>
                <a:latin typeface="Segoe UI Light" panose="020B0502040204020203" pitchFamily="34" charset="0"/>
                <a:cs typeface="Segoe UI Light" panose="020B0502040204020203" pitchFamily="34" charset="0"/>
              </a:rPr>
              <a:t>单击添加文本内容单击添加文本内容单击添加文本内容单击添加文本内容</a:t>
            </a:r>
            <a:endParaRPr lang="en-US" altLang="zh-CN" sz="1400" dirty="0">
              <a:solidFill>
                <a:schemeClr val="tx1">
                  <a:lumMod val="75000"/>
                  <a:lumOff val="25000"/>
                </a:schemeClr>
              </a:solidFill>
              <a:latin typeface="Segoe UI Light" panose="020B0502040204020203" pitchFamily="34" charset="0"/>
              <a:cs typeface="Segoe UI Light" panose="020B0502040204020203" pitchFamily="34" charset="0"/>
            </a:endParaRPr>
          </a:p>
        </p:txBody>
      </p:sp>
      <p:sp>
        <p:nvSpPr>
          <p:cNvPr id="58" name="矩形 57">
            <a:extLst>
              <a:ext uri="{FF2B5EF4-FFF2-40B4-BE49-F238E27FC236}">
                <a16:creationId xmlns="" xmlns:a16="http://schemas.microsoft.com/office/drawing/2014/main" id="{D2FC44AE-5E32-4947-8EF6-3ED0E6811561}"/>
              </a:ext>
            </a:extLst>
          </p:cNvPr>
          <p:cNvSpPr/>
          <p:nvPr/>
        </p:nvSpPr>
        <p:spPr>
          <a:xfrm>
            <a:off x="478053" y="4614364"/>
            <a:ext cx="2914016" cy="581224"/>
          </a:xfrm>
          <a:prstGeom prst="rect">
            <a:avLst/>
          </a:prstGeom>
        </p:spPr>
        <p:txBody>
          <a:bodyPr wrap="none" lIns="94336" tIns="47168" rIns="94336" bIns="47168">
            <a:spAutoFit/>
          </a:bodyPr>
          <a:lstStyle/>
          <a:p>
            <a:pPr algn="ctr"/>
            <a:r>
              <a:rPr lang="en-US" altLang="zh-CN" sz="3158"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a:t>
            </a:r>
            <a:r>
              <a:rPr lang="zh-CN" altLang="en-US" sz="3158"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单击添加标题</a:t>
            </a:r>
            <a:endParaRPr lang="en-US" altLang="zh-CN" sz="3158"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endParaRPr>
          </a:p>
        </p:txBody>
      </p:sp>
      <p:sp>
        <p:nvSpPr>
          <p:cNvPr id="59" name="空心弧 58">
            <a:extLst>
              <a:ext uri="{FF2B5EF4-FFF2-40B4-BE49-F238E27FC236}">
                <a16:creationId xmlns="" xmlns:a16="http://schemas.microsoft.com/office/drawing/2014/main" id="{46277CC3-411F-44BA-ABE1-0F7631B190DA}"/>
              </a:ext>
            </a:extLst>
          </p:cNvPr>
          <p:cNvSpPr/>
          <p:nvPr/>
        </p:nvSpPr>
        <p:spPr>
          <a:xfrm>
            <a:off x="3735668" y="1966052"/>
            <a:ext cx="2218702" cy="2208703"/>
          </a:xfrm>
          <a:prstGeom prst="blockArc">
            <a:avLst>
              <a:gd name="adj1" fmla="val 15650879"/>
              <a:gd name="adj2" fmla="val 10691500"/>
              <a:gd name="adj3" fmla="val 6227"/>
            </a:avLst>
          </a:prstGeom>
          <a:solidFill>
            <a:srgbClr val="E60012"/>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94336" tIns="47168" rIns="94336" bIns="47168" rtlCol="0" anchor="ctr"/>
          <a:lstStyle/>
          <a:p>
            <a:pPr algn="ctr"/>
            <a:endParaRPr lang="zh-CN" altLang="en-US" sz="3158">
              <a:solidFill>
                <a:schemeClr val="tx1">
                  <a:lumMod val="75000"/>
                  <a:lumOff val="25000"/>
                </a:schemeClr>
              </a:solidFill>
              <a:latin typeface="Segoe UI Light" panose="020B0502040204020203" pitchFamily="34" charset="0"/>
              <a:cs typeface="Segoe UI Light" panose="020B0502040204020203" pitchFamily="34" charset="0"/>
            </a:endParaRPr>
          </a:p>
        </p:txBody>
      </p:sp>
      <p:sp>
        <p:nvSpPr>
          <p:cNvPr id="60" name="矩形 59">
            <a:extLst>
              <a:ext uri="{FF2B5EF4-FFF2-40B4-BE49-F238E27FC236}">
                <a16:creationId xmlns="" xmlns:a16="http://schemas.microsoft.com/office/drawing/2014/main" id="{4E9986A1-060D-48C9-9DAE-BE34102D6B54}"/>
              </a:ext>
            </a:extLst>
          </p:cNvPr>
          <p:cNvSpPr/>
          <p:nvPr/>
        </p:nvSpPr>
        <p:spPr>
          <a:xfrm>
            <a:off x="4283286" y="2645812"/>
            <a:ext cx="1123462" cy="849182"/>
          </a:xfrm>
          <a:prstGeom prst="rect">
            <a:avLst/>
          </a:prstGeom>
        </p:spPr>
        <p:txBody>
          <a:bodyPr wrap="none" lIns="94336" tIns="47168" rIns="94336" bIns="47168" anchor="ctr">
            <a:spAutoFit/>
          </a:bodyPr>
          <a:lstStyle/>
          <a:p>
            <a:pPr lvl="0" algn="ctr"/>
            <a:r>
              <a:rPr lang="en-US" altLang="zh-CN" sz="4899" dirty="0">
                <a:solidFill>
                  <a:schemeClr val="tx1">
                    <a:lumMod val="75000"/>
                    <a:lumOff val="25000"/>
                  </a:schemeClr>
                </a:solidFill>
                <a:latin typeface="Segoe UI Light" panose="020B0502040204020203" pitchFamily="34" charset="0"/>
                <a:cs typeface="Segoe UI Light" panose="020B0502040204020203" pitchFamily="34" charset="0"/>
              </a:rPr>
              <a:t>76</a:t>
            </a:r>
            <a:r>
              <a:rPr lang="en-US" altLang="zh-CN" sz="2940" dirty="0">
                <a:solidFill>
                  <a:schemeClr val="tx1">
                    <a:lumMod val="75000"/>
                    <a:lumOff val="25000"/>
                  </a:schemeClr>
                </a:solidFill>
                <a:latin typeface="Segoe UI Light" panose="020B0502040204020203" pitchFamily="34" charset="0"/>
                <a:cs typeface="Segoe UI Light" panose="020B0502040204020203" pitchFamily="34" charset="0"/>
              </a:rPr>
              <a:t>%</a:t>
            </a:r>
          </a:p>
        </p:txBody>
      </p:sp>
      <p:sp>
        <p:nvSpPr>
          <p:cNvPr id="61" name="矩形 60">
            <a:extLst>
              <a:ext uri="{FF2B5EF4-FFF2-40B4-BE49-F238E27FC236}">
                <a16:creationId xmlns="" xmlns:a16="http://schemas.microsoft.com/office/drawing/2014/main" id="{C6E81F75-DC64-461E-BF62-B95F2001090E}"/>
              </a:ext>
            </a:extLst>
          </p:cNvPr>
          <p:cNvSpPr/>
          <p:nvPr/>
        </p:nvSpPr>
        <p:spPr>
          <a:xfrm>
            <a:off x="3617658" y="5023759"/>
            <a:ext cx="2454718" cy="831997"/>
          </a:xfrm>
          <a:prstGeom prst="rect">
            <a:avLst/>
          </a:prstGeom>
        </p:spPr>
        <p:txBody>
          <a:bodyPr wrap="square" lIns="94336" tIns="47168" rIns="94336" bIns="47168">
            <a:spAutoFit/>
          </a:bodyPr>
          <a:lstStyle/>
          <a:p>
            <a:pPr algn="ctr">
              <a:lnSpc>
                <a:spcPct val="114000"/>
              </a:lnSpc>
            </a:pPr>
            <a:r>
              <a:rPr lang="zh-CN" altLang="en-US" sz="1400" dirty="0">
                <a:solidFill>
                  <a:schemeClr val="tx1">
                    <a:lumMod val="75000"/>
                    <a:lumOff val="25000"/>
                  </a:schemeClr>
                </a:solidFill>
                <a:latin typeface="Segoe UI Light" panose="020B0502040204020203" pitchFamily="34" charset="0"/>
                <a:cs typeface="Segoe UI Light" panose="020B0502040204020203" pitchFamily="34" charset="0"/>
              </a:rPr>
              <a:t>单击添加文本内容单击添加文本内容单击添加文本内容单击添加文本内容</a:t>
            </a:r>
            <a:endParaRPr lang="en-US" altLang="zh-CN" sz="1400" dirty="0">
              <a:solidFill>
                <a:schemeClr val="tx1">
                  <a:lumMod val="75000"/>
                  <a:lumOff val="25000"/>
                </a:schemeClr>
              </a:solidFill>
              <a:latin typeface="Segoe UI Light" panose="020B0502040204020203" pitchFamily="34" charset="0"/>
              <a:cs typeface="Segoe UI Light" panose="020B0502040204020203" pitchFamily="34" charset="0"/>
            </a:endParaRPr>
          </a:p>
        </p:txBody>
      </p:sp>
      <p:sp>
        <p:nvSpPr>
          <p:cNvPr id="62" name="矩形 61">
            <a:extLst>
              <a:ext uri="{FF2B5EF4-FFF2-40B4-BE49-F238E27FC236}">
                <a16:creationId xmlns="" xmlns:a16="http://schemas.microsoft.com/office/drawing/2014/main" id="{6D6B26B2-7CB0-4C10-AB46-59EEAA8D5DBD}"/>
              </a:ext>
            </a:extLst>
          </p:cNvPr>
          <p:cNvSpPr/>
          <p:nvPr/>
        </p:nvSpPr>
        <p:spPr>
          <a:xfrm>
            <a:off x="3533079" y="4614364"/>
            <a:ext cx="2623873" cy="581224"/>
          </a:xfrm>
          <a:prstGeom prst="rect">
            <a:avLst/>
          </a:prstGeom>
        </p:spPr>
        <p:txBody>
          <a:bodyPr wrap="none" lIns="94336" tIns="47168" rIns="94336" bIns="47168">
            <a:spAutoFit/>
          </a:bodyPr>
          <a:lstStyle/>
          <a:p>
            <a:pPr algn="ctr"/>
            <a:r>
              <a:rPr lang="zh-CN" altLang="en-US" sz="3158"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单击添加标题</a:t>
            </a:r>
            <a:endParaRPr lang="en-US" altLang="zh-CN" sz="3158"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endParaRPr>
          </a:p>
        </p:txBody>
      </p:sp>
      <p:sp>
        <p:nvSpPr>
          <p:cNvPr id="63" name="空心弧 62">
            <a:extLst>
              <a:ext uri="{FF2B5EF4-FFF2-40B4-BE49-F238E27FC236}">
                <a16:creationId xmlns="" xmlns:a16="http://schemas.microsoft.com/office/drawing/2014/main" id="{1D2E40A8-ED44-455C-B08A-9CCCF05D6819}"/>
              </a:ext>
            </a:extLst>
          </p:cNvPr>
          <p:cNvSpPr/>
          <p:nvPr/>
        </p:nvSpPr>
        <p:spPr>
          <a:xfrm>
            <a:off x="6645625" y="1966052"/>
            <a:ext cx="2218702" cy="2208703"/>
          </a:xfrm>
          <a:prstGeom prst="blockArc">
            <a:avLst>
              <a:gd name="adj1" fmla="val 11922043"/>
              <a:gd name="adj2" fmla="val 10691500"/>
              <a:gd name="adj3" fmla="val 6227"/>
            </a:avLst>
          </a:prstGeom>
          <a:solidFill>
            <a:srgbClr val="004A9C"/>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94336" tIns="47168" rIns="94336" bIns="47168" rtlCol="0" anchor="ctr"/>
          <a:lstStyle/>
          <a:p>
            <a:pPr algn="ctr"/>
            <a:endParaRPr lang="zh-CN" altLang="en-US" sz="3158">
              <a:solidFill>
                <a:schemeClr val="tx1">
                  <a:lumMod val="75000"/>
                  <a:lumOff val="25000"/>
                </a:schemeClr>
              </a:solidFill>
              <a:latin typeface="Segoe UI Light" panose="020B0502040204020203" pitchFamily="34" charset="0"/>
              <a:cs typeface="Segoe UI Light" panose="020B0502040204020203" pitchFamily="34" charset="0"/>
            </a:endParaRPr>
          </a:p>
        </p:txBody>
      </p:sp>
      <p:sp>
        <p:nvSpPr>
          <p:cNvPr id="64" name="矩形 63">
            <a:extLst>
              <a:ext uri="{FF2B5EF4-FFF2-40B4-BE49-F238E27FC236}">
                <a16:creationId xmlns="" xmlns:a16="http://schemas.microsoft.com/office/drawing/2014/main" id="{F35A5EF8-73A0-4DF5-A8AF-CC4FCF259AD5}"/>
              </a:ext>
            </a:extLst>
          </p:cNvPr>
          <p:cNvSpPr/>
          <p:nvPr/>
        </p:nvSpPr>
        <p:spPr>
          <a:xfrm>
            <a:off x="7188434" y="2645812"/>
            <a:ext cx="1133080" cy="849182"/>
          </a:xfrm>
          <a:prstGeom prst="rect">
            <a:avLst/>
          </a:prstGeom>
        </p:spPr>
        <p:txBody>
          <a:bodyPr wrap="none" lIns="94336" tIns="47168" rIns="94336" bIns="47168" anchor="ctr">
            <a:spAutoFit/>
          </a:bodyPr>
          <a:lstStyle/>
          <a:p>
            <a:pPr lvl="0" algn="ctr"/>
            <a:r>
              <a:rPr lang="en-US" altLang="zh-CN" sz="4899" dirty="0">
                <a:solidFill>
                  <a:schemeClr val="tx1">
                    <a:lumMod val="75000"/>
                    <a:lumOff val="25000"/>
                  </a:schemeClr>
                </a:solidFill>
                <a:latin typeface="Segoe UI Light" panose="020B0502040204020203" pitchFamily="34" charset="0"/>
                <a:cs typeface="Segoe UI Light" panose="020B0502040204020203" pitchFamily="34" charset="0"/>
              </a:rPr>
              <a:t>92</a:t>
            </a:r>
            <a:r>
              <a:rPr lang="en-US" altLang="zh-CN" sz="2940" dirty="0">
                <a:solidFill>
                  <a:schemeClr val="tx1">
                    <a:lumMod val="75000"/>
                    <a:lumOff val="25000"/>
                  </a:schemeClr>
                </a:solidFill>
                <a:latin typeface="Segoe UI Light" panose="020B0502040204020203" pitchFamily="34" charset="0"/>
                <a:cs typeface="Segoe UI Light" panose="020B0502040204020203" pitchFamily="34" charset="0"/>
              </a:rPr>
              <a:t>%</a:t>
            </a:r>
          </a:p>
        </p:txBody>
      </p:sp>
      <p:sp>
        <p:nvSpPr>
          <p:cNvPr id="65" name="矩形 64">
            <a:extLst>
              <a:ext uri="{FF2B5EF4-FFF2-40B4-BE49-F238E27FC236}">
                <a16:creationId xmlns="" xmlns:a16="http://schemas.microsoft.com/office/drawing/2014/main" id="{60ACA1EF-5EAC-4D5E-885E-32B39AD6CEA7}"/>
              </a:ext>
            </a:extLst>
          </p:cNvPr>
          <p:cNvSpPr/>
          <p:nvPr/>
        </p:nvSpPr>
        <p:spPr>
          <a:xfrm>
            <a:off x="6527616" y="5023759"/>
            <a:ext cx="2454718" cy="831997"/>
          </a:xfrm>
          <a:prstGeom prst="rect">
            <a:avLst/>
          </a:prstGeom>
        </p:spPr>
        <p:txBody>
          <a:bodyPr wrap="square" lIns="94336" tIns="47168" rIns="94336" bIns="47168">
            <a:spAutoFit/>
          </a:bodyPr>
          <a:lstStyle/>
          <a:p>
            <a:pPr algn="ctr">
              <a:lnSpc>
                <a:spcPct val="114000"/>
              </a:lnSpc>
            </a:pPr>
            <a:r>
              <a:rPr lang="zh-CN" altLang="en-US" sz="1400" dirty="0">
                <a:solidFill>
                  <a:schemeClr val="tx1">
                    <a:lumMod val="75000"/>
                    <a:lumOff val="25000"/>
                  </a:schemeClr>
                </a:solidFill>
                <a:latin typeface="Segoe UI Light" panose="020B0502040204020203" pitchFamily="34" charset="0"/>
                <a:cs typeface="Segoe UI Light" panose="020B0502040204020203" pitchFamily="34" charset="0"/>
              </a:rPr>
              <a:t>单击添加文本内容单击添加文本内容单击添加文本内容单击添加文本内容</a:t>
            </a:r>
            <a:endParaRPr lang="en-US" altLang="zh-CN" sz="1400" dirty="0">
              <a:solidFill>
                <a:schemeClr val="tx1">
                  <a:lumMod val="75000"/>
                  <a:lumOff val="25000"/>
                </a:schemeClr>
              </a:solidFill>
              <a:latin typeface="Segoe UI Light" panose="020B0502040204020203" pitchFamily="34" charset="0"/>
              <a:cs typeface="Segoe UI Light" panose="020B0502040204020203" pitchFamily="34" charset="0"/>
            </a:endParaRPr>
          </a:p>
        </p:txBody>
      </p:sp>
      <p:sp>
        <p:nvSpPr>
          <p:cNvPr id="66" name="矩形 65">
            <a:extLst>
              <a:ext uri="{FF2B5EF4-FFF2-40B4-BE49-F238E27FC236}">
                <a16:creationId xmlns="" xmlns:a16="http://schemas.microsoft.com/office/drawing/2014/main" id="{BA0B43C0-5269-4468-B052-516EBC3D1D25}"/>
              </a:ext>
            </a:extLst>
          </p:cNvPr>
          <p:cNvSpPr/>
          <p:nvPr/>
        </p:nvSpPr>
        <p:spPr>
          <a:xfrm>
            <a:off x="6297966" y="4614364"/>
            <a:ext cx="2914016" cy="581224"/>
          </a:xfrm>
          <a:prstGeom prst="rect">
            <a:avLst/>
          </a:prstGeom>
        </p:spPr>
        <p:txBody>
          <a:bodyPr wrap="none" lIns="94336" tIns="47168" rIns="94336" bIns="47168">
            <a:spAutoFit/>
          </a:bodyPr>
          <a:lstStyle/>
          <a:p>
            <a:pPr algn="ctr"/>
            <a:r>
              <a:rPr lang="en-US" altLang="zh-CN" sz="3158"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a:t>
            </a:r>
            <a:r>
              <a:rPr lang="zh-CN" altLang="en-US" sz="3158"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单击添加标题</a:t>
            </a:r>
            <a:endParaRPr lang="en-US" altLang="zh-CN" sz="3158"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endParaRPr>
          </a:p>
        </p:txBody>
      </p:sp>
      <p:sp>
        <p:nvSpPr>
          <p:cNvPr id="67" name="空心弧 66">
            <a:extLst>
              <a:ext uri="{FF2B5EF4-FFF2-40B4-BE49-F238E27FC236}">
                <a16:creationId xmlns="" xmlns:a16="http://schemas.microsoft.com/office/drawing/2014/main" id="{37C06C32-4A21-4A79-AEF3-19466CC85FD9}"/>
              </a:ext>
            </a:extLst>
          </p:cNvPr>
          <p:cNvSpPr/>
          <p:nvPr/>
        </p:nvSpPr>
        <p:spPr>
          <a:xfrm>
            <a:off x="9555583" y="1966052"/>
            <a:ext cx="2218702" cy="2208703"/>
          </a:xfrm>
          <a:prstGeom prst="blockArc">
            <a:avLst>
              <a:gd name="adj1" fmla="val 19498456"/>
              <a:gd name="adj2" fmla="val 10691500"/>
              <a:gd name="adj3" fmla="val 6227"/>
            </a:avLst>
          </a:prstGeom>
          <a:solidFill>
            <a:srgbClr val="E60012"/>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94336" tIns="47168" rIns="94336" bIns="47168" rtlCol="0" anchor="ctr"/>
          <a:lstStyle/>
          <a:p>
            <a:pPr algn="ctr"/>
            <a:endParaRPr lang="zh-CN" altLang="en-US" sz="3158">
              <a:solidFill>
                <a:schemeClr val="tx1">
                  <a:lumMod val="75000"/>
                  <a:lumOff val="25000"/>
                </a:schemeClr>
              </a:solidFill>
              <a:latin typeface="Segoe UI Light" panose="020B0502040204020203" pitchFamily="34" charset="0"/>
              <a:cs typeface="Segoe UI Light" panose="020B0502040204020203" pitchFamily="34" charset="0"/>
            </a:endParaRPr>
          </a:p>
        </p:txBody>
      </p:sp>
      <p:sp>
        <p:nvSpPr>
          <p:cNvPr id="68" name="矩形 67">
            <a:extLst>
              <a:ext uri="{FF2B5EF4-FFF2-40B4-BE49-F238E27FC236}">
                <a16:creationId xmlns="" xmlns:a16="http://schemas.microsoft.com/office/drawing/2014/main" id="{653A1975-CE15-4B8A-A1E1-F43024A55EBB}"/>
              </a:ext>
            </a:extLst>
          </p:cNvPr>
          <p:cNvSpPr/>
          <p:nvPr/>
        </p:nvSpPr>
        <p:spPr>
          <a:xfrm>
            <a:off x="10093584" y="2645812"/>
            <a:ext cx="1142698" cy="849182"/>
          </a:xfrm>
          <a:prstGeom prst="rect">
            <a:avLst/>
          </a:prstGeom>
        </p:spPr>
        <p:txBody>
          <a:bodyPr wrap="none" lIns="94336" tIns="47168" rIns="94336" bIns="47168" anchor="ctr">
            <a:spAutoFit/>
          </a:bodyPr>
          <a:lstStyle/>
          <a:p>
            <a:pPr lvl="0" algn="ctr"/>
            <a:r>
              <a:rPr lang="en-US" altLang="zh-CN" sz="4899" dirty="0">
                <a:solidFill>
                  <a:schemeClr val="tx1">
                    <a:lumMod val="75000"/>
                    <a:lumOff val="25000"/>
                  </a:schemeClr>
                </a:solidFill>
                <a:latin typeface="Segoe UI Light" panose="020B0502040204020203" pitchFamily="34" charset="0"/>
                <a:cs typeface="Segoe UI Light" panose="020B0502040204020203" pitchFamily="34" charset="0"/>
              </a:rPr>
              <a:t>54</a:t>
            </a:r>
            <a:r>
              <a:rPr lang="en-US" altLang="zh-CN" sz="2940" dirty="0">
                <a:solidFill>
                  <a:schemeClr val="tx1">
                    <a:lumMod val="75000"/>
                    <a:lumOff val="25000"/>
                  </a:schemeClr>
                </a:solidFill>
                <a:latin typeface="Segoe UI Light" panose="020B0502040204020203" pitchFamily="34" charset="0"/>
                <a:cs typeface="Segoe UI Light" panose="020B0502040204020203" pitchFamily="34" charset="0"/>
              </a:rPr>
              <a:t>%</a:t>
            </a:r>
          </a:p>
        </p:txBody>
      </p:sp>
      <p:sp>
        <p:nvSpPr>
          <p:cNvPr id="69" name="矩形 68">
            <a:extLst>
              <a:ext uri="{FF2B5EF4-FFF2-40B4-BE49-F238E27FC236}">
                <a16:creationId xmlns="" xmlns:a16="http://schemas.microsoft.com/office/drawing/2014/main" id="{FC8F12A3-740A-412B-BADD-F032E9B928DE}"/>
              </a:ext>
            </a:extLst>
          </p:cNvPr>
          <p:cNvSpPr/>
          <p:nvPr/>
        </p:nvSpPr>
        <p:spPr>
          <a:xfrm>
            <a:off x="9437573" y="5023759"/>
            <a:ext cx="2454718" cy="831997"/>
          </a:xfrm>
          <a:prstGeom prst="rect">
            <a:avLst/>
          </a:prstGeom>
        </p:spPr>
        <p:txBody>
          <a:bodyPr wrap="square" lIns="94336" tIns="47168" rIns="94336" bIns="47168">
            <a:spAutoFit/>
          </a:bodyPr>
          <a:lstStyle/>
          <a:p>
            <a:pPr algn="ctr">
              <a:lnSpc>
                <a:spcPct val="114000"/>
              </a:lnSpc>
            </a:pPr>
            <a:r>
              <a:rPr lang="zh-CN" altLang="en-US" sz="1400" dirty="0">
                <a:latin typeface="Segoe UI Light" panose="020B0502040204020203" pitchFamily="34" charset="0"/>
                <a:cs typeface="Segoe UI Light" panose="020B0502040204020203" pitchFamily="34" charset="0"/>
              </a:rPr>
              <a:t>单击添加文本内容单击添加文本内容单击添加文本内容单击添加文本内容</a:t>
            </a:r>
            <a:endParaRPr lang="en-US" altLang="zh-CN" sz="1400" dirty="0">
              <a:latin typeface="Segoe UI Light" panose="020B0502040204020203" pitchFamily="34" charset="0"/>
              <a:cs typeface="Segoe UI Light" panose="020B0502040204020203" pitchFamily="34" charset="0"/>
            </a:endParaRPr>
          </a:p>
        </p:txBody>
      </p:sp>
      <p:sp>
        <p:nvSpPr>
          <p:cNvPr id="70" name="矩形 69">
            <a:extLst>
              <a:ext uri="{FF2B5EF4-FFF2-40B4-BE49-F238E27FC236}">
                <a16:creationId xmlns="" xmlns:a16="http://schemas.microsoft.com/office/drawing/2014/main" id="{51FFA0F5-4EA7-4C04-8A99-2ABAF1684FF4}"/>
              </a:ext>
            </a:extLst>
          </p:cNvPr>
          <p:cNvSpPr/>
          <p:nvPr/>
        </p:nvSpPr>
        <p:spPr>
          <a:xfrm>
            <a:off x="9207925" y="4614364"/>
            <a:ext cx="2914016" cy="581224"/>
          </a:xfrm>
          <a:prstGeom prst="rect">
            <a:avLst/>
          </a:prstGeom>
        </p:spPr>
        <p:txBody>
          <a:bodyPr wrap="none" lIns="94336" tIns="47168" rIns="94336" bIns="47168">
            <a:spAutoFit/>
          </a:bodyPr>
          <a:lstStyle/>
          <a:p>
            <a:pPr algn="ctr"/>
            <a:r>
              <a:rPr lang="en-US" altLang="zh-CN" sz="3158"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a:t>
            </a:r>
            <a:r>
              <a:rPr lang="zh-CN" altLang="en-US" sz="3158"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rPr>
              <a:t>单击添加标题</a:t>
            </a:r>
            <a:endParaRPr lang="en-US" altLang="zh-CN" sz="3158" dirty="0">
              <a:solidFill>
                <a:schemeClr val="tx1">
                  <a:lumMod val="75000"/>
                  <a:lumOff val="25000"/>
                </a:schemeClr>
              </a:solidFill>
              <a:latin typeface="Segoe UI Black" panose="020B0A02040204020203" pitchFamily="34" charset="0"/>
              <a:ea typeface="Segoe UI Black" panose="020B0A02040204020203" pitchFamily="34" charset="0"/>
              <a:cs typeface="Segoe UI Black" panose="020B0A02040204020203" pitchFamily="34" charset="0"/>
            </a:endParaRPr>
          </a:p>
        </p:txBody>
      </p:sp>
    </p:spTree>
    <p:extLst>
      <p:ext uri="{BB962C8B-B14F-4D97-AF65-F5344CB8AC3E}">
        <p14:creationId xmlns:p14="http://schemas.microsoft.com/office/powerpoint/2010/main" val="1043365765"/>
      </p:ext>
    </p:extLst>
  </p:cSld>
  <p:clrMapOvr>
    <a:masterClrMapping/>
  </p:clrMapOvr>
  <p:transition spd="slow" advTm="0">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直接连接符 25"/>
          <p:cNvCxnSpPr/>
          <p:nvPr/>
        </p:nvCxnSpPr>
        <p:spPr>
          <a:xfrm>
            <a:off x="622466" y="689029"/>
            <a:ext cx="11844482"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TextBox 20"/>
          <p:cNvSpPr txBox="1"/>
          <p:nvPr/>
        </p:nvSpPr>
        <p:spPr>
          <a:xfrm>
            <a:off x="452711" y="113329"/>
            <a:ext cx="2592288" cy="523220"/>
          </a:xfrm>
          <a:prstGeom prst="rect">
            <a:avLst/>
          </a:prstGeom>
          <a:noFill/>
        </p:spPr>
        <p:txBody>
          <a:bodyPr wrap="square" rtlCol="0">
            <a:spAutoFit/>
          </a:bodyPr>
          <a:lstStyle/>
          <a:p>
            <a:r>
              <a:rPr lang="zh-CN" altLang="en-US" sz="2800" dirty="0">
                <a:solidFill>
                  <a:schemeClr val="tx1">
                    <a:lumMod val="85000"/>
                    <a:lumOff val="15000"/>
                  </a:schemeClr>
                </a:solidFill>
                <a:latin typeface="幼圆" panose="02010509060101010101" pitchFamily="49" charset="-122"/>
                <a:ea typeface="幼圆" panose="02010509060101010101" pitchFamily="49" charset="-122"/>
                <a:sym typeface="+mn-ea"/>
              </a:rPr>
              <a:t>目标总结考核</a:t>
            </a:r>
          </a:p>
        </p:txBody>
      </p:sp>
      <p:sp>
        <p:nvSpPr>
          <p:cNvPr id="28" name="Rectangle 24">
            <a:extLst>
              <a:ext uri="{FF2B5EF4-FFF2-40B4-BE49-F238E27FC236}">
                <a16:creationId xmlns="" xmlns:a16="http://schemas.microsoft.com/office/drawing/2014/main" id="{FA133146-5C04-462D-AF20-0A3085DF5ED3}"/>
              </a:ext>
            </a:extLst>
          </p:cNvPr>
          <p:cNvSpPr/>
          <p:nvPr/>
        </p:nvSpPr>
        <p:spPr>
          <a:xfrm>
            <a:off x="1" y="1711645"/>
            <a:ext cx="12599988" cy="2985542"/>
          </a:xfrm>
          <a:prstGeom prst="rect">
            <a:avLst/>
          </a:prstGeom>
          <a:solidFill>
            <a:srgbClr val="004A9C"/>
          </a:solidFill>
          <a:ln>
            <a:noFill/>
          </a:ln>
        </p:spPr>
        <p:style>
          <a:lnRef idx="2">
            <a:schemeClr val="accent1">
              <a:shade val="50000"/>
            </a:schemeClr>
          </a:lnRef>
          <a:fillRef idx="1">
            <a:schemeClr val="accent1"/>
          </a:fillRef>
          <a:effectRef idx="0">
            <a:schemeClr val="accent1"/>
          </a:effectRef>
          <a:fontRef idx="minor">
            <a:schemeClr val="lt1"/>
          </a:fontRef>
        </p:style>
        <p:txBody>
          <a:bodyPr lIns="94336" tIns="47168" rIns="94336" bIns="47168" anchor="ctr"/>
          <a:lstStyle/>
          <a:p>
            <a:pPr algn="ctr">
              <a:defRPr/>
            </a:pPr>
            <a:endParaRPr lang="en-US" sz="3158"/>
          </a:p>
        </p:txBody>
      </p:sp>
      <p:pic>
        <p:nvPicPr>
          <p:cNvPr id="29" name="Picture 21">
            <a:extLst>
              <a:ext uri="{FF2B5EF4-FFF2-40B4-BE49-F238E27FC236}">
                <a16:creationId xmlns="" xmlns:a16="http://schemas.microsoft.com/office/drawing/2014/main" id="{05AB5FE7-397E-4D34-A099-F6F4DF24AD8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6247" y="2141184"/>
            <a:ext cx="7203978" cy="4123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矩形 34">
            <a:extLst>
              <a:ext uri="{FF2B5EF4-FFF2-40B4-BE49-F238E27FC236}">
                <a16:creationId xmlns="" xmlns:a16="http://schemas.microsoft.com/office/drawing/2014/main" id="{07992EFC-916C-423E-AF32-44BF1D7CE684}"/>
              </a:ext>
            </a:extLst>
          </p:cNvPr>
          <p:cNvSpPr/>
          <p:nvPr/>
        </p:nvSpPr>
        <p:spPr>
          <a:xfrm>
            <a:off x="5590303" y="2423939"/>
            <a:ext cx="5301065" cy="3337381"/>
          </a:xfrm>
          <a:prstGeom prst="rect">
            <a:avLst/>
          </a:prstGeom>
          <a:blipFill>
            <a:blip r:embed="rId4" cstate="print">
              <a:extLst/>
            </a:blip>
            <a:srcRect/>
            <a:stretch>
              <a:fillRect t="-5000" b="-5000"/>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6" name="Right Triangle 23">
            <a:extLst>
              <a:ext uri="{FF2B5EF4-FFF2-40B4-BE49-F238E27FC236}">
                <a16:creationId xmlns="" xmlns:a16="http://schemas.microsoft.com/office/drawing/2014/main" id="{0181B412-D5D1-4CF5-81FD-0FC2CACA2276}"/>
              </a:ext>
            </a:extLst>
          </p:cNvPr>
          <p:cNvSpPr/>
          <p:nvPr/>
        </p:nvSpPr>
        <p:spPr>
          <a:xfrm rot="10800000">
            <a:off x="8979134" y="2430265"/>
            <a:ext cx="1909686" cy="2967577"/>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4336" tIns="47168" rIns="94336" bIns="47168"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820"/>
          </a:p>
        </p:txBody>
      </p:sp>
      <p:sp>
        <p:nvSpPr>
          <p:cNvPr id="53" name="TextBox 25">
            <a:extLst>
              <a:ext uri="{FF2B5EF4-FFF2-40B4-BE49-F238E27FC236}">
                <a16:creationId xmlns="" xmlns:a16="http://schemas.microsoft.com/office/drawing/2014/main" id="{B16DF1F8-3BBD-454B-AFD7-A4F53C9C4D76}"/>
              </a:ext>
            </a:extLst>
          </p:cNvPr>
          <p:cNvSpPr txBox="1">
            <a:spLocks noChangeArrowheads="1"/>
          </p:cNvSpPr>
          <p:nvPr/>
        </p:nvSpPr>
        <p:spPr bwMode="auto">
          <a:xfrm>
            <a:off x="866252" y="4775582"/>
            <a:ext cx="1908934" cy="353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336" tIns="47168" rIns="94336" bIns="47168">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80" b="1" dirty="0">
                <a:solidFill>
                  <a:schemeClr val="accent2"/>
                </a:solidFill>
                <a:latin typeface="微软雅黑" pitchFamily="34" charset="-122"/>
                <a:ea typeface="微软雅黑" pitchFamily="34" charset="-122"/>
              </a:rPr>
              <a:t>这里输入标题文字</a:t>
            </a:r>
          </a:p>
        </p:txBody>
      </p:sp>
      <p:sp>
        <p:nvSpPr>
          <p:cNvPr id="54" name="Rectangle 26">
            <a:extLst>
              <a:ext uri="{FF2B5EF4-FFF2-40B4-BE49-F238E27FC236}">
                <a16:creationId xmlns="" xmlns:a16="http://schemas.microsoft.com/office/drawing/2014/main" id="{341E32DD-3CD9-4979-9CDB-1F0FB7A93A7D}"/>
              </a:ext>
            </a:extLst>
          </p:cNvPr>
          <p:cNvSpPr/>
          <p:nvPr/>
        </p:nvSpPr>
        <p:spPr>
          <a:xfrm>
            <a:off x="866251" y="5045065"/>
            <a:ext cx="3563434" cy="1646451"/>
          </a:xfrm>
          <a:prstGeom prst="rect">
            <a:avLst/>
          </a:prstGeom>
        </p:spPr>
        <p:txBody>
          <a:bodyPr lIns="94336" tIns="47168" rIns="94336" bIns="47168">
            <a:spAutoFit/>
          </a:bodyPr>
          <a:lstStyle/>
          <a:p>
            <a:pPr algn="just">
              <a:lnSpc>
                <a:spcPct val="150000"/>
              </a:lnSpc>
              <a:defRPr/>
            </a:pPr>
            <a:r>
              <a:rPr lang="zh-CN" altLang="en-US" sz="168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a:t>
            </a:r>
            <a:r>
              <a:rPr lang="zh-CN" altLang="en-US" sz="1680" b="1" kern="1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这里输入标题文字这里输入标题文字</a:t>
            </a:r>
            <a:r>
              <a:rPr lang="zh-CN" altLang="en-US" sz="168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a:t>
            </a:r>
            <a:r>
              <a:rPr lang="zh-CN" altLang="en-US" sz="1680" b="1" kern="1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这里输入标题文字这里输入标</a:t>
            </a:r>
            <a:r>
              <a:rPr lang="zh-CN" altLang="en-US" sz="1680" dirty="0">
                <a:solidFill>
                  <a:schemeClr val="tx1">
                    <a:lumMod val="50000"/>
                    <a:lumOff val="50000"/>
                  </a:schemeClr>
                </a:solidFill>
                <a:latin typeface="微软雅黑" panose="020B0503020204020204" pitchFamily="34" charset="-122"/>
                <a:ea typeface="微软雅黑" panose="020B0503020204020204" pitchFamily="34" charset="-122"/>
              </a:rPr>
              <a:t>题</a:t>
            </a:r>
            <a:endParaRPr lang="zh-CN" altLang="zh-CN" sz="1680" b="1" kern="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27">
            <a:extLst>
              <a:ext uri="{FF2B5EF4-FFF2-40B4-BE49-F238E27FC236}">
                <a16:creationId xmlns="" xmlns:a16="http://schemas.microsoft.com/office/drawing/2014/main" id="{17E4030C-E3A8-4BFA-9F3F-AF24AA8D410F}"/>
              </a:ext>
            </a:extLst>
          </p:cNvPr>
          <p:cNvSpPr txBox="1"/>
          <p:nvPr/>
        </p:nvSpPr>
        <p:spPr>
          <a:xfrm>
            <a:off x="1113402" y="2717714"/>
            <a:ext cx="3434992" cy="702731"/>
          </a:xfrm>
          <a:prstGeom prst="rect">
            <a:avLst/>
          </a:prstGeom>
          <a:noFill/>
        </p:spPr>
        <p:txBody>
          <a:bodyPr wrap="none" lIns="94336" tIns="47168" rIns="94336" bIns="47168">
            <a:spAutoFit/>
          </a:bodyPr>
          <a:lstStyle/>
          <a:p>
            <a:pPr algn="just">
              <a:lnSpc>
                <a:spcPct val="125000"/>
              </a:lnSpc>
              <a:spcBef>
                <a:spcPts val="1237"/>
              </a:spcBef>
              <a:defRPr/>
            </a:pPr>
            <a:r>
              <a:rPr lang="zh-CN" altLang="en-US" sz="3158" b="1" kern="100" dirty="0">
                <a:solidFill>
                  <a:schemeClr val="bg1"/>
                </a:solidFill>
                <a:latin typeface="微软雅黑" panose="020B0503020204020204" pitchFamily="34" charset="-122"/>
                <a:ea typeface="微软雅黑" panose="020B0503020204020204" pitchFamily="34" charset="-122"/>
              </a:rPr>
              <a:t>这里输入标题文字</a:t>
            </a:r>
            <a:endParaRPr lang="zh-CN" altLang="zh-CN" sz="3158" b="1" kern="100" dirty="0">
              <a:solidFill>
                <a:schemeClr val="bg1"/>
              </a:solidFill>
              <a:latin typeface="微软雅黑" panose="020B0503020204020204" pitchFamily="34" charset="-122"/>
              <a:ea typeface="微软雅黑" panose="020B0503020204020204" pitchFamily="34" charset="-122"/>
            </a:endParaRPr>
          </a:p>
        </p:txBody>
      </p:sp>
      <p:sp>
        <p:nvSpPr>
          <p:cNvPr id="56" name="Freeform 52">
            <a:extLst>
              <a:ext uri="{FF2B5EF4-FFF2-40B4-BE49-F238E27FC236}">
                <a16:creationId xmlns="" xmlns:a16="http://schemas.microsoft.com/office/drawing/2014/main" id="{B5545B17-CF89-4290-93F6-5B928BD140B8}"/>
              </a:ext>
            </a:extLst>
          </p:cNvPr>
          <p:cNvSpPr>
            <a:spLocks noEditPoints="1"/>
          </p:cNvSpPr>
          <p:nvPr/>
        </p:nvSpPr>
        <p:spPr bwMode="auto">
          <a:xfrm>
            <a:off x="3492890" y="3379171"/>
            <a:ext cx="520076" cy="517733"/>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2147483647 h 144"/>
              <a:gd name="T12" fmla="*/ 2147483647 w 144"/>
              <a:gd name="T13" fmla="*/ 2147483647 h 144"/>
              <a:gd name="T14" fmla="*/ 2147483647 w 144"/>
              <a:gd name="T15" fmla="*/ 2147483647 h 144"/>
              <a:gd name="T16" fmla="*/ 2147483647 w 144"/>
              <a:gd name="T17" fmla="*/ 2147483647 h 144"/>
              <a:gd name="T18" fmla="*/ 2147483647 w 144"/>
              <a:gd name="T19" fmla="*/ 2147483647 h 144"/>
              <a:gd name="T20" fmla="*/ 2147483647 w 144"/>
              <a:gd name="T21" fmla="*/ 2147483647 h 144"/>
              <a:gd name="T22" fmla="*/ 2147483647 w 144"/>
              <a:gd name="T23" fmla="*/ 2147483647 h 144"/>
              <a:gd name="T24" fmla="*/ 2147483647 w 144"/>
              <a:gd name="T25" fmla="*/ 2147483647 h 144"/>
              <a:gd name="T26" fmla="*/ 2147483647 w 144"/>
              <a:gd name="T27" fmla="*/ 2147483647 h 144"/>
              <a:gd name="T28" fmla="*/ 2147483647 w 144"/>
              <a:gd name="T29" fmla="*/ 2147483647 h 144"/>
              <a:gd name="T30" fmla="*/ 2147483647 w 144"/>
              <a:gd name="T31" fmla="*/ 2147483647 h 144"/>
              <a:gd name="T32" fmla="*/ 2147483647 w 144"/>
              <a:gd name="T33" fmla="*/ 2147483647 h 144"/>
              <a:gd name="T34" fmla="*/ 2147483647 w 144"/>
              <a:gd name="T35" fmla="*/ 2147483647 h 144"/>
              <a:gd name="T36" fmla="*/ 2147483647 w 144"/>
              <a:gd name="T37" fmla="*/ 2147483647 h 144"/>
              <a:gd name="T38" fmla="*/ 2147483647 w 144"/>
              <a:gd name="T39" fmla="*/ 2147483647 h 144"/>
              <a:gd name="T40" fmla="*/ 2147483647 w 144"/>
              <a:gd name="T41" fmla="*/ 2147483647 h 144"/>
              <a:gd name="T42" fmla="*/ 2147483647 w 144"/>
              <a:gd name="T43" fmla="*/ 2147483647 h 144"/>
              <a:gd name="T44" fmla="*/ 2147483647 w 144"/>
              <a:gd name="T45" fmla="*/ 2147483647 h 144"/>
              <a:gd name="T46" fmla="*/ 2147483647 w 144"/>
              <a:gd name="T47" fmla="*/ 2147483647 h 144"/>
              <a:gd name="T48" fmla="*/ 2147483647 w 144"/>
              <a:gd name="T49" fmla="*/ 2147483647 h 144"/>
              <a:gd name="T50" fmla="*/ 2147483647 w 144"/>
              <a:gd name="T51" fmla="*/ 2147483647 h 144"/>
              <a:gd name="T52" fmla="*/ 2147483647 w 144"/>
              <a:gd name="T53" fmla="*/ 2147483647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44"/>
              <a:gd name="T82" fmla="*/ 0 h 144"/>
              <a:gd name="T83" fmla="*/ 144 w 144"/>
              <a:gd name="T84" fmla="*/ 144 h 14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76"/>
                </a:moveTo>
                <a:cubicBezTo>
                  <a:pt x="110" y="81"/>
                  <a:pt x="108" y="87"/>
                  <a:pt x="105" y="91"/>
                </a:cubicBezTo>
                <a:cubicBezTo>
                  <a:pt x="109" y="104"/>
                  <a:pt x="109" y="104"/>
                  <a:pt x="109" y="104"/>
                </a:cubicBezTo>
                <a:cubicBezTo>
                  <a:pt x="91" y="117"/>
                  <a:pt x="91" y="117"/>
                  <a:pt x="91" y="117"/>
                </a:cubicBezTo>
                <a:cubicBezTo>
                  <a:pt x="80" y="110"/>
                  <a:pt x="80" y="110"/>
                  <a:pt x="80" y="110"/>
                </a:cubicBezTo>
                <a:cubicBezTo>
                  <a:pt x="78" y="110"/>
                  <a:pt x="75" y="111"/>
                  <a:pt x="72" y="111"/>
                </a:cubicBezTo>
                <a:cubicBezTo>
                  <a:pt x="69" y="111"/>
                  <a:pt x="66" y="110"/>
                  <a:pt x="64" y="110"/>
                </a:cubicBezTo>
                <a:cubicBezTo>
                  <a:pt x="53" y="117"/>
                  <a:pt x="53" y="117"/>
                  <a:pt x="53" y="117"/>
                </a:cubicBezTo>
                <a:cubicBezTo>
                  <a:pt x="35" y="104"/>
                  <a:pt x="35" y="104"/>
                  <a:pt x="35" y="104"/>
                </a:cubicBezTo>
                <a:cubicBezTo>
                  <a:pt x="39" y="91"/>
                  <a:pt x="39" y="91"/>
                  <a:pt x="39" y="91"/>
                </a:cubicBezTo>
                <a:cubicBezTo>
                  <a:pt x="36" y="87"/>
                  <a:pt x="34" y="81"/>
                  <a:pt x="34" y="76"/>
                </a:cubicBezTo>
                <a:cubicBezTo>
                  <a:pt x="23" y="68"/>
                  <a:pt x="23" y="68"/>
                  <a:pt x="23" y="68"/>
                </a:cubicBezTo>
                <a:cubicBezTo>
                  <a:pt x="30" y="46"/>
                  <a:pt x="30" y="46"/>
                  <a:pt x="30" y="46"/>
                </a:cubicBezTo>
                <a:cubicBezTo>
                  <a:pt x="43" y="46"/>
                  <a:pt x="43" y="46"/>
                  <a:pt x="43" y="46"/>
                </a:cubicBezTo>
                <a:cubicBezTo>
                  <a:pt x="47" y="42"/>
                  <a:pt x="51" y="39"/>
                  <a:pt x="56" y="37"/>
                </a:cubicBezTo>
                <a:cubicBezTo>
                  <a:pt x="60" y="24"/>
                  <a:pt x="60" y="24"/>
                  <a:pt x="60" y="24"/>
                </a:cubicBezTo>
                <a:cubicBezTo>
                  <a:pt x="84" y="24"/>
                  <a:pt x="84" y="24"/>
                  <a:pt x="84" y="24"/>
                </a:cubicBezTo>
                <a:cubicBezTo>
                  <a:pt x="88" y="37"/>
                  <a:pt x="88" y="37"/>
                  <a:pt x="88" y="37"/>
                </a:cubicBezTo>
                <a:cubicBezTo>
                  <a:pt x="93" y="39"/>
                  <a:pt x="97" y="42"/>
                  <a:pt x="101" y="46"/>
                </a:cubicBezTo>
                <a:cubicBezTo>
                  <a:pt x="114" y="46"/>
                  <a:pt x="114" y="46"/>
                  <a:pt x="114" y="46"/>
                </a:cubicBezTo>
                <a:cubicBezTo>
                  <a:pt x="121" y="68"/>
                  <a:pt x="121" y="68"/>
                  <a:pt x="121" y="68"/>
                </a:cubicBezTo>
                <a:lnTo>
                  <a:pt x="110" y="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4336" tIns="47168" rIns="94336" bIns="47168"/>
          <a:lstStyle/>
          <a:p>
            <a:endParaRPr lang="zh-CN" altLang="en-US" sz="3158"/>
          </a:p>
        </p:txBody>
      </p:sp>
      <p:sp>
        <p:nvSpPr>
          <p:cNvPr id="57" name="Freeform 44">
            <a:extLst>
              <a:ext uri="{FF2B5EF4-FFF2-40B4-BE49-F238E27FC236}">
                <a16:creationId xmlns="" xmlns:a16="http://schemas.microsoft.com/office/drawing/2014/main" id="{1A20DF7C-E602-4202-B64C-26F3D2F5FBA7}"/>
              </a:ext>
            </a:extLst>
          </p:cNvPr>
          <p:cNvSpPr>
            <a:spLocks noEditPoints="1"/>
          </p:cNvSpPr>
          <p:nvPr/>
        </p:nvSpPr>
        <p:spPr bwMode="auto">
          <a:xfrm>
            <a:off x="1309219" y="3374272"/>
            <a:ext cx="526640" cy="525900"/>
          </a:xfrm>
          <a:custGeom>
            <a:avLst/>
            <a:gdLst>
              <a:gd name="T0" fmla="*/ 2147483647 w 146"/>
              <a:gd name="T1" fmla="*/ 0 h 146"/>
              <a:gd name="T2" fmla="*/ 0 w 146"/>
              <a:gd name="T3" fmla="*/ 2147483647 h 146"/>
              <a:gd name="T4" fmla="*/ 2147483647 w 146"/>
              <a:gd name="T5" fmla="*/ 2147483647 h 146"/>
              <a:gd name="T6" fmla="*/ 2147483647 w 146"/>
              <a:gd name="T7" fmla="*/ 2147483647 h 146"/>
              <a:gd name="T8" fmla="*/ 2147483647 w 146"/>
              <a:gd name="T9" fmla="*/ 0 h 146"/>
              <a:gd name="T10" fmla="*/ 2147483647 w 146"/>
              <a:gd name="T11" fmla="*/ 2147483647 h 146"/>
              <a:gd name="T12" fmla="*/ 2147483647 w 146"/>
              <a:gd name="T13" fmla="*/ 2147483647 h 146"/>
              <a:gd name="T14" fmla="*/ 2147483647 w 146"/>
              <a:gd name="T15" fmla="*/ 2147483647 h 146"/>
              <a:gd name="T16" fmla="*/ 2147483647 w 146"/>
              <a:gd name="T17" fmla="*/ 2147483647 h 146"/>
              <a:gd name="T18" fmla="*/ 2147483647 w 146"/>
              <a:gd name="T19" fmla="*/ 2147483647 h 146"/>
              <a:gd name="T20" fmla="*/ 2147483647 w 146"/>
              <a:gd name="T21" fmla="*/ 2147483647 h 146"/>
              <a:gd name="T22" fmla="*/ 2147483647 w 146"/>
              <a:gd name="T23" fmla="*/ 2147483647 h 146"/>
              <a:gd name="T24" fmla="*/ 2147483647 w 146"/>
              <a:gd name="T25" fmla="*/ 2147483647 h 146"/>
              <a:gd name="T26" fmla="*/ 2147483647 w 146"/>
              <a:gd name="T27" fmla="*/ 2147483647 h 146"/>
              <a:gd name="T28" fmla="*/ 2147483647 w 146"/>
              <a:gd name="T29" fmla="*/ 2147483647 h 146"/>
              <a:gd name="T30" fmla="*/ 2147483647 w 146"/>
              <a:gd name="T31" fmla="*/ 2147483647 h 14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6"/>
              <a:gd name="T49" fmla="*/ 0 h 146"/>
              <a:gd name="T50" fmla="*/ 146 w 146"/>
              <a:gd name="T51" fmla="*/ 146 h 14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6" h="146">
                <a:moveTo>
                  <a:pt x="73" y="0"/>
                </a:moveTo>
                <a:cubicBezTo>
                  <a:pt x="33" y="0"/>
                  <a:pt x="0" y="33"/>
                  <a:pt x="0" y="73"/>
                </a:cubicBezTo>
                <a:cubicBezTo>
                  <a:pt x="0" y="113"/>
                  <a:pt x="33" y="146"/>
                  <a:pt x="73" y="146"/>
                </a:cubicBezTo>
                <a:cubicBezTo>
                  <a:pt x="113" y="146"/>
                  <a:pt x="146" y="113"/>
                  <a:pt x="146" y="73"/>
                </a:cubicBezTo>
                <a:cubicBezTo>
                  <a:pt x="146" y="33"/>
                  <a:pt x="113" y="0"/>
                  <a:pt x="73" y="0"/>
                </a:cubicBezTo>
                <a:close/>
                <a:moveTo>
                  <a:pt x="104" y="119"/>
                </a:moveTo>
                <a:cubicBezTo>
                  <a:pt x="73" y="100"/>
                  <a:pt x="73" y="100"/>
                  <a:pt x="73" y="100"/>
                </a:cubicBezTo>
                <a:cubicBezTo>
                  <a:pt x="42" y="119"/>
                  <a:pt x="42" y="119"/>
                  <a:pt x="42" y="119"/>
                </a:cubicBezTo>
                <a:cubicBezTo>
                  <a:pt x="50" y="83"/>
                  <a:pt x="50" y="83"/>
                  <a:pt x="50" y="83"/>
                </a:cubicBezTo>
                <a:cubicBezTo>
                  <a:pt x="22" y="59"/>
                  <a:pt x="22" y="59"/>
                  <a:pt x="22" y="59"/>
                </a:cubicBezTo>
                <a:cubicBezTo>
                  <a:pt x="59" y="56"/>
                  <a:pt x="59" y="56"/>
                  <a:pt x="59" y="56"/>
                </a:cubicBezTo>
                <a:cubicBezTo>
                  <a:pt x="73" y="22"/>
                  <a:pt x="73" y="22"/>
                  <a:pt x="73" y="22"/>
                </a:cubicBezTo>
                <a:cubicBezTo>
                  <a:pt x="87" y="56"/>
                  <a:pt x="87" y="56"/>
                  <a:pt x="87" y="56"/>
                </a:cubicBezTo>
                <a:cubicBezTo>
                  <a:pt x="124" y="59"/>
                  <a:pt x="124" y="59"/>
                  <a:pt x="124" y="59"/>
                </a:cubicBezTo>
                <a:cubicBezTo>
                  <a:pt x="96" y="83"/>
                  <a:pt x="96" y="83"/>
                  <a:pt x="96" y="83"/>
                </a:cubicBezTo>
                <a:lnTo>
                  <a:pt x="104" y="11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4336" tIns="47168" rIns="94336" bIns="47168"/>
          <a:lstStyle/>
          <a:p>
            <a:endParaRPr lang="zh-CN" altLang="en-US" sz="3158"/>
          </a:p>
        </p:txBody>
      </p:sp>
      <p:sp>
        <p:nvSpPr>
          <p:cNvPr id="58" name="Freeform 45">
            <a:extLst>
              <a:ext uri="{FF2B5EF4-FFF2-40B4-BE49-F238E27FC236}">
                <a16:creationId xmlns="" xmlns:a16="http://schemas.microsoft.com/office/drawing/2014/main" id="{9407A665-B85B-4109-8837-6CEBAB9035BD}"/>
              </a:ext>
            </a:extLst>
          </p:cNvPr>
          <p:cNvSpPr>
            <a:spLocks noEditPoints="1"/>
          </p:cNvSpPr>
          <p:nvPr/>
        </p:nvSpPr>
        <p:spPr bwMode="auto">
          <a:xfrm>
            <a:off x="2405155" y="3379171"/>
            <a:ext cx="518437" cy="517733"/>
          </a:xfrm>
          <a:custGeom>
            <a:avLst/>
            <a:gdLst>
              <a:gd name="T0" fmla="*/ 2147483647 w 144"/>
              <a:gd name="T1" fmla="*/ 0 h 144"/>
              <a:gd name="T2" fmla="*/ 0 w 144"/>
              <a:gd name="T3" fmla="*/ 2147483647 h 144"/>
              <a:gd name="T4" fmla="*/ 2147483647 w 144"/>
              <a:gd name="T5" fmla="*/ 2147483647 h 144"/>
              <a:gd name="T6" fmla="*/ 2147483647 w 144"/>
              <a:gd name="T7" fmla="*/ 2147483647 h 144"/>
              <a:gd name="T8" fmla="*/ 2147483647 w 144"/>
              <a:gd name="T9" fmla="*/ 0 h 144"/>
              <a:gd name="T10" fmla="*/ 2147483647 w 144"/>
              <a:gd name="T11" fmla="*/ 2147483647 h 144"/>
              <a:gd name="T12" fmla="*/ 2147483647 w 144"/>
              <a:gd name="T13" fmla="*/ 2147483647 h 144"/>
              <a:gd name="T14" fmla="*/ 2147483647 w 144"/>
              <a:gd name="T15" fmla="*/ 2147483647 h 144"/>
              <a:gd name="T16" fmla="*/ 2147483647 w 144"/>
              <a:gd name="T17" fmla="*/ 2147483647 h 144"/>
              <a:gd name="T18" fmla="*/ 2147483647 w 144"/>
              <a:gd name="T19" fmla="*/ 2147483647 h 144"/>
              <a:gd name="T20" fmla="*/ 2147483647 w 144"/>
              <a:gd name="T21" fmla="*/ 2147483647 h 144"/>
              <a:gd name="T22" fmla="*/ 2147483647 w 144"/>
              <a:gd name="T23" fmla="*/ 2147483647 h 144"/>
              <a:gd name="T24" fmla="*/ 2147483647 w 144"/>
              <a:gd name="T25" fmla="*/ 2147483647 h 144"/>
              <a:gd name="T26" fmla="*/ 2147483647 w 144"/>
              <a:gd name="T27" fmla="*/ 2147483647 h 144"/>
              <a:gd name="T28" fmla="*/ 2147483647 w 144"/>
              <a:gd name="T29" fmla="*/ 2147483647 h 144"/>
              <a:gd name="T30" fmla="*/ 2147483647 w 144"/>
              <a:gd name="T31" fmla="*/ 2147483647 h 144"/>
              <a:gd name="T32" fmla="*/ 2147483647 w 144"/>
              <a:gd name="T33" fmla="*/ 2147483647 h 144"/>
              <a:gd name="T34" fmla="*/ 2147483647 w 144"/>
              <a:gd name="T35" fmla="*/ 2147483647 h 144"/>
              <a:gd name="T36" fmla="*/ 2147483647 w 144"/>
              <a:gd name="T37" fmla="*/ 2147483647 h 144"/>
              <a:gd name="T38" fmla="*/ 2147483647 w 144"/>
              <a:gd name="T39" fmla="*/ 2147483647 h 1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144"/>
              <a:gd name="T62" fmla="*/ 144 w 144"/>
              <a:gd name="T63" fmla="*/ 144 h 14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41" y="109"/>
                </a:moveTo>
                <a:cubicBezTo>
                  <a:pt x="38" y="109"/>
                  <a:pt x="35" y="106"/>
                  <a:pt x="35" y="103"/>
                </a:cubicBezTo>
                <a:cubicBezTo>
                  <a:pt x="37" y="79"/>
                  <a:pt x="37" y="79"/>
                  <a:pt x="37" y="79"/>
                </a:cubicBezTo>
                <a:cubicBezTo>
                  <a:pt x="52" y="81"/>
                  <a:pt x="63" y="92"/>
                  <a:pt x="65" y="107"/>
                </a:cubicBezTo>
                <a:lnTo>
                  <a:pt x="41" y="109"/>
                </a:lnTo>
                <a:close/>
                <a:moveTo>
                  <a:pt x="78" y="105"/>
                </a:moveTo>
                <a:cubicBezTo>
                  <a:pt x="77" y="84"/>
                  <a:pt x="60" y="67"/>
                  <a:pt x="39" y="65"/>
                </a:cubicBezTo>
                <a:cubicBezTo>
                  <a:pt x="40" y="51"/>
                  <a:pt x="40" y="51"/>
                  <a:pt x="40" y="51"/>
                </a:cubicBezTo>
                <a:cubicBezTo>
                  <a:pt x="68" y="54"/>
                  <a:pt x="90" y="76"/>
                  <a:pt x="92" y="104"/>
                </a:cubicBezTo>
                <a:lnTo>
                  <a:pt x="78" y="105"/>
                </a:lnTo>
                <a:close/>
                <a:moveTo>
                  <a:pt x="106" y="103"/>
                </a:moveTo>
                <a:cubicBezTo>
                  <a:pt x="103" y="68"/>
                  <a:pt x="76" y="41"/>
                  <a:pt x="41" y="38"/>
                </a:cubicBezTo>
                <a:cubicBezTo>
                  <a:pt x="43" y="24"/>
                  <a:pt x="43" y="24"/>
                  <a:pt x="43" y="24"/>
                </a:cubicBezTo>
                <a:cubicBezTo>
                  <a:pt x="84" y="28"/>
                  <a:pt x="116" y="60"/>
                  <a:pt x="120" y="101"/>
                </a:cubicBezTo>
                <a:lnTo>
                  <a:pt x="106" y="10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4336" tIns="47168" rIns="94336" bIns="47168"/>
          <a:lstStyle/>
          <a:p>
            <a:endParaRPr lang="zh-CN" altLang="en-US" sz="3158"/>
          </a:p>
        </p:txBody>
      </p:sp>
    </p:spTree>
    <p:extLst>
      <p:ext uri="{BB962C8B-B14F-4D97-AF65-F5344CB8AC3E}">
        <p14:creationId xmlns:p14="http://schemas.microsoft.com/office/powerpoint/2010/main" val="2892996150"/>
      </p:ext>
    </p:extLst>
  </p:cSld>
  <p:clrMapOvr>
    <a:masterClrMapping/>
  </p:clrMapOvr>
  <p:transition spd="slow" advTm="0">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9" name="直接连接符 38"/>
          <p:cNvCxnSpPr/>
          <p:nvPr/>
        </p:nvCxnSpPr>
        <p:spPr>
          <a:xfrm>
            <a:off x="614039" y="642376"/>
            <a:ext cx="11844482"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0" name="TextBox 20"/>
          <p:cNvSpPr txBox="1"/>
          <p:nvPr/>
        </p:nvSpPr>
        <p:spPr>
          <a:xfrm>
            <a:off x="452711" y="113329"/>
            <a:ext cx="2592288" cy="523220"/>
          </a:xfrm>
          <a:prstGeom prst="rect">
            <a:avLst/>
          </a:prstGeom>
          <a:noFill/>
        </p:spPr>
        <p:txBody>
          <a:bodyPr wrap="square" rtlCol="0">
            <a:spAutoFit/>
          </a:bodyPr>
          <a:lstStyle/>
          <a:p>
            <a:r>
              <a:rPr lang="zh-CN" altLang="en-US" sz="2800" dirty="0">
                <a:solidFill>
                  <a:schemeClr val="tx1">
                    <a:lumMod val="85000"/>
                    <a:lumOff val="15000"/>
                  </a:schemeClr>
                </a:solidFill>
                <a:latin typeface="幼圆" panose="02010509060101010101" pitchFamily="49" charset="-122"/>
                <a:ea typeface="幼圆" panose="02010509060101010101" pitchFamily="49" charset="-122"/>
                <a:sym typeface="+mn-ea"/>
              </a:rPr>
              <a:t>目标总结考核</a:t>
            </a:r>
          </a:p>
        </p:txBody>
      </p:sp>
      <p:pic>
        <p:nvPicPr>
          <p:cNvPr id="41" name="Picture 21">
            <a:extLst>
              <a:ext uri="{FF2B5EF4-FFF2-40B4-BE49-F238E27FC236}">
                <a16:creationId xmlns="" xmlns:a16="http://schemas.microsoft.com/office/drawing/2014/main" id="{09495527-5547-4DF5-A717-C1E02B64BF4B}"/>
              </a:ext>
            </a:extLst>
          </p:cNvPr>
          <p:cNvPicPr>
            <a:picLocks noChangeAspect="1"/>
          </p:cNvPicPr>
          <p:nvPr/>
        </p:nvPicPr>
        <p:blipFill>
          <a:blip r:embed="rId3" cstate="print">
            <a:extLst/>
          </a:blip>
          <a:stretch>
            <a:fillRect/>
          </a:stretch>
        </p:blipFill>
        <p:spPr>
          <a:xfrm>
            <a:off x="3288150" y="1467008"/>
            <a:ext cx="6023690" cy="3386968"/>
          </a:xfrm>
          <a:prstGeom prst="rect">
            <a:avLst/>
          </a:prstGeom>
          <a:effectLst>
            <a:reflection stA="14000" endPos="12000" dist="63500" dir="5400000" sy="-100000" algn="bl" rotWithShape="0"/>
          </a:effectLst>
        </p:spPr>
      </p:pic>
      <p:sp>
        <p:nvSpPr>
          <p:cNvPr id="42" name="矩形 41">
            <a:extLst>
              <a:ext uri="{FF2B5EF4-FFF2-40B4-BE49-F238E27FC236}">
                <a16:creationId xmlns="" xmlns:a16="http://schemas.microsoft.com/office/drawing/2014/main" id="{DF4E9995-C7CC-4B85-9E8B-61616C0A7B5B}"/>
              </a:ext>
            </a:extLst>
          </p:cNvPr>
          <p:cNvSpPr/>
          <p:nvPr/>
        </p:nvSpPr>
        <p:spPr>
          <a:xfrm>
            <a:off x="4054623" y="1692818"/>
            <a:ext cx="4490725" cy="2902705"/>
          </a:xfrm>
          <a:prstGeom prst="rect">
            <a:avLst/>
          </a:prstGeom>
          <a:blipFill>
            <a:blip r:embed="rId4" cstate="print">
              <a:extLst/>
            </a:blip>
            <a:srcRect/>
            <a:stretch>
              <a:fillRect t="-5000" b="-5000"/>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43" name="Right Triangle 23">
            <a:extLst>
              <a:ext uri="{FF2B5EF4-FFF2-40B4-BE49-F238E27FC236}">
                <a16:creationId xmlns="" xmlns:a16="http://schemas.microsoft.com/office/drawing/2014/main" id="{508FCA90-AEB2-4C4A-8686-062013696430}"/>
              </a:ext>
            </a:extLst>
          </p:cNvPr>
          <p:cNvSpPr/>
          <p:nvPr/>
        </p:nvSpPr>
        <p:spPr>
          <a:xfrm rot="10800000">
            <a:off x="6998901" y="1692046"/>
            <a:ext cx="1532342" cy="2559271"/>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4336" tIns="47168" rIns="94336" bIns="47168"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820"/>
          </a:p>
        </p:txBody>
      </p:sp>
      <p:sp>
        <p:nvSpPr>
          <p:cNvPr id="44" name="Rectangle 24">
            <a:extLst>
              <a:ext uri="{FF2B5EF4-FFF2-40B4-BE49-F238E27FC236}">
                <a16:creationId xmlns="" xmlns:a16="http://schemas.microsoft.com/office/drawing/2014/main" id="{BD62C979-44BE-4DB8-A4B4-CB633E407980}"/>
              </a:ext>
            </a:extLst>
          </p:cNvPr>
          <p:cNvSpPr/>
          <p:nvPr/>
        </p:nvSpPr>
        <p:spPr>
          <a:xfrm>
            <a:off x="1191092" y="5010768"/>
            <a:ext cx="2421561" cy="1376812"/>
          </a:xfrm>
          <a:prstGeom prst="rect">
            <a:avLst/>
          </a:prstGeom>
          <a:solidFill>
            <a:srgbClr val="C91919"/>
          </a:solidFill>
          <a:ln>
            <a:noFill/>
          </a:ln>
        </p:spPr>
        <p:style>
          <a:lnRef idx="2">
            <a:schemeClr val="accent1">
              <a:shade val="50000"/>
            </a:schemeClr>
          </a:lnRef>
          <a:fillRef idx="1">
            <a:schemeClr val="accent1"/>
          </a:fillRef>
          <a:effectRef idx="0">
            <a:schemeClr val="accent1"/>
          </a:effectRef>
          <a:fontRef idx="minor">
            <a:schemeClr val="lt1"/>
          </a:fontRef>
        </p:style>
        <p:txBody>
          <a:bodyPr lIns="94336" tIns="47168" rIns="94336" bIns="47168" anchor="ctr"/>
          <a:lstStyle/>
          <a:p>
            <a:pPr algn="ctr">
              <a:defRPr/>
            </a:pPr>
            <a:endParaRPr lang="en-US" sz="2940">
              <a:latin typeface="Impact" panose="020B0806030902050204" pitchFamily="34" charset="0"/>
            </a:endParaRPr>
          </a:p>
        </p:txBody>
      </p:sp>
      <p:sp>
        <p:nvSpPr>
          <p:cNvPr id="45" name="Rectangle 27">
            <a:extLst>
              <a:ext uri="{FF2B5EF4-FFF2-40B4-BE49-F238E27FC236}">
                <a16:creationId xmlns="" xmlns:a16="http://schemas.microsoft.com/office/drawing/2014/main" id="{613F7B43-F794-4E9F-AEA0-04F7A751DC89}"/>
              </a:ext>
            </a:extLst>
          </p:cNvPr>
          <p:cNvSpPr/>
          <p:nvPr/>
        </p:nvSpPr>
        <p:spPr>
          <a:xfrm>
            <a:off x="3789840" y="5010768"/>
            <a:ext cx="2421561" cy="1376812"/>
          </a:xfrm>
          <a:prstGeom prst="rect">
            <a:avLst/>
          </a:prstGeom>
          <a:solidFill>
            <a:srgbClr val="C91919"/>
          </a:solidFill>
          <a:ln>
            <a:noFill/>
          </a:ln>
        </p:spPr>
        <p:style>
          <a:lnRef idx="2">
            <a:schemeClr val="accent1">
              <a:shade val="50000"/>
            </a:schemeClr>
          </a:lnRef>
          <a:fillRef idx="1">
            <a:schemeClr val="accent1"/>
          </a:fillRef>
          <a:effectRef idx="0">
            <a:schemeClr val="accent1"/>
          </a:effectRef>
          <a:fontRef idx="minor">
            <a:schemeClr val="lt1"/>
          </a:fontRef>
        </p:style>
        <p:txBody>
          <a:bodyPr lIns="94336" tIns="47168" rIns="94336" bIns="47168" anchor="ctr"/>
          <a:lstStyle/>
          <a:p>
            <a:pPr algn="ctr">
              <a:defRPr/>
            </a:pPr>
            <a:endParaRPr lang="en-US" sz="3158"/>
          </a:p>
        </p:txBody>
      </p:sp>
      <p:sp>
        <p:nvSpPr>
          <p:cNvPr id="46" name="Rectangle 28">
            <a:extLst>
              <a:ext uri="{FF2B5EF4-FFF2-40B4-BE49-F238E27FC236}">
                <a16:creationId xmlns="" xmlns:a16="http://schemas.microsoft.com/office/drawing/2014/main" id="{DFC351B5-74FD-46E6-BEF4-5D25FCD9C129}"/>
              </a:ext>
            </a:extLst>
          </p:cNvPr>
          <p:cNvSpPr/>
          <p:nvPr/>
        </p:nvSpPr>
        <p:spPr>
          <a:xfrm>
            <a:off x="6388589" y="5010768"/>
            <a:ext cx="2421561" cy="1376812"/>
          </a:xfrm>
          <a:prstGeom prst="rect">
            <a:avLst/>
          </a:prstGeom>
          <a:solidFill>
            <a:srgbClr val="C91919"/>
          </a:solidFill>
          <a:ln>
            <a:noFill/>
          </a:ln>
        </p:spPr>
        <p:style>
          <a:lnRef idx="2">
            <a:schemeClr val="accent1">
              <a:shade val="50000"/>
            </a:schemeClr>
          </a:lnRef>
          <a:fillRef idx="1">
            <a:schemeClr val="accent1"/>
          </a:fillRef>
          <a:effectRef idx="0">
            <a:schemeClr val="accent1"/>
          </a:effectRef>
          <a:fontRef idx="minor">
            <a:schemeClr val="lt1"/>
          </a:fontRef>
        </p:style>
        <p:txBody>
          <a:bodyPr lIns="94336" tIns="47168" rIns="94336" bIns="47168" anchor="ctr"/>
          <a:lstStyle/>
          <a:p>
            <a:pPr algn="ctr">
              <a:defRPr/>
            </a:pPr>
            <a:endParaRPr lang="en-US" sz="2940">
              <a:latin typeface="Impact" panose="020B0806030902050204" pitchFamily="34" charset="0"/>
            </a:endParaRPr>
          </a:p>
        </p:txBody>
      </p:sp>
      <p:sp>
        <p:nvSpPr>
          <p:cNvPr id="47" name="Rectangle 29">
            <a:extLst>
              <a:ext uri="{FF2B5EF4-FFF2-40B4-BE49-F238E27FC236}">
                <a16:creationId xmlns="" xmlns:a16="http://schemas.microsoft.com/office/drawing/2014/main" id="{CEE25C21-88BF-4F6C-89AE-947CE62C8409}"/>
              </a:ext>
            </a:extLst>
          </p:cNvPr>
          <p:cNvSpPr/>
          <p:nvPr/>
        </p:nvSpPr>
        <p:spPr>
          <a:xfrm>
            <a:off x="8987336" y="5010768"/>
            <a:ext cx="2421561" cy="1376812"/>
          </a:xfrm>
          <a:prstGeom prst="rect">
            <a:avLst/>
          </a:prstGeom>
          <a:solidFill>
            <a:srgbClr val="C91919"/>
          </a:solidFill>
          <a:ln>
            <a:noFill/>
          </a:ln>
        </p:spPr>
        <p:style>
          <a:lnRef idx="2">
            <a:schemeClr val="accent1">
              <a:shade val="50000"/>
            </a:schemeClr>
          </a:lnRef>
          <a:fillRef idx="1">
            <a:schemeClr val="accent1"/>
          </a:fillRef>
          <a:effectRef idx="0">
            <a:schemeClr val="accent1"/>
          </a:effectRef>
          <a:fontRef idx="minor">
            <a:schemeClr val="lt1"/>
          </a:fontRef>
        </p:style>
        <p:txBody>
          <a:bodyPr lIns="94336" tIns="47168" rIns="94336" bIns="47168" anchor="ctr"/>
          <a:lstStyle/>
          <a:p>
            <a:pPr algn="ctr">
              <a:defRPr/>
            </a:pPr>
            <a:endParaRPr lang="en-US" sz="3158"/>
          </a:p>
        </p:txBody>
      </p:sp>
      <p:sp>
        <p:nvSpPr>
          <p:cNvPr id="48" name="TextBox 31">
            <a:extLst>
              <a:ext uri="{FF2B5EF4-FFF2-40B4-BE49-F238E27FC236}">
                <a16:creationId xmlns="" xmlns:a16="http://schemas.microsoft.com/office/drawing/2014/main" id="{E69A82C6-71DF-4B87-95BC-DC2B3D8F27C8}"/>
              </a:ext>
            </a:extLst>
          </p:cNvPr>
          <p:cNvSpPr txBox="1">
            <a:spLocks noChangeArrowheads="1"/>
          </p:cNvSpPr>
          <p:nvPr/>
        </p:nvSpPr>
        <p:spPr bwMode="auto">
          <a:xfrm>
            <a:off x="1140090" y="3483700"/>
            <a:ext cx="2633491" cy="581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336" tIns="47168" rIns="94336" bIns="47168">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a:r>
              <a:rPr lang="zh-CN" altLang="en-US" sz="3158" b="1" dirty="0">
                <a:solidFill>
                  <a:srgbClr val="2A3B4B"/>
                </a:solidFill>
                <a:latin typeface="Segoe UI" pitchFamily="34" charset="0"/>
                <a:cs typeface="Segoe UI" pitchFamily="34" charset="0"/>
              </a:rPr>
              <a:t>单击添加标题</a:t>
            </a:r>
            <a:endParaRPr lang="en-US" altLang="zh-CN" sz="3158" b="1" dirty="0">
              <a:solidFill>
                <a:srgbClr val="2A3B4B"/>
              </a:solidFill>
              <a:latin typeface="Segoe UI" pitchFamily="34" charset="0"/>
              <a:cs typeface="Segoe UI" pitchFamily="34" charset="0"/>
            </a:endParaRPr>
          </a:p>
        </p:txBody>
      </p:sp>
      <p:sp>
        <p:nvSpPr>
          <p:cNvPr id="49" name="TextBox 32">
            <a:extLst>
              <a:ext uri="{FF2B5EF4-FFF2-40B4-BE49-F238E27FC236}">
                <a16:creationId xmlns="" xmlns:a16="http://schemas.microsoft.com/office/drawing/2014/main" id="{3DC5F4C0-09A7-4B81-9947-E2F94B9D80FD}"/>
              </a:ext>
            </a:extLst>
          </p:cNvPr>
          <p:cNvSpPr txBox="1">
            <a:spLocks noChangeArrowheads="1"/>
          </p:cNvSpPr>
          <p:nvPr/>
        </p:nvSpPr>
        <p:spPr bwMode="auto">
          <a:xfrm>
            <a:off x="8826411" y="3483700"/>
            <a:ext cx="2633491" cy="581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336" tIns="47168" rIns="94336" bIns="47168">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a:r>
              <a:rPr lang="zh-CN" altLang="en-US" sz="3158" b="1" dirty="0">
                <a:solidFill>
                  <a:srgbClr val="2A3B4B"/>
                </a:solidFill>
                <a:latin typeface="Segoe UI" pitchFamily="34" charset="0"/>
                <a:cs typeface="Segoe UI" pitchFamily="34" charset="0"/>
              </a:rPr>
              <a:t>单击添加标题</a:t>
            </a:r>
            <a:endParaRPr lang="en-US" altLang="zh-CN" sz="3158" b="1" dirty="0">
              <a:solidFill>
                <a:srgbClr val="2A3B4B"/>
              </a:solidFill>
              <a:latin typeface="Segoe UI" pitchFamily="34" charset="0"/>
              <a:cs typeface="Segoe UI" pitchFamily="34" charset="0"/>
            </a:endParaRPr>
          </a:p>
        </p:txBody>
      </p:sp>
      <p:sp>
        <p:nvSpPr>
          <p:cNvPr id="50" name="TextBox 33">
            <a:extLst>
              <a:ext uri="{FF2B5EF4-FFF2-40B4-BE49-F238E27FC236}">
                <a16:creationId xmlns="" xmlns:a16="http://schemas.microsoft.com/office/drawing/2014/main" id="{E9A63824-43F5-40C7-A58A-EE2DD7AA2079}"/>
              </a:ext>
            </a:extLst>
          </p:cNvPr>
          <p:cNvSpPr txBox="1">
            <a:spLocks noChangeArrowheads="1"/>
          </p:cNvSpPr>
          <p:nvPr/>
        </p:nvSpPr>
        <p:spPr bwMode="auto">
          <a:xfrm>
            <a:off x="9237239" y="5858413"/>
            <a:ext cx="1921758" cy="353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336" tIns="47168" rIns="94336" bIns="47168">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a:r>
              <a:rPr lang="zh-CN" altLang="en-US" sz="1680" b="1" dirty="0">
                <a:solidFill>
                  <a:schemeClr val="bg1"/>
                </a:solidFill>
                <a:latin typeface="Segoe UI" pitchFamily="34" charset="0"/>
                <a:cs typeface="Segoe UI" pitchFamily="34" charset="0"/>
              </a:rPr>
              <a:t>单击添加文本内容</a:t>
            </a:r>
            <a:endParaRPr lang="en-US" altLang="zh-CN" sz="1680" b="1" dirty="0">
              <a:solidFill>
                <a:schemeClr val="bg1"/>
              </a:solidFill>
              <a:latin typeface="Segoe UI" pitchFamily="34" charset="0"/>
              <a:cs typeface="Segoe UI" pitchFamily="34" charset="0"/>
            </a:endParaRPr>
          </a:p>
        </p:txBody>
      </p:sp>
      <p:sp>
        <p:nvSpPr>
          <p:cNvPr id="51" name="TextBox 34">
            <a:extLst>
              <a:ext uri="{FF2B5EF4-FFF2-40B4-BE49-F238E27FC236}">
                <a16:creationId xmlns="" xmlns:a16="http://schemas.microsoft.com/office/drawing/2014/main" id="{7F46B9ED-2B72-447A-AE97-6D3157FE3A02}"/>
              </a:ext>
            </a:extLst>
          </p:cNvPr>
          <p:cNvSpPr txBox="1">
            <a:spLocks noChangeArrowheads="1"/>
          </p:cNvSpPr>
          <p:nvPr/>
        </p:nvSpPr>
        <p:spPr bwMode="auto">
          <a:xfrm>
            <a:off x="6641773" y="5858413"/>
            <a:ext cx="1921758" cy="353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336" tIns="47168" rIns="94336" bIns="47168">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a:r>
              <a:rPr lang="zh-CN" altLang="en-US" sz="1680" b="1" dirty="0">
                <a:solidFill>
                  <a:schemeClr val="bg1"/>
                </a:solidFill>
                <a:latin typeface="Segoe UI" pitchFamily="34" charset="0"/>
                <a:cs typeface="Segoe UI" pitchFamily="34" charset="0"/>
              </a:rPr>
              <a:t>单击添加文本内容</a:t>
            </a:r>
            <a:endParaRPr lang="en-US" altLang="zh-CN" sz="1680" b="1" dirty="0">
              <a:solidFill>
                <a:schemeClr val="bg1"/>
              </a:solidFill>
              <a:latin typeface="Segoe UI" pitchFamily="34" charset="0"/>
              <a:cs typeface="Segoe UI" pitchFamily="34" charset="0"/>
            </a:endParaRPr>
          </a:p>
        </p:txBody>
      </p:sp>
      <p:sp>
        <p:nvSpPr>
          <p:cNvPr id="52" name="TextBox 35">
            <a:extLst>
              <a:ext uri="{FF2B5EF4-FFF2-40B4-BE49-F238E27FC236}">
                <a16:creationId xmlns="" xmlns:a16="http://schemas.microsoft.com/office/drawing/2014/main" id="{A852CFF9-1117-483A-92F8-AC0C13AB17D7}"/>
              </a:ext>
            </a:extLst>
          </p:cNvPr>
          <p:cNvSpPr txBox="1">
            <a:spLocks noChangeArrowheads="1"/>
          </p:cNvSpPr>
          <p:nvPr/>
        </p:nvSpPr>
        <p:spPr bwMode="auto">
          <a:xfrm>
            <a:off x="4045488" y="5858413"/>
            <a:ext cx="1921758" cy="353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336" tIns="47168" rIns="94336" bIns="47168">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a:r>
              <a:rPr lang="zh-CN" altLang="en-US" sz="1680" b="1" dirty="0">
                <a:solidFill>
                  <a:schemeClr val="bg1"/>
                </a:solidFill>
                <a:latin typeface="Segoe UI" pitchFamily="34" charset="0"/>
                <a:cs typeface="Segoe UI" pitchFamily="34" charset="0"/>
              </a:rPr>
              <a:t>单击添加文本内容</a:t>
            </a:r>
            <a:endParaRPr lang="en-US" altLang="zh-CN" sz="1680" b="1" dirty="0">
              <a:solidFill>
                <a:schemeClr val="bg1"/>
              </a:solidFill>
              <a:latin typeface="Segoe UI" pitchFamily="34" charset="0"/>
              <a:cs typeface="Segoe UI" pitchFamily="34" charset="0"/>
            </a:endParaRPr>
          </a:p>
        </p:txBody>
      </p:sp>
      <p:sp>
        <p:nvSpPr>
          <p:cNvPr id="53" name="TextBox 40">
            <a:extLst>
              <a:ext uri="{FF2B5EF4-FFF2-40B4-BE49-F238E27FC236}">
                <a16:creationId xmlns="" xmlns:a16="http://schemas.microsoft.com/office/drawing/2014/main" id="{BF70B3A7-6E3B-480E-94D5-67123BC6D30D}"/>
              </a:ext>
            </a:extLst>
          </p:cNvPr>
          <p:cNvSpPr txBox="1">
            <a:spLocks noChangeArrowheads="1"/>
          </p:cNvSpPr>
          <p:nvPr/>
        </p:nvSpPr>
        <p:spPr bwMode="auto">
          <a:xfrm>
            <a:off x="1450021" y="5858413"/>
            <a:ext cx="1921758" cy="353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336" tIns="47168" rIns="94336" bIns="47168">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a:r>
              <a:rPr lang="zh-CN" altLang="en-US" sz="1680" b="1" dirty="0">
                <a:solidFill>
                  <a:schemeClr val="bg1"/>
                </a:solidFill>
                <a:latin typeface="Segoe UI" pitchFamily="34" charset="0"/>
                <a:cs typeface="Segoe UI" pitchFamily="34" charset="0"/>
              </a:rPr>
              <a:t>单击添加文本内容</a:t>
            </a:r>
            <a:endParaRPr lang="en-US" altLang="zh-CN" sz="1680" b="1" dirty="0">
              <a:solidFill>
                <a:schemeClr val="bg1"/>
              </a:solidFill>
              <a:latin typeface="Segoe UI" pitchFamily="34" charset="0"/>
              <a:cs typeface="Segoe UI" pitchFamily="34" charset="0"/>
            </a:endParaRPr>
          </a:p>
        </p:txBody>
      </p:sp>
      <p:sp>
        <p:nvSpPr>
          <p:cNvPr id="54" name="Freeform 127">
            <a:extLst>
              <a:ext uri="{FF2B5EF4-FFF2-40B4-BE49-F238E27FC236}">
                <a16:creationId xmlns="" xmlns:a16="http://schemas.microsoft.com/office/drawing/2014/main" id="{12AD1C4F-EA85-4CAC-A381-21D2B1F014D3}"/>
              </a:ext>
            </a:extLst>
          </p:cNvPr>
          <p:cNvSpPr>
            <a:spLocks noEditPoints="1"/>
          </p:cNvSpPr>
          <p:nvPr/>
        </p:nvSpPr>
        <p:spPr bwMode="auto">
          <a:xfrm>
            <a:off x="2132813" y="2814074"/>
            <a:ext cx="646405" cy="659825"/>
          </a:xfrm>
          <a:custGeom>
            <a:avLst/>
            <a:gdLst>
              <a:gd name="T0" fmla="*/ 2147483647 w 129"/>
              <a:gd name="T1" fmla="*/ 2147483647 h 132"/>
              <a:gd name="T2" fmla="*/ 2147483647 w 129"/>
              <a:gd name="T3" fmla="*/ 2147483647 h 132"/>
              <a:gd name="T4" fmla="*/ 2147483647 w 129"/>
              <a:gd name="T5" fmla="*/ 2147483647 h 132"/>
              <a:gd name="T6" fmla="*/ 2147483647 w 129"/>
              <a:gd name="T7" fmla="*/ 2147483647 h 132"/>
              <a:gd name="T8" fmla="*/ 2147483647 w 129"/>
              <a:gd name="T9" fmla="*/ 2147483647 h 132"/>
              <a:gd name="T10" fmla="*/ 2147483647 w 129"/>
              <a:gd name="T11" fmla="*/ 2147483647 h 132"/>
              <a:gd name="T12" fmla="*/ 2147483647 w 129"/>
              <a:gd name="T13" fmla="*/ 2147483647 h 132"/>
              <a:gd name="T14" fmla="*/ 2147483647 w 129"/>
              <a:gd name="T15" fmla="*/ 2147483647 h 132"/>
              <a:gd name="T16" fmla="*/ 2147483647 w 129"/>
              <a:gd name="T17" fmla="*/ 2147483647 h 132"/>
              <a:gd name="T18" fmla="*/ 2147483647 w 129"/>
              <a:gd name="T19" fmla="*/ 2147483647 h 132"/>
              <a:gd name="T20" fmla="*/ 2147483647 w 129"/>
              <a:gd name="T21" fmla="*/ 2147483647 h 132"/>
              <a:gd name="T22" fmla="*/ 2147483647 w 129"/>
              <a:gd name="T23" fmla="*/ 2147483647 h 132"/>
              <a:gd name="T24" fmla="*/ 2147483647 w 129"/>
              <a:gd name="T25" fmla="*/ 2147483647 h 132"/>
              <a:gd name="T26" fmla="*/ 2147483647 w 129"/>
              <a:gd name="T27" fmla="*/ 2147483647 h 132"/>
              <a:gd name="T28" fmla="*/ 2147483647 w 129"/>
              <a:gd name="T29" fmla="*/ 2147483647 h 132"/>
              <a:gd name="T30" fmla="*/ 2147483647 w 129"/>
              <a:gd name="T31" fmla="*/ 2147483647 h 132"/>
              <a:gd name="T32" fmla="*/ 2147483647 w 129"/>
              <a:gd name="T33" fmla="*/ 2147483647 h 132"/>
              <a:gd name="T34" fmla="*/ 2147483647 w 129"/>
              <a:gd name="T35" fmla="*/ 2147483647 h 132"/>
              <a:gd name="T36" fmla="*/ 2147483647 w 129"/>
              <a:gd name="T37" fmla="*/ 2147483647 h 132"/>
              <a:gd name="T38" fmla="*/ 2147483647 w 129"/>
              <a:gd name="T39" fmla="*/ 2147483647 h 132"/>
              <a:gd name="T40" fmla="*/ 2147483647 w 129"/>
              <a:gd name="T41" fmla="*/ 2147483647 h 132"/>
              <a:gd name="T42" fmla="*/ 2147483647 w 129"/>
              <a:gd name="T43" fmla="*/ 2147483647 h 132"/>
              <a:gd name="T44" fmla="*/ 2147483647 w 129"/>
              <a:gd name="T45" fmla="*/ 2147483647 h 132"/>
              <a:gd name="T46" fmla="*/ 2147483647 w 129"/>
              <a:gd name="T47" fmla="*/ 2147483647 h 132"/>
              <a:gd name="T48" fmla="*/ 2147483647 w 129"/>
              <a:gd name="T49" fmla="*/ 2147483647 h 132"/>
              <a:gd name="T50" fmla="*/ 2147483647 w 129"/>
              <a:gd name="T51" fmla="*/ 2147483647 h 132"/>
              <a:gd name="T52" fmla="*/ 2147483647 w 129"/>
              <a:gd name="T53" fmla="*/ 2147483647 h 132"/>
              <a:gd name="T54" fmla="*/ 2147483647 w 129"/>
              <a:gd name="T55" fmla="*/ 2147483647 h 132"/>
              <a:gd name="T56" fmla="*/ 2147483647 w 129"/>
              <a:gd name="T57" fmla="*/ 2147483647 h 132"/>
              <a:gd name="T58" fmla="*/ 2147483647 w 129"/>
              <a:gd name="T59" fmla="*/ 2147483647 h 132"/>
              <a:gd name="T60" fmla="*/ 2147483647 w 129"/>
              <a:gd name="T61" fmla="*/ 2147483647 h 132"/>
              <a:gd name="T62" fmla="*/ 2147483647 w 129"/>
              <a:gd name="T63" fmla="*/ 2147483647 h 132"/>
              <a:gd name="T64" fmla="*/ 2147483647 w 129"/>
              <a:gd name="T65" fmla="*/ 2147483647 h 132"/>
              <a:gd name="T66" fmla="*/ 2147483647 w 129"/>
              <a:gd name="T67" fmla="*/ 2147483647 h 132"/>
              <a:gd name="T68" fmla="*/ 2147483647 w 129"/>
              <a:gd name="T69" fmla="*/ 2147483647 h 132"/>
              <a:gd name="T70" fmla="*/ 2147483647 w 129"/>
              <a:gd name="T71" fmla="*/ 2147483647 h 132"/>
              <a:gd name="T72" fmla="*/ 2147483647 w 129"/>
              <a:gd name="T73" fmla="*/ 2147483647 h 132"/>
              <a:gd name="T74" fmla="*/ 2147483647 w 129"/>
              <a:gd name="T75" fmla="*/ 2147483647 h 132"/>
              <a:gd name="T76" fmla="*/ 2147483647 w 129"/>
              <a:gd name="T77" fmla="*/ 2147483647 h 132"/>
              <a:gd name="T78" fmla="*/ 2147483647 w 129"/>
              <a:gd name="T79" fmla="*/ 2147483647 h 132"/>
              <a:gd name="T80" fmla="*/ 2147483647 w 129"/>
              <a:gd name="T81" fmla="*/ 2147483647 h 132"/>
              <a:gd name="T82" fmla="*/ 2147483647 w 129"/>
              <a:gd name="T83" fmla="*/ 2147483647 h 132"/>
              <a:gd name="T84" fmla="*/ 2147483647 w 129"/>
              <a:gd name="T85" fmla="*/ 2147483647 h 132"/>
              <a:gd name="T86" fmla="*/ 2147483647 w 129"/>
              <a:gd name="T87" fmla="*/ 2147483647 h 132"/>
              <a:gd name="T88" fmla="*/ 2147483647 w 129"/>
              <a:gd name="T89" fmla="*/ 2147483647 h 1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9"/>
              <a:gd name="T136" fmla="*/ 0 h 132"/>
              <a:gd name="T137" fmla="*/ 129 w 129"/>
              <a:gd name="T138" fmla="*/ 132 h 1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9" h="132">
                <a:moveTo>
                  <a:pt x="107" y="50"/>
                </a:moveTo>
                <a:cubicBezTo>
                  <a:pt x="90" y="39"/>
                  <a:pt x="90" y="39"/>
                  <a:pt x="90" y="39"/>
                </a:cubicBezTo>
                <a:cubicBezTo>
                  <a:pt x="88" y="37"/>
                  <a:pt x="87" y="35"/>
                  <a:pt x="87" y="32"/>
                </a:cubicBezTo>
                <a:cubicBezTo>
                  <a:pt x="87" y="32"/>
                  <a:pt x="87" y="32"/>
                  <a:pt x="87" y="31"/>
                </a:cubicBezTo>
                <a:cubicBezTo>
                  <a:pt x="24" y="31"/>
                  <a:pt x="24" y="31"/>
                  <a:pt x="24" y="31"/>
                </a:cubicBezTo>
                <a:cubicBezTo>
                  <a:pt x="18" y="31"/>
                  <a:pt x="12" y="37"/>
                  <a:pt x="11" y="43"/>
                </a:cubicBezTo>
                <a:cubicBezTo>
                  <a:pt x="1" y="121"/>
                  <a:pt x="1" y="121"/>
                  <a:pt x="1" y="121"/>
                </a:cubicBezTo>
                <a:cubicBezTo>
                  <a:pt x="0" y="127"/>
                  <a:pt x="5" y="132"/>
                  <a:pt x="11" y="132"/>
                </a:cubicBezTo>
                <a:cubicBezTo>
                  <a:pt x="106" y="132"/>
                  <a:pt x="106" y="132"/>
                  <a:pt x="106" y="132"/>
                </a:cubicBezTo>
                <a:cubicBezTo>
                  <a:pt x="113" y="132"/>
                  <a:pt x="117" y="127"/>
                  <a:pt x="116" y="121"/>
                </a:cubicBezTo>
                <a:lnTo>
                  <a:pt x="107" y="50"/>
                </a:lnTo>
                <a:close/>
                <a:moveTo>
                  <a:pt x="81" y="39"/>
                </a:moveTo>
                <a:cubicBezTo>
                  <a:pt x="83" y="39"/>
                  <a:pt x="84" y="40"/>
                  <a:pt x="84" y="42"/>
                </a:cubicBezTo>
                <a:cubicBezTo>
                  <a:pt x="84" y="44"/>
                  <a:pt x="83" y="45"/>
                  <a:pt x="81" y="45"/>
                </a:cubicBezTo>
                <a:cubicBezTo>
                  <a:pt x="79" y="45"/>
                  <a:pt x="78" y="44"/>
                  <a:pt x="78" y="42"/>
                </a:cubicBezTo>
                <a:cubicBezTo>
                  <a:pt x="78" y="40"/>
                  <a:pt x="79" y="39"/>
                  <a:pt x="81" y="39"/>
                </a:cubicBezTo>
                <a:close/>
                <a:moveTo>
                  <a:pt x="38" y="39"/>
                </a:moveTo>
                <a:cubicBezTo>
                  <a:pt x="40" y="39"/>
                  <a:pt x="41" y="40"/>
                  <a:pt x="41" y="42"/>
                </a:cubicBezTo>
                <a:cubicBezTo>
                  <a:pt x="41" y="44"/>
                  <a:pt x="40" y="45"/>
                  <a:pt x="38" y="45"/>
                </a:cubicBezTo>
                <a:cubicBezTo>
                  <a:pt x="36" y="45"/>
                  <a:pt x="35" y="44"/>
                  <a:pt x="35" y="42"/>
                </a:cubicBezTo>
                <a:cubicBezTo>
                  <a:pt x="35" y="40"/>
                  <a:pt x="36" y="39"/>
                  <a:pt x="38" y="39"/>
                </a:cubicBezTo>
                <a:close/>
                <a:moveTo>
                  <a:pt x="84" y="81"/>
                </a:moveTo>
                <a:cubicBezTo>
                  <a:pt x="74" y="90"/>
                  <a:pt x="74" y="90"/>
                  <a:pt x="74" y="90"/>
                </a:cubicBezTo>
                <a:cubicBezTo>
                  <a:pt x="74" y="90"/>
                  <a:pt x="73" y="91"/>
                  <a:pt x="73" y="92"/>
                </a:cubicBezTo>
                <a:cubicBezTo>
                  <a:pt x="73" y="92"/>
                  <a:pt x="73" y="92"/>
                  <a:pt x="73" y="92"/>
                </a:cubicBezTo>
                <a:cubicBezTo>
                  <a:pt x="76" y="105"/>
                  <a:pt x="76" y="105"/>
                  <a:pt x="76" y="105"/>
                </a:cubicBezTo>
                <a:cubicBezTo>
                  <a:pt x="76" y="105"/>
                  <a:pt x="76" y="106"/>
                  <a:pt x="76" y="106"/>
                </a:cubicBezTo>
                <a:cubicBezTo>
                  <a:pt x="76" y="106"/>
                  <a:pt x="76" y="107"/>
                  <a:pt x="75" y="108"/>
                </a:cubicBezTo>
                <a:cubicBezTo>
                  <a:pt x="75" y="108"/>
                  <a:pt x="74" y="109"/>
                  <a:pt x="73" y="109"/>
                </a:cubicBezTo>
                <a:cubicBezTo>
                  <a:pt x="73" y="109"/>
                  <a:pt x="72" y="108"/>
                  <a:pt x="72" y="108"/>
                </a:cubicBezTo>
                <a:cubicBezTo>
                  <a:pt x="60" y="102"/>
                  <a:pt x="60" y="102"/>
                  <a:pt x="60" y="102"/>
                </a:cubicBezTo>
                <a:cubicBezTo>
                  <a:pt x="60" y="102"/>
                  <a:pt x="59" y="102"/>
                  <a:pt x="59" y="102"/>
                </a:cubicBezTo>
                <a:cubicBezTo>
                  <a:pt x="58" y="102"/>
                  <a:pt x="58" y="102"/>
                  <a:pt x="58" y="102"/>
                </a:cubicBezTo>
                <a:cubicBezTo>
                  <a:pt x="46" y="108"/>
                  <a:pt x="46" y="108"/>
                  <a:pt x="46" y="108"/>
                </a:cubicBezTo>
                <a:cubicBezTo>
                  <a:pt x="45" y="108"/>
                  <a:pt x="45" y="109"/>
                  <a:pt x="44" y="109"/>
                </a:cubicBezTo>
                <a:cubicBezTo>
                  <a:pt x="44" y="109"/>
                  <a:pt x="44" y="109"/>
                  <a:pt x="44" y="109"/>
                </a:cubicBezTo>
                <a:cubicBezTo>
                  <a:pt x="43" y="109"/>
                  <a:pt x="43" y="108"/>
                  <a:pt x="42" y="108"/>
                </a:cubicBezTo>
                <a:cubicBezTo>
                  <a:pt x="42" y="107"/>
                  <a:pt x="41" y="106"/>
                  <a:pt x="41" y="106"/>
                </a:cubicBezTo>
                <a:cubicBezTo>
                  <a:pt x="41" y="106"/>
                  <a:pt x="41" y="105"/>
                  <a:pt x="41" y="105"/>
                </a:cubicBezTo>
                <a:cubicBezTo>
                  <a:pt x="44" y="92"/>
                  <a:pt x="44" y="92"/>
                  <a:pt x="44" y="92"/>
                </a:cubicBezTo>
                <a:cubicBezTo>
                  <a:pt x="44" y="92"/>
                  <a:pt x="44" y="92"/>
                  <a:pt x="44" y="92"/>
                </a:cubicBezTo>
                <a:cubicBezTo>
                  <a:pt x="44" y="91"/>
                  <a:pt x="44" y="90"/>
                  <a:pt x="43" y="90"/>
                </a:cubicBezTo>
                <a:cubicBezTo>
                  <a:pt x="34" y="81"/>
                  <a:pt x="34" y="81"/>
                  <a:pt x="34" y="81"/>
                </a:cubicBezTo>
                <a:cubicBezTo>
                  <a:pt x="33" y="80"/>
                  <a:pt x="32" y="79"/>
                  <a:pt x="32" y="78"/>
                </a:cubicBezTo>
                <a:cubicBezTo>
                  <a:pt x="32" y="77"/>
                  <a:pt x="33" y="77"/>
                  <a:pt x="33" y="76"/>
                </a:cubicBezTo>
                <a:cubicBezTo>
                  <a:pt x="34" y="76"/>
                  <a:pt x="35" y="76"/>
                  <a:pt x="35" y="75"/>
                </a:cubicBezTo>
                <a:cubicBezTo>
                  <a:pt x="49" y="74"/>
                  <a:pt x="49" y="74"/>
                  <a:pt x="49" y="74"/>
                </a:cubicBezTo>
                <a:cubicBezTo>
                  <a:pt x="49" y="74"/>
                  <a:pt x="49" y="74"/>
                  <a:pt x="49" y="73"/>
                </a:cubicBezTo>
                <a:cubicBezTo>
                  <a:pt x="50" y="73"/>
                  <a:pt x="50" y="73"/>
                  <a:pt x="50" y="73"/>
                </a:cubicBezTo>
                <a:cubicBezTo>
                  <a:pt x="56" y="60"/>
                  <a:pt x="56" y="60"/>
                  <a:pt x="56" y="60"/>
                </a:cubicBezTo>
                <a:cubicBezTo>
                  <a:pt x="56" y="60"/>
                  <a:pt x="56" y="60"/>
                  <a:pt x="57" y="59"/>
                </a:cubicBezTo>
                <a:cubicBezTo>
                  <a:pt x="57" y="59"/>
                  <a:pt x="58" y="58"/>
                  <a:pt x="59" y="58"/>
                </a:cubicBezTo>
                <a:cubicBezTo>
                  <a:pt x="59" y="58"/>
                  <a:pt x="60" y="59"/>
                  <a:pt x="60" y="59"/>
                </a:cubicBezTo>
                <a:cubicBezTo>
                  <a:pt x="61" y="60"/>
                  <a:pt x="61" y="60"/>
                  <a:pt x="61" y="60"/>
                </a:cubicBezTo>
                <a:cubicBezTo>
                  <a:pt x="67" y="73"/>
                  <a:pt x="67" y="73"/>
                  <a:pt x="67" y="73"/>
                </a:cubicBezTo>
                <a:cubicBezTo>
                  <a:pt x="67" y="73"/>
                  <a:pt x="68" y="73"/>
                  <a:pt x="68" y="73"/>
                </a:cubicBezTo>
                <a:cubicBezTo>
                  <a:pt x="68" y="74"/>
                  <a:pt x="69" y="74"/>
                  <a:pt x="69" y="74"/>
                </a:cubicBezTo>
                <a:cubicBezTo>
                  <a:pt x="82" y="75"/>
                  <a:pt x="82" y="75"/>
                  <a:pt x="82" y="75"/>
                </a:cubicBezTo>
                <a:cubicBezTo>
                  <a:pt x="83" y="76"/>
                  <a:pt x="83" y="76"/>
                  <a:pt x="84" y="76"/>
                </a:cubicBezTo>
                <a:cubicBezTo>
                  <a:pt x="84" y="77"/>
                  <a:pt x="85" y="77"/>
                  <a:pt x="85" y="78"/>
                </a:cubicBezTo>
                <a:cubicBezTo>
                  <a:pt x="85" y="79"/>
                  <a:pt x="84" y="80"/>
                  <a:pt x="84" y="81"/>
                </a:cubicBezTo>
                <a:close/>
                <a:moveTo>
                  <a:pt x="126" y="35"/>
                </a:moveTo>
                <a:cubicBezTo>
                  <a:pt x="102" y="20"/>
                  <a:pt x="102" y="20"/>
                  <a:pt x="102" y="20"/>
                </a:cubicBezTo>
                <a:cubicBezTo>
                  <a:pt x="100" y="19"/>
                  <a:pt x="96" y="19"/>
                  <a:pt x="94" y="22"/>
                </a:cubicBezTo>
                <a:cubicBezTo>
                  <a:pt x="93" y="24"/>
                  <a:pt x="93" y="24"/>
                  <a:pt x="93" y="24"/>
                </a:cubicBezTo>
                <a:cubicBezTo>
                  <a:pt x="91" y="23"/>
                  <a:pt x="88" y="22"/>
                  <a:pt x="87" y="22"/>
                </a:cubicBezTo>
                <a:cubicBezTo>
                  <a:pt x="85" y="22"/>
                  <a:pt x="83" y="22"/>
                  <a:pt x="82" y="23"/>
                </a:cubicBezTo>
                <a:cubicBezTo>
                  <a:pt x="81" y="17"/>
                  <a:pt x="79" y="12"/>
                  <a:pt x="76" y="8"/>
                </a:cubicBezTo>
                <a:cubicBezTo>
                  <a:pt x="72" y="3"/>
                  <a:pt x="65" y="0"/>
                  <a:pt x="59" y="0"/>
                </a:cubicBezTo>
                <a:cubicBezTo>
                  <a:pt x="52" y="0"/>
                  <a:pt x="46" y="3"/>
                  <a:pt x="41" y="8"/>
                </a:cubicBezTo>
                <a:cubicBezTo>
                  <a:pt x="37" y="14"/>
                  <a:pt x="35" y="21"/>
                  <a:pt x="35" y="28"/>
                </a:cubicBezTo>
                <a:cubicBezTo>
                  <a:pt x="39" y="28"/>
                  <a:pt x="39" y="28"/>
                  <a:pt x="39" y="28"/>
                </a:cubicBezTo>
                <a:cubicBezTo>
                  <a:pt x="39" y="22"/>
                  <a:pt x="41" y="16"/>
                  <a:pt x="45" y="11"/>
                </a:cubicBezTo>
                <a:cubicBezTo>
                  <a:pt x="49" y="7"/>
                  <a:pt x="53" y="5"/>
                  <a:pt x="59" y="5"/>
                </a:cubicBezTo>
                <a:cubicBezTo>
                  <a:pt x="64" y="5"/>
                  <a:pt x="69" y="7"/>
                  <a:pt x="72" y="11"/>
                </a:cubicBezTo>
                <a:cubicBezTo>
                  <a:pt x="76" y="16"/>
                  <a:pt x="78" y="22"/>
                  <a:pt x="78" y="28"/>
                </a:cubicBezTo>
                <a:cubicBezTo>
                  <a:pt x="83" y="28"/>
                  <a:pt x="83" y="28"/>
                  <a:pt x="83" y="28"/>
                </a:cubicBezTo>
                <a:cubicBezTo>
                  <a:pt x="83" y="27"/>
                  <a:pt x="83" y="26"/>
                  <a:pt x="83" y="25"/>
                </a:cubicBezTo>
                <a:cubicBezTo>
                  <a:pt x="84" y="25"/>
                  <a:pt x="85" y="24"/>
                  <a:pt x="87" y="24"/>
                </a:cubicBezTo>
                <a:cubicBezTo>
                  <a:pt x="88" y="24"/>
                  <a:pt x="90" y="25"/>
                  <a:pt x="92" y="26"/>
                </a:cubicBezTo>
                <a:cubicBezTo>
                  <a:pt x="90" y="29"/>
                  <a:pt x="90" y="29"/>
                  <a:pt x="90" y="29"/>
                </a:cubicBezTo>
                <a:cubicBezTo>
                  <a:pt x="88" y="32"/>
                  <a:pt x="89" y="35"/>
                  <a:pt x="92" y="37"/>
                </a:cubicBezTo>
                <a:cubicBezTo>
                  <a:pt x="115" y="52"/>
                  <a:pt x="115" y="52"/>
                  <a:pt x="115" y="52"/>
                </a:cubicBezTo>
                <a:cubicBezTo>
                  <a:pt x="118" y="54"/>
                  <a:pt x="121" y="53"/>
                  <a:pt x="123" y="50"/>
                </a:cubicBezTo>
                <a:cubicBezTo>
                  <a:pt x="127" y="43"/>
                  <a:pt x="127" y="43"/>
                  <a:pt x="127" y="43"/>
                </a:cubicBezTo>
                <a:cubicBezTo>
                  <a:pt x="129" y="40"/>
                  <a:pt x="128" y="37"/>
                  <a:pt x="126" y="35"/>
                </a:cubicBezTo>
                <a:close/>
                <a:moveTo>
                  <a:pt x="97" y="26"/>
                </a:moveTo>
                <a:cubicBezTo>
                  <a:pt x="98" y="26"/>
                  <a:pt x="99" y="27"/>
                  <a:pt x="99" y="28"/>
                </a:cubicBezTo>
                <a:cubicBezTo>
                  <a:pt x="99" y="30"/>
                  <a:pt x="98" y="30"/>
                  <a:pt x="97" y="30"/>
                </a:cubicBezTo>
                <a:cubicBezTo>
                  <a:pt x="96" y="30"/>
                  <a:pt x="95" y="30"/>
                  <a:pt x="95" y="28"/>
                </a:cubicBezTo>
                <a:cubicBezTo>
                  <a:pt x="95" y="27"/>
                  <a:pt x="96" y="26"/>
                  <a:pt x="97" y="26"/>
                </a:cubicBezTo>
                <a:close/>
              </a:path>
            </a:pathLst>
          </a:custGeom>
          <a:solidFill>
            <a:srgbClr val="C91919"/>
          </a:solidFill>
          <a:ln>
            <a:noFill/>
          </a:ln>
          <a:extLst/>
        </p:spPr>
        <p:txBody>
          <a:bodyPr lIns="94336" tIns="47168" rIns="94336" bIns="47168"/>
          <a:lstStyle/>
          <a:p>
            <a:endParaRPr lang="zh-CN" altLang="en-US" sz="3158"/>
          </a:p>
        </p:txBody>
      </p:sp>
      <p:sp>
        <p:nvSpPr>
          <p:cNvPr id="55" name="Freeform 96">
            <a:extLst>
              <a:ext uri="{FF2B5EF4-FFF2-40B4-BE49-F238E27FC236}">
                <a16:creationId xmlns="" xmlns:a16="http://schemas.microsoft.com/office/drawing/2014/main" id="{31CC64BD-3BA3-4888-AF1E-057FEA2AD3C3}"/>
              </a:ext>
            </a:extLst>
          </p:cNvPr>
          <p:cNvSpPr>
            <a:spLocks noEditPoints="1"/>
          </p:cNvSpPr>
          <p:nvPr/>
        </p:nvSpPr>
        <p:spPr bwMode="auto">
          <a:xfrm>
            <a:off x="9889679" y="2838573"/>
            <a:ext cx="511875" cy="610827"/>
          </a:xfrm>
          <a:custGeom>
            <a:avLst/>
            <a:gdLst>
              <a:gd name="T0" fmla="*/ 2147483647 w 118"/>
              <a:gd name="T1" fmla="*/ 2147483647 h 141"/>
              <a:gd name="T2" fmla="*/ 2147483647 w 118"/>
              <a:gd name="T3" fmla="*/ 2147483647 h 141"/>
              <a:gd name="T4" fmla="*/ 2147483647 w 118"/>
              <a:gd name="T5" fmla="*/ 2147483647 h 141"/>
              <a:gd name="T6" fmla="*/ 2147483647 w 118"/>
              <a:gd name="T7" fmla="*/ 2147483647 h 141"/>
              <a:gd name="T8" fmla="*/ 2147483647 w 118"/>
              <a:gd name="T9" fmla="*/ 2147483647 h 141"/>
              <a:gd name="T10" fmla="*/ 2147483647 w 118"/>
              <a:gd name="T11" fmla="*/ 2147483647 h 141"/>
              <a:gd name="T12" fmla="*/ 2147483647 w 118"/>
              <a:gd name="T13" fmla="*/ 2147483647 h 141"/>
              <a:gd name="T14" fmla="*/ 2147483647 w 118"/>
              <a:gd name="T15" fmla="*/ 2147483647 h 141"/>
              <a:gd name="T16" fmla="*/ 0 w 118"/>
              <a:gd name="T17" fmla="*/ 2147483647 h 141"/>
              <a:gd name="T18" fmla="*/ 2147483647 w 118"/>
              <a:gd name="T19" fmla="*/ 2147483647 h 141"/>
              <a:gd name="T20" fmla="*/ 2147483647 w 118"/>
              <a:gd name="T21" fmla="*/ 2147483647 h 141"/>
              <a:gd name="T22" fmla="*/ 2147483647 w 118"/>
              <a:gd name="T23" fmla="*/ 2147483647 h 141"/>
              <a:gd name="T24" fmla="*/ 2147483647 w 118"/>
              <a:gd name="T25" fmla="*/ 2147483647 h 141"/>
              <a:gd name="T26" fmla="*/ 2147483647 w 118"/>
              <a:gd name="T27" fmla="*/ 2147483647 h 141"/>
              <a:gd name="T28" fmla="*/ 2147483647 w 118"/>
              <a:gd name="T29" fmla="*/ 2147483647 h 141"/>
              <a:gd name="T30" fmla="*/ 2147483647 w 118"/>
              <a:gd name="T31" fmla="*/ 2147483647 h 141"/>
              <a:gd name="T32" fmla="*/ 2147483647 w 118"/>
              <a:gd name="T33" fmla="*/ 2147483647 h 141"/>
              <a:gd name="T34" fmla="*/ 2147483647 w 118"/>
              <a:gd name="T35" fmla="*/ 2147483647 h 141"/>
              <a:gd name="T36" fmla="*/ 2147483647 w 118"/>
              <a:gd name="T37" fmla="*/ 2147483647 h 141"/>
              <a:gd name="T38" fmla="*/ 2147483647 w 118"/>
              <a:gd name="T39" fmla="*/ 2147483647 h 141"/>
              <a:gd name="T40" fmla="*/ 2147483647 w 118"/>
              <a:gd name="T41" fmla="*/ 2147483647 h 141"/>
              <a:gd name="T42" fmla="*/ 2147483647 w 118"/>
              <a:gd name="T43" fmla="*/ 2147483647 h 141"/>
              <a:gd name="T44" fmla="*/ 2147483647 w 118"/>
              <a:gd name="T45" fmla="*/ 2147483647 h 141"/>
              <a:gd name="T46" fmla="*/ 2147483647 w 118"/>
              <a:gd name="T47" fmla="*/ 2147483647 h 141"/>
              <a:gd name="T48" fmla="*/ 2147483647 w 118"/>
              <a:gd name="T49" fmla="*/ 2147483647 h 141"/>
              <a:gd name="T50" fmla="*/ 2147483647 w 118"/>
              <a:gd name="T51" fmla="*/ 2147483647 h 141"/>
              <a:gd name="T52" fmla="*/ 2147483647 w 118"/>
              <a:gd name="T53" fmla="*/ 2147483647 h 141"/>
              <a:gd name="T54" fmla="*/ 2147483647 w 118"/>
              <a:gd name="T55" fmla="*/ 2147483647 h 141"/>
              <a:gd name="T56" fmla="*/ 2147483647 w 118"/>
              <a:gd name="T57" fmla="*/ 2147483647 h 141"/>
              <a:gd name="T58" fmla="*/ 2147483647 w 118"/>
              <a:gd name="T59" fmla="*/ 2147483647 h 141"/>
              <a:gd name="T60" fmla="*/ 2147483647 w 118"/>
              <a:gd name="T61" fmla="*/ 2147483647 h 141"/>
              <a:gd name="T62" fmla="*/ 2147483647 w 118"/>
              <a:gd name="T63" fmla="*/ 2147483647 h 141"/>
              <a:gd name="T64" fmla="*/ 2147483647 w 118"/>
              <a:gd name="T65" fmla="*/ 2147483647 h 141"/>
              <a:gd name="T66" fmla="*/ 2147483647 w 118"/>
              <a:gd name="T67" fmla="*/ 2147483647 h 141"/>
              <a:gd name="T68" fmla="*/ 2147483647 w 118"/>
              <a:gd name="T69" fmla="*/ 2147483647 h 141"/>
              <a:gd name="T70" fmla="*/ 2147483647 w 118"/>
              <a:gd name="T71" fmla="*/ 2147483647 h 141"/>
              <a:gd name="T72" fmla="*/ 2147483647 w 118"/>
              <a:gd name="T73" fmla="*/ 2147483647 h 141"/>
              <a:gd name="T74" fmla="*/ 2147483647 w 118"/>
              <a:gd name="T75" fmla="*/ 2147483647 h 141"/>
              <a:gd name="T76" fmla="*/ 2147483647 w 118"/>
              <a:gd name="T77" fmla="*/ 2147483647 h 141"/>
              <a:gd name="T78" fmla="*/ 2147483647 w 118"/>
              <a:gd name="T79" fmla="*/ 2147483647 h 141"/>
              <a:gd name="T80" fmla="*/ 2147483647 w 118"/>
              <a:gd name="T81" fmla="*/ 2147483647 h 141"/>
              <a:gd name="T82" fmla="*/ 2147483647 w 118"/>
              <a:gd name="T83" fmla="*/ 2147483647 h 141"/>
              <a:gd name="T84" fmla="*/ 2147483647 w 118"/>
              <a:gd name="T85" fmla="*/ 2147483647 h 141"/>
              <a:gd name="T86" fmla="*/ 2147483647 w 118"/>
              <a:gd name="T87" fmla="*/ 2147483647 h 141"/>
              <a:gd name="T88" fmla="*/ 2147483647 w 118"/>
              <a:gd name="T89" fmla="*/ 2147483647 h 141"/>
              <a:gd name="T90" fmla="*/ 2147483647 w 118"/>
              <a:gd name="T91" fmla="*/ 2147483647 h 141"/>
              <a:gd name="T92" fmla="*/ 2147483647 w 118"/>
              <a:gd name="T93" fmla="*/ 2147483647 h 141"/>
              <a:gd name="T94" fmla="*/ 2147483647 w 118"/>
              <a:gd name="T95" fmla="*/ 2147483647 h 141"/>
              <a:gd name="T96" fmla="*/ 2147483647 w 118"/>
              <a:gd name="T97" fmla="*/ 2147483647 h 141"/>
              <a:gd name="T98" fmla="*/ 2147483647 w 118"/>
              <a:gd name="T99" fmla="*/ 2147483647 h 141"/>
              <a:gd name="T100" fmla="*/ 2147483647 w 118"/>
              <a:gd name="T101" fmla="*/ 2147483647 h 141"/>
              <a:gd name="T102" fmla="*/ 2147483647 w 118"/>
              <a:gd name="T103" fmla="*/ 2147483647 h 141"/>
              <a:gd name="T104" fmla="*/ 2147483647 w 118"/>
              <a:gd name="T105" fmla="*/ 2147483647 h 141"/>
              <a:gd name="T106" fmla="*/ 2147483647 w 118"/>
              <a:gd name="T107" fmla="*/ 2147483647 h 14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18"/>
              <a:gd name="T163" fmla="*/ 0 h 141"/>
              <a:gd name="T164" fmla="*/ 118 w 118"/>
              <a:gd name="T165" fmla="*/ 141 h 14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18" h="141">
                <a:moveTo>
                  <a:pt x="11" y="93"/>
                </a:moveTo>
                <a:cubicBezTo>
                  <a:pt x="13" y="93"/>
                  <a:pt x="13" y="93"/>
                  <a:pt x="13" y="93"/>
                </a:cubicBezTo>
                <a:cubicBezTo>
                  <a:pt x="13" y="100"/>
                  <a:pt x="13" y="100"/>
                  <a:pt x="13" y="100"/>
                </a:cubicBezTo>
                <a:cubicBezTo>
                  <a:pt x="11" y="100"/>
                  <a:pt x="11" y="100"/>
                  <a:pt x="11" y="100"/>
                </a:cubicBezTo>
                <a:lnTo>
                  <a:pt x="11" y="93"/>
                </a:lnTo>
                <a:close/>
                <a:moveTo>
                  <a:pt x="11" y="90"/>
                </a:moveTo>
                <a:cubicBezTo>
                  <a:pt x="13" y="90"/>
                  <a:pt x="13" y="90"/>
                  <a:pt x="13" y="90"/>
                </a:cubicBezTo>
                <a:cubicBezTo>
                  <a:pt x="13" y="82"/>
                  <a:pt x="13" y="82"/>
                  <a:pt x="13" y="82"/>
                </a:cubicBezTo>
                <a:cubicBezTo>
                  <a:pt x="11" y="82"/>
                  <a:pt x="11" y="82"/>
                  <a:pt x="11" y="82"/>
                </a:cubicBezTo>
                <a:lnTo>
                  <a:pt x="11" y="90"/>
                </a:lnTo>
                <a:close/>
                <a:moveTo>
                  <a:pt x="11" y="121"/>
                </a:moveTo>
                <a:cubicBezTo>
                  <a:pt x="13" y="121"/>
                  <a:pt x="13" y="121"/>
                  <a:pt x="13" y="121"/>
                </a:cubicBezTo>
                <a:cubicBezTo>
                  <a:pt x="13" y="113"/>
                  <a:pt x="13" y="113"/>
                  <a:pt x="13" y="113"/>
                </a:cubicBezTo>
                <a:cubicBezTo>
                  <a:pt x="11" y="113"/>
                  <a:pt x="11" y="113"/>
                  <a:pt x="11" y="113"/>
                </a:cubicBezTo>
                <a:lnTo>
                  <a:pt x="11" y="121"/>
                </a:lnTo>
                <a:close/>
                <a:moveTo>
                  <a:pt x="13" y="65"/>
                </a:moveTo>
                <a:cubicBezTo>
                  <a:pt x="13" y="64"/>
                  <a:pt x="14" y="63"/>
                  <a:pt x="14" y="63"/>
                </a:cubicBezTo>
                <a:cubicBezTo>
                  <a:pt x="13" y="61"/>
                  <a:pt x="13" y="61"/>
                  <a:pt x="13" y="61"/>
                </a:cubicBezTo>
                <a:cubicBezTo>
                  <a:pt x="12" y="62"/>
                  <a:pt x="11" y="64"/>
                  <a:pt x="11" y="65"/>
                </a:cubicBezTo>
                <a:cubicBezTo>
                  <a:pt x="11" y="69"/>
                  <a:pt x="11" y="69"/>
                  <a:pt x="11" y="69"/>
                </a:cubicBezTo>
                <a:cubicBezTo>
                  <a:pt x="13" y="69"/>
                  <a:pt x="13" y="69"/>
                  <a:pt x="13" y="69"/>
                </a:cubicBezTo>
                <a:lnTo>
                  <a:pt x="13" y="65"/>
                </a:lnTo>
                <a:close/>
                <a:moveTo>
                  <a:pt x="11" y="124"/>
                </a:moveTo>
                <a:cubicBezTo>
                  <a:pt x="11" y="127"/>
                  <a:pt x="14" y="129"/>
                  <a:pt x="16" y="130"/>
                </a:cubicBezTo>
                <a:cubicBezTo>
                  <a:pt x="17" y="128"/>
                  <a:pt x="17" y="128"/>
                  <a:pt x="17" y="128"/>
                </a:cubicBezTo>
                <a:cubicBezTo>
                  <a:pt x="15" y="127"/>
                  <a:pt x="13" y="126"/>
                  <a:pt x="13" y="124"/>
                </a:cubicBezTo>
                <a:cubicBezTo>
                  <a:pt x="13" y="124"/>
                  <a:pt x="13" y="124"/>
                  <a:pt x="13" y="124"/>
                </a:cubicBezTo>
                <a:cubicBezTo>
                  <a:pt x="11" y="124"/>
                  <a:pt x="11" y="124"/>
                  <a:pt x="11" y="124"/>
                </a:cubicBezTo>
                <a:close/>
                <a:moveTo>
                  <a:pt x="11" y="110"/>
                </a:moveTo>
                <a:cubicBezTo>
                  <a:pt x="13" y="110"/>
                  <a:pt x="13" y="110"/>
                  <a:pt x="13" y="110"/>
                </a:cubicBezTo>
                <a:cubicBezTo>
                  <a:pt x="13" y="103"/>
                  <a:pt x="13" y="103"/>
                  <a:pt x="13" y="103"/>
                </a:cubicBezTo>
                <a:cubicBezTo>
                  <a:pt x="11" y="103"/>
                  <a:pt x="11" y="103"/>
                  <a:pt x="11" y="103"/>
                </a:cubicBezTo>
                <a:lnTo>
                  <a:pt x="11" y="110"/>
                </a:lnTo>
                <a:close/>
                <a:moveTo>
                  <a:pt x="103" y="116"/>
                </a:moveTo>
                <a:cubicBezTo>
                  <a:pt x="101" y="116"/>
                  <a:pt x="101" y="116"/>
                  <a:pt x="101" y="116"/>
                </a:cubicBezTo>
                <a:cubicBezTo>
                  <a:pt x="101" y="112"/>
                  <a:pt x="101" y="112"/>
                  <a:pt x="101" y="112"/>
                </a:cubicBezTo>
                <a:cubicBezTo>
                  <a:pt x="83" y="112"/>
                  <a:pt x="83" y="112"/>
                  <a:pt x="83" y="112"/>
                </a:cubicBezTo>
                <a:cubicBezTo>
                  <a:pt x="73" y="112"/>
                  <a:pt x="65" y="104"/>
                  <a:pt x="65" y="94"/>
                </a:cubicBezTo>
                <a:cubicBezTo>
                  <a:pt x="65" y="84"/>
                  <a:pt x="73" y="76"/>
                  <a:pt x="83" y="76"/>
                </a:cubicBezTo>
                <a:cubicBezTo>
                  <a:pt x="107" y="76"/>
                  <a:pt x="107" y="76"/>
                  <a:pt x="107" y="76"/>
                </a:cubicBezTo>
                <a:cubicBezTo>
                  <a:pt x="107" y="62"/>
                  <a:pt x="107" y="62"/>
                  <a:pt x="107" y="62"/>
                </a:cubicBezTo>
                <a:cubicBezTo>
                  <a:pt x="107" y="58"/>
                  <a:pt x="104" y="55"/>
                  <a:pt x="101" y="55"/>
                </a:cubicBezTo>
                <a:cubicBezTo>
                  <a:pt x="14" y="55"/>
                  <a:pt x="14" y="55"/>
                  <a:pt x="14" y="55"/>
                </a:cubicBezTo>
                <a:cubicBezTo>
                  <a:pt x="10" y="55"/>
                  <a:pt x="7" y="58"/>
                  <a:pt x="7" y="62"/>
                </a:cubicBezTo>
                <a:cubicBezTo>
                  <a:pt x="7" y="127"/>
                  <a:pt x="7" y="127"/>
                  <a:pt x="7" y="127"/>
                </a:cubicBezTo>
                <a:cubicBezTo>
                  <a:pt x="7" y="131"/>
                  <a:pt x="10" y="134"/>
                  <a:pt x="14" y="134"/>
                </a:cubicBezTo>
                <a:cubicBezTo>
                  <a:pt x="101" y="134"/>
                  <a:pt x="101" y="134"/>
                  <a:pt x="101" y="134"/>
                </a:cubicBezTo>
                <a:cubicBezTo>
                  <a:pt x="104" y="134"/>
                  <a:pt x="107" y="131"/>
                  <a:pt x="107" y="127"/>
                </a:cubicBezTo>
                <a:cubicBezTo>
                  <a:pt x="107" y="113"/>
                  <a:pt x="107" y="113"/>
                  <a:pt x="107" y="113"/>
                </a:cubicBezTo>
                <a:cubicBezTo>
                  <a:pt x="114" y="113"/>
                  <a:pt x="114" y="113"/>
                  <a:pt x="114" y="113"/>
                </a:cubicBezTo>
                <a:cubicBezTo>
                  <a:pt x="114" y="127"/>
                  <a:pt x="114" y="127"/>
                  <a:pt x="114" y="127"/>
                </a:cubicBezTo>
                <a:cubicBezTo>
                  <a:pt x="114" y="135"/>
                  <a:pt x="108" y="141"/>
                  <a:pt x="101" y="141"/>
                </a:cubicBezTo>
                <a:cubicBezTo>
                  <a:pt x="14" y="141"/>
                  <a:pt x="14" y="141"/>
                  <a:pt x="14" y="141"/>
                </a:cubicBezTo>
                <a:cubicBezTo>
                  <a:pt x="6" y="141"/>
                  <a:pt x="0" y="135"/>
                  <a:pt x="0" y="127"/>
                </a:cubicBezTo>
                <a:cubicBezTo>
                  <a:pt x="0" y="62"/>
                  <a:pt x="0" y="62"/>
                  <a:pt x="0" y="62"/>
                </a:cubicBezTo>
                <a:cubicBezTo>
                  <a:pt x="0" y="54"/>
                  <a:pt x="6" y="48"/>
                  <a:pt x="14" y="48"/>
                </a:cubicBezTo>
                <a:cubicBezTo>
                  <a:pt x="19" y="48"/>
                  <a:pt x="19" y="48"/>
                  <a:pt x="19" y="48"/>
                </a:cubicBezTo>
                <a:cubicBezTo>
                  <a:pt x="22" y="45"/>
                  <a:pt x="22" y="45"/>
                  <a:pt x="22" y="45"/>
                </a:cubicBezTo>
                <a:cubicBezTo>
                  <a:pt x="64" y="3"/>
                  <a:pt x="64" y="3"/>
                  <a:pt x="64" y="3"/>
                </a:cubicBezTo>
                <a:cubicBezTo>
                  <a:pt x="66" y="0"/>
                  <a:pt x="70" y="0"/>
                  <a:pt x="73" y="3"/>
                </a:cubicBezTo>
                <a:cubicBezTo>
                  <a:pt x="101" y="32"/>
                  <a:pt x="101" y="32"/>
                  <a:pt x="101" y="32"/>
                </a:cubicBezTo>
                <a:cubicBezTo>
                  <a:pt x="104" y="34"/>
                  <a:pt x="104" y="38"/>
                  <a:pt x="101" y="41"/>
                </a:cubicBezTo>
                <a:cubicBezTo>
                  <a:pt x="96" y="46"/>
                  <a:pt x="96" y="46"/>
                  <a:pt x="96" y="46"/>
                </a:cubicBezTo>
                <a:cubicBezTo>
                  <a:pt x="94" y="48"/>
                  <a:pt x="94" y="48"/>
                  <a:pt x="94" y="48"/>
                </a:cubicBezTo>
                <a:cubicBezTo>
                  <a:pt x="101" y="48"/>
                  <a:pt x="101" y="48"/>
                  <a:pt x="101" y="48"/>
                </a:cubicBezTo>
                <a:cubicBezTo>
                  <a:pt x="108" y="48"/>
                  <a:pt x="114" y="54"/>
                  <a:pt x="114" y="62"/>
                </a:cubicBezTo>
                <a:cubicBezTo>
                  <a:pt x="114" y="76"/>
                  <a:pt x="114" y="76"/>
                  <a:pt x="114" y="76"/>
                </a:cubicBezTo>
                <a:cubicBezTo>
                  <a:pt x="118" y="76"/>
                  <a:pt x="118" y="76"/>
                  <a:pt x="118" y="76"/>
                </a:cubicBezTo>
                <a:cubicBezTo>
                  <a:pt x="118" y="112"/>
                  <a:pt x="118" y="112"/>
                  <a:pt x="118" y="112"/>
                </a:cubicBezTo>
                <a:cubicBezTo>
                  <a:pt x="103" y="112"/>
                  <a:pt x="103" y="112"/>
                  <a:pt x="103" y="112"/>
                </a:cubicBezTo>
                <a:lnTo>
                  <a:pt x="103" y="116"/>
                </a:lnTo>
                <a:close/>
                <a:moveTo>
                  <a:pt x="69" y="48"/>
                </a:moveTo>
                <a:cubicBezTo>
                  <a:pt x="69" y="47"/>
                  <a:pt x="69" y="46"/>
                  <a:pt x="69" y="45"/>
                </a:cubicBezTo>
                <a:cubicBezTo>
                  <a:pt x="69" y="42"/>
                  <a:pt x="68" y="40"/>
                  <a:pt x="66" y="38"/>
                </a:cubicBezTo>
                <a:cubicBezTo>
                  <a:pt x="60" y="32"/>
                  <a:pt x="50" y="33"/>
                  <a:pt x="44" y="39"/>
                </a:cubicBezTo>
                <a:cubicBezTo>
                  <a:pt x="42" y="41"/>
                  <a:pt x="41" y="43"/>
                  <a:pt x="40" y="45"/>
                </a:cubicBezTo>
                <a:cubicBezTo>
                  <a:pt x="40" y="46"/>
                  <a:pt x="39" y="47"/>
                  <a:pt x="39" y="48"/>
                </a:cubicBezTo>
                <a:cubicBezTo>
                  <a:pt x="47" y="48"/>
                  <a:pt x="47" y="48"/>
                  <a:pt x="47" y="48"/>
                </a:cubicBezTo>
                <a:cubicBezTo>
                  <a:pt x="47" y="47"/>
                  <a:pt x="47" y="46"/>
                  <a:pt x="48" y="45"/>
                </a:cubicBezTo>
                <a:cubicBezTo>
                  <a:pt x="48" y="45"/>
                  <a:pt x="48" y="44"/>
                  <a:pt x="48" y="44"/>
                </a:cubicBezTo>
                <a:cubicBezTo>
                  <a:pt x="46" y="42"/>
                  <a:pt x="46" y="42"/>
                  <a:pt x="46" y="42"/>
                </a:cubicBezTo>
                <a:cubicBezTo>
                  <a:pt x="48" y="41"/>
                  <a:pt x="48" y="41"/>
                  <a:pt x="48" y="41"/>
                </a:cubicBezTo>
                <a:cubicBezTo>
                  <a:pt x="50" y="42"/>
                  <a:pt x="50" y="42"/>
                  <a:pt x="50" y="42"/>
                </a:cubicBezTo>
                <a:cubicBezTo>
                  <a:pt x="51" y="41"/>
                  <a:pt x="52" y="41"/>
                  <a:pt x="53" y="40"/>
                </a:cubicBezTo>
                <a:cubicBezTo>
                  <a:pt x="54" y="43"/>
                  <a:pt x="54" y="43"/>
                  <a:pt x="54" y="43"/>
                </a:cubicBezTo>
                <a:cubicBezTo>
                  <a:pt x="54" y="43"/>
                  <a:pt x="52" y="43"/>
                  <a:pt x="51" y="45"/>
                </a:cubicBezTo>
                <a:cubicBezTo>
                  <a:pt x="51" y="45"/>
                  <a:pt x="51" y="45"/>
                  <a:pt x="51" y="45"/>
                </a:cubicBezTo>
                <a:cubicBezTo>
                  <a:pt x="50" y="46"/>
                  <a:pt x="50" y="47"/>
                  <a:pt x="50" y="47"/>
                </a:cubicBezTo>
                <a:cubicBezTo>
                  <a:pt x="51" y="48"/>
                  <a:pt x="52" y="48"/>
                  <a:pt x="54" y="47"/>
                </a:cubicBezTo>
                <a:cubicBezTo>
                  <a:pt x="57" y="45"/>
                  <a:pt x="59" y="45"/>
                  <a:pt x="60" y="47"/>
                </a:cubicBezTo>
                <a:cubicBezTo>
                  <a:pt x="61" y="47"/>
                  <a:pt x="61" y="48"/>
                  <a:pt x="61" y="48"/>
                </a:cubicBezTo>
                <a:lnTo>
                  <a:pt x="69" y="48"/>
                </a:lnTo>
                <a:close/>
                <a:moveTo>
                  <a:pt x="79" y="30"/>
                </a:moveTo>
                <a:cubicBezTo>
                  <a:pt x="79" y="30"/>
                  <a:pt x="79" y="29"/>
                  <a:pt x="79" y="28"/>
                </a:cubicBezTo>
                <a:cubicBezTo>
                  <a:pt x="78" y="28"/>
                  <a:pt x="78" y="28"/>
                  <a:pt x="78" y="28"/>
                </a:cubicBezTo>
                <a:cubicBezTo>
                  <a:pt x="78" y="28"/>
                  <a:pt x="78" y="28"/>
                  <a:pt x="78" y="28"/>
                </a:cubicBezTo>
                <a:cubicBezTo>
                  <a:pt x="78" y="28"/>
                  <a:pt x="78" y="28"/>
                  <a:pt x="78" y="28"/>
                </a:cubicBezTo>
                <a:cubicBezTo>
                  <a:pt x="78" y="27"/>
                  <a:pt x="78" y="27"/>
                  <a:pt x="78" y="27"/>
                </a:cubicBezTo>
                <a:cubicBezTo>
                  <a:pt x="78" y="27"/>
                  <a:pt x="78" y="27"/>
                  <a:pt x="78" y="27"/>
                </a:cubicBezTo>
                <a:cubicBezTo>
                  <a:pt x="78" y="27"/>
                  <a:pt x="78" y="27"/>
                  <a:pt x="78" y="27"/>
                </a:cubicBezTo>
                <a:cubicBezTo>
                  <a:pt x="77" y="27"/>
                  <a:pt x="77" y="26"/>
                  <a:pt x="77" y="26"/>
                </a:cubicBezTo>
                <a:cubicBezTo>
                  <a:pt x="77" y="26"/>
                  <a:pt x="76" y="25"/>
                  <a:pt x="75" y="25"/>
                </a:cubicBezTo>
                <a:cubicBezTo>
                  <a:pt x="75" y="25"/>
                  <a:pt x="75" y="25"/>
                  <a:pt x="75" y="25"/>
                </a:cubicBezTo>
                <a:cubicBezTo>
                  <a:pt x="75" y="25"/>
                  <a:pt x="75" y="25"/>
                  <a:pt x="75" y="25"/>
                </a:cubicBezTo>
                <a:cubicBezTo>
                  <a:pt x="75" y="25"/>
                  <a:pt x="75" y="25"/>
                  <a:pt x="74" y="25"/>
                </a:cubicBezTo>
                <a:cubicBezTo>
                  <a:pt x="74" y="25"/>
                  <a:pt x="74" y="25"/>
                  <a:pt x="74" y="25"/>
                </a:cubicBezTo>
                <a:cubicBezTo>
                  <a:pt x="74" y="25"/>
                  <a:pt x="74" y="25"/>
                  <a:pt x="74" y="25"/>
                </a:cubicBezTo>
                <a:cubicBezTo>
                  <a:pt x="74" y="25"/>
                  <a:pt x="74" y="25"/>
                  <a:pt x="74" y="25"/>
                </a:cubicBezTo>
                <a:cubicBezTo>
                  <a:pt x="73" y="24"/>
                  <a:pt x="73" y="24"/>
                  <a:pt x="73" y="25"/>
                </a:cubicBezTo>
                <a:cubicBezTo>
                  <a:pt x="73" y="25"/>
                  <a:pt x="73" y="25"/>
                  <a:pt x="73" y="25"/>
                </a:cubicBezTo>
                <a:cubicBezTo>
                  <a:pt x="73" y="25"/>
                  <a:pt x="72" y="25"/>
                  <a:pt x="72" y="25"/>
                </a:cubicBezTo>
                <a:cubicBezTo>
                  <a:pt x="72" y="25"/>
                  <a:pt x="72" y="25"/>
                  <a:pt x="72" y="25"/>
                </a:cubicBezTo>
                <a:cubicBezTo>
                  <a:pt x="72" y="25"/>
                  <a:pt x="72" y="25"/>
                  <a:pt x="71" y="25"/>
                </a:cubicBezTo>
                <a:cubicBezTo>
                  <a:pt x="71" y="25"/>
                  <a:pt x="71" y="25"/>
                  <a:pt x="71" y="25"/>
                </a:cubicBezTo>
                <a:cubicBezTo>
                  <a:pt x="71" y="25"/>
                  <a:pt x="71" y="25"/>
                  <a:pt x="71" y="25"/>
                </a:cubicBezTo>
                <a:cubicBezTo>
                  <a:pt x="71" y="25"/>
                  <a:pt x="71" y="25"/>
                  <a:pt x="71" y="25"/>
                </a:cubicBezTo>
                <a:cubicBezTo>
                  <a:pt x="70" y="25"/>
                  <a:pt x="70" y="25"/>
                  <a:pt x="70" y="26"/>
                </a:cubicBezTo>
                <a:cubicBezTo>
                  <a:pt x="70" y="26"/>
                  <a:pt x="70" y="26"/>
                  <a:pt x="70" y="26"/>
                </a:cubicBezTo>
                <a:cubicBezTo>
                  <a:pt x="70" y="26"/>
                  <a:pt x="69" y="26"/>
                  <a:pt x="69" y="26"/>
                </a:cubicBezTo>
                <a:cubicBezTo>
                  <a:pt x="69" y="26"/>
                  <a:pt x="69" y="27"/>
                  <a:pt x="69" y="27"/>
                </a:cubicBezTo>
                <a:cubicBezTo>
                  <a:pt x="69" y="27"/>
                  <a:pt x="69" y="27"/>
                  <a:pt x="69" y="27"/>
                </a:cubicBezTo>
                <a:cubicBezTo>
                  <a:pt x="68" y="27"/>
                  <a:pt x="68" y="27"/>
                  <a:pt x="68" y="28"/>
                </a:cubicBezTo>
                <a:cubicBezTo>
                  <a:pt x="68" y="28"/>
                  <a:pt x="68" y="28"/>
                  <a:pt x="68" y="28"/>
                </a:cubicBezTo>
                <a:cubicBezTo>
                  <a:pt x="68" y="28"/>
                  <a:pt x="68" y="28"/>
                  <a:pt x="68" y="29"/>
                </a:cubicBezTo>
                <a:cubicBezTo>
                  <a:pt x="68" y="29"/>
                  <a:pt x="68" y="29"/>
                  <a:pt x="68" y="29"/>
                </a:cubicBezTo>
                <a:cubicBezTo>
                  <a:pt x="68" y="29"/>
                  <a:pt x="68" y="29"/>
                  <a:pt x="68" y="30"/>
                </a:cubicBezTo>
                <a:cubicBezTo>
                  <a:pt x="68" y="30"/>
                  <a:pt x="68" y="30"/>
                  <a:pt x="68" y="30"/>
                </a:cubicBezTo>
                <a:cubicBezTo>
                  <a:pt x="68" y="30"/>
                  <a:pt x="68" y="30"/>
                  <a:pt x="68" y="31"/>
                </a:cubicBezTo>
                <a:cubicBezTo>
                  <a:pt x="68" y="31"/>
                  <a:pt x="68" y="31"/>
                  <a:pt x="68" y="31"/>
                </a:cubicBezTo>
                <a:cubicBezTo>
                  <a:pt x="68" y="31"/>
                  <a:pt x="68" y="31"/>
                  <a:pt x="68" y="32"/>
                </a:cubicBezTo>
                <a:cubicBezTo>
                  <a:pt x="68" y="32"/>
                  <a:pt x="68" y="32"/>
                  <a:pt x="68" y="32"/>
                </a:cubicBezTo>
                <a:cubicBezTo>
                  <a:pt x="68" y="32"/>
                  <a:pt x="68" y="32"/>
                  <a:pt x="68" y="32"/>
                </a:cubicBezTo>
                <a:cubicBezTo>
                  <a:pt x="68" y="32"/>
                  <a:pt x="68" y="33"/>
                  <a:pt x="68" y="33"/>
                </a:cubicBezTo>
                <a:cubicBezTo>
                  <a:pt x="68" y="33"/>
                  <a:pt x="69" y="33"/>
                  <a:pt x="69" y="33"/>
                </a:cubicBezTo>
                <a:cubicBezTo>
                  <a:pt x="69" y="33"/>
                  <a:pt x="69" y="33"/>
                  <a:pt x="69" y="33"/>
                </a:cubicBezTo>
                <a:cubicBezTo>
                  <a:pt x="69" y="33"/>
                  <a:pt x="69" y="33"/>
                  <a:pt x="69" y="33"/>
                </a:cubicBezTo>
                <a:cubicBezTo>
                  <a:pt x="69" y="34"/>
                  <a:pt x="69" y="34"/>
                  <a:pt x="69" y="34"/>
                </a:cubicBezTo>
                <a:cubicBezTo>
                  <a:pt x="69" y="34"/>
                  <a:pt x="69" y="34"/>
                  <a:pt x="69" y="34"/>
                </a:cubicBezTo>
                <a:cubicBezTo>
                  <a:pt x="69" y="34"/>
                  <a:pt x="70" y="34"/>
                  <a:pt x="70" y="34"/>
                </a:cubicBezTo>
                <a:cubicBezTo>
                  <a:pt x="70" y="34"/>
                  <a:pt x="70" y="34"/>
                  <a:pt x="70" y="34"/>
                </a:cubicBezTo>
                <a:cubicBezTo>
                  <a:pt x="70" y="34"/>
                  <a:pt x="70" y="35"/>
                  <a:pt x="70" y="35"/>
                </a:cubicBezTo>
                <a:cubicBezTo>
                  <a:pt x="70" y="35"/>
                  <a:pt x="70" y="35"/>
                  <a:pt x="70" y="35"/>
                </a:cubicBezTo>
                <a:cubicBezTo>
                  <a:pt x="70" y="35"/>
                  <a:pt x="71" y="35"/>
                  <a:pt x="71" y="35"/>
                </a:cubicBezTo>
                <a:cubicBezTo>
                  <a:pt x="71" y="35"/>
                  <a:pt x="71" y="35"/>
                  <a:pt x="71" y="35"/>
                </a:cubicBezTo>
                <a:cubicBezTo>
                  <a:pt x="71" y="35"/>
                  <a:pt x="71" y="35"/>
                  <a:pt x="71" y="35"/>
                </a:cubicBezTo>
                <a:cubicBezTo>
                  <a:pt x="71" y="35"/>
                  <a:pt x="71" y="35"/>
                  <a:pt x="71" y="35"/>
                </a:cubicBezTo>
                <a:cubicBezTo>
                  <a:pt x="71" y="35"/>
                  <a:pt x="71" y="35"/>
                  <a:pt x="72" y="35"/>
                </a:cubicBezTo>
                <a:cubicBezTo>
                  <a:pt x="72" y="35"/>
                  <a:pt x="72" y="35"/>
                  <a:pt x="72" y="35"/>
                </a:cubicBezTo>
                <a:cubicBezTo>
                  <a:pt x="72" y="35"/>
                  <a:pt x="72" y="35"/>
                  <a:pt x="72" y="35"/>
                </a:cubicBezTo>
                <a:cubicBezTo>
                  <a:pt x="72" y="35"/>
                  <a:pt x="72" y="35"/>
                  <a:pt x="72" y="35"/>
                </a:cubicBezTo>
                <a:cubicBezTo>
                  <a:pt x="72" y="35"/>
                  <a:pt x="73" y="35"/>
                  <a:pt x="73" y="35"/>
                </a:cubicBezTo>
                <a:cubicBezTo>
                  <a:pt x="73" y="35"/>
                  <a:pt x="73" y="35"/>
                  <a:pt x="73" y="35"/>
                </a:cubicBezTo>
                <a:cubicBezTo>
                  <a:pt x="73" y="35"/>
                  <a:pt x="73" y="36"/>
                  <a:pt x="73" y="36"/>
                </a:cubicBezTo>
                <a:cubicBezTo>
                  <a:pt x="73" y="36"/>
                  <a:pt x="73" y="36"/>
                  <a:pt x="73" y="35"/>
                </a:cubicBezTo>
                <a:cubicBezTo>
                  <a:pt x="73" y="36"/>
                  <a:pt x="73" y="36"/>
                  <a:pt x="73" y="35"/>
                </a:cubicBezTo>
                <a:cubicBezTo>
                  <a:pt x="73" y="35"/>
                  <a:pt x="74" y="35"/>
                  <a:pt x="74" y="35"/>
                </a:cubicBezTo>
                <a:cubicBezTo>
                  <a:pt x="74" y="35"/>
                  <a:pt x="74" y="35"/>
                  <a:pt x="74" y="35"/>
                </a:cubicBezTo>
                <a:cubicBezTo>
                  <a:pt x="74" y="35"/>
                  <a:pt x="74" y="35"/>
                  <a:pt x="74" y="35"/>
                </a:cubicBezTo>
                <a:cubicBezTo>
                  <a:pt x="74" y="35"/>
                  <a:pt x="74" y="35"/>
                  <a:pt x="74" y="35"/>
                </a:cubicBezTo>
                <a:cubicBezTo>
                  <a:pt x="75" y="35"/>
                  <a:pt x="75" y="35"/>
                  <a:pt x="75" y="35"/>
                </a:cubicBezTo>
                <a:cubicBezTo>
                  <a:pt x="75" y="35"/>
                  <a:pt x="75" y="35"/>
                  <a:pt x="75" y="35"/>
                </a:cubicBezTo>
                <a:cubicBezTo>
                  <a:pt x="75" y="35"/>
                  <a:pt x="75" y="35"/>
                  <a:pt x="75" y="35"/>
                </a:cubicBezTo>
                <a:cubicBezTo>
                  <a:pt x="75" y="35"/>
                  <a:pt x="75" y="35"/>
                  <a:pt x="75" y="35"/>
                </a:cubicBezTo>
                <a:cubicBezTo>
                  <a:pt x="76" y="35"/>
                  <a:pt x="76" y="35"/>
                  <a:pt x="76" y="35"/>
                </a:cubicBezTo>
                <a:cubicBezTo>
                  <a:pt x="76" y="35"/>
                  <a:pt x="76" y="35"/>
                  <a:pt x="76" y="35"/>
                </a:cubicBezTo>
                <a:cubicBezTo>
                  <a:pt x="76" y="35"/>
                  <a:pt x="76" y="35"/>
                  <a:pt x="76" y="35"/>
                </a:cubicBezTo>
                <a:cubicBezTo>
                  <a:pt x="76" y="35"/>
                  <a:pt x="76" y="35"/>
                  <a:pt x="76" y="34"/>
                </a:cubicBezTo>
                <a:cubicBezTo>
                  <a:pt x="76" y="34"/>
                  <a:pt x="77" y="34"/>
                  <a:pt x="77" y="34"/>
                </a:cubicBezTo>
                <a:cubicBezTo>
                  <a:pt x="77" y="34"/>
                  <a:pt x="77" y="34"/>
                  <a:pt x="77" y="34"/>
                </a:cubicBezTo>
                <a:cubicBezTo>
                  <a:pt x="77" y="34"/>
                  <a:pt x="77" y="34"/>
                  <a:pt x="77" y="34"/>
                </a:cubicBezTo>
                <a:cubicBezTo>
                  <a:pt x="77" y="34"/>
                  <a:pt x="77" y="34"/>
                  <a:pt x="77" y="34"/>
                </a:cubicBezTo>
                <a:cubicBezTo>
                  <a:pt x="77" y="34"/>
                  <a:pt x="78" y="33"/>
                  <a:pt x="78" y="33"/>
                </a:cubicBezTo>
                <a:cubicBezTo>
                  <a:pt x="78" y="33"/>
                  <a:pt x="78" y="33"/>
                  <a:pt x="78" y="33"/>
                </a:cubicBezTo>
                <a:cubicBezTo>
                  <a:pt x="78" y="33"/>
                  <a:pt x="78" y="33"/>
                  <a:pt x="78" y="32"/>
                </a:cubicBezTo>
                <a:cubicBezTo>
                  <a:pt x="78" y="32"/>
                  <a:pt x="78" y="32"/>
                  <a:pt x="78" y="32"/>
                </a:cubicBezTo>
                <a:cubicBezTo>
                  <a:pt x="78" y="32"/>
                  <a:pt x="78" y="32"/>
                  <a:pt x="79" y="31"/>
                </a:cubicBezTo>
                <a:cubicBezTo>
                  <a:pt x="79" y="31"/>
                  <a:pt x="79" y="31"/>
                  <a:pt x="79" y="31"/>
                </a:cubicBezTo>
                <a:cubicBezTo>
                  <a:pt x="79" y="31"/>
                  <a:pt x="79" y="31"/>
                  <a:pt x="79" y="30"/>
                </a:cubicBezTo>
                <a:cubicBezTo>
                  <a:pt x="79" y="30"/>
                  <a:pt x="79" y="30"/>
                  <a:pt x="79" y="30"/>
                </a:cubicBezTo>
                <a:close/>
                <a:moveTo>
                  <a:pt x="93" y="45"/>
                </a:moveTo>
                <a:cubicBezTo>
                  <a:pt x="99" y="39"/>
                  <a:pt x="99" y="39"/>
                  <a:pt x="99" y="39"/>
                </a:cubicBezTo>
                <a:cubicBezTo>
                  <a:pt x="99" y="39"/>
                  <a:pt x="99" y="39"/>
                  <a:pt x="99" y="39"/>
                </a:cubicBezTo>
                <a:cubicBezTo>
                  <a:pt x="100" y="38"/>
                  <a:pt x="100" y="35"/>
                  <a:pt x="99" y="34"/>
                </a:cubicBezTo>
                <a:cubicBezTo>
                  <a:pt x="71" y="6"/>
                  <a:pt x="71" y="6"/>
                  <a:pt x="71" y="6"/>
                </a:cubicBezTo>
                <a:cubicBezTo>
                  <a:pt x="69" y="4"/>
                  <a:pt x="67" y="4"/>
                  <a:pt x="65" y="6"/>
                </a:cubicBezTo>
                <a:cubicBezTo>
                  <a:pt x="64" y="6"/>
                  <a:pt x="64" y="6"/>
                  <a:pt x="64" y="6"/>
                </a:cubicBezTo>
                <a:cubicBezTo>
                  <a:pt x="26" y="45"/>
                  <a:pt x="26" y="45"/>
                  <a:pt x="26" y="45"/>
                </a:cubicBezTo>
                <a:cubicBezTo>
                  <a:pt x="23" y="48"/>
                  <a:pt x="23" y="48"/>
                  <a:pt x="23" y="48"/>
                </a:cubicBezTo>
                <a:cubicBezTo>
                  <a:pt x="27" y="48"/>
                  <a:pt x="27" y="48"/>
                  <a:pt x="27" y="48"/>
                </a:cubicBezTo>
                <a:cubicBezTo>
                  <a:pt x="30" y="45"/>
                  <a:pt x="30" y="45"/>
                  <a:pt x="30" y="45"/>
                </a:cubicBezTo>
                <a:cubicBezTo>
                  <a:pt x="63" y="12"/>
                  <a:pt x="63" y="12"/>
                  <a:pt x="63" y="12"/>
                </a:cubicBezTo>
                <a:cubicBezTo>
                  <a:pt x="63" y="12"/>
                  <a:pt x="63" y="12"/>
                  <a:pt x="63" y="12"/>
                </a:cubicBezTo>
                <a:cubicBezTo>
                  <a:pt x="63" y="12"/>
                  <a:pt x="64" y="12"/>
                  <a:pt x="64" y="12"/>
                </a:cubicBezTo>
                <a:cubicBezTo>
                  <a:pt x="64" y="12"/>
                  <a:pt x="64" y="13"/>
                  <a:pt x="64" y="13"/>
                </a:cubicBezTo>
                <a:cubicBezTo>
                  <a:pt x="66" y="14"/>
                  <a:pt x="69" y="14"/>
                  <a:pt x="71" y="12"/>
                </a:cubicBezTo>
                <a:cubicBezTo>
                  <a:pt x="71" y="12"/>
                  <a:pt x="71" y="12"/>
                  <a:pt x="71" y="12"/>
                </a:cubicBezTo>
                <a:cubicBezTo>
                  <a:pt x="71" y="11"/>
                  <a:pt x="72" y="11"/>
                  <a:pt x="72" y="11"/>
                </a:cubicBezTo>
                <a:cubicBezTo>
                  <a:pt x="72" y="11"/>
                  <a:pt x="72" y="11"/>
                  <a:pt x="72" y="11"/>
                </a:cubicBezTo>
                <a:cubicBezTo>
                  <a:pt x="93" y="32"/>
                  <a:pt x="93" y="32"/>
                  <a:pt x="93" y="32"/>
                </a:cubicBezTo>
                <a:cubicBezTo>
                  <a:pt x="93" y="32"/>
                  <a:pt x="93" y="32"/>
                  <a:pt x="93" y="32"/>
                </a:cubicBezTo>
                <a:cubicBezTo>
                  <a:pt x="93" y="33"/>
                  <a:pt x="93" y="33"/>
                  <a:pt x="93" y="33"/>
                </a:cubicBezTo>
                <a:cubicBezTo>
                  <a:pt x="92" y="33"/>
                  <a:pt x="92" y="33"/>
                  <a:pt x="92" y="34"/>
                </a:cubicBezTo>
                <a:cubicBezTo>
                  <a:pt x="90" y="35"/>
                  <a:pt x="90" y="38"/>
                  <a:pt x="91" y="40"/>
                </a:cubicBezTo>
                <a:cubicBezTo>
                  <a:pt x="92" y="40"/>
                  <a:pt x="92" y="40"/>
                  <a:pt x="92" y="41"/>
                </a:cubicBezTo>
                <a:cubicBezTo>
                  <a:pt x="92" y="41"/>
                  <a:pt x="93" y="41"/>
                  <a:pt x="93" y="41"/>
                </a:cubicBezTo>
                <a:cubicBezTo>
                  <a:pt x="93" y="41"/>
                  <a:pt x="93" y="41"/>
                  <a:pt x="92" y="41"/>
                </a:cubicBezTo>
                <a:cubicBezTo>
                  <a:pt x="89" y="45"/>
                  <a:pt x="89" y="45"/>
                  <a:pt x="89" y="45"/>
                </a:cubicBezTo>
                <a:cubicBezTo>
                  <a:pt x="86" y="48"/>
                  <a:pt x="86" y="48"/>
                  <a:pt x="86" y="48"/>
                </a:cubicBezTo>
                <a:cubicBezTo>
                  <a:pt x="90" y="48"/>
                  <a:pt x="90" y="48"/>
                  <a:pt x="90" y="48"/>
                </a:cubicBezTo>
                <a:lnTo>
                  <a:pt x="93" y="45"/>
                </a:lnTo>
                <a:close/>
                <a:moveTo>
                  <a:pt x="111" y="105"/>
                </a:moveTo>
                <a:cubicBezTo>
                  <a:pt x="111" y="84"/>
                  <a:pt x="111" y="84"/>
                  <a:pt x="111" y="84"/>
                </a:cubicBezTo>
                <a:cubicBezTo>
                  <a:pt x="83" y="84"/>
                  <a:pt x="83" y="84"/>
                  <a:pt x="83" y="84"/>
                </a:cubicBezTo>
                <a:cubicBezTo>
                  <a:pt x="77" y="84"/>
                  <a:pt x="72" y="88"/>
                  <a:pt x="72" y="94"/>
                </a:cubicBezTo>
                <a:cubicBezTo>
                  <a:pt x="72" y="100"/>
                  <a:pt x="77" y="105"/>
                  <a:pt x="83" y="105"/>
                </a:cubicBezTo>
                <a:lnTo>
                  <a:pt x="111" y="105"/>
                </a:lnTo>
                <a:close/>
                <a:moveTo>
                  <a:pt x="92" y="128"/>
                </a:moveTo>
                <a:cubicBezTo>
                  <a:pt x="92" y="130"/>
                  <a:pt x="92" y="130"/>
                  <a:pt x="92" y="130"/>
                </a:cubicBezTo>
                <a:cubicBezTo>
                  <a:pt x="97" y="130"/>
                  <a:pt x="97" y="130"/>
                  <a:pt x="97" y="130"/>
                </a:cubicBezTo>
                <a:cubicBezTo>
                  <a:pt x="98" y="130"/>
                  <a:pt x="99" y="130"/>
                  <a:pt x="99" y="129"/>
                </a:cubicBezTo>
                <a:cubicBezTo>
                  <a:pt x="99" y="128"/>
                  <a:pt x="99" y="128"/>
                  <a:pt x="99" y="128"/>
                </a:cubicBezTo>
                <a:cubicBezTo>
                  <a:pt x="98" y="128"/>
                  <a:pt x="97" y="128"/>
                  <a:pt x="97" y="128"/>
                </a:cubicBezTo>
                <a:lnTo>
                  <a:pt x="92" y="128"/>
                </a:lnTo>
                <a:close/>
                <a:moveTo>
                  <a:pt x="78" y="130"/>
                </a:moveTo>
                <a:cubicBezTo>
                  <a:pt x="78" y="128"/>
                  <a:pt x="78" y="128"/>
                  <a:pt x="78" y="128"/>
                </a:cubicBezTo>
                <a:cubicBezTo>
                  <a:pt x="71" y="128"/>
                  <a:pt x="71" y="128"/>
                  <a:pt x="71" y="128"/>
                </a:cubicBezTo>
                <a:cubicBezTo>
                  <a:pt x="71" y="130"/>
                  <a:pt x="71" y="130"/>
                  <a:pt x="71" y="130"/>
                </a:cubicBezTo>
                <a:lnTo>
                  <a:pt x="78" y="130"/>
                </a:lnTo>
                <a:close/>
                <a:moveTo>
                  <a:pt x="82" y="130"/>
                </a:moveTo>
                <a:cubicBezTo>
                  <a:pt x="89" y="130"/>
                  <a:pt x="89" y="130"/>
                  <a:pt x="89" y="130"/>
                </a:cubicBezTo>
                <a:cubicBezTo>
                  <a:pt x="89" y="128"/>
                  <a:pt x="89" y="128"/>
                  <a:pt x="89" y="128"/>
                </a:cubicBezTo>
                <a:cubicBezTo>
                  <a:pt x="82" y="128"/>
                  <a:pt x="82" y="128"/>
                  <a:pt x="82" y="128"/>
                </a:cubicBezTo>
                <a:lnTo>
                  <a:pt x="82" y="130"/>
                </a:lnTo>
                <a:close/>
                <a:moveTo>
                  <a:pt x="11" y="79"/>
                </a:moveTo>
                <a:cubicBezTo>
                  <a:pt x="13" y="79"/>
                  <a:pt x="13" y="79"/>
                  <a:pt x="13" y="79"/>
                </a:cubicBezTo>
                <a:cubicBezTo>
                  <a:pt x="13" y="72"/>
                  <a:pt x="13" y="72"/>
                  <a:pt x="13" y="72"/>
                </a:cubicBezTo>
                <a:cubicBezTo>
                  <a:pt x="11" y="72"/>
                  <a:pt x="11" y="72"/>
                  <a:pt x="11" y="72"/>
                </a:cubicBezTo>
                <a:lnTo>
                  <a:pt x="11" y="79"/>
                </a:lnTo>
                <a:close/>
                <a:moveTo>
                  <a:pt x="101" y="124"/>
                </a:moveTo>
                <a:cubicBezTo>
                  <a:pt x="101" y="125"/>
                  <a:pt x="101" y="125"/>
                  <a:pt x="100" y="126"/>
                </a:cubicBezTo>
                <a:cubicBezTo>
                  <a:pt x="102" y="127"/>
                  <a:pt x="102" y="127"/>
                  <a:pt x="102" y="127"/>
                </a:cubicBezTo>
                <a:cubicBezTo>
                  <a:pt x="103" y="126"/>
                  <a:pt x="103" y="125"/>
                  <a:pt x="103" y="124"/>
                </a:cubicBezTo>
                <a:cubicBezTo>
                  <a:pt x="103" y="119"/>
                  <a:pt x="103" y="119"/>
                  <a:pt x="103" y="119"/>
                </a:cubicBezTo>
                <a:cubicBezTo>
                  <a:pt x="101" y="119"/>
                  <a:pt x="101" y="119"/>
                  <a:pt x="101" y="119"/>
                </a:cubicBezTo>
                <a:lnTo>
                  <a:pt x="101" y="124"/>
                </a:lnTo>
                <a:close/>
                <a:moveTo>
                  <a:pt x="64" y="59"/>
                </a:moveTo>
                <a:cubicBezTo>
                  <a:pt x="57" y="59"/>
                  <a:pt x="57" y="59"/>
                  <a:pt x="57" y="59"/>
                </a:cubicBezTo>
                <a:cubicBezTo>
                  <a:pt x="57" y="61"/>
                  <a:pt x="57" y="61"/>
                  <a:pt x="57" y="61"/>
                </a:cubicBezTo>
                <a:cubicBezTo>
                  <a:pt x="64" y="61"/>
                  <a:pt x="64" y="61"/>
                  <a:pt x="64" y="61"/>
                </a:cubicBezTo>
                <a:lnTo>
                  <a:pt x="64" y="59"/>
                </a:lnTo>
                <a:close/>
                <a:moveTo>
                  <a:pt x="85" y="59"/>
                </a:moveTo>
                <a:cubicBezTo>
                  <a:pt x="78" y="59"/>
                  <a:pt x="78" y="59"/>
                  <a:pt x="78" y="59"/>
                </a:cubicBezTo>
                <a:cubicBezTo>
                  <a:pt x="78" y="61"/>
                  <a:pt x="78" y="61"/>
                  <a:pt x="78" y="61"/>
                </a:cubicBezTo>
                <a:cubicBezTo>
                  <a:pt x="85" y="61"/>
                  <a:pt x="85" y="61"/>
                  <a:pt x="85" y="61"/>
                </a:cubicBezTo>
                <a:lnTo>
                  <a:pt x="85" y="59"/>
                </a:lnTo>
                <a:close/>
                <a:moveTo>
                  <a:pt x="68" y="128"/>
                </a:moveTo>
                <a:cubicBezTo>
                  <a:pt x="61" y="128"/>
                  <a:pt x="61" y="128"/>
                  <a:pt x="61" y="128"/>
                </a:cubicBezTo>
                <a:cubicBezTo>
                  <a:pt x="61" y="130"/>
                  <a:pt x="61" y="130"/>
                  <a:pt x="61" y="130"/>
                </a:cubicBezTo>
                <a:cubicBezTo>
                  <a:pt x="68" y="130"/>
                  <a:pt x="68" y="130"/>
                  <a:pt x="68" y="130"/>
                </a:cubicBezTo>
                <a:lnTo>
                  <a:pt x="68" y="128"/>
                </a:lnTo>
                <a:close/>
                <a:moveTo>
                  <a:pt x="75" y="59"/>
                </a:moveTo>
                <a:cubicBezTo>
                  <a:pt x="67" y="59"/>
                  <a:pt x="67" y="59"/>
                  <a:pt x="67" y="59"/>
                </a:cubicBezTo>
                <a:cubicBezTo>
                  <a:pt x="67" y="61"/>
                  <a:pt x="67" y="61"/>
                  <a:pt x="67" y="61"/>
                </a:cubicBezTo>
                <a:cubicBezTo>
                  <a:pt x="75" y="61"/>
                  <a:pt x="75" y="61"/>
                  <a:pt x="75" y="61"/>
                </a:cubicBezTo>
                <a:lnTo>
                  <a:pt x="75" y="59"/>
                </a:lnTo>
                <a:close/>
                <a:moveTo>
                  <a:pt x="101" y="76"/>
                </a:moveTo>
                <a:cubicBezTo>
                  <a:pt x="103" y="76"/>
                  <a:pt x="103" y="76"/>
                  <a:pt x="103" y="76"/>
                </a:cubicBezTo>
                <a:cubicBezTo>
                  <a:pt x="103" y="69"/>
                  <a:pt x="103" y="69"/>
                  <a:pt x="103" y="69"/>
                </a:cubicBezTo>
                <a:cubicBezTo>
                  <a:pt x="101" y="69"/>
                  <a:pt x="101" y="69"/>
                  <a:pt x="101" y="69"/>
                </a:cubicBezTo>
                <a:lnTo>
                  <a:pt x="101" y="76"/>
                </a:lnTo>
                <a:close/>
                <a:moveTo>
                  <a:pt x="88" y="59"/>
                </a:moveTo>
                <a:cubicBezTo>
                  <a:pt x="88" y="61"/>
                  <a:pt x="88" y="61"/>
                  <a:pt x="88" y="61"/>
                </a:cubicBezTo>
                <a:cubicBezTo>
                  <a:pt x="95" y="61"/>
                  <a:pt x="95" y="61"/>
                  <a:pt x="95" y="61"/>
                </a:cubicBezTo>
                <a:cubicBezTo>
                  <a:pt x="95" y="59"/>
                  <a:pt x="95" y="59"/>
                  <a:pt x="95" y="59"/>
                </a:cubicBezTo>
                <a:lnTo>
                  <a:pt x="88" y="59"/>
                </a:lnTo>
                <a:close/>
                <a:moveTo>
                  <a:pt x="103" y="65"/>
                </a:moveTo>
                <a:cubicBezTo>
                  <a:pt x="103" y="62"/>
                  <a:pt x="101" y="60"/>
                  <a:pt x="98" y="59"/>
                </a:cubicBezTo>
                <a:cubicBezTo>
                  <a:pt x="98" y="61"/>
                  <a:pt x="98" y="61"/>
                  <a:pt x="98" y="61"/>
                </a:cubicBezTo>
                <a:cubicBezTo>
                  <a:pt x="100" y="62"/>
                  <a:pt x="101" y="63"/>
                  <a:pt x="101" y="65"/>
                </a:cubicBezTo>
                <a:cubicBezTo>
                  <a:pt x="101" y="65"/>
                  <a:pt x="101" y="65"/>
                  <a:pt x="101" y="65"/>
                </a:cubicBezTo>
                <a:cubicBezTo>
                  <a:pt x="103" y="65"/>
                  <a:pt x="103" y="65"/>
                  <a:pt x="103" y="65"/>
                </a:cubicBezTo>
                <a:close/>
                <a:moveTo>
                  <a:pt x="23" y="61"/>
                </a:moveTo>
                <a:cubicBezTo>
                  <a:pt x="23" y="59"/>
                  <a:pt x="23" y="59"/>
                  <a:pt x="23" y="59"/>
                </a:cubicBezTo>
                <a:cubicBezTo>
                  <a:pt x="18" y="59"/>
                  <a:pt x="18" y="59"/>
                  <a:pt x="18" y="59"/>
                </a:cubicBezTo>
                <a:cubicBezTo>
                  <a:pt x="17" y="59"/>
                  <a:pt x="16" y="59"/>
                  <a:pt x="15" y="59"/>
                </a:cubicBezTo>
                <a:cubicBezTo>
                  <a:pt x="16" y="61"/>
                  <a:pt x="16" y="61"/>
                  <a:pt x="16" y="61"/>
                </a:cubicBezTo>
                <a:cubicBezTo>
                  <a:pt x="17" y="61"/>
                  <a:pt x="17" y="61"/>
                  <a:pt x="18" y="61"/>
                </a:cubicBezTo>
                <a:lnTo>
                  <a:pt x="23" y="61"/>
                </a:lnTo>
                <a:close/>
                <a:moveTo>
                  <a:pt x="33" y="59"/>
                </a:moveTo>
                <a:cubicBezTo>
                  <a:pt x="26" y="59"/>
                  <a:pt x="26" y="59"/>
                  <a:pt x="26" y="59"/>
                </a:cubicBezTo>
                <a:cubicBezTo>
                  <a:pt x="26" y="61"/>
                  <a:pt x="26" y="61"/>
                  <a:pt x="26" y="61"/>
                </a:cubicBezTo>
                <a:cubicBezTo>
                  <a:pt x="33" y="61"/>
                  <a:pt x="33" y="61"/>
                  <a:pt x="33" y="61"/>
                </a:cubicBezTo>
                <a:lnTo>
                  <a:pt x="33" y="59"/>
                </a:lnTo>
                <a:close/>
                <a:moveTo>
                  <a:pt x="27" y="128"/>
                </a:moveTo>
                <a:cubicBezTo>
                  <a:pt x="20" y="128"/>
                  <a:pt x="20" y="128"/>
                  <a:pt x="20" y="128"/>
                </a:cubicBezTo>
                <a:cubicBezTo>
                  <a:pt x="20" y="130"/>
                  <a:pt x="20" y="130"/>
                  <a:pt x="20" y="130"/>
                </a:cubicBezTo>
                <a:cubicBezTo>
                  <a:pt x="27" y="130"/>
                  <a:pt x="27" y="130"/>
                  <a:pt x="27" y="130"/>
                </a:cubicBezTo>
                <a:lnTo>
                  <a:pt x="27" y="128"/>
                </a:lnTo>
                <a:close/>
                <a:moveTo>
                  <a:pt x="37" y="128"/>
                </a:moveTo>
                <a:cubicBezTo>
                  <a:pt x="30" y="128"/>
                  <a:pt x="30" y="128"/>
                  <a:pt x="30" y="128"/>
                </a:cubicBezTo>
                <a:cubicBezTo>
                  <a:pt x="30" y="130"/>
                  <a:pt x="30" y="130"/>
                  <a:pt x="30" y="130"/>
                </a:cubicBezTo>
                <a:cubicBezTo>
                  <a:pt x="37" y="130"/>
                  <a:pt x="37" y="130"/>
                  <a:pt x="37" y="130"/>
                </a:cubicBezTo>
                <a:lnTo>
                  <a:pt x="37" y="128"/>
                </a:lnTo>
                <a:close/>
                <a:moveTo>
                  <a:pt x="44" y="59"/>
                </a:moveTo>
                <a:cubicBezTo>
                  <a:pt x="36" y="59"/>
                  <a:pt x="36" y="59"/>
                  <a:pt x="36" y="59"/>
                </a:cubicBezTo>
                <a:cubicBezTo>
                  <a:pt x="36" y="61"/>
                  <a:pt x="36" y="61"/>
                  <a:pt x="36" y="61"/>
                </a:cubicBezTo>
                <a:cubicBezTo>
                  <a:pt x="44" y="61"/>
                  <a:pt x="44" y="61"/>
                  <a:pt x="44" y="61"/>
                </a:cubicBezTo>
                <a:lnTo>
                  <a:pt x="44" y="59"/>
                </a:lnTo>
                <a:close/>
                <a:moveTo>
                  <a:pt x="54" y="59"/>
                </a:moveTo>
                <a:cubicBezTo>
                  <a:pt x="47" y="59"/>
                  <a:pt x="47" y="59"/>
                  <a:pt x="47" y="59"/>
                </a:cubicBezTo>
                <a:cubicBezTo>
                  <a:pt x="47" y="61"/>
                  <a:pt x="47" y="61"/>
                  <a:pt x="47" y="61"/>
                </a:cubicBezTo>
                <a:cubicBezTo>
                  <a:pt x="54" y="61"/>
                  <a:pt x="54" y="61"/>
                  <a:pt x="54" y="61"/>
                </a:cubicBezTo>
                <a:lnTo>
                  <a:pt x="54" y="59"/>
                </a:lnTo>
                <a:close/>
                <a:moveTo>
                  <a:pt x="47" y="128"/>
                </a:moveTo>
                <a:cubicBezTo>
                  <a:pt x="40" y="128"/>
                  <a:pt x="40" y="128"/>
                  <a:pt x="40" y="128"/>
                </a:cubicBezTo>
                <a:cubicBezTo>
                  <a:pt x="40" y="130"/>
                  <a:pt x="40" y="130"/>
                  <a:pt x="40" y="130"/>
                </a:cubicBezTo>
                <a:cubicBezTo>
                  <a:pt x="47" y="130"/>
                  <a:pt x="47" y="130"/>
                  <a:pt x="47" y="130"/>
                </a:cubicBezTo>
                <a:lnTo>
                  <a:pt x="47" y="128"/>
                </a:lnTo>
                <a:close/>
                <a:moveTo>
                  <a:pt x="58" y="128"/>
                </a:moveTo>
                <a:cubicBezTo>
                  <a:pt x="51" y="128"/>
                  <a:pt x="51" y="128"/>
                  <a:pt x="51" y="128"/>
                </a:cubicBezTo>
                <a:cubicBezTo>
                  <a:pt x="51" y="130"/>
                  <a:pt x="51" y="130"/>
                  <a:pt x="51" y="130"/>
                </a:cubicBezTo>
                <a:cubicBezTo>
                  <a:pt x="58" y="130"/>
                  <a:pt x="58" y="130"/>
                  <a:pt x="58" y="130"/>
                </a:cubicBezTo>
                <a:lnTo>
                  <a:pt x="58" y="128"/>
                </a:lnTo>
                <a:close/>
                <a:moveTo>
                  <a:pt x="84" y="88"/>
                </a:moveTo>
                <a:cubicBezTo>
                  <a:pt x="81" y="88"/>
                  <a:pt x="78" y="91"/>
                  <a:pt x="78" y="94"/>
                </a:cubicBezTo>
                <a:cubicBezTo>
                  <a:pt x="78" y="98"/>
                  <a:pt x="81" y="100"/>
                  <a:pt x="84" y="100"/>
                </a:cubicBezTo>
                <a:cubicBezTo>
                  <a:pt x="88" y="100"/>
                  <a:pt x="91" y="98"/>
                  <a:pt x="91" y="94"/>
                </a:cubicBezTo>
                <a:cubicBezTo>
                  <a:pt x="91" y="91"/>
                  <a:pt x="88" y="88"/>
                  <a:pt x="84" y="88"/>
                </a:cubicBezTo>
                <a:close/>
              </a:path>
            </a:pathLst>
          </a:custGeom>
          <a:solidFill>
            <a:srgbClr val="C91919"/>
          </a:solidFill>
          <a:ln>
            <a:noFill/>
          </a:ln>
          <a:extLst/>
        </p:spPr>
        <p:txBody>
          <a:bodyPr lIns="94336" tIns="47168" rIns="94336" bIns="47168"/>
          <a:lstStyle/>
          <a:p>
            <a:endParaRPr lang="zh-CN" altLang="en-US" sz="3158"/>
          </a:p>
        </p:txBody>
      </p:sp>
      <p:sp>
        <p:nvSpPr>
          <p:cNvPr id="56" name="Freeform 20">
            <a:extLst>
              <a:ext uri="{FF2B5EF4-FFF2-40B4-BE49-F238E27FC236}">
                <a16:creationId xmlns="" xmlns:a16="http://schemas.microsoft.com/office/drawing/2014/main" id="{3F9E2F1F-84C5-46FC-B6DE-405A7F6BC831}"/>
              </a:ext>
            </a:extLst>
          </p:cNvPr>
          <p:cNvSpPr>
            <a:spLocks noEditPoints="1"/>
          </p:cNvSpPr>
          <p:nvPr/>
        </p:nvSpPr>
        <p:spPr bwMode="auto">
          <a:xfrm>
            <a:off x="2163985" y="5290049"/>
            <a:ext cx="515156" cy="468737"/>
          </a:xfrm>
          <a:custGeom>
            <a:avLst/>
            <a:gdLst>
              <a:gd name="T0" fmla="*/ 2147483647 w 364"/>
              <a:gd name="T1" fmla="*/ 2147483647 h 333"/>
              <a:gd name="T2" fmla="*/ 2147483647 w 364"/>
              <a:gd name="T3" fmla="*/ 2147483647 h 333"/>
              <a:gd name="T4" fmla="*/ 2147483647 w 364"/>
              <a:gd name="T5" fmla="*/ 2147483647 h 333"/>
              <a:gd name="T6" fmla="*/ 2147483647 w 364"/>
              <a:gd name="T7" fmla="*/ 2147483647 h 333"/>
              <a:gd name="T8" fmla="*/ 2147483647 w 364"/>
              <a:gd name="T9" fmla="*/ 0 h 333"/>
              <a:gd name="T10" fmla="*/ 2147483647 w 364"/>
              <a:gd name="T11" fmla="*/ 2147483647 h 333"/>
              <a:gd name="T12" fmla="*/ 2147483647 w 364"/>
              <a:gd name="T13" fmla="*/ 2147483647 h 333"/>
              <a:gd name="T14" fmla="*/ 0 w 364"/>
              <a:gd name="T15" fmla="*/ 2147483647 h 333"/>
              <a:gd name="T16" fmla="*/ 2147483647 w 364"/>
              <a:gd name="T17" fmla="*/ 2147483647 h 333"/>
              <a:gd name="T18" fmla="*/ 2147483647 w 364"/>
              <a:gd name="T19" fmla="*/ 2147483647 h 333"/>
              <a:gd name="T20" fmla="*/ 2147483647 w 364"/>
              <a:gd name="T21" fmla="*/ 2147483647 h 333"/>
              <a:gd name="T22" fmla="*/ 2147483647 w 364"/>
              <a:gd name="T23" fmla="*/ 2147483647 h 333"/>
              <a:gd name="T24" fmla="*/ 2147483647 w 364"/>
              <a:gd name="T25" fmla="*/ 2147483647 h 333"/>
              <a:gd name="T26" fmla="*/ 2147483647 w 364"/>
              <a:gd name="T27" fmla="*/ 2147483647 h 333"/>
              <a:gd name="T28" fmla="*/ 2147483647 w 364"/>
              <a:gd name="T29" fmla="*/ 2147483647 h 333"/>
              <a:gd name="T30" fmla="*/ 2147483647 w 364"/>
              <a:gd name="T31" fmla="*/ 2147483647 h 333"/>
              <a:gd name="T32" fmla="*/ 2147483647 w 364"/>
              <a:gd name="T33" fmla="*/ 2147483647 h 333"/>
              <a:gd name="T34" fmla="*/ 2147483647 w 364"/>
              <a:gd name="T35" fmla="*/ 2147483647 h 333"/>
              <a:gd name="T36" fmla="*/ 2147483647 w 364"/>
              <a:gd name="T37" fmla="*/ 2147483647 h 333"/>
              <a:gd name="T38" fmla="*/ 2147483647 w 364"/>
              <a:gd name="T39" fmla="*/ 2147483647 h 333"/>
              <a:gd name="T40" fmla="*/ 2147483647 w 364"/>
              <a:gd name="T41" fmla="*/ 2147483647 h 333"/>
              <a:gd name="T42" fmla="*/ 2147483647 w 364"/>
              <a:gd name="T43" fmla="*/ 2147483647 h 333"/>
              <a:gd name="T44" fmla="*/ 2147483647 w 364"/>
              <a:gd name="T45" fmla="*/ 2147483647 h 333"/>
              <a:gd name="T46" fmla="*/ 2147483647 w 364"/>
              <a:gd name="T47" fmla="*/ 2147483647 h 333"/>
              <a:gd name="T48" fmla="*/ 2147483647 w 364"/>
              <a:gd name="T49" fmla="*/ 2147483647 h 333"/>
              <a:gd name="T50" fmla="*/ 2147483647 w 364"/>
              <a:gd name="T51" fmla="*/ 2147483647 h 333"/>
              <a:gd name="T52" fmla="*/ 2147483647 w 364"/>
              <a:gd name="T53" fmla="*/ 2147483647 h 333"/>
              <a:gd name="T54" fmla="*/ 2147483647 w 364"/>
              <a:gd name="T55" fmla="*/ 2147483647 h 333"/>
              <a:gd name="T56" fmla="*/ 2147483647 w 364"/>
              <a:gd name="T57" fmla="*/ 2147483647 h 333"/>
              <a:gd name="T58" fmla="*/ 2147483647 w 364"/>
              <a:gd name="T59" fmla="*/ 2147483647 h 333"/>
              <a:gd name="T60" fmla="*/ 2147483647 w 364"/>
              <a:gd name="T61" fmla="*/ 2147483647 h 333"/>
              <a:gd name="T62" fmla="*/ 2147483647 w 364"/>
              <a:gd name="T63" fmla="*/ 2147483647 h 333"/>
              <a:gd name="T64" fmla="*/ 2147483647 w 364"/>
              <a:gd name="T65" fmla="*/ 2147483647 h 333"/>
              <a:gd name="T66" fmla="*/ 2147483647 w 364"/>
              <a:gd name="T67" fmla="*/ 2147483647 h 3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64"/>
              <a:gd name="T103" fmla="*/ 0 h 333"/>
              <a:gd name="T104" fmla="*/ 364 w 364"/>
              <a:gd name="T105" fmla="*/ 333 h 33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64" h="333">
                <a:moveTo>
                  <a:pt x="359" y="119"/>
                </a:moveTo>
                <a:cubicBezTo>
                  <a:pt x="355" y="114"/>
                  <a:pt x="349" y="111"/>
                  <a:pt x="343" y="111"/>
                </a:cubicBezTo>
                <a:cubicBezTo>
                  <a:pt x="323" y="111"/>
                  <a:pt x="323" y="111"/>
                  <a:pt x="323" y="111"/>
                </a:cubicBezTo>
                <a:cubicBezTo>
                  <a:pt x="323" y="100"/>
                  <a:pt x="314" y="91"/>
                  <a:pt x="303" y="91"/>
                </a:cubicBezTo>
                <a:cubicBezTo>
                  <a:pt x="283" y="91"/>
                  <a:pt x="283" y="91"/>
                  <a:pt x="283" y="91"/>
                </a:cubicBezTo>
                <a:cubicBezTo>
                  <a:pt x="283" y="71"/>
                  <a:pt x="283" y="71"/>
                  <a:pt x="283" y="71"/>
                </a:cubicBezTo>
                <a:cubicBezTo>
                  <a:pt x="283" y="60"/>
                  <a:pt x="274" y="51"/>
                  <a:pt x="263" y="51"/>
                </a:cubicBezTo>
                <a:cubicBezTo>
                  <a:pt x="252" y="51"/>
                  <a:pt x="252" y="51"/>
                  <a:pt x="252" y="51"/>
                </a:cubicBezTo>
                <a:cubicBezTo>
                  <a:pt x="252" y="10"/>
                  <a:pt x="252" y="10"/>
                  <a:pt x="252" y="10"/>
                </a:cubicBezTo>
                <a:cubicBezTo>
                  <a:pt x="252" y="5"/>
                  <a:pt x="248" y="0"/>
                  <a:pt x="242" y="0"/>
                </a:cubicBezTo>
                <a:cubicBezTo>
                  <a:pt x="41" y="0"/>
                  <a:pt x="41" y="0"/>
                  <a:pt x="41" y="0"/>
                </a:cubicBezTo>
                <a:cubicBezTo>
                  <a:pt x="35" y="0"/>
                  <a:pt x="30" y="5"/>
                  <a:pt x="30" y="10"/>
                </a:cubicBezTo>
                <a:cubicBezTo>
                  <a:pt x="30" y="51"/>
                  <a:pt x="30" y="51"/>
                  <a:pt x="30" y="51"/>
                </a:cubicBezTo>
                <a:cubicBezTo>
                  <a:pt x="20" y="51"/>
                  <a:pt x="20" y="51"/>
                  <a:pt x="20" y="51"/>
                </a:cubicBezTo>
                <a:cubicBezTo>
                  <a:pt x="9" y="51"/>
                  <a:pt x="0" y="60"/>
                  <a:pt x="0" y="71"/>
                </a:cubicBezTo>
                <a:cubicBezTo>
                  <a:pt x="0" y="313"/>
                  <a:pt x="0" y="313"/>
                  <a:pt x="0" y="313"/>
                </a:cubicBezTo>
                <a:cubicBezTo>
                  <a:pt x="0" y="324"/>
                  <a:pt x="9" y="333"/>
                  <a:pt x="20" y="333"/>
                </a:cubicBezTo>
                <a:cubicBezTo>
                  <a:pt x="61" y="333"/>
                  <a:pt x="61" y="333"/>
                  <a:pt x="61" y="333"/>
                </a:cubicBezTo>
                <a:cubicBezTo>
                  <a:pt x="156" y="333"/>
                  <a:pt x="156" y="333"/>
                  <a:pt x="156" y="333"/>
                </a:cubicBezTo>
                <a:cubicBezTo>
                  <a:pt x="156" y="247"/>
                  <a:pt x="156" y="247"/>
                  <a:pt x="156" y="247"/>
                </a:cubicBezTo>
                <a:cubicBezTo>
                  <a:pt x="131" y="247"/>
                  <a:pt x="131" y="247"/>
                  <a:pt x="131" y="247"/>
                </a:cubicBezTo>
                <a:cubicBezTo>
                  <a:pt x="127" y="247"/>
                  <a:pt x="123" y="245"/>
                  <a:pt x="121" y="241"/>
                </a:cubicBezTo>
                <a:cubicBezTo>
                  <a:pt x="120" y="237"/>
                  <a:pt x="121" y="233"/>
                  <a:pt x="124" y="230"/>
                </a:cubicBezTo>
                <a:cubicBezTo>
                  <a:pt x="194" y="159"/>
                  <a:pt x="194" y="159"/>
                  <a:pt x="194" y="159"/>
                </a:cubicBezTo>
                <a:cubicBezTo>
                  <a:pt x="198" y="155"/>
                  <a:pt x="205" y="155"/>
                  <a:pt x="208" y="159"/>
                </a:cubicBezTo>
                <a:cubicBezTo>
                  <a:pt x="279" y="230"/>
                  <a:pt x="279" y="230"/>
                  <a:pt x="279" y="230"/>
                </a:cubicBezTo>
                <a:cubicBezTo>
                  <a:pt x="282" y="233"/>
                  <a:pt x="283" y="237"/>
                  <a:pt x="281" y="241"/>
                </a:cubicBezTo>
                <a:cubicBezTo>
                  <a:pt x="280" y="245"/>
                  <a:pt x="276" y="247"/>
                  <a:pt x="272" y="247"/>
                </a:cubicBezTo>
                <a:cubicBezTo>
                  <a:pt x="247" y="247"/>
                  <a:pt x="247" y="247"/>
                  <a:pt x="247" y="247"/>
                </a:cubicBezTo>
                <a:cubicBezTo>
                  <a:pt x="247" y="333"/>
                  <a:pt x="247" y="333"/>
                  <a:pt x="247" y="333"/>
                </a:cubicBezTo>
                <a:cubicBezTo>
                  <a:pt x="263" y="333"/>
                  <a:pt x="263" y="333"/>
                  <a:pt x="263" y="333"/>
                </a:cubicBezTo>
                <a:cubicBezTo>
                  <a:pt x="303" y="333"/>
                  <a:pt x="303" y="333"/>
                  <a:pt x="303" y="333"/>
                </a:cubicBezTo>
                <a:cubicBezTo>
                  <a:pt x="312" y="333"/>
                  <a:pt x="321" y="327"/>
                  <a:pt x="323" y="318"/>
                </a:cubicBezTo>
                <a:cubicBezTo>
                  <a:pt x="363" y="136"/>
                  <a:pt x="363" y="136"/>
                  <a:pt x="363" y="136"/>
                </a:cubicBezTo>
                <a:cubicBezTo>
                  <a:pt x="364" y="130"/>
                  <a:pt x="363" y="124"/>
                  <a:pt x="359" y="119"/>
                </a:cubicBezTo>
                <a:close/>
                <a:moveTo>
                  <a:pt x="30" y="313"/>
                </a:moveTo>
                <a:cubicBezTo>
                  <a:pt x="20" y="313"/>
                  <a:pt x="20" y="313"/>
                  <a:pt x="20" y="313"/>
                </a:cubicBezTo>
                <a:cubicBezTo>
                  <a:pt x="20" y="71"/>
                  <a:pt x="20" y="71"/>
                  <a:pt x="20" y="71"/>
                </a:cubicBezTo>
                <a:cubicBezTo>
                  <a:pt x="30" y="71"/>
                  <a:pt x="30" y="71"/>
                  <a:pt x="30" y="71"/>
                </a:cubicBezTo>
                <a:lnTo>
                  <a:pt x="30" y="313"/>
                </a:lnTo>
                <a:close/>
                <a:moveTo>
                  <a:pt x="242" y="91"/>
                </a:moveTo>
                <a:cubicBezTo>
                  <a:pt x="231" y="91"/>
                  <a:pt x="222" y="100"/>
                  <a:pt x="222" y="111"/>
                </a:cubicBezTo>
                <a:cubicBezTo>
                  <a:pt x="101" y="111"/>
                  <a:pt x="101" y="111"/>
                  <a:pt x="101" y="111"/>
                </a:cubicBezTo>
                <a:cubicBezTo>
                  <a:pt x="92" y="111"/>
                  <a:pt x="83" y="118"/>
                  <a:pt x="81" y="127"/>
                </a:cubicBezTo>
                <a:cubicBezTo>
                  <a:pt x="81" y="127"/>
                  <a:pt x="41" y="312"/>
                  <a:pt x="41" y="313"/>
                </a:cubicBezTo>
                <a:cubicBezTo>
                  <a:pt x="41" y="313"/>
                  <a:pt x="41" y="313"/>
                  <a:pt x="41" y="313"/>
                </a:cubicBezTo>
                <a:cubicBezTo>
                  <a:pt x="41" y="10"/>
                  <a:pt x="41" y="10"/>
                  <a:pt x="41" y="10"/>
                </a:cubicBezTo>
                <a:cubicBezTo>
                  <a:pt x="242" y="10"/>
                  <a:pt x="242" y="10"/>
                  <a:pt x="242" y="10"/>
                </a:cubicBezTo>
                <a:lnTo>
                  <a:pt x="242" y="91"/>
                </a:lnTo>
                <a:close/>
                <a:moveTo>
                  <a:pt x="263" y="91"/>
                </a:moveTo>
                <a:cubicBezTo>
                  <a:pt x="252" y="91"/>
                  <a:pt x="252" y="91"/>
                  <a:pt x="252" y="91"/>
                </a:cubicBezTo>
                <a:cubicBezTo>
                  <a:pt x="252" y="71"/>
                  <a:pt x="252" y="71"/>
                  <a:pt x="252" y="71"/>
                </a:cubicBezTo>
                <a:cubicBezTo>
                  <a:pt x="263" y="71"/>
                  <a:pt x="263" y="71"/>
                  <a:pt x="263" y="71"/>
                </a:cubicBezTo>
                <a:lnTo>
                  <a:pt x="263" y="91"/>
                </a:lnTo>
                <a:close/>
                <a:moveTo>
                  <a:pt x="70" y="86"/>
                </a:moveTo>
                <a:cubicBezTo>
                  <a:pt x="70" y="81"/>
                  <a:pt x="75" y="76"/>
                  <a:pt x="80" y="76"/>
                </a:cubicBezTo>
                <a:cubicBezTo>
                  <a:pt x="201" y="76"/>
                  <a:pt x="201" y="76"/>
                  <a:pt x="201" y="76"/>
                </a:cubicBezTo>
                <a:cubicBezTo>
                  <a:pt x="206" y="76"/>
                  <a:pt x="211" y="81"/>
                  <a:pt x="211" y="86"/>
                </a:cubicBezTo>
                <a:cubicBezTo>
                  <a:pt x="211" y="92"/>
                  <a:pt x="206" y="96"/>
                  <a:pt x="201" y="96"/>
                </a:cubicBezTo>
                <a:cubicBezTo>
                  <a:pt x="80" y="96"/>
                  <a:pt x="80" y="96"/>
                  <a:pt x="80" y="96"/>
                </a:cubicBezTo>
                <a:cubicBezTo>
                  <a:pt x="75" y="96"/>
                  <a:pt x="70" y="92"/>
                  <a:pt x="70" y="86"/>
                </a:cubicBezTo>
                <a:close/>
                <a:moveTo>
                  <a:pt x="70" y="45"/>
                </a:moveTo>
                <a:cubicBezTo>
                  <a:pt x="70" y="40"/>
                  <a:pt x="75" y="35"/>
                  <a:pt x="80" y="35"/>
                </a:cubicBezTo>
                <a:cubicBezTo>
                  <a:pt x="201" y="35"/>
                  <a:pt x="201" y="35"/>
                  <a:pt x="201" y="35"/>
                </a:cubicBezTo>
                <a:cubicBezTo>
                  <a:pt x="206" y="35"/>
                  <a:pt x="211" y="40"/>
                  <a:pt x="211" y="45"/>
                </a:cubicBezTo>
                <a:cubicBezTo>
                  <a:pt x="211" y="51"/>
                  <a:pt x="206" y="55"/>
                  <a:pt x="201" y="55"/>
                </a:cubicBezTo>
                <a:cubicBezTo>
                  <a:pt x="80" y="55"/>
                  <a:pt x="80" y="55"/>
                  <a:pt x="80" y="55"/>
                </a:cubicBezTo>
                <a:cubicBezTo>
                  <a:pt x="75" y="55"/>
                  <a:pt x="70" y="51"/>
                  <a:pt x="70"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4336" tIns="47168" rIns="94336" bIns="47168"/>
          <a:lstStyle/>
          <a:p>
            <a:endParaRPr lang="zh-CN" altLang="en-US" sz="3158"/>
          </a:p>
        </p:txBody>
      </p:sp>
      <p:sp>
        <p:nvSpPr>
          <p:cNvPr id="57" name="Freeform 21">
            <a:extLst>
              <a:ext uri="{FF2B5EF4-FFF2-40B4-BE49-F238E27FC236}">
                <a16:creationId xmlns="" xmlns:a16="http://schemas.microsoft.com/office/drawing/2014/main" id="{F8937BA8-CFC0-4844-8C47-EDC3A2806327}"/>
              </a:ext>
            </a:extLst>
          </p:cNvPr>
          <p:cNvSpPr>
            <a:spLocks noEditPoints="1"/>
          </p:cNvSpPr>
          <p:nvPr/>
        </p:nvSpPr>
        <p:spPr bwMode="auto">
          <a:xfrm>
            <a:off x="4800466" y="5290049"/>
            <a:ext cx="516797" cy="468737"/>
          </a:xfrm>
          <a:custGeom>
            <a:avLst/>
            <a:gdLst>
              <a:gd name="T0" fmla="*/ 2147483647 w 365"/>
              <a:gd name="T1" fmla="*/ 2147483647 h 333"/>
              <a:gd name="T2" fmla="*/ 2147483647 w 365"/>
              <a:gd name="T3" fmla="*/ 2147483647 h 333"/>
              <a:gd name="T4" fmla="*/ 2147483647 w 365"/>
              <a:gd name="T5" fmla="*/ 2147483647 h 333"/>
              <a:gd name="T6" fmla="*/ 2147483647 w 365"/>
              <a:gd name="T7" fmla="*/ 2147483647 h 333"/>
              <a:gd name="T8" fmla="*/ 2147483647 w 365"/>
              <a:gd name="T9" fmla="*/ 0 h 333"/>
              <a:gd name="T10" fmla="*/ 2147483647 w 365"/>
              <a:gd name="T11" fmla="*/ 2147483647 h 333"/>
              <a:gd name="T12" fmla="*/ 2147483647 w 365"/>
              <a:gd name="T13" fmla="*/ 2147483647 h 333"/>
              <a:gd name="T14" fmla="*/ 0 w 365"/>
              <a:gd name="T15" fmla="*/ 2147483647 h 333"/>
              <a:gd name="T16" fmla="*/ 2147483647 w 365"/>
              <a:gd name="T17" fmla="*/ 2147483647 h 333"/>
              <a:gd name="T18" fmla="*/ 2147483647 w 365"/>
              <a:gd name="T19" fmla="*/ 2147483647 h 333"/>
              <a:gd name="T20" fmla="*/ 2147483647 w 365"/>
              <a:gd name="T21" fmla="*/ 2147483647 h 333"/>
              <a:gd name="T22" fmla="*/ 2147483647 w 365"/>
              <a:gd name="T23" fmla="*/ 2147483647 h 333"/>
              <a:gd name="T24" fmla="*/ 2147483647 w 365"/>
              <a:gd name="T25" fmla="*/ 2147483647 h 333"/>
              <a:gd name="T26" fmla="*/ 2147483647 w 365"/>
              <a:gd name="T27" fmla="*/ 2147483647 h 333"/>
              <a:gd name="T28" fmla="*/ 2147483647 w 365"/>
              <a:gd name="T29" fmla="*/ 2147483647 h 333"/>
              <a:gd name="T30" fmla="*/ 2147483647 w 365"/>
              <a:gd name="T31" fmla="*/ 2147483647 h 333"/>
              <a:gd name="T32" fmla="*/ 2147483647 w 365"/>
              <a:gd name="T33" fmla="*/ 2147483647 h 333"/>
              <a:gd name="T34" fmla="*/ 2147483647 w 365"/>
              <a:gd name="T35" fmla="*/ 2147483647 h 333"/>
              <a:gd name="T36" fmla="*/ 2147483647 w 365"/>
              <a:gd name="T37" fmla="*/ 2147483647 h 333"/>
              <a:gd name="T38" fmla="*/ 2147483647 w 365"/>
              <a:gd name="T39" fmla="*/ 2147483647 h 333"/>
              <a:gd name="T40" fmla="*/ 2147483647 w 365"/>
              <a:gd name="T41" fmla="*/ 2147483647 h 333"/>
              <a:gd name="T42" fmla="*/ 2147483647 w 365"/>
              <a:gd name="T43" fmla="*/ 2147483647 h 333"/>
              <a:gd name="T44" fmla="*/ 2147483647 w 365"/>
              <a:gd name="T45" fmla="*/ 2147483647 h 333"/>
              <a:gd name="T46" fmla="*/ 2147483647 w 365"/>
              <a:gd name="T47" fmla="*/ 2147483647 h 333"/>
              <a:gd name="T48" fmla="*/ 2147483647 w 365"/>
              <a:gd name="T49" fmla="*/ 2147483647 h 333"/>
              <a:gd name="T50" fmla="*/ 2147483647 w 365"/>
              <a:gd name="T51" fmla="*/ 2147483647 h 333"/>
              <a:gd name="T52" fmla="*/ 2147483647 w 365"/>
              <a:gd name="T53" fmla="*/ 2147483647 h 333"/>
              <a:gd name="T54" fmla="*/ 2147483647 w 365"/>
              <a:gd name="T55" fmla="*/ 2147483647 h 333"/>
              <a:gd name="T56" fmla="*/ 2147483647 w 365"/>
              <a:gd name="T57" fmla="*/ 2147483647 h 333"/>
              <a:gd name="T58" fmla="*/ 2147483647 w 365"/>
              <a:gd name="T59" fmla="*/ 2147483647 h 333"/>
              <a:gd name="T60" fmla="*/ 2147483647 w 365"/>
              <a:gd name="T61" fmla="*/ 2147483647 h 333"/>
              <a:gd name="T62" fmla="*/ 2147483647 w 365"/>
              <a:gd name="T63" fmla="*/ 2147483647 h 333"/>
              <a:gd name="T64" fmla="*/ 2147483647 w 365"/>
              <a:gd name="T65" fmla="*/ 2147483647 h 333"/>
              <a:gd name="T66" fmla="*/ 2147483647 w 365"/>
              <a:gd name="T67" fmla="*/ 2147483647 h 3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65"/>
              <a:gd name="T103" fmla="*/ 0 h 333"/>
              <a:gd name="T104" fmla="*/ 365 w 365"/>
              <a:gd name="T105" fmla="*/ 333 h 33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65" h="333">
                <a:moveTo>
                  <a:pt x="359" y="119"/>
                </a:moveTo>
                <a:cubicBezTo>
                  <a:pt x="355" y="114"/>
                  <a:pt x="350" y="111"/>
                  <a:pt x="343" y="111"/>
                </a:cubicBezTo>
                <a:cubicBezTo>
                  <a:pt x="323" y="111"/>
                  <a:pt x="323" y="111"/>
                  <a:pt x="323" y="111"/>
                </a:cubicBezTo>
                <a:cubicBezTo>
                  <a:pt x="323" y="100"/>
                  <a:pt x="314" y="91"/>
                  <a:pt x="303" y="91"/>
                </a:cubicBezTo>
                <a:cubicBezTo>
                  <a:pt x="283" y="91"/>
                  <a:pt x="283" y="91"/>
                  <a:pt x="283" y="91"/>
                </a:cubicBezTo>
                <a:cubicBezTo>
                  <a:pt x="283" y="71"/>
                  <a:pt x="283" y="71"/>
                  <a:pt x="283" y="71"/>
                </a:cubicBezTo>
                <a:cubicBezTo>
                  <a:pt x="283" y="60"/>
                  <a:pt x="274" y="51"/>
                  <a:pt x="263" y="51"/>
                </a:cubicBezTo>
                <a:cubicBezTo>
                  <a:pt x="253" y="51"/>
                  <a:pt x="253" y="51"/>
                  <a:pt x="253" y="51"/>
                </a:cubicBezTo>
                <a:cubicBezTo>
                  <a:pt x="253" y="10"/>
                  <a:pt x="253" y="10"/>
                  <a:pt x="253" y="10"/>
                </a:cubicBezTo>
                <a:cubicBezTo>
                  <a:pt x="253" y="5"/>
                  <a:pt x="248" y="0"/>
                  <a:pt x="243" y="0"/>
                </a:cubicBezTo>
                <a:cubicBezTo>
                  <a:pt x="41" y="0"/>
                  <a:pt x="41" y="0"/>
                  <a:pt x="41" y="0"/>
                </a:cubicBezTo>
                <a:cubicBezTo>
                  <a:pt x="35" y="0"/>
                  <a:pt x="31" y="5"/>
                  <a:pt x="31" y="10"/>
                </a:cubicBezTo>
                <a:cubicBezTo>
                  <a:pt x="31" y="51"/>
                  <a:pt x="31" y="51"/>
                  <a:pt x="31" y="51"/>
                </a:cubicBezTo>
                <a:cubicBezTo>
                  <a:pt x="21" y="51"/>
                  <a:pt x="21" y="51"/>
                  <a:pt x="21" y="51"/>
                </a:cubicBezTo>
                <a:cubicBezTo>
                  <a:pt x="9" y="51"/>
                  <a:pt x="0" y="60"/>
                  <a:pt x="0" y="71"/>
                </a:cubicBezTo>
                <a:cubicBezTo>
                  <a:pt x="0" y="313"/>
                  <a:pt x="0" y="313"/>
                  <a:pt x="0" y="313"/>
                </a:cubicBezTo>
                <a:cubicBezTo>
                  <a:pt x="0" y="324"/>
                  <a:pt x="9" y="333"/>
                  <a:pt x="21" y="333"/>
                </a:cubicBezTo>
                <a:cubicBezTo>
                  <a:pt x="61" y="333"/>
                  <a:pt x="61" y="333"/>
                  <a:pt x="61" y="333"/>
                </a:cubicBezTo>
                <a:cubicBezTo>
                  <a:pt x="263" y="333"/>
                  <a:pt x="263" y="333"/>
                  <a:pt x="263" y="333"/>
                </a:cubicBezTo>
                <a:cubicBezTo>
                  <a:pt x="303" y="333"/>
                  <a:pt x="303" y="333"/>
                  <a:pt x="303" y="333"/>
                </a:cubicBezTo>
                <a:cubicBezTo>
                  <a:pt x="313" y="333"/>
                  <a:pt x="321" y="327"/>
                  <a:pt x="323" y="318"/>
                </a:cubicBezTo>
                <a:cubicBezTo>
                  <a:pt x="363" y="136"/>
                  <a:pt x="363" y="136"/>
                  <a:pt x="363" y="136"/>
                </a:cubicBezTo>
                <a:cubicBezTo>
                  <a:pt x="365" y="130"/>
                  <a:pt x="363" y="124"/>
                  <a:pt x="359" y="119"/>
                </a:cubicBezTo>
                <a:close/>
                <a:moveTo>
                  <a:pt x="31" y="313"/>
                </a:moveTo>
                <a:cubicBezTo>
                  <a:pt x="21" y="313"/>
                  <a:pt x="21" y="313"/>
                  <a:pt x="21" y="313"/>
                </a:cubicBezTo>
                <a:cubicBezTo>
                  <a:pt x="21" y="71"/>
                  <a:pt x="21" y="71"/>
                  <a:pt x="21" y="71"/>
                </a:cubicBezTo>
                <a:cubicBezTo>
                  <a:pt x="31" y="71"/>
                  <a:pt x="31" y="71"/>
                  <a:pt x="31" y="71"/>
                </a:cubicBezTo>
                <a:lnTo>
                  <a:pt x="31" y="313"/>
                </a:lnTo>
                <a:close/>
                <a:moveTo>
                  <a:pt x="254" y="215"/>
                </a:moveTo>
                <a:cubicBezTo>
                  <a:pt x="184" y="286"/>
                  <a:pt x="184" y="286"/>
                  <a:pt x="184" y="286"/>
                </a:cubicBezTo>
                <a:cubicBezTo>
                  <a:pt x="180" y="290"/>
                  <a:pt x="173" y="290"/>
                  <a:pt x="169" y="286"/>
                </a:cubicBezTo>
                <a:cubicBezTo>
                  <a:pt x="99" y="215"/>
                  <a:pt x="99" y="215"/>
                  <a:pt x="99" y="215"/>
                </a:cubicBezTo>
                <a:cubicBezTo>
                  <a:pt x="96" y="212"/>
                  <a:pt x="95" y="208"/>
                  <a:pt x="97" y="204"/>
                </a:cubicBezTo>
                <a:cubicBezTo>
                  <a:pt x="98" y="200"/>
                  <a:pt x="102" y="198"/>
                  <a:pt x="106" y="198"/>
                </a:cubicBezTo>
                <a:cubicBezTo>
                  <a:pt x="131" y="198"/>
                  <a:pt x="131" y="198"/>
                  <a:pt x="131" y="198"/>
                </a:cubicBezTo>
                <a:cubicBezTo>
                  <a:pt x="131" y="111"/>
                  <a:pt x="131" y="111"/>
                  <a:pt x="131" y="111"/>
                </a:cubicBezTo>
                <a:cubicBezTo>
                  <a:pt x="101" y="111"/>
                  <a:pt x="101" y="111"/>
                  <a:pt x="101" y="111"/>
                </a:cubicBezTo>
                <a:cubicBezTo>
                  <a:pt x="92" y="111"/>
                  <a:pt x="84" y="118"/>
                  <a:pt x="82" y="127"/>
                </a:cubicBezTo>
                <a:cubicBezTo>
                  <a:pt x="82" y="127"/>
                  <a:pt x="41" y="312"/>
                  <a:pt x="41" y="313"/>
                </a:cubicBezTo>
                <a:cubicBezTo>
                  <a:pt x="41" y="313"/>
                  <a:pt x="41" y="313"/>
                  <a:pt x="41" y="313"/>
                </a:cubicBezTo>
                <a:cubicBezTo>
                  <a:pt x="41" y="10"/>
                  <a:pt x="41" y="10"/>
                  <a:pt x="41" y="10"/>
                </a:cubicBezTo>
                <a:cubicBezTo>
                  <a:pt x="243" y="10"/>
                  <a:pt x="243" y="10"/>
                  <a:pt x="243" y="10"/>
                </a:cubicBezTo>
                <a:cubicBezTo>
                  <a:pt x="243" y="91"/>
                  <a:pt x="243" y="91"/>
                  <a:pt x="243" y="91"/>
                </a:cubicBezTo>
                <a:cubicBezTo>
                  <a:pt x="231" y="91"/>
                  <a:pt x="222" y="100"/>
                  <a:pt x="222" y="111"/>
                </a:cubicBezTo>
                <a:cubicBezTo>
                  <a:pt x="222" y="111"/>
                  <a:pt x="222" y="111"/>
                  <a:pt x="222" y="111"/>
                </a:cubicBezTo>
                <a:cubicBezTo>
                  <a:pt x="222" y="198"/>
                  <a:pt x="222" y="198"/>
                  <a:pt x="222" y="198"/>
                </a:cubicBezTo>
                <a:cubicBezTo>
                  <a:pt x="247" y="198"/>
                  <a:pt x="247" y="198"/>
                  <a:pt x="247" y="198"/>
                </a:cubicBezTo>
                <a:cubicBezTo>
                  <a:pt x="251" y="198"/>
                  <a:pt x="255" y="200"/>
                  <a:pt x="257" y="204"/>
                </a:cubicBezTo>
                <a:cubicBezTo>
                  <a:pt x="258" y="208"/>
                  <a:pt x="257" y="212"/>
                  <a:pt x="254" y="215"/>
                </a:cubicBezTo>
                <a:close/>
                <a:moveTo>
                  <a:pt x="263" y="91"/>
                </a:moveTo>
                <a:cubicBezTo>
                  <a:pt x="253" y="91"/>
                  <a:pt x="253" y="91"/>
                  <a:pt x="253" y="91"/>
                </a:cubicBezTo>
                <a:cubicBezTo>
                  <a:pt x="253" y="71"/>
                  <a:pt x="253" y="71"/>
                  <a:pt x="253" y="71"/>
                </a:cubicBezTo>
                <a:cubicBezTo>
                  <a:pt x="263" y="71"/>
                  <a:pt x="263" y="71"/>
                  <a:pt x="263" y="71"/>
                </a:cubicBezTo>
                <a:lnTo>
                  <a:pt x="263" y="91"/>
                </a:lnTo>
                <a:close/>
                <a:moveTo>
                  <a:pt x="70" y="45"/>
                </a:moveTo>
                <a:cubicBezTo>
                  <a:pt x="70" y="40"/>
                  <a:pt x="75" y="35"/>
                  <a:pt x="80" y="35"/>
                </a:cubicBezTo>
                <a:cubicBezTo>
                  <a:pt x="201" y="35"/>
                  <a:pt x="201" y="35"/>
                  <a:pt x="201" y="35"/>
                </a:cubicBezTo>
                <a:cubicBezTo>
                  <a:pt x="206" y="35"/>
                  <a:pt x="211" y="40"/>
                  <a:pt x="211" y="45"/>
                </a:cubicBezTo>
                <a:cubicBezTo>
                  <a:pt x="211" y="51"/>
                  <a:pt x="206" y="55"/>
                  <a:pt x="201" y="55"/>
                </a:cubicBezTo>
                <a:cubicBezTo>
                  <a:pt x="80" y="55"/>
                  <a:pt x="80" y="55"/>
                  <a:pt x="80" y="55"/>
                </a:cubicBezTo>
                <a:cubicBezTo>
                  <a:pt x="75" y="55"/>
                  <a:pt x="70" y="51"/>
                  <a:pt x="70" y="45"/>
                </a:cubicBezTo>
                <a:close/>
                <a:moveTo>
                  <a:pt x="201" y="96"/>
                </a:moveTo>
                <a:cubicBezTo>
                  <a:pt x="80" y="96"/>
                  <a:pt x="80" y="96"/>
                  <a:pt x="80" y="96"/>
                </a:cubicBezTo>
                <a:cubicBezTo>
                  <a:pt x="75" y="96"/>
                  <a:pt x="70" y="92"/>
                  <a:pt x="70" y="86"/>
                </a:cubicBezTo>
                <a:cubicBezTo>
                  <a:pt x="70" y="81"/>
                  <a:pt x="75" y="76"/>
                  <a:pt x="80" y="76"/>
                </a:cubicBezTo>
                <a:cubicBezTo>
                  <a:pt x="201" y="76"/>
                  <a:pt x="201" y="76"/>
                  <a:pt x="201" y="76"/>
                </a:cubicBezTo>
                <a:cubicBezTo>
                  <a:pt x="206" y="76"/>
                  <a:pt x="211" y="81"/>
                  <a:pt x="211" y="86"/>
                </a:cubicBezTo>
                <a:cubicBezTo>
                  <a:pt x="211" y="92"/>
                  <a:pt x="206" y="96"/>
                  <a:pt x="201" y="9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4336" tIns="47168" rIns="94336" bIns="47168"/>
          <a:lstStyle/>
          <a:p>
            <a:endParaRPr lang="zh-CN" altLang="en-US" sz="3158"/>
          </a:p>
        </p:txBody>
      </p:sp>
      <p:sp>
        <p:nvSpPr>
          <p:cNvPr id="58" name="Freeform 24">
            <a:extLst>
              <a:ext uri="{FF2B5EF4-FFF2-40B4-BE49-F238E27FC236}">
                <a16:creationId xmlns="" xmlns:a16="http://schemas.microsoft.com/office/drawing/2014/main" id="{4162EB80-3605-4A65-9C5D-333789E10D35}"/>
              </a:ext>
            </a:extLst>
          </p:cNvPr>
          <p:cNvSpPr>
            <a:spLocks noEditPoints="1"/>
          </p:cNvSpPr>
          <p:nvPr/>
        </p:nvSpPr>
        <p:spPr bwMode="auto">
          <a:xfrm>
            <a:off x="7322104" y="5290049"/>
            <a:ext cx="515156" cy="468737"/>
          </a:xfrm>
          <a:custGeom>
            <a:avLst/>
            <a:gdLst>
              <a:gd name="T0" fmla="*/ 2147483647 w 364"/>
              <a:gd name="T1" fmla="*/ 2147483647 h 333"/>
              <a:gd name="T2" fmla="*/ 2147483647 w 364"/>
              <a:gd name="T3" fmla="*/ 2147483647 h 333"/>
              <a:gd name="T4" fmla="*/ 2147483647 w 364"/>
              <a:gd name="T5" fmla="*/ 2147483647 h 333"/>
              <a:gd name="T6" fmla="*/ 2147483647 w 364"/>
              <a:gd name="T7" fmla="*/ 2147483647 h 333"/>
              <a:gd name="T8" fmla="*/ 2147483647 w 364"/>
              <a:gd name="T9" fmla="*/ 2147483647 h 333"/>
              <a:gd name="T10" fmla="*/ 2147483647 w 364"/>
              <a:gd name="T11" fmla="*/ 2147483647 h 333"/>
              <a:gd name="T12" fmla="*/ 2147483647 w 364"/>
              <a:gd name="T13" fmla="*/ 2147483647 h 333"/>
              <a:gd name="T14" fmla="*/ 2147483647 w 364"/>
              <a:gd name="T15" fmla="*/ 2147483647 h 333"/>
              <a:gd name="T16" fmla="*/ 2147483647 w 364"/>
              <a:gd name="T17" fmla="*/ 2147483647 h 333"/>
              <a:gd name="T18" fmla="*/ 2147483647 w 364"/>
              <a:gd name="T19" fmla="*/ 2147483647 h 333"/>
              <a:gd name="T20" fmla="*/ 0 w 364"/>
              <a:gd name="T21" fmla="*/ 2147483647 h 333"/>
              <a:gd name="T22" fmla="*/ 2147483647 w 364"/>
              <a:gd name="T23" fmla="*/ 2147483647 h 333"/>
              <a:gd name="T24" fmla="*/ 2147483647 w 364"/>
              <a:gd name="T25" fmla="*/ 0 h 333"/>
              <a:gd name="T26" fmla="*/ 2147483647 w 364"/>
              <a:gd name="T27" fmla="*/ 2147483647 h 333"/>
              <a:gd name="T28" fmla="*/ 2147483647 w 364"/>
              <a:gd name="T29" fmla="*/ 2147483647 h 333"/>
              <a:gd name="T30" fmla="*/ 2147483647 w 364"/>
              <a:gd name="T31" fmla="*/ 2147483647 h 333"/>
              <a:gd name="T32" fmla="*/ 2147483647 w 364"/>
              <a:gd name="T33" fmla="*/ 2147483647 h 333"/>
              <a:gd name="T34" fmla="*/ 2147483647 w 364"/>
              <a:gd name="T35" fmla="*/ 2147483647 h 333"/>
              <a:gd name="T36" fmla="*/ 2147483647 w 364"/>
              <a:gd name="T37" fmla="*/ 2147483647 h 333"/>
              <a:gd name="T38" fmla="*/ 2147483647 w 364"/>
              <a:gd name="T39" fmla="*/ 2147483647 h 333"/>
              <a:gd name="T40" fmla="*/ 2147483647 w 364"/>
              <a:gd name="T41" fmla="*/ 2147483647 h 333"/>
              <a:gd name="T42" fmla="*/ 2147483647 w 364"/>
              <a:gd name="T43" fmla="*/ 2147483647 h 333"/>
              <a:gd name="T44" fmla="*/ 2147483647 w 364"/>
              <a:gd name="T45" fmla="*/ 2147483647 h 333"/>
              <a:gd name="T46" fmla="*/ 2147483647 w 364"/>
              <a:gd name="T47" fmla="*/ 2147483647 h 333"/>
              <a:gd name="T48" fmla="*/ 2147483647 w 364"/>
              <a:gd name="T49" fmla="*/ 2147483647 h 333"/>
              <a:gd name="T50" fmla="*/ 2147483647 w 364"/>
              <a:gd name="T51" fmla="*/ 2147483647 h 333"/>
              <a:gd name="T52" fmla="*/ 2147483647 w 364"/>
              <a:gd name="T53" fmla="*/ 2147483647 h 333"/>
              <a:gd name="T54" fmla="*/ 2147483647 w 364"/>
              <a:gd name="T55" fmla="*/ 2147483647 h 333"/>
              <a:gd name="T56" fmla="*/ 2147483647 w 364"/>
              <a:gd name="T57" fmla="*/ 2147483647 h 333"/>
              <a:gd name="T58" fmla="*/ 2147483647 w 364"/>
              <a:gd name="T59" fmla="*/ 2147483647 h 333"/>
              <a:gd name="T60" fmla="*/ 2147483647 w 364"/>
              <a:gd name="T61" fmla="*/ 2147483647 h 333"/>
              <a:gd name="T62" fmla="*/ 2147483647 w 364"/>
              <a:gd name="T63" fmla="*/ 2147483647 h 333"/>
              <a:gd name="T64" fmla="*/ 2147483647 w 364"/>
              <a:gd name="T65" fmla="*/ 2147483647 h 333"/>
              <a:gd name="T66" fmla="*/ 2147483647 w 364"/>
              <a:gd name="T67" fmla="*/ 2147483647 h 333"/>
              <a:gd name="T68" fmla="*/ 2147483647 w 364"/>
              <a:gd name="T69" fmla="*/ 2147483647 h 333"/>
              <a:gd name="T70" fmla="*/ 2147483647 w 364"/>
              <a:gd name="T71" fmla="*/ 2147483647 h 333"/>
              <a:gd name="T72" fmla="*/ 2147483647 w 364"/>
              <a:gd name="T73" fmla="*/ 2147483647 h 333"/>
              <a:gd name="T74" fmla="*/ 2147483647 w 364"/>
              <a:gd name="T75" fmla="*/ 2147483647 h 333"/>
              <a:gd name="T76" fmla="*/ 2147483647 w 364"/>
              <a:gd name="T77" fmla="*/ 2147483647 h 333"/>
              <a:gd name="T78" fmla="*/ 2147483647 w 364"/>
              <a:gd name="T79" fmla="*/ 2147483647 h 33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64"/>
              <a:gd name="T121" fmla="*/ 0 h 333"/>
              <a:gd name="T122" fmla="*/ 364 w 364"/>
              <a:gd name="T123" fmla="*/ 333 h 33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64" h="333">
                <a:moveTo>
                  <a:pt x="210" y="45"/>
                </a:moveTo>
                <a:cubicBezTo>
                  <a:pt x="210" y="51"/>
                  <a:pt x="206" y="55"/>
                  <a:pt x="200" y="55"/>
                </a:cubicBezTo>
                <a:cubicBezTo>
                  <a:pt x="80" y="55"/>
                  <a:pt x="80" y="55"/>
                  <a:pt x="80" y="55"/>
                </a:cubicBezTo>
                <a:cubicBezTo>
                  <a:pt x="74" y="55"/>
                  <a:pt x="69" y="51"/>
                  <a:pt x="69" y="45"/>
                </a:cubicBezTo>
                <a:cubicBezTo>
                  <a:pt x="69" y="40"/>
                  <a:pt x="74" y="35"/>
                  <a:pt x="80" y="35"/>
                </a:cubicBezTo>
                <a:cubicBezTo>
                  <a:pt x="200" y="35"/>
                  <a:pt x="200" y="35"/>
                  <a:pt x="200" y="35"/>
                </a:cubicBezTo>
                <a:cubicBezTo>
                  <a:pt x="206" y="35"/>
                  <a:pt x="210" y="40"/>
                  <a:pt x="210" y="45"/>
                </a:cubicBezTo>
                <a:close/>
                <a:moveTo>
                  <a:pt x="200" y="76"/>
                </a:moveTo>
                <a:cubicBezTo>
                  <a:pt x="80" y="76"/>
                  <a:pt x="80" y="76"/>
                  <a:pt x="80" y="76"/>
                </a:cubicBezTo>
                <a:cubicBezTo>
                  <a:pt x="74" y="76"/>
                  <a:pt x="69" y="81"/>
                  <a:pt x="69" y="86"/>
                </a:cubicBezTo>
                <a:cubicBezTo>
                  <a:pt x="69" y="92"/>
                  <a:pt x="74" y="96"/>
                  <a:pt x="80" y="96"/>
                </a:cubicBezTo>
                <a:cubicBezTo>
                  <a:pt x="200" y="96"/>
                  <a:pt x="200" y="96"/>
                  <a:pt x="200" y="96"/>
                </a:cubicBezTo>
                <a:cubicBezTo>
                  <a:pt x="206" y="96"/>
                  <a:pt x="210" y="92"/>
                  <a:pt x="210" y="86"/>
                </a:cubicBezTo>
                <a:cubicBezTo>
                  <a:pt x="210" y="81"/>
                  <a:pt x="206" y="76"/>
                  <a:pt x="200" y="76"/>
                </a:cubicBezTo>
                <a:close/>
                <a:moveTo>
                  <a:pt x="362" y="136"/>
                </a:moveTo>
                <a:cubicBezTo>
                  <a:pt x="322" y="318"/>
                  <a:pt x="322" y="318"/>
                  <a:pt x="322" y="318"/>
                </a:cubicBezTo>
                <a:cubicBezTo>
                  <a:pt x="320" y="327"/>
                  <a:pt x="312" y="333"/>
                  <a:pt x="302" y="333"/>
                </a:cubicBezTo>
                <a:cubicBezTo>
                  <a:pt x="262" y="333"/>
                  <a:pt x="262" y="333"/>
                  <a:pt x="262" y="333"/>
                </a:cubicBezTo>
                <a:cubicBezTo>
                  <a:pt x="60" y="333"/>
                  <a:pt x="60" y="333"/>
                  <a:pt x="60" y="333"/>
                </a:cubicBezTo>
                <a:cubicBezTo>
                  <a:pt x="20" y="333"/>
                  <a:pt x="20" y="333"/>
                  <a:pt x="20" y="333"/>
                </a:cubicBezTo>
                <a:cubicBezTo>
                  <a:pt x="9" y="333"/>
                  <a:pt x="0" y="324"/>
                  <a:pt x="0" y="313"/>
                </a:cubicBezTo>
                <a:cubicBezTo>
                  <a:pt x="0" y="71"/>
                  <a:pt x="0" y="71"/>
                  <a:pt x="0" y="71"/>
                </a:cubicBezTo>
                <a:cubicBezTo>
                  <a:pt x="0" y="60"/>
                  <a:pt x="9" y="51"/>
                  <a:pt x="20" y="51"/>
                </a:cubicBezTo>
                <a:cubicBezTo>
                  <a:pt x="30" y="51"/>
                  <a:pt x="30" y="51"/>
                  <a:pt x="30" y="51"/>
                </a:cubicBezTo>
                <a:cubicBezTo>
                  <a:pt x="30" y="10"/>
                  <a:pt x="30" y="10"/>
                  <a:pt x="30" y="10"/>
                </a:cubicBezTo>
                <a:cubicBezTo>
                  <a:pt x="30" y="5"/>
                  <a:pt x="34" y="0"/>
                  <a:pt x="40" y="0"/>
                </a:cubicBezTo>
                <a:cubicBezTo>
                  <a:pt x="242" y="0"/>
                  <a:pt x="242" y="0"/>
                  <a:pt x="242" y="0"/>
                </a:cubicBezTo>
                <a:cubicBezTo>
                  <a:pt x="247" y="0"/>
                  <a:pt x="252" y="5"/>
                  <a:pt x="252" y="10"/>
                </a:cubicBezTo>
                <a:cubicBezTo>
                  <a:pt x="252" y="51"/>
                  <a:pt x="252" y="51"/>
                  <a:pt x="252" y="51"/>
                </a:cubicBezTo>
                <a:cubicBezTo>
                  <a:pt x="262" y="51"/>
                  <a:pt x="262" y="51"/>
                  <a:pt x="262" y="51"/>
                </a:cubicBezTo>
                <a:cubicBezTo>
                  <a:pt x="273" y="51"/>
                  <a:pt x="282" y="60"/>
                  <a:pt x="282" y="71"/>
                </a:cubicBezTo>
                <a:cubicBezTo>
                  <a:pt x="282" y="91"/>
                  <a:pt x="282" y="91"/>
                  <a:pt x="282" y="91"/>
                </a:cubicBezTo>
                <a:cubicBezTo>
                  <a:pt x="302" y="91"/>
                  <a:pt x="302" y="91"/>
                  <a:pt x="302" y="91"/>
                </a:cubicBezTo>
                <a:cubicBezTo>
                  <a:pt x="313" y="91"/>
                  <a:pt x="322" y="100"/>
                  <a:pt x="322" y="111"/>
                </a:cubicBezTo>
                <a:cubicBezTo>
                  <a:pt x="343" y="111"/>
                  <a:pt x="343" y="111"/>
                  <a:pt x="343" y="111"/>
                </a:cubicBezTo>
                <a:cubicBezTo>
                  <a:pt x="349" y="111"/>
                  <a:pt x="355" y="114"/>
                  <a:pt x="358" y="119"/>
                </a:cubicBezTo>
                <a:cubicBezTo>
                  <a:pt x="362" y="124"/>
                  <a:pt x="364" y="130"/>
                  <a:pt x="362" y="136"/>
                </a:cubicBezTo>
                <a:close/>
                <a:moveTo>
                  <a:pt x="30" y="71"/>
                </a:moveTo>
                <a:cubicBezTo>
                  <a:pt x="20" y="71"/>
                  <a:pt x="20" y="71"/>
                  <a:pt x="20" y="71"/>
                </a:cubicBezTo>
                <a:cubicBezTo>
                  <a:pt x="20" y="313"/>
                  <a:pt x="20" y="313"/>
                  <a:pt x="20" y="313"/>
                </a:cubicBezTo>
                <a:cubicBezTo>
                  <a:pt x="30" y="313"/>
                  <a:pt x="30" y="313"/>
                  <a:pt x="30" y="313"/>
                </a:cubicBezTo>
                <a:lnTo>
                  <a:pt x="30" y="71"/>
                </a:lnTo>
                <a:close/>
                <a:moveTo>
                  <a:pt x="252" y="91"/>
                </a:moveTo>
                <a:cubicBezTo>
                  <a:pt x="262" y="91"/>
                  <a:pt x="262" y="91"/>
                  <a:pt x="262" y="91"/>
                </a:cubicBezTo>
                <a:cubicBezTo>
                  <a:pt x="262" y="71"/>
                  <a:pt x="262" y="71"/>
                  <a:pt x="262" y="71"/>
                </a:cubicBezTo>
                <a:cubicBezTo>
                  <a:pt x="252" y="71"/>
                  <a:pt x="252" y="71"/>
                  <a:pt x="252" y="71"/>
                </a:cubicBezTo>
                <a:lnTo>
                  <a:pt x="252" y="91"/>
                </a:lnTo>
                <a:close/>
                <a:moveTo>
                  <a:pt x="100" y="111"/>
                </a:moveTo>
                <a:cubicBezTo>
                  <a:pt x="222" y="111"/>
                  <a:pt x="222" y="111"/>
                  <a:pt x="222" y="111"/>
                </a:cubicBezTo>
                <a:cubicBezTo>
                  <a:pt x="222" y="100"/>
                  <a:pt x="231" y="91"/>
                  <a:pt x="242" y="91"/>
                </a:cubicBezTo>
                <a:cubicBezTo>
                  <a:pt x="242" y="10"/>
                  <a:pt x="242" y="10"/>
                  <a:pt x="242" y="10"/>
                </a:cubicBezTo>
                <a:cubicBezTo>
                  <a:pt x="40" y="10"/>
                  <a:pt x="40" y="10"/>
                  <a:pt x="40" y="10"/>
                </a:cubicBezTo>
                <a:cubicBezTo>
                  <a:pt x="40" y="313"/>
                  <a:pt x="40" y="313"/>
                  <a:pt x="40" y="313"/>
                </a:cubicBezTo>
                <a:cubicBezTo>
                  <a:pt x="40" y="313"/>
                  <a:pt x="40" y="313"/>
                  <a:pt x="40" y="313"/>
                </a:cubicBezTo>
                <a:cubicBezTo>
                  <a:pt x="40" y="312"/>
                  <a:pt x="81" y="127"/>
                  <a:pt x="81" y="127"/>
                </a:cubicBezTo>
                <a:cubicBezTo>
                  <a:pt x="83" y="118"/>
                  <a:pt x="91" y="111"/>
                  <a:pt x="100" y="111"/>
                </a:cubicBezTo>
                <a:close/>
                <a:moveTo>
                  <a:pt x="278" y="279"/>
                </a:moveTo>
                <a:cubicBezTo>
                  <a:pt x="246" y="253"/>
                  <a:pt x="246" y="253"/>
                  <a:pt x="246" y="253"/>
                </a:cubicBezTo>
                <a:cubicBezTo>
                  <a:pt x="243" y="250"/>
                  <a:pt x="240" y="250"/>
                  <a:pt x="236" y="250"/>
                </a:cubicBezTo>
                <a:cubicBezTo>
                  <a:pt x="233" y="247"/>
                  <a:pt x="233" y="247"/>
                  <a:pt x="233" y="247"/>
                </a:cubicBezTo>
                <a:cubicBezTo>
                  <a:pt x="240" y="236"/>
                  <a:pt x="244" y="222"/>
                  <a:pt x="242" y="208"/>
                </a:cubicBezTo>
                <a:cubicBezTo>
                  <a:pt x="241" y="192"/>
                  <a:pt x="233" y="177"/>
                  <a:pt x="220" y="167"/>
                </a:cubicBezTo>
                <a:cubicBezTo>
                  <a:pt x="210" y="158"/>
                  <a:pt x="196" y="153"/>
                  <a:pt x="182" y="153"/>
                </a:cubicBezTo>
                <a:cubicBezTo>
                  <a:pt x="164" y="153"/>
                  <a:pt x="147" y="161"/>
                  <a:pt x="135" y="175"/>
                </a:cubicBezTo>
                <a:cubicBezTo>
                  <a:pt x="114" y="201"/>
                  <a:pt x="118" y="240"/>
                  <a:pt x="144" y="261"/>
                </a:cubicBezTo>
                <a:cubicBezTo>
                  <a:pt x="154" y="269"/>
                  <a:pt x="168" y="274"/>
                  <a:pt x="182" y="274"/>
                </a:cubicBezTo>
                <a:cubicBezTo>
                  <a:pt x="197" y="274"/>
                  <a:pt x="211" y="269"/>
                  <a:pt x="222" y="259"/>
                </a:cubicBezTo>
                <a:cubicBezTo>
                  <a:pt x="226" y="263"/>
                  <a:pt x="226" y="263"/>
                  <a:pt x="226" y="263"/>
                </a:cubicBezTo>
                <a:cubicBezTo>
                  <a:pt x="226" y="266"/>
                  <a:pt x="228" y="269"/>
                  <a:pt x="230" y="271"/>
                </a:cubicBezTo>
                <a:cubicBezTo>
                  <a:pt x="262" y="297"/>
                  <a:pt x="262" y="297"/>
                  <a:pt x="262" y="297"/>
                </a:cubicBezTo>
                <a:cubicBezTo>
                  <a:pt x="265" y="299"/>
                  <a:pt x="267" y="300"/>
                  <a:pt x="270" y="300"/>
                </a:cubicBezTo>
                <a:cubicBezTo>
                  <a:pt x="273" y="300"/>
                  <a:pt x="277" y="299"/>
                  <a:pt x="279" y="296"/>
                </a:cubicBezTo>
                <a:cubicBezTo>
                  <a:pt x="284" y="291"/>
                  <a:pt x="283" y="283"/>
                  <a:pt x="278" y="279"/>
                </a:cubicBezTo>
                <a:close/>
                <a:moveTo>
                  <a:pt x="208" y="183"/>
                </a:moveTo>
                <a:cubicBezTo>
                  <a:pt x="200" y="176"/>
                  <a:pt x="191" y="173"/>
                  <a:pt x="182" y="173"/>
                </a:cubicBezTo>
                <a:cubicBezTo>
                  <a:pt x="170" y="173"/>
                  <a:pt x="159" y="178"/>
                  <a:pt x="151" y="188"/>
                </a:cubicBezTo>
                <a:cubicBezTo>
                  <a:pt x="137" y="206"/>
                  <a:pt x="139" y="231"/>
                  <a:pt x="156" y="245"/>
                </a:cubicBezTo>
                <a:cubicBezTo>
                  <a:pt x="164" y="251"/>
                  <a:pt x="173" y="254"/>
                  <a:pt x="182" y="254"/>
                </a:cubicBezTo>
                <a:cubicBezTo>
                  <a:pt x="194" y="254"/>
                  <a:pt x="205" y="249"/>
                  <a:pt x="213" y="239"/>
                </a:cubicBezTo>
                <a:cubicBezTo>
                  <a:pt x="227" y="222"/>
                  <a:pt x="225" y="197"/>
                  <a:pt x="208" y="18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4336" tIns="47168" rIns="94336" bIns="47168"/>
          <a:lstStyle/>
          <a:p>
            <a:endParaRPr lang="zh-CN" altLang="en-US" sz="3158"/>
          </a:p>
        </p:txBody>
      </p:sp>
      <p:sp>
        <p:nvSpPr>
          <p:cNvPr id="59" name="Freeform 11">
            <a:extLst>
              <a:ext uri="{FF2B5EF4-FFF2-40B4-BE49-F238E27FC236}">
                <a16:creationId xmlns="" xmlns:a16="http://schemas.microsoft.com/office/drawing/2014/main" id="{B6701BD5-C25A-4809-8563-FB3CD3BE6D11}"/>
              </a:ext>
            </a:extLst>
          </p:cNvPr>
          <p:cNvSpPr>
            <a:spLocks noEditPoints="1"/>
          </p:cNvSpPr>
          <p:nvPr/>
        </p:nvSpPr>
        <p:spPr bwMode="auto">
          <a:xfrm>
            <a:off x="9866710" y="5290049"/>
            <a:ext cx="515156" cy="468737"/>
          </a:xfrm>
          <a:custGeom>
            <a:avLst/>
            <a:gdLst>
              <a:gd name="T0" fmla="*/ 2147483647 w 364"/>
              <a:gd name="T1" fmla="*/ 2147483647 h 333"/>
              <a:gd name="T2" fmla="*/ 2147483647 w 364"/>
              <a:gd name="T3" fmla="*/ 2147483647 h 333"/>
              <a:gd name="T4" fmla="*/ 2147483647 w 364"/>
              <a:gd name="T5" fmla="*/ 2147483647 h 333"/>
              <a:gd name="T6" fmla="*/ 2147483647 w 364"/>
              <a:gd name="T7" fmla="*/ 2147483647 h 333"/>
              <a:gd name="T8" fmla="*/ 2147483647 w 364"/>
              <a:gd name="T9" fmla="*/ 2147483647 h 333"/>
              <a:gd name="T10" fmla="*/ 2147483647 w 364"/>
              <a:gd name="T11" fmla="*/ 2147483647 h 333"/>
              <a:gd name="T12" fmla="*/ 2147483647 w 364"/>
              <a:gd name="T13" fmla="*/ 2147483647 h 333"/>
              <a:gd name="T14" fmla="*/ 2147483647 w 364"/>
              <a:gd name="T15" fmla="*/ 2147483647 h 333"/>
              <a:gd name="T16" fmla="*/ 2147483647 w 364"/>
              <a:gd name="T17" fmla="*/ 2147483647 h 333"/>
              <a:gd name="T18" fmla="*/ 0 w 364"/>
              <a:gd name="T19" fmla="*/ 2147483647 h 333"/>
              <a:gd name="T20" fmla="*/ 2147483647 w 364"/>
              <a:gd name="T21" fmla="*/ 2147483647 h 333"/>
              <a:gd name="T22" fmla="*/ 2147483647 w 364"/>
              <a:gd name="T23" fmla="*/ 0 h 333"/>
              <a:gd name="T24" fmla="*/ 2147483647 w 364"/>
              <a:gd name="T25" fmla="*/ 2147483647 h 333"/>
              <a:gd name="T26" fmla="*/ 2147483647 w 364"/>
              <a:gd name="T27" fmla="*/ 2147483647 h 333"/>
              <a:gd name="T28" fmla="*/ 2147483647 w 364"/>
              <a:gd name="T29" fmla="*/ 2147483647 h 333"/>
              <a:gd name="T30" fmla="*/ 2147483647 w 364"/>
              <a:gd name="T31" fmla="*/ 2147483647 h 333"/>
              <a:gd name="T32" fmla="*/ 2147483647 w 364"/>
              <a:gd name="T33" fmla="*/ 2147483647 h 333"/>
              <a:gd name="T34" fmla="*/ 2147483647 w 364"/>
              <a:gd name="T35" fmla="*/ 2147483647 h 333"/>
              <a:gd name="T36" fmla="*/ 2147483647 w 364"/>
              <a:gd name="T37" fmla="*/ 2147483647 h 333"/>
              <a:gd name="T38" fmla="*/ 2147483647 w 364"/>
              <a:gd name="T39" fmla="*/ 2147483647 h 333"/>
              <a:gd name="T40" fmla="*/ 2147483647 w 364"/>
              <a:gd name="T41" fmla="*/ 2147483647 h 333"/>
              <a:gd name="T42" fmla="*/ 2147483647 w 364"/>
              <a:gd name="T43" fmla="*/ 2147483647 h 333"/>
              <a:gd name="T44" fmla="*/ 2147483647 w 364"/>
              <a:gd name="T45" fmla="*/ 2147483647 h 333"/>
              <a:gd name="T46" fmla="*/ 2147483647 w 364"/>
              <a:gd name="T47" fmla="*/ 2147483647 h 333"/>
              <a:gd name="T48" fmla="*/ 2147483647 w 364"/>
              <a:gd name="T49" fmla="*/ 2147483647 h 333"/>
              <a:gd name="T50" fmla="*/ 2147483647 w 364"/>
              <a:gd name="T51" fmla="*/ 2147483647 h 333"/>
              <a:gd name="T52" fmla="*/ 2147483647 w 364"/>
              <a:gd name="T53" fmla="*/ 2147483647 h 333"/>
              <a:gd name="T54" fmla="*/ 2147483647 w 364"/>
              <a:gd name="T55" fmla="*/ 2147483647 h 333"/>
              <a:gd name="T56" fmla="*/ 2147483647 w 364"/>
              <a:gd name="T57" fmla="*/ 2147483647 h 333"/>
              <a:gd name="T58" fmla="*/ 2147483647 w 364"/>
              <a:gd name="T59" fmla="*/ 2147483647 h 333"/>
              <a:gd name="T60" fmla="*/ 2147483647 w 364"/>
              <a:gd name="T61" fmla="*/ 2147483647 h 333"/>
              <a:gd name="T62" fmla="*/ 2147483647 w 364"/>
              <a:gd name="T63" fmla="*/ 2147483647 h 333"/>
              <a:gd name="T64" fmla="*/ 2147483647 w 364"/>
              <a:gd name="T65" fmla="*/ 2147483647 h 333"/>
              <a:gd name="T66" fmla="*/ 2147483647 w 364"/>
              <a:gd name="T67" fmla="*/ 2147483647 h 333"/>
              <a:gd name="T68" fmla="*/ 2147483647 w 364"/>
              <a:gd name="T69" fmla="*/ 2147483647 h 333"/>
              <a:gd name="T70" fmla="*/ 2147483647 w 364"/>
              <a:gd name="T71" fmla="*/ 2147483647 h 333"/>
              <a:gd name="T72" fmla="*/ 2147483647 w 364"/>
              <a:gd name="T73" fmla="*/ 2147483647 h 333"/>
              <a:gd name="T74" fmla="*/ 2147483647 w 364"/>
              <a:gd name="T75" fmla="*/ 2147483647 h 333"/>
              <a:gd name="T76" fmla="*/ 2147483647 w 364"/>
              <a:gd name="T77" fmla="*/ 2147483647 h 333"/>
              <a:gd name="T78" fmla="*/ 2147483647 w 364"/>
              <a:gd name="T79" fmla="*/ 2147483647 h 333"/>
              <a:gd name="T80" fmla="*/ 2147483647 w 364"/>
              <a:gd name="T81" fmla="*/ 2147483647 h 333"/>
              <a:gd name="T82" fmla="*/ 2147483647 w 364"/>
              <a:gd name="T83" fmla="*/ 2147483647 h 333"/>
              <a:gd name="T84" fmla="*/ 2147483647 w 364"/>
              <a:gd name="T85" fmla="*/ 2147483647 h 333"/>
              <a:gd name="T86" fmla="*/ 2147483647 w 364"/>
              <a:gd name="T87" fmla="*/ 2147483647 h 33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64"/>
              <a:gd name="T133" fmla="*/ 0 h 333"/>
              <a:gd name="T134" fmla="*/ 364 w 364"/>
              <a:gd name="T135" fmla="*/ 333 h 33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64" h="333">
                <a:moveTo>
                  <a:pt x="210" y="86"/>
                </a:moveTo>
                <a:cubicBezTo>
                  <a:pt x="210" y="92"/>
                  <a:pt x="206" y="96"/>
                  <a:pt x="200" y="96"/>
                </a:cubicBezTo>
                <a:cubicBezTo>
                  <a:pt x="80" y="96"/>
                  <a:pt x="80" y="96"/>
                  <a:pt x="80" y="96"/>
                </a:cubicBezTo>
                <a:cubicBezTo>
                  <a:pt x="74" y="96"/>
                  <a:pt x="70" y="92"/>
                  <a:pt x="70" y="86"/>
                </a:cubicBezTo>
                <a:cubicBezTo>
                  <a:pt x="70" y="81"/>
                  <a:pt x="74" y="76"/>
                  <a:pt x="80" y="76"/>
                </a:cubicBezTo>
                <a:cubicBezTo>
                  <a:pt x="200" y="76"/>
                  <a:pt x="200" y="76"/>
                  <a:pt x="200" y="76"/>
                </a:cubicBezTo>
                <a:cubicBezTo>
                  <a:pt x="206" y="76"/>
                  <a:pt x="210" y="81"/>
                  <a:pt x="210" y="86"/>
                </a:cubicBezTo>
                <a:close/>
                <a:moveTo>
                  <a:pt x="171" y="184"/>
                </a:moveTo>
                <a:cubicBezTo>
                  <a:pt x="232" y="184"/>
                  <a:pt x="232" y="184"/>
                  <a:pt x="232" y="184"/>
                </a:cubicBezTo>
                <a:cubicBezTo>
                  <a:pt x="232" y="163"/>
                  <a:pt x="232" y="163"/>
                  <a:pt x="232" y="163"/>
                </a:cubicBezTo>
                <a:cubicBezTo>
                  <a:pt x="171" y="163"/>
                  <a:pt x="171" y="163"/>
                  <a:pt x="171" y="163"/>
                </a:cubicBezTo>
                <a:lnTo>
                  <a:pt x="171" y="184"/>
                </a:lnTo>
                <a:close/>
                <a:moveTo>
                  <a:pt x="363" y="136"/>
                </a:moveTo>
                <a:cubicBezTo>
                  <a:pt x="322" y="318"/>
                  <a:pt x="322" y="318"/>
                  <a:pt x="322" y="318"/>
                </a:cubicBezTo>
                <a:cubicBezTo>
                  <a:pt x="320" y="327"/>
                  <a:pt x="312" y="333"/>
                  <a:pt x="302" y="333"/>
                </a:cubicBezTo>
                <a:cubicBezTo>
                  <a:pt x="262" y="333"/>
                  <a:pt x="262" y="333"/>
                  <a:pt x="262" y="333"/>
                </a:cubicBezTo>
                <a:cubicBezTo>
                  <a:pt x="60" y="333"/>
                  <a:pt x="60" y="333"/>
                  <a:pt x="60" y="333"/>
                </a:cubicBezTo>
                <a:cubicBezTo>
                  <a:pt x="20" y="333"/>
                  <a:pt x="20" y="333"/>
                  <a:pt x="20" y="333"/>
                </a:cubicBezTo>
                <a:cubicBezTo>
                  <a:pt x="9" y="333"/>
                  <a:pt x="0" y="324"/>
                  <a:pt x="0" y="313"/>
                </a:cubicBezTo>
                <a:cubicBezTo>
                  <a:pt x="0" y="71"/>
                  <a:pt x="0" y="71"/>
                  <a:pt x="0" y="71"/>
                </a:cubicBezTo>
                <a:cubicBezTo>
                  <a:pt x="0" y="60"/>
                  <a:pt x="9" y="51"/>
                  <a:pt x="20" y="51"/>
                </a:cubicBezTo>
                <a:cubicBezTo>
                  <a:pt x="30" y="51"/>
                  <a:pt x="30" y="51"/>
                  <a:pt x="30" y="51"/>
                </a:cubicBezTo>
                <a:cubicBezTo>
                  <a:pt x="30" y="10"/>
                  <a:pt x="30" y="10"/>
                  <a:pt x="30" y="10"/>
                </a:cubicBezTo>
                <a:cubicBezTo>
                  <a:pt x="30" y="5"/>
                  <a:pt x="34" y="0"/>
                  <a:pt x="40" y="0"/>
                </a:cubicBezTo>
                <a:cubicBezTo>
                  <a:pt x="242" y="0"/>
                  <a:pt x="242" y="0"/>
                  <a:pt x="242" y="0"/>
                </a:cubicBezTo>
                <a:cubicBezTo>
                  <a:pt x="247" y="0"/>
                  <a:pt x="252" y="5"/>
                  <a:pt x="252" y="10"/>
                </a:cubicBezTo>
                <a:cubicBezTo>
                  <a:pt x="252" y="51"/>
                  <a:pt x="252" y="51"/>
                  <a:pt x="252" y="51"/>
                </a:cubicBezTo>
                <a:cubicBezTo>
                  <a:pt x="262" y="51"/>
                  <a:pt x="262" y="51"/>
                  <a:pt x="262" y="51"/>
                </a:cubicBezTo>
                <a:cubicBezTo>
                  <a:pt x="273" y="51"/>
                  <a:pt x="282" y="60"/>
                  <a:pt x="282" y="71"/>
                </a:cubicBezTo>
                <a:cubicBezTo>
                  <a:pt x="282" y="91"/>
                  <a:pt x="282" y="91"/>
                  <a:pt x="282" y="91"/>
                </a:cubicBezTo>
                <a:cubicBezTo>
                  <a:pt x="302" y="91"/>
                  <a:pt x="302" y="91"/>
                  <a:pt x="302" y="91"/>
                </a:cubicBezTo>
                <a:cubicBezTo>
                  <a:pt x="314" y="91"/>
                  <a:pt x="323" y="100"/>
                  <a:pt x="323" y="111"/>
                </a:cubicBezTo>
                <a:cubicBezTo>
                  <a:pt x="343" y="111"/>
                  <a:pt x="343" y="111"/>
                  <a:pt x="343" y="111"/>
                </a:cubicBezTo>
                <a:cubicBezTo>
                  <a:pt x="349" y="111"/>
                  <a:pt x="355" y="114"/>
                  <a:pt x="359" y="119"/>
                </a:cubicBezTo>
                <a:cubicBezTo>
                  <a:pt x="362" y="124"/>
                  <a:pt x="364" y="130"/>
                  <a:pt x="363" y="136"/>
                </a:cubicBezTo>
                <a:close/>
                <a:moveTo>
                  <a:pt x="30" y="71"/>
                </a:moveTo>
                <a:cubicBezTo>
                  <a:pt x="20" y="71"/>
                  <a:pt x="20" y="71"/>
                  <a:pt x="20" y="71"/>
                </a:cubicBezTo>
                <a:cubicBezTo>
                  <a:pt x="20" y="313"/>
                  <a:pt x="20" y="313"/>
                  <a:pt x="20" y="313"/>
                </a:cubicBezTo>
                <a:cubicBezTo>
                  <a:pt x="30" y="313"/>
                  <a:pt x="30" y="313"/>
                  <a:pt x="30" y="313"/>
                </a:cubicBezTo>
                <a:lnTo>
                  <a:pt x="30" y="71"/>
                </a:lnTo>
                <a:close/>
                <a:moveTo>
                  <a:pt x="252" y="91"/>
                </a:moveTo>
                <a:cubicBezTo>
                  <a:pt x="262" y="91"/>
                  <a:pt x="262" y="91"/>
                  <a:pt x="262" y="91"/>
                </a:cubicBezTo>
                <a:cubicBezTo>
                  <a:pt x="262" y="71"/>
                  <a:pt x="262" y="71"/>
                  <a:pt x="262" y="71"/>
                </a:cubicBezTo>
                <a:cubicBezTo>
                  <a:pt x="252" y="71"/>
                  <a:pt x="252" y="71"/>
                  <a:pt x="252" y="71"/>
                </a:cubicBezTo>
                <a:lnTo>
                  <a:pt x="252" y="91"/>
                </a:lnTo>
                <a:close/>
                <a:moveTo>
                  <a:pt x="101" y="111"/>
                </a:moveTo>
                <a:cubicBezTo>
                  <a:pt x="222" y="111"/>
                  <a:pt x="222" y="111"/>
                  <a:pt x="222" y="111"/>
                </a:cubicBezTo>
                <a:cubicBezTo>
                  <a:pt x="222" y="100"/>
                  <a:pt x="231" y="91"/>
                  <a:pt x="242" y="91"/>
                </a:cubicBezTo>
                <a:cubicBezTo>
                  <a:pt x="242" y="10"/>
                  <a:pt x="242" y="10"/>
                  <a:pt x="242" y="10"/>
                </a:cubicBezTo>
                <a:cubicBezTo>
                  <a:pt x="40" y="10"/>
                  <a:pt x="40" y="10"/>
                  <a:pt x="40" y="10"/>
                </a:cubicBezTo>
                <a:cubicBezTo>
                  <a:pt x="40" y="313"/>
                  <a:pt x="40" y="313"/>
                  <a:pt x="40" y="313"/>
                </a:cubicBezTo>
                <a:cubicBezTo>
                  <a:pt x="40" y="313"/>
                  <a:pt x="40" y="313"/>
                  <a:pt x="40" y="313"/>
                </a:cubicBezTo>
                <a:cubicBezTo>
                  <a:pt x="40" y="312"/>
                  <a:pt x="81" y="127"/>
                  <a:pt x="81" y="127"/>
                </a:cubicBezTo>
                <a:cubicBezTo>
                  <a:pt x="83" y="118"/>
                  <a:pt x="91" y="111"/>
                  <a:pt x="101" y="111"/>
                </a:cubicBezTo>
                <a:close/>
                <a:moveTo>
                  <a:pt x="282" y="204"/>
                </a:moveTo>
                <a:cubicBezTo>
                  <a:pt x="282" y="193"/>
                  <a:pt x="273" y="184"/>
                  <a:pt x="262" y="184"/>
                </a:cubicBezTo>
                <a:cubicBezTo>
                  <a:pt x="252" y="184"/>
                  <a:pt x="252" y="184"/>
                  <a:pt x="252" y="184"/>
                </a:cubicBezTo>
                <a:cubicBezTo>
                  <a:pt x="252" y="163"/>
                  <a:pt x="252" y="163"/>
                  <a:pt x="252" y="163"/>
                </a:cubicBezTo>
                <a:cubicBezTo>
                  <a:pt x="252" y="152"/>
                  <a:pt x="243" y="143"/>
                  <a:pt x="232" y="143"/>
                </a:cubicBezTo>
                <a:cubicBezTo>
                  <a:pt x="171" y="143"/>
                  <a:pt x="171" y="143"/>
                  <a:pt x="171" y="143"/>
                </a:cubicBezTo>
                <a:cubicBezTo>
                  <a:pt x="160" y="143"/>
                  <a:pt x="151" y="152"/>
                  <a:pt x="151" y="163"/>
                </a:cubicBezTo>
                <a:cubicBezTo>
                  <a:pt x="151" y="184"/>
                  <a:pt x="151" y="184"/>
                  <a:pt x="151" y="184"/>
                </a:cubicBezTo>
                <a:cubicBezTo>
                  <a:pt x="141" y="184"/>
                  <a:pt x="141" y="184"/>
                  <a:pt x="141" y="184"/>
                </a:cubicBezTo>
                <a:cubicBezTo>
                  <a:pt x="130" y="184"/>
                  <a:pt x="121" y="193"/>
                  <a:pt x="121" y="204"/>
                </a:cubicBezTo>
                <a:cubicBezTo>
                  <a:pt x="121" y="284"/>
                  <a:pt x="121" y="284"/>
                  <a:pt x="121" y="284"/>
                </a:cubicBezTo>
                <a:cubicBezTo>
                  <a:pt x="121" y="296"/>
                  <a:pt x="130" y="305"/>
                  <a:pt x="141" y="305"/>
                </a:cubicBezTo>
                <a:cubicBezTo>
                  <a:pt x="262" y="305"/>
                  <a:pt x="262" y="305"/>
                  <a:pt x="262" y="305"/>
                </a:cubicBezTo>
                <a:cubicBezTo>
                  <a:pt x="273" y="305"/>
                  <a:pt x="282" y="296"/>
                  <a:pt x="282" y="284"/>
                </a:cubicBezTo>
                <a:lnTo>
                  <a:pt x="282" y="204"/>
                </a:lnTo>
                <a:close/>
                <a:moveTo>
                  <a:pt x="200" y="35"/>
                </a:moveTo>
                <a:cubicBezTo>
                  <a:pt x="80" y="35"/>
                  <a:pt x="80" y="35"/>
                  <a:pt x="80" y="35"/>
                </a:cubicBezTo>
                <a:cubicBezTo>
                  <a:pt x="74" y="35"/>
                  <a:pt x="70" y="40"/>
                  <a:pt x="70" y="45"/>
                </a:cubicBezTo>
                <a:cubicBezTo>
                  <a:pt x="70" y="51"/>
                  <a:pt x="74" y="55"/>
                  <a:pt x="80" y="55"/>
                </a:cubicBezTo>
                <a:cubicBezTo>
                  <a:pt x="200" y="55"/>
                  <a:pt x="200" y="55"/>
                  <a:pt x="200" y="55"/>
                </a:cubicBezTo>
                <a:cubicBezTo>
                  <a:pt x="206" y="55"/>
                  <a:pt x="210" y="51"/>
                  <a:pt x="210" y="45"/>
                </a:cubicBezTo>
                <a:cubicBezTo>
                  <a:pt x="210" y="40"/>
                  <a:pt x="206" y="35"/>
                  <a:pt x="200" y="35"/>
                </a:cubicBezTo>
                <a:close/>
                <a:moveTo>
                  <a:pt x="202" y="207"/>
                </a:moveTo>
                <a:cubicBezTo>
                  <a:pt x="191" y="207"/>
                  <a:pt x="181" y="216"/>
                  <a:pt x="181" y="227"/>
                </a:cubicBezTo>
                <a:cubicBezTo>
                  <a:pt x="181" y="233"/>
                  <a:pt x="184" y="238"/>
                  <a:pt x="188" y="242"/>
                </a:cubicBezTo>
                <a:cubicBezTo>
                  <a:pt x="182" y="277"/>
                  <a:pt x="182" y="277"/>
                  <a:pt x="182" y="277"/>
                </a:cubicBezTo>
                <a:cubicBezTo>
                  <a:pt x="182" y="278"/>
                  <a:pt x="182" y="279"/>
                  <a:pt x="182" y="280"/>
                </a:cubicBezTo>
                <a:cubicBezTo>
                  <a:pt x="183" y="281"/>
                  <a:pt x="184" y="281"/>
                  <a:pt x="185" y="281"/>
                </a:cubicBezTo>
                <a:cubicBezTo>
                  <a:pt x="218" y="281"/>
                  <a:pt x="218" y="281"/>
                  <a:pt x="218" y="281"/>
                </a:cubicBezTo>
                <a:cubicBezTo>
                  <a:pt x="219" y="281"/>
                  <a:pt x="220" y="281"/>
                  <a:pt x="221" y="280"/>
                </a:cubicBezTo>
                <a:cubicBezTo>
                  <a:pt x="221" y="279"/>
                  <a:pt x="222" y="278"/>
                  <a:pt x="222" y="277"/>
                </a:cubicBezTo>
                <a:cubicBezTo>
                  <a:pt x="215" y="242"/>
                  <a:pt x="215" y="242"/>
                  <a:pt x="215" y="242"/>
                </a:cubicBezTo>
                <a:cubicBezTo>
                  <a:pt x="220" y="238"/>
                  <a:pt x="222" y="233"/>
                  <a:pt x="222" y="227"/>
                </a:cubicBezTo>
                <a:cubicBezTo>
                  <a:pt x="222" y="216"/>
                  <a:pt x="213" y="207"/>
                  <a:pt x="202" y="20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4336" tIns="47168" rIns="94336" bIns="47168"/>
          <a:lstStyle/>
          <a:p>
            <a:endParaRPr lang="zh-CN" altLang="en-US" sz="3158"/>
          </a:p>
        </p:txBody>
      </p:sp>
    </p:spTree>
    <p:extLst>
      <p:ext uri="{BB962C8B-B14F-4D97-AF65-F5344CB8AC3E}">
        <p14:creationId xmlns:p14="http://schemas.microsoft.com/office/powerpoint/2010/main" val="2609019900"/>
      </p:ext>
    </p:extLst>
  </p:cSld>
  <p:clrMapOvr>
    <a:masterClrMapping/>
  </p:clrMapOvr>
  <p:transition spd="slow" advTm="0">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直接连接符 28"/>
          <p:cNvCxnSpPr/>
          <p:nvPr/>
        </p:nvCxnSpPr>
        <p:spPr>
          <a:xfrm>
            <a:off x="698036" y="661037"/>
            <a:ext cx="11844482"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0" name="TextBox 20"/>
          <p:cNvSpPr txBox="1"/>
          <p:nvPr/>
        </p:nvSpPr>
        <p:spPr>
          <a:xfrm>
            <a:off x="452711" y="113329"/>
            <a:ext cx="2592288" cy="523220"/>
          </a:xfrm>
          <a:prstGeom prst="rect">
            <a:avLst/>
          </a:prstGeom>
          <a:noFill/>
        </p:spPr>
        <p:txBody>
          <a:bodyPr wrap="square" rtlCol="0">
            <a:spAutoFit/>
          </a:bodyPr>
          <a:lstStyle/>
          <a:p>
            <a:r>
              <a:rPr lang="zh-CN" altLang="en-US" sz="2800" dirty="0">
                <a:solidFill>
                  <a:schemeClr val="tx1">
                    <a:lumMod val="85000"/>
                    <a:lumOff val="15000"/>
                  </a:schemeClr>
                </a:solidFill>
                <a:latin typeface="幼圆" panose="02010509060101010101" pitchFamily="49" charset="-122"/>
                <a:ea typeface="幼圆" panose="02010509060101010101" pitchFamily="49" charset="-122"/>
                <a:sym typeface="+mn-ea"/>
              </a:rPr>
              <a:t>目标总结考核</a:t>
            </a:r>
          </a:p>
        </p:txBody>
      </p:sp>
      <p:sp>
        <p:nvSpPr>
          <p:cNvPr id="31" name="矩形 30">
            <a:extLst>
              <a:ext uri="{FF2B5EF4-FFF2-40B4-BE49-F238E27FC236}">
                <a16:creationId xmlns="" xmlns:a16="http://schemas.microsoft.com/office/drawing/2014/main" id="{7B23E27C-A842-4A80-9CAD-7B1777879219}"/>
              </a:ext>
            </a:extLst>
          </p:cNvPr>
          <p:cNvSpPr/>
          <p:nvPr/>
        </p:nvSpPr>
        <p:spPr>
          <a:xfrm>
            <a:off x="1317423" y="4197418"/>
            <a:ext cx="1524139" cy="689223"/>
          </a:xfrm>
          <a:prstGeom prst="rect">
            <a:avLst/>
          </a:prstGeom>
          <a:solidFill>
            <a:srgbClr val="C91919"/>
          </a:solidFill>
          <a:ln>
            <a:noFill/>
          </a:ln>
        </p:spPr>
        <p:style>
          <a:lnRef idx="2">
            <a:schemeClr val="accent1">
              <a:shade val="50000"/>
            </a:schemeClr>
          </a:lnRef>
          <a:fillRef idx="1">
            <a:schemeClr val="accent1"/>
          </a:fillRef>
          <a:effectRef idx="0">
            <a:schemeClr val="accent1"/>
          </a:effectRef>
          <a:fontRef idx="minor">
            <a:schemeClr val="lt1"/>
          </a:fontRef>
        </p:style>
        <p:txBody>
          <a:bodyPr lIns="94336" tIns="47168" rIns="94336" bIns="47168" anchor="ctr"/>
          <a:lstStyle/>
          <a:p>
            <a:pPr algn="ctr">
              <a:defRPr/>
            </a:pPr>
            <a:endParaRPr lang="zh-CN" altLang="en-US" sz="3158"/>
          </a:p>
        </p:txBody>
      </p:sp>
      <p:sp>
        <p:nvSpPr>
          <p:cNvPr id="32" name="矩形 31">
            <a:extLst>
              <a:ext uri="{FF2B5EF4-FFF2-40B4-BE49-F238E27FC236}">
                <a16:creationId xmlns="" xmlns:a16="http://schemas.microsoft.com/office/drawing/2014/main" id="{685803F3-273E-45BB-959D-C6F5AC0EEB92}"/>
              </a:ext>
            </a:extLst>
          </p:cNvPr>
          <p:cNvSpPr/>
          <p:nvPr/>
        </p:nvSpPr>
        <p:spPr>
          <a:xfrm>
            <a:off x="4134373" y="4197418"/>
            <a:ext cx="1525780" cy="689223"/>
          </a:xfrm>
          <a:prstGeom prst="rect">
            <a:avLst/>
          </a:prstGeom>
          <a:solidFill>
            <a:srgbClr val="C91919"/>
          </a:solidFill>
          <a:ln>
            <a:noFill/>
          </a:ln>
        </p:spPr>
        <p:style>
          <a:lnRef idx="2">
            <a:schemeClr val="accent1">
              <a:shade val="50000"/>
            </a:schemeClr>
          </a:lnRef>
          <a:fillRef idx="1">
            <a:schemeClr val="accent1"/>
          </a:fillRef>
          <a:effectRef idx="0">
            <a:schemeClr val="accent1"/>
          </a:effectRef>
          <a:fontRef idx="minor">
            <a:schemeClr val="lt1"/>
          </a:fontRef>
        </p:style>
        <p:txBody>
          <a:bodyPr lIns="94336" tIns="47168" rIns="94336" bIns="47168" anchor="ctr"/>
          <a:lstStyle/>
          <a:p>
            <a:pPr algn="ctr">
              <a:defRPr/>
            </a:pPr>
            <a:endParaRPr lang="zh-CN" altLang="en-US" sz="3158"/>
          </a:p>
        </p:txBody>
      </p:sp>
      <p:sp>
        <p:nvSpPr>
          <p:cNvPr id="33" name="矩形 32">
            <a:extLst>
              <a:ext uri="{FF2B5EF4-FFF2-40B4-BE49-F238E27FC236}">
                <a16:creationId xmlns="" xmlns:a16="http://schemas.microsoft.com/office/drawing/2014/main" id="{110FEE6D-384C-46FC-B1D5-0B86893F70E3}"/>
              </a:ext>
            </a:extLst>
          </p:cNvPr>
          <p:cNvSpPr/>
          <p:nvPr/>
        </p:nvSpPr>
        <p:spPr>
          <a:xfrm>
            <a:off x="6951323" y="4197418"/>
            <a:ext cx="1525780" cy="689223"/>
          </a:xfrm>
          <a:prstGeom prst="rect">
            <a:avLst/>
          </a:prstGeom>
          <a:solidFill>
            <a:srgbClr val="C91919"/>
          </a:solidFill>
          <a:ln>
            <a:noFill/>
          </a:ln>
        </p:spPr>
        <p:style>
          <a:lnRef idx="2">
            <a:schemeClr val="accent1">
              <a:shade val="50000"/>
            </a:schemeClr>
          </a:lnRef>
          <a:fillRef idx="1">
            <a:schemeClr val="accent1"/>
          </a:fillRef>
          <a:effectRef idx="0">
            <a:schemeClr val="accent1"/>
          </a:effectRef>
          <a:fontRef idx="minor">
            <a:schemeClr val="lt1"/>
          </a:fontRef>
        </p:style>
        <p:txBody>
          <a:bodyPr lIns="94336" tIns="47168" rIns="94336" bIns="47168" anchor="ctr"/>
          <a:lstStyle/>
          <a:p>
            <a:pPr algn="ctr">
              <a:defRPr/>
            </a:pPr>
            <a:endParaRPr lang="zh-CN" altLang="en-US" sz="3158"/>
          </a:p>
        </p:txBody>
      </p:sp>
      <p:sp>
        <p:nvSpPr>
          <p:cNvPr id="34" name="矩形 33">
            <a:extLst>
              <a:ext uri="{FF2B5EF4-FFF2-40B4-BE49-F238E27FC236}">
                <a16:creationId xmlns="" xmlns:a16="http://schemas.microsoft.com/office/drawing/2014/main" id="{D7C4F1FD-4BE0-409D-A46C-520B620E5444}"/>
              </a:ext>
            </a:extLst>
          </p:cNvPr>
          <p:cNvSpPr/>
          <p:nvPr/>
        </p:nvSpPr>
        <p:spPr>
          <a:xfrm>
            <a:off x="9769913" y="4197418"/>
            <a:ext cx="1524139" cy="689223"/>
          </a:xfrm>
          <a:prstGeom prst="rect">
            <a:avLst/>
          </a:prstGeom>
          <a:solidFill>
            <a:srgbClr val="C91919"/>
          </a:solidFill>
          <a:ln>
            <a:noFill/>
          </a:ln>
        </p:spPr>
        <p:style>
          <a:lnRef idx="2">
            <a:schemeClr val="accent1">
              <a:shade val="50000"/>
            </a:schemeClr>
          </a:lnRef>
          <a:fillRef idx="1">
            <a:schemeClr val="accent1"/>
          </a:fillRef>
          <a:effectRef idx="0">
            <a:schemeClr val="accent1"/>
          </a:effectRef>
          <a:fontRef idx="minor">
            <a:schemeClr val="lt1"/>
          </a:fontRef>
        </p:style>
        <p:txBody>
          <a:bodyPr lIns="94336" tIns="47168" rIns="94336" bIns="47168" anchor="ctr"/>
          <a:lstStyle/>
          <a:p>
            <a:pPr algn="ctr">
              <a:defRPr/>
            </a:pPr>
            <a:endParaRPr lang="zh-CN" altLang="en-US" sz="3158"/>
          </a:p>
        </p:txBody>
      </p:sp>
      <p:sp>
        <p:nvSpPr>
          <p:cNvPr id="35" name="矩形 31">
            <a:extLst>
              <a:ext uri="{FF2B5EF4-FFF2-40B4-BE49-F238E27FC236}">
                <a16:creationId xmlns="" xmlns:a16="http://schemas.microsoft.com/office/drawing/2014/main" id="{EA8102CF-4AB1-4DE2-8C3C-811FACE2B993}"/>
              </a:ext>
            </a:extLst>
          </p:cNvPr>
          <p:cNvSpPr>
            <a:spLocks noChangeArrowheads="1"/>
          </p:cNvSpPr>
          <p:nvPr/>
        </p:nvSpPr>
        <p:spPr bwMode="auto">
          <a:xfrm>
            <a:off x="1558989" y="4324812"/>
            <a:ext cx="1001634" cy="581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336" tIns="47168" rIns="94336" bIns="47168">
            <a:spAutoFit/>
          </a:bodyPr>
          <a:lstStyle/>
          <a:p>
            <a:pPr algn="ctr" eaLnBrk="1" hangingPunct="1"/>
            <a:r>
              <a:rPr lang="zh-CN" altLang="en-US" sz="3158">
                <a:solidFill>
                  <a:schemeClr val="bg1"/>
                </a:solidFill>
                <a:latin typeface="微软雅黑" pitchFamily="34" charset="-122"/>
                <a:ea typeface="微软雅黑" pitchFamily="34" charset="-122"/>
                <a:cs typeface="Adobe Naskh Medium" pitchFamily="50" charset="-78"/>
              </a:rPr>
              <a:t>标题</a:t>
            </a:r>
          </a:p>
        </p:txBody>
      </p:sp>
      <p:cxnSp>
        <p:nvCxnSpPr>
          <p:cNvPr id="36" name="直接箭头连接符 35">
            <a:extLst>
              <a:ext uri="{FF2B5EF4-FFF2-40B4-BE49-F238E27FC236}">
                <a16:creationId xmlns="" xmlns:a16="http://schemas.microsoft.com/office/drawing/2014/main" id="{188A2921-92A9-44C0-B2EE-C9E6E6D303A5}"/>
              </a:ext>
            </a:extLst>
          </p:cNvPr>
          <p:cNvCxnSpPr>
            <a:stCxn id="40" idx="2"/>
            <a:endCxn id="31" idx="0"/>
          </p:cNvCxnSpPr>
          <p:nvPr/>
        </p:nvCxnSpPr>
        <p:spPr>
          <a:xfrm flipH="1">
            <a:off x="2080312" y="2479261"/>
            <a:ext cx="3412497" cy="1718158"/>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直接箭头连接符 36">
            <a:extLst>
              <a:ext uri="{FF2B5EF4-FFF2-40B4-BE49-F238E27FC236}">
                <a16:creationId xmlns="" xmlns:a16="http://schemas.microsoft.com/office/drawing/2014/main" id="{39BBF247-EA62-477E-9C7B-B749866977E5}"/>
              </a:ext>
            </a:extLst>
          </p:cNvPr>
          <p:cNvCxnSpPr>
            <a:endCxn id="32" idx="0"/>
          </p:cNvCxnSpPr>
          <p:nvPr/>
        </p:nvCxnSpPr>
        <p:spPr>
          <a:xfrm flipH="1">
            <a:off x="4897263" y="3067225"/>
            <a:ext cx="953202" cy="1130194"/>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接箭头连接符 37">
            <a:extLst>
              <a:ext uri="{FF2B5EF4-FFF2-40B4-BE49-F238E27FC236}">
                <a16:creationId xmlns="" xmlns:a16="http://schemas.microsoft.com/office/drawing/2014/main" id="{12F0AEAD-5C56-442B-AD63-FB8905BACC55}"/>
              </a:ext>
            </a:extLst>
          </p:cNvPr>
          <p:cNvCxnSpPr/>
          <p:nvPr/>
        </p:nvCxnSpPr>
        <p:spPr>
          <a:xfrm>
            <a:off x="6847964" y="2479261"/>
            <a:ext cx="3412497" cy="1718158"/>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9" name="直接箭头连接符 38">
            <a:extLst>
              <a:ext uri="{FF2B5EF4-FFF2-40B4-BE49-F238E27FC236}">
                <a16:creationId xmlns="" xmlns:a16="http://schemas.microsoft.com/office/drawing/2014/main" id="{C2F5C8D5-2578-4CAE-85E4-B9FEB9696699}"/>
              </a:ext>
            </a:extLst>
          </p:cNvPr>
          <p:cNvCxnSpPr/>
          <p:nvPr/>
        </p:nvCxnSpPr>
        <p:spPr>
          <a:xfrm>
            <a:off x="6490308" y="3036194"/>
            <a:ext cx="953203" cy="1130194"/>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0" name="椭圆 39">
            <a:extLst>
              <a:ext uri="{FF2B5EF4-FFF2-40B4-BE49-F238E27FC236}">
                <a16:creationId xmlns="" xmlns:a16="http://schemas.microsoft.com/office/drawing/2014/main" id="{BF3545E9-AD63-4B40-BB43-3F65016B78A9}"/>
              </a:ext>
            </a:extLst>
          </p:cNvPr>
          <p:cNvSpPr/>
          <p:nvPr/>
        </p:nvSpPr>
        <p:spPr>
          <a:xfrm>
            <a:off x="5492808" y="1804740"/>
            <a:ext cx="1356796" cy="1350680"/>
          </a:xfrm>
          <a:prstGeom prst="ellipse">
            <a:avLst/>
          </a:prstGeom>
          <a:solidFill>
            <a:srgbClr val="004A9C"/>
          </a:solidFill>
          <a:ln w="6350">
            <a:solidFill>
              <a:srgbClr val="F9F9F9"/>
            </a:solidFill>
          </a:ln>
          <a:extLst/>
        </p:spPr>
        <p:style>
          <a:lnRef idx="2">
            <a:schemeClr val="accent1">
              <a:shade val="50000"/>
            </a:schemeClr>
          </a:lnRef>
          <a:fillRef idx="1">
            <a:schemeClr val="accent1"/>
          </a:fillRef>
          <a:effectRef idx="0">
            <a:schemeClr val="accent1"/>
          </a:effectRef>
          <a:fontRef idx="minor">
            <a:schemeClr val="lt1"/>
          </a:fontRef>
        </p:style>
        <p:txBody>
          <a:bodyPr lIns="94336" tIns="47168" rIns="94336" bIns="47168" anchor="ctr"/>
          <a:lstStyle/>
          <a:p>
            <a:pPr algn="ctr">
              <a:defRPr/>
            </a:pPr>
            <a:endParaRPr lang="zh-CN" altLang="en-US" sz="3158"/>
          </a:p>
        </p:txBody>
      </p:sp>
      <p:sp>
        <p:nvSpPr>
          <p:cNvPr id="41" name="Freeform 24">
            <a:extLst>
              <a:ext uri="{FF2B5EF4-FFF2-40B4-BE49-F238E27FC236}">
                <a16:creationId xmlns="" xmlns:a16="http://schemas.microsoft.com/office/drawing/2014/main" id="{755BB8D1-6938-403C-AF9D-6228BC41ACD0}"/>
              </a:ext>
            </a:extLst>
          </p:cNvPr>
          <p:cNvSpPr>
            <a:spLocks/>
          </p:cNvSpPr>
          <p:nvPr/>
        </p:nvSpPr>
        <p:spPr bwMode="auto">
          <a:xfrm>
            <a:off x="5940698" y="2101986"/>
            <a:ext cx="459375" cy="756185"/>
          </a:xfrm>
          <a:custGeom>
            <a:avLst/>
            <a:gdLst>
              <a:gd name="T0" fmla="*/ 2147483647 w 62"/>
              <a:gd name="T1" fmla="*/ 2147483647 h 102"/>
              <a:gd name="T2" fmla="*/ 2147483647 w 62"/>
              <a:gd name="T3" fmla="*/ 2147483647 h 102"/>
              <a:gd name="T4" fmla="*/ 2147483647 w 62"/>
              <a:gd name="T5" fmla="*/ 2147483647 h 102"/>
              <a:gd name="T6" fmla="*/ 2147483647 w 62"/>
              <a:gd name="T7" fmla="*/ 2147483647 h 102"/>
              <a:gd name="T8" fmla="*/ 2147483647 w 62"/>
              <a:gd name="T9" fmla="*/ 2147483647 h 102"/>
              <a:gd name="T10" fmla="*/ 2147483647 w 62"/>
              <a:gd name="T11" fmla="*/ 2147483647 h 102"/>
              <a:gd name="T12" fmla="*/ 2147483647 w 62"/>
              <a:gd name="T13" fmla="*/ 2147483647 h 102"/>
              <a:gd name="T14" fmla="*/ 2147483647 w 62"/>
              <a:gd name="T15" fmla="*/ 2147483647 h 102"/>
              <a:gd name="T16" fmla="*/ 2147483647 w 62"/>
              <a:gd name="T17" fmla="*/ 2147483647 h 102"/>
              <a:gd name="T18" fmla="*/ 2147483647 w 62"/>
              <a:gd name="T19" fmla="*/ 2147483647 h 102"/>
              <a:gd name="T20" fmla="*/ 2147483647 w 62"/>
              <a:gd name="T21" fmla="*/ 2147483647 h 102"/>
              <a:gd name="T22" fmla="*/ 2147483647 w 62"/>
              <a:gd name="T23" fmla="*/ 2147483647 h 102"/>
              <a:gd name="T24" fmla="*/ 2147483647 w 62"/>
              <a:gd name="T25" fmla="*/ 2147483647 h 102"/>
              <a:gd name="T26" fmla="*/ 2147483647 w 62"/>
              <a:gd name="T27" fmla="*/ 0 h 102"/>
              <a:gd name="T28" fmla="*/ 2147483647 w 62"/>
              <a:gd name="T29" fmla="*/ 0 h 102"/>
              <a:gd name="T30" fmla="*/ 2147483647 w 62"/>
              <a:gd name="T31" fmla="*/ 2147483647 h 102"/>
              <a:gd name="T32" fmla="*/ 2147483647 w 62"/>
              <a:gd name="T33" fmla="*/ 2147483647 h 102"/>
              <a:gd name="T34" fmla="*/ 2147483647 w 62"/>
              <a:gd name="T35" fmla="*/ 2147483647 h 102"/>
              <a:gd name="T36" fmla="*/ 2147483647 w 62"/>
              <a:gd name="T37" fmla="*/ 2147483647 h 102"/>
              <a:gd name="T38" fmla="*/ 2147483647 w 62"/>
              <a:gd name="T39" fmla="*/ 2147483647 h 102"/>
              <a:gd name="T40" fmla="*/ 2147483647 w 62"/>
              <a:gd name="T41" fmla="*/ 2147483647 h 102"/>
              <a:gd name="T42" fmla="*/ 2147483647 w 62"/>
              <a:gd name="T43" fmla="*/ 2147483647 h 102"/>
              <a:gd name="T44" fmla="*/ 2147483647 w 62"/>
              <a:gd name="T45" fmla="*/ 2147483647 h 102"/>
              <a:gd name="T46" fmla="*/ 2147483647 w 62"/>
              <a:gd name="T47" fmla="*/ 2147483647 h 102"/>
              <a:gd name="T48" fmla="*/ 2147483647 w 62"/>
              <a:gd name="T49" fmla="*/ 2147483647 h 102"/>
              <a:gd name="T50" fmla="*/ 2147483647 w 62"/>
              <a:gd name="T51" fmla="*/ 2147483647 h 102"/>
              <a:gd name="T52" fmla="*/ 2147483647 w 62"/>
              <a:gd name="T53" fmla="*/ 2147483647 h 102"/>
              <a:gd name="T54" fmla="*/ 2147483647 w 62"/>
              <a:gd name="T55" fmla="*/ 2147483647 h 102"/>
              <a:gd name="T56" fmla="*/ 2147483647 w 62"/>
              <a:gd name="T57" fmla="*/ 2147483647 h 102"/>
              <a:gd name="T58" fmla="*/ 2147483647 w 62"/>
              <a:gd name="T59" fmla="*/ 2147483647 h 102"/>
              <a:gd name="T60" fmla="*/ 2147483647 w 62"/>
              <a:gd name="T61" fmla="*/ 2147483647 h 102"/>
              <a:gd name="T62" fmla="*/ 0 w 62"/>
              <a:gd name="T63" fmla="*/ 2147483647 h 102"/>
              <a:gd name="T64" fmla="*/ 2147483647 w 62"/>
              <a:gd name="T65" fmla="*/ 2147483647 h 102"/>
              <a:gd name="T66" fmla="*/ 2147483647 w 62"/>
              <a:gd name="T67" fmla="*/ 2147483647 h 102"/>
              <a:gd name="T68" fmla="*/ 2147483647 w 62"/>
              <a:gd name="T69" fmla="*/ 2147483647 h 102"/>
              <a:gd name="T70" fmla="*/ 2147483647 w 62"/>
              <a:gd name="T71" fmla="*/ 2147483647 h 102"/>
              <a:gd name="T72" fmla="*/ 2147483647 w 62"/>
              <a:gd name="T73" fmla="*/ 2147483647 h 102"/>
              <a:gd name="T74" fmla="*/ 2147483647 w 62"/>
              <a:gd name="T75" fmla="*/ 2147483647 h 102"/>
              <a:gd name="T76" fmla="*/ 2147483647 w 62"/>
              <a:gd name="T77" fmla="*/ 2147483647 h 102"/>
              <a:gd name="T78" fmla="*/ 2147483647 w 62"/>
              <a:gd name="T79" fmla="*/ 2147483647 h 102"/>
              <a:gd name="T80" fmla="*/ 2147483647 w 62"/>
              <a:gd name="T81" fmla="*/ 2147483647 h 102"/>
              <a:gd name="T82" fmla="*/ 2147483647 w 62"/>
              <a:gd name="T83" fmla="*/ 2147483647 h 1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2"/>
              <a:gd name="T127" fmla="*/ 0 h 102"/>
              <a:gd name="T128" fmla="*/ 62 w 62"/>
              <a:gd name="T129" fmla="*/ 102 h 10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2" h="102">
                <a:moveTo>
                  <a:pt x="58" y="58"/>
                </a:moveTo>
                <a:cubicBezTo>
                  <a:pt x="56" y="55"/>
                  <a:pt x="53" y="52"/>
                  <a:pt x="48" y="50"/>
                </a:cubicBezTo>
                <a:cubicBezTo>
                  <a:pt x="45" y="48"/>
                  <a:pt x="40" y="47"/>
                  <a:pt x="31" y="45"/>
                </a:cubicBezTo>
                <a:cubicBezTo>
                  <a:pt x="23" y="43"/>
                  <a:pt x="18" y="41"/>
                  <a:pt x="16" y="39"/>
                </a:cubicBezTo>
                <a:cubicBezTo>
                  <a:pt x="14" y="38"/>
                  <a:pt x="13" y="35"/>
                  <a:pt x="13" y="32"/>
                </a:cubicBezTo>
                <a:cubicBezTo>
                  <a:pt x="13" y="29"/>
                  <a:pt x="14" y="26"/>
                  <a:pt x="17" y="24"/>
                </a:cubicBezTo>
                <a:cubicBezTo>
                  <a:pt x="20" y="22"/>
                  <a:pt x="24" y="21"/>
                  <a:pt x="31" y="21"/>
                </a:cubicBezTo>
                <a:cubicBezTo>
                  <a:pt x="36" y="21"/>
                  <a:pt x="41" y="22"/>
                  <a:pt x="44" y="25"/>
                </a:cubicBezTo>
                <a:cubicBezTo>
                  <a:pt x="47" y="27"/>
                  <a:pt x="49" y="31"/>
                  <a:pt x="49" y="36"/>
                </a:cubicBezTo>
                <a:cubicBezTo>
                  <a:pt x="59" y="35"/>
                  <a:pt x="59" y="35"/>
                  <a:pt x="59" y="35"/>
                </a:cubicBezTo>
                <a:cubicBezTo>
                  <a:pt x="59" y="30"/>
                  <a:pt x="58" y="26"/>
                  <a:pt x="55" y="23"/>
                </a:cubicBezTo>
                <a:cubicBezTo>
                  <a:pt x="53" y="19"/>
                  <a:pt x="50" y="16"/>
                  <a:pt x="45" y="15"/>
                </a:cubicBezTo>
                <a:cubicBezTo>
                  <a:pt x="43" y="14"/>
                  <a:pt x="41" y="13"/>
                  <a:pt x="39" y="13"/>
                </a:cubicBezTo>
                <a:cubicBezTo>
                  <a:pt x="39" y="0"/>
                  <a:pt x="39" y="0"/>
                  <a:pt x="39" y="0"/>
                </a:cubicBezTo>
                <a:cubicBezTo>
                  <a:pt x="22" y="0"/>
                  <a:pt x="22" y="0"/>
                  <a:pt x="22" y="0"/>
                </a:cubicBezTo>
                <a:cubicBezTo>
                  <a:pt x="22" y="12"/>
                  <a:pt x="22" y="12"/>
                  <a:pt x="22" y="12"/>
                </a:cubicBezTo>
                <a:cubicBezTo>
                  <a:pt x="20" y="13"/>
                  <a:pt x="18" y="14"/>
                  <a:pt x="16" y="14"/>
                </a:cubicBezTo>
                <a:cubicBezTo>
                  <a:pt x="12" y="16"/>
                  <a:pt x="8" y="19"/>
                  <a:pt x="6" y="22"/>
                </a:cubicBezTo>
                <a:cubicBezTo>
                  <a:pt x="4" y="26"/>
                  <a:pt x="3" y="29"/>
                  <a:pt x="3" y="33"/>
                </a:cubicBezTo>
                <a:cubicBezTo>
                  <a:pt x="3" y="37"/>
                  <a:pt x="4" y="40"/>
                  <a:pt x="6" y="43"/>
                </a:cubicBezTo>
                <a:cubicBezTo>
                  <a:pt x="7" y="46"/>
                  <a:pt x="10" y="48"/>
                  <a:pt x="14" y="50"/>
                </a:cubicBezTo>
                <a:cubicBezTo>
                  <a:pt x="17" y="52"/>
                  <a:pt x="22" y="53"/>
                  <a:pt x="29" y="55"/>
                </a:cubicBezTo>
                <a:cubicBezTo>
                  <a:pt x="36" y="57"/>
                  <a:pt x="41" y="58"/>
                  <a:pt x="43" y="59"/>
                </a:cubicBezTo>
                <a:cubicBezTo>
                  <a:pt x="46" y="60"/>
                  <a:pt x="48" y="61"/>
                  <a:pt x="50" y="63"/>
                </a:cubicBezTo>
                <a:cubicBezTo>
                  <a:pt x="51" y="65"/>
                  <a:pt x="52" y="67"/>
                  <a:pt x="52" y="70"/>
                </a:cubicBezTo>
                <a:cubicBezTo>
                  <a:pt x="52" y="72"/>
                  <a:pt x="51" y="74"/>
                  <a:pt x="49" y="76"/>
                </a:cubicBezTo>
                <a:cubicBezTo>
                  <a:pt x="48" y="78"/>
                  <a:pt x="46" y="80"/>
                  <a:pt x="43" y="81"/>
                </a:cubicBezTo>
                <a:cubicBezTo>
                  <a:pt x="40" y="82"/>
                  <a:pt x="36" y="83"/>
                  <a:pt x="32" y="83"/>
                </a:cubicBezTo>
                <a:cubicBezTo>
                  <a:pt x="28" y="83"/>
                  <a:pt x="24" y="82"/>
                  <a:pt x="21" y="80"/>
                </a:cubicBezTo>
                <a:cubicBezTo>
                  <a:pt x="17" y="79"/>
                  <a:pt x="14" y="77"/>
                  <a:pt x="13" y="74"/>
                </a:cubicBezTo>
                <a:cubicBezTo>
                  <a:pt x="11" y="72"/>
                  <a:pt x="10" y="69"/>
                  <a:pt x="10" y="65"/>
                </a:cubicBezTo>
                <a:cubicBezTo>
                  <a:pt x="0" y="66"/>
                  <a:pt x="0" y="66"/>
                  <a:pt x="0" y="66"/>
                </a:cubicBezTo>
                <a:cubicBezTo>
                  <a:pt x="0" y="71"/>
                  <a:pt x="1" y="76"/>
                  <a:pt x="4" y="80"/>
                </a:cubicBezTo>
                <a:cubicBezTo>
                  <a:pt x="7" y="84"/>
                  <a:pt x="11" y="87"/>
                  <a:pt x="15" y="89"/>
                </a:cubicBezTo>
                <a:cubicBezTo>
                  <a:pt x="17" y="90"/>
                  <a:pt x="20" y="90"/>
                  <a:pt x="22" y="91"/>
                </a:cubicBezTo>
                <a:cubicBezTo>
                  <a:pt x="22" y="102"/>
                  <a:pt x="22" y="102"/>
                  <a:pt x="22" y="102"/>
                </a:cubicBezTo>
                <a:cubicBezTo>
                  <a:pt x="39" y="102"/>
                  <a:pt x="39" y="102"/>
                  <a:pt x="39" y="102"/>
                </a:cubicBezTo>
                <a:cubicBezTo>
                  <a:pt x="39" y="91"/>
                  <a:pt x="39" y="91"/>
                  <a:pt x="39" y="91"/>
                </a:cubicBezTo>
                <a:cubicBezTo>
                  <a:pt x="42" y="91"/>
                  <a:pt x="45" y="90"/>
                  <a:pt x="48" y="89"/>
                </a:cubicBezTo>
                <a:cubicBezTo>
                  <a:pt x="52" y="87"/>
                  <a:pt x="56" y="84"/>
                  <a:pt x="58" y="80"/>
                </a:cubicBezTo>
                <a:cubicBezTo>
                  <a:pt x="60" y="77"/>
                  <a:pt x="62" y="73"/>
                  <a:pt x="62" y="69"/>
                </a:cubicBezTo>
                <a:cubicBezTo>
                  <a:pt x="62" y="65"/>
                  <a:pt x="60" y="61"/>
                  <a:pt x="58"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4336" tIns="47168" rIns="94336" bIns="47168"/>
          <a:lstStyle/>
          <a:p>
            <a:endParaRPr lang="zh-CN" altLang="en-US" sz="3158"/>
          </a:p>
        </p:txBody>
      </p:sp>
      <p:sp>
        <p:nvSpPr>
          <p:cNvPr id="42" name="矩形 38">
            <a:extLst>
              <a:ext uri="{FF2B5EF4-FFF2-40B4-BE49-F238E27FC236}">
                <a16:creationId xmlns="" xmlns:a16="http://schemas.microsoft.com/office/drawing/2014/main" id="{583619BD-12DC-4843-877B-0ADFDADE60FB}"/>
              </a:ext>
            </a:extLst>
          </p:cNvPr>
          <p:cNvSpPr>
            <a:spLocks noChangeArrowheads="1"/>
          </p:cNvSpPr>
          <p:nvPr/>
        </p:nvSpPr>
        <p:spPr bwMode="auto">
          <a:xfrm>
            <a:off x="4396446" y="4324812"/>
            <a:ext cx="1001634" cy="581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336" tIns="47168" rIns="94336" bIns="47168">
            <a:spAutoFit/>
          </a:bodyPr>
          <a:lstStyle/>
          <a:p>
            <a:pPr algn="ctr" eaLnBrk="1" hangingPunct="1"/>
            <a:r>
              <a:rPr lang="zh-CN" altLang="en-US" sz="3158">
                <a:solidFill>
                  <a:schemeClr val="bg1"/>
                </a:solidFill>
                <a:latin typeface="微软雅黑" pitchFamily="34" charset="-122"/>
                <a:ea typeface="微软雅黑" pitchFamily="34" charset="-122"/>
                <a:cs typeface="Adobe Naskh Medium" pitchFamily="50" charset="-78"/>
              </a:rPr>
              <a:t>标题</a:t>
            </a:r>
          </a:p>
        </p:txBody>
      </p:sp>
      <p:sp>
        <p:nvSpPr>
          <p:cNvPr id="43" name="矩形 39">
            <a:extLst>
              <a:ext uri="{FF2B5EF4-FFF2-40B4-BE49-F238E27FC236}">
                <a16:creationId xmlns="" xmlns:a16="http://schemas.microsoft.com/office/drawing/2014/main" id="{39D87DCF-64C5-4184-BF2D-0426EF431AF1}"/>
              </a:ext>
            </a:extLst>
          </p:cNvPr>
          <p:cNvSpPr>
            <a:spLocks noChangeArrowheads="1"/>
          </p:cNvSpPr>
          <p:nvPr/>
        </p:nvSpPr>
        <p:spPr bwMode="auto">
          <a:xfrm>
            <a:off x="7213396" y="4324812"/>
            <a:ext cx="1001634" cy="581224"/>
          </a:xfrm>
          <a:prstGeom prst="rect">
            <a:avLst/>
          </a:prstGeom>
          <a:solidFill>
            <a:srgbClr val="C91919"/>
          </a:solidFill>
          <a:ln>
            <a:noFill/>
          </a:ln>
          <a:extLst/>
        </p:spPr>
        <p:txBody>
          <a:bodyPr wrap="none" lIns="94336" tIns="47168" rIns="94336" bIns="47168">
            <a:spAutoFit/>
          </a:bodyPr>
          <a:lstStyle/>
          <a:p>
            <a:pPr algn="ctr" eaLnBrk="1" hangingPunct="1"/>
            <a:r>
              <a:rPr lang="zh-CN" altLang="en-US" sz="3158">
                <a:solidFill>
                  <a:schemeClr val="bg1"/>
                </a:solidFill>
                <a:latin typeface="微软雅黑" pitchFamily="34" charset="-122"/>
                <a:ea typeface="微软雅黑" pitchFamily="34" charset="-122"/>
                <a:cs typeface="Adobe Naskh Medium" pitchFamily="50" charset="-78"/>
              </a:rPr>
              <a:t>标题</a:t>
            </a:r>
          </a:p>
        </p:txBody>
      </p:sp>
      <p:sp>
        <p:nvSpPr>
          <p:cNvPr id="44" name="矩形 40">
            <a:extLst>
              <a:ext uri="{FF2B5EF4-FFF2-40B4-BE49-F238E27FC236}">
                <a16:creationId xmlns="" xmlns:a16="http://schemas.microsoft.com/office/drawing/2014/main" id="{68831C15-5CCB-45CD-AE14-BFAA2FAE65EE}"/>
              </a:ext>
            </a:extLst>
          </p:cNvPr>
          <p:cNvSpPr>
            <a:spLocks noChangeArrowheads="1"/>
          </p:cNvSpPr>
          <p:nvPr/>
        </p:nvSpPr>
        <p:spPr bwMode="auto">
          <a:xfrm>
            <a:off x="10030347" y="4324812"/>
            <a:ext cx="1001634" cy="581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336" tIns="47168" rIns="94336" bIns="47168">
            <a:spAutoFit/>
          </a:bodyPr>
          <a:lstStyle/>
          <a:p>
            <a:pPr algn="ctr" eaLnBrk="1" hangingPunct="1"/>
            <a:r>
              <a:rPr lang="zh-CN" altLang="en-US" sz="3158">
                <a:solidFill>
                  <a:schemeClr val="bg1"/>
                </a:solidFill>
                <a:latin typeface="微软雅黑" pitchFamily="34" charset="-122"/>
                <a:ea typeface="微软雅黑" pitchFamily="34" charset="-122"/>
                <a:cs typeface="Adobe Naskh Medium" pitchFamily="50" charset="-78"/>
              </a:rPr>
              <a:t>标题</a:t>
            </a:r>
          </a:p>
        </p:txBody>
      </p:sp>
      <p:sp>
        <p:nvSpPr>
          <p:cNvPr id="45" name="TextBox 57">
            <a:extLst>
              <a:ext uri="{FF2B5EF4-FFF2-40B4-BE49-F238E27FC236}">
                <a16:creationId xmlns="" xmlns:a16="http://schemas.microsoft.com/office/drawing/2014/main" id="{EC0C4572-BA11-4EB6-B09A-8AF3FAD295AA}"/>
              </a:ext>
            </a:extLst>
          </p:cNvPr>
          <p:cNvSpPr txBox="1"/>
          <p:nvPr/>
        </p:nvSpPr>
        <p:spPr bwMode="auto">
          <a:xfrm>
            <a:off x="698906" y="5053230"/>
            <a:ext cx="2762810" cy="879446"/>
          </a:xfrm>
          <a:prstGeom prst="rect">
            <a:avLst/>
          </a:prstGeom>
          <a:noFill/>
        </p:spPr>
        <p:txBody>
          <a:bodyPr lIns="94336" tIns="47168" rIns="94336" bIns="47168">
            <a:spAutoFit/>
          </a:bodyPr>
          <a:lstStyle/>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TextBox 57">
            <a:extLst>
              <a:ext uri="{FF2B5EF4-FFF2-40B4-BE49-F238E27FC236}">
                <a16:creationId xmlns="" xmlns:a16="http://schemas.microsoft.com/office/drawing/2014/main" id="{21E82077-C157-4A33-BAFE-F8DAC6BFF9B4}"/>
              </a:ext>
            </a:extLst>
          </p:cNvPr>
          <p:cNvSpPr txBox="1"/>
          <p:nvPr/>
        </p:nvSpPr>
        <p:spPr bwMode="auto">
          <a:xfrm>
            <a:off x="3515858" y="5053230"/>
            <a:ext cx="2762810" cy="879446"/>
          </a:xfrm>
          <a:prstGeom prst="rect">
            <a:avLst/>
          </a:prstGeom>
          <a:noFill/>
        </p:spPr>
        <p:txBody>
          <a:bodyPr lIns="94336" tIns="47168" rIns="94336" bIns="47168">
            <a:spAutoFit/>
          </a:bodyPr>
          <a:lstStyle/>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57">
            <a:extLst>
              <a:ext uri="{FF2B5EF4-FFF2-40B4-BE49-F238E27FC236}">
                <a16:creationId xmlns="" xmlns:a16="http://schemas.microsoft.com/office/drawing/2014/main" id="{2522EFA6-7024-48B6-851A-8040FEA0CC02}"/>
              </a:ext>
            </a:extLst>
          </p:cNvPr>
          <p:cNvSpPr txBox="1"/>
          <p:nvPr/>
        </p:nvSpPr>
        <p:spPr bwMode="auto">
          <a:xfrm>
            <a:off x="6332807" y="5053230"/>
            <a:ext cx="2762810" cy="879446"/>
          </a:xfrm>
          <a:prstGeom prst="rect">
            <a:avLst/>
          </a:prstGeom>
          <a:noFill/>
        </p:spPr>
        <p:txBody>
          <a:bodyPr lIns="94336" tIns="47168" rIns="94336" bIns="47168">
            <a:spAutoFit/>
          </a:bodyPr>
          <a:lstStyle/>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7">
            <a:extLst>
              <a:ext uri="{FF2B5EF4-FFF2-40B4-BE49-F238E27FC236}">
                <a16:creationId xmlns="" xmlns:a16="http://schemas.microsoft.com/office/drawing/2014/main" id="{439CA657-D0B0-43C4-AAB0-6C868D245DB5}"/>
              </a:ext>
            </a:extLst>
          </p:cNvPr>
          <p:cNvSpPr txBox="1"/>
          <p:nvPr/>
        </p:nvSpPr>
        <p:spPr bwMode="auto">
          <a:xfrm>
            <a:off x="9149758" y="5053230"/>
            <a:ext cx="2762810" cy="879446"/>
          </a:xfrm>
          <a:prstGeom prst="rect">
            <a:avLst/>
          </a:prstGeom>
          <a:noFill/>
        </p:spPr>
        <p:txBody>
          <a:bodyPr lIns="94336" tIns="47168" rIns="94336" bIns="47168">
            <a:spAutoFit/>
          </a:bodyPr>
          <a:lstStyle/>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46119420"/>
      </p:ext>
    </p:extLst>
  </p:cSld>
  <p:clrMapOvr>
    <a:masterClrMapping/>
  </p:clrMapOvr>
  <p:transition spd="slow" advTm="0">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668735" y="636549"/>
            <a:ext cx="11844482"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6" name="TextBox 20"/>
          <p:cNvSpPr txBox="1"/>
          <p:nvPr/>
        </p:nvSpPr>
        <p:spPr>
          <a:xfrm>
            <a:off x="452711" y="113329"/>
            <a:ext cx="2592288" cy="523220"/>
          </a:xfrm>
          <a:prstGeom prst="rect">
            <a:avLst/>
          </a:prstGeom>
          <a:noFill/>
        </p:spPr>
        <p:txBody>
          <a:bodyPr wrap="square" rtlCol="0">
            <a:spAutoFit/>
          </a:bodyPr>
          <a:lstStyle/>
          <a:p>
            <a:r>
              <a:rPr lang="zh-CN" altLang="en-US" sz="2800" dirty="0">
                <a:solidFill>
                  <a:schemeClr val="tx1">
                    <a:lumMod val="85000"/>
                    <a:lumOff val="15000"/>
                  </a:schemeClr>
                </a:solidFill>
                <a:latin typeface="幼圆" panose="02010509060101010101" pitchFamily="49" charset="-122"/>
                <a:ea typeface="幼圆" panose="02010509060101010101" pitchFamily="49" charset="-122"/>
                <a:sym typeface="+mn-ea"/>
              </a:rPr>
              <a:t>目标总结考核</a:t>
            </a:r>
          </a:p>
        </p:txBody>
      </p:sp>
      <p:sp>
        <p:nvSpPr>
          <p:cNvPr id="17" name="Freeform 42">
            <a:extLst>
              <a:ext uri="{FF2B5EF4-FFF2-40B4-BE49-F238E27FC236}">
                <a16:creationId xmlns="" xmlns:a16="http://schemas.microsoft.com/office/drawing/2014/main" id="{05A8A01C-2A8A-408C-A7CD-EA957F033B50}"/>
              </a:ext>
            </a:extLst>
          </p:cNvPr>
          <p:cNvSpPr>
            <a:spLocks noEditPoints="1"/>
          </p:cNvSpPr>
          <p:nvPr/>
        </p:nvSpPr>
        <p:spPr bwMode="auto">
          <a:xfrm>
            <a:off x="1058473" y="2148533"/>
            <a:ext cx="6831555" cy="3676399"/>
          </a:xfrm>
          <a:custGeom>
            <a:avLst/>
            <a:gdLst>
              <a:gd name="T0" fmla="*/ 2147483647 w 3458"/>
              <a:gd name="T1" fmla="*/ 2147483647 h 1870"/>
              <a:gd name="T2" fmla="*/ 2147483647 w 3458"/>
              <a:gd name="T3" fmla="*/ 2147483647 h 1870"/>
              <a:gd name="T4" fmla="*/ 2147483647 w 3458"/>
              <a:gd name="T5" fmla="*/ 2147483647 h 1870"/>
              <a:gd name="T6" fmla="*/ 2147483647 w 3458"/>
              <a:gd name="T7" fmla="*/ 2147483647 h 1870"/>
              <a:gd name="T8" fmla="*/ 2147483647 w 3458"/>
              <a:gd name="T9" fmla="*/ 2147483647 h 1870"/>
              <a:gd name="T10" fmla="*/ 2147483647 w 3458"/>
              <a:gd name="T11" fmla="*/ 2147483647 h 1870"/>
              <a:gd name="T12" fmla="*/ 2147483647 w 3458"/>
              <a:gd name="T13" fmla="*/ 2147483647 h 1870"/>
              <a:gd name="T14" fmla="*/ 2147483647 w 3458"/>
              <a:gd name="T15" fmla="*/ 2147483647 h 1870"/>
              <a:gd name="T16" fmla="*/ 2147483647 w 3458"/>
              <a:gd name="T17" fmla="*/ 2147483647 h 1870"/>
              <a:gd name="T18" fmla="*/ 2147483647 w 3458"/>
              <a:gd name="T19" fmla="*/ 2147483647 h 1870"/>
              <a:gd name="T20" fmla="*/ 2147483647 w 3458"/>
              <a:gd name="T21" fmla="*/ 2147483647 h 1870"/>
              <a:gd name="T22" fmla="*/ 2147483647 w 3458"/>
              <a:gd name="T23" fmla="*/ 2147483647 h 1870"/>
              <a:gd name="T24" fmla="*/ 2147483647 w 3458"/>
              <a:gd name="T25" fmla="*/ 2147483647 h 1870"/>
              <a:gd name="T26" fmla="*/ 2147483647 w 3458"/>
              <a:gd name="T27" fmla="*/ 2147483647 h 1870"/>
              <a:gd name="T28" fmla="*/ 2147483647 w 3458"/>
              <a:gd name="T29" fmla="*/ 2147483647 h 1870"/>
              <a:gd name="T30" fmla="*/ 2147483647 w 3458"/>
              <a:gd name="T31" fmla="*/ 2147483647 h 1870"/>
              <a:gd name="T32" fmla="*/ 2147483647 w 3458"/>
              <a:gd name="T33" fmla="*/ 2147483647 h 1870"/>
              <a:gd name="T34" fmla="*/ 2147483647 w 3458"/>
              <a:gd name="T35" fmla="*/ 2147483647 h 1870"/>
              <a:gd name="T36" fmla="*/ 2147483647 w 3458"/>
              <a:gd name="T37" fmla="*/ 2147483647 h 1870"/>
              <a:gd name="T38" fmla="*/ 2147483647 w 3458"/>
              <a:gd name="T39" fmla="*/ 2147483647 h 1870"/>
              <a:gd name="T40" fmla="*/ 2147483647 w 3458"/>
              <a:gd name="T41" fmla="*/ 2147483647 h 1870"/>
              <a:gd name="T42" fmla="*/ 2147483647 w 3458"/>
              <a:gd name="T43" fmla="*/ 2147483647 h 1870"/>
              <a:gd name="T44" fmla="*/ 2147483647 w 3458"/>
              <a:gd name="T45" fmla="*/ 2147483647 h 1870"/>
              <a:gd name="T46" fmla="*/ 2147483647 w 3458"/>
              <a:gd name="T47" fmla="*/ 2147483647 h 1870"/>
              <a:gd name="T48" fmla="*/ 2147483647 w 3458"/>
              <a:gd name="T49" fmla="*/ 2147483647 h 1870"/>
              <a:gd name="T50" fmla="*/ 2147483647 w 3458"/>
              <a:gd name="T51" fmla="*/ 2147483647 h 1870"/>
              <a:gd name="T52" fmla="*/ 2147483647 w 3458"/>
              <a:gd name="T53" fmla="*/ 2147483647 h 1870"/>
              <a:gd name="T54" fmla="*/ 2147483647 w 3458"/>
              <a:gd name="T55" fmla="*/ 2147483647 h 1870"/>
              <a:gd name="T56" fmla="*/ 2147483647 w 3458"/>
              <a:gd name="T57" fmla="*/ 2147483647 h 1870"/>
              <a:gd name="T58" fmla="*/ 2147483647 w 3458"/>
              <a:gd name="T59" fmla="*/ 2147483647 h 1870"/>
              <a:gd name="T60" fmla="*/ 2147483647 w 3458"/>
              <a:gd name="T61" fmla="*/ 2147483647 h 1870"/>
              <a:gd name="T62" fmla="*/ 2147483647 w 3458"/>
              <a:gd name="T63" fmla="*/ 2147483647 h 1870"/>
              <a:gd name="T64" fmla="*/ 2147483647 w 3458"/>
              <a:gd name="T65" fmla="*/ 2147483647 h 1870"/>
              <a:gd name="T66" fmla="*/ 2147483647 w 3458"/>
              <a:gd name="T67" fmla="*/ 2147483647 h 1870"/>
              <a:gd name="T68" fmla="*/ 2147483647 w 3458"/>
              <a:gd name="T69" fmla="*/ 2147483647 h 1870"/>
              <a:gd name="T70" fmla="*/ 2147483647 w 3458"/>
              <a:gd name="T71" fmla="*/ 2147483647 h 1870"/>
              <a:gd name="T72" fmla="*/ 2147483647 w 3458"/>
              <a:gd name="T73" fmla="*/ 2147483647 h 1870"/>
              <a:gd name="T74" fmla="*/ 2147483647 w 3458"/>
              <a:gd name="T75" fmla="*/ 2147483647 h 1870"/>
              <a:gd name="T76" fmla="*/ 2147483647 w 3458"/>
              <a:gd name="T77" fmla="*/ 2147483647 h 1870"/>
              <a:gd name="T78" fmla="*/ 2147483647 w 3458"/>
              <a:gd name="T79" fmla="*/ 2147483647 h 1870"/>
              <a:gd name="T80" fmla="*/ 2147483647 w 3458"/>
              <a:gd name="T81" fmla="*/ 2147483647 h 1870"/>
              <a:gd name="T82" fmla="*/ 2147483647 w 3458"/>
              <a:gd name="T83" fmla="*/ 2147483647 h 1870"/>
              <a:gd name="T84" fmla="*/ 2147483647 w 3458"/>
              <a:gd name="T85" fmla="*/ 2147483647 h 1870"/>
              <a:gd name="T86" fmla="*/ 2147483647 w 3458"/>
              <a:gd name="T87" fmla="*/ 2147483647 h 1870"/>
              <a:gd name="T88" fmla="*/ 2147483647 w 3458"/>
              <a:gd name="T89" fmla="*/ 2147483647 h 1870"/>
              <a:gd name="T90" fmla="*/ 2147483647 w 3458"/>
              <a:gd name="T91" fmla="*/ 2147483647 h 1870"/>
              <a:gd name="T92" fmla="*/ 2147483647 w 3458"/>
              <a:gd name="T93" fmla="*/ 2147483647 h 1870"/>
              <a:gd name="T94" fmla="*/ 2147483647 w 3458"/>
              <a:gd name="T95" fmla="*/ 2147483647 h 1870"/>
              <a:gd name="T96" fmla="*/ 2147483647 w 3458"/>
              <a:gd name="T97" fmla="*/ 2147483647 h 1870"/>
              <a:gd name="T98" fmla="*/ 2147483647 w 3458"/>
              <a:gd name="T99" fmla="*/ 2147483647 h 1870"/>
              <a:gd name="T100" fmla="*/ 2147483647 w 3458"/>
              <a:gd name="T101" fmla="*/ 2147483647 h 1870"/>
              <a:gd name="T102" fmla="*/ 2147483647 w 3458"/>
              <a:gd name="T103" fmla="*/ 2147483647 h 1870"/>
              <a:gd name="T104" fmla="*/ 2147483647 w 3458"/>
              <a:gd name="T105" fmla="*/ 2147483647 h 1870"/>
              <a:gd name="T106" fmla="*/ 2147483647 w 3458"/>
              <a:gd name="T107" fmla="*/ 2147483647 h 1870"/>
              <a:gd name="T108" fmla="*/ 2147483647 w 3458"/>
              <a:gd name="T109" fmla="*/ 2147483647 h 1870"/>
              <a:gd name="T110" fmla="*/ 2147483647 w 3458"/>
              <a:gd name="T111" fmla="*/ 2147483647 h 1870"/>
              <a:gd name="T112" fmla="*/ 2147483647 w 3458"/>
              <a:gd name="T113" fmla="*/ 2147483647 h 1870"/>
              <a:gd name="T114" fmla="*/ 2147483647 w 3458"/>
              <a:gd name="T115" fmla="*/ 2147483647 h 1870"/>
              <a:gd name="T116" fmla="*/ 2147483647 w 3458"/>
              <a:gd name="T117" fmla="*/ 2147483647 h 1870"/>
              <a:gd name="T118" fmla="*/ 2147483647 w 3458"/>
              <a:gd name="T119" fmla="*/ 2147483647 h 1870"/>
              <a:gd name="T120" fmla="*/ 2147483647 w 3458"/>
              <a:gd name="T121" fmla="*/ 2147483647 h 1870"/>
              <a:gd name="T122" fmla="*/ 2147483647 w 3458"/>
              <a:gd name="T123" fmla="*/ 2147483647 h 1870"/>
              <a:gd name="T124" fmla="*/ 2147483647 w 3458"/>
              <a:gd name="T125" fmla="*/ 2147483647 h 187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58"/>
              <a:gd name="T190" fmla="*/ 0 h 1870"/>
              <a:gd name="T191" fmla="*/ 3458 w 3458"/>
              <a:gd name="T192" fmla="*/ 1870 h 187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58" h="1870">
                <a:moveTo>
                  <a:pt x="956" y="1870"/>
                </a:moveTo>
                <a:lnTo>
                  <a:pt x="909" y="1870"/>
                </a:lnTo>
                <a:lnTo>
                  <a:pt x="909" y="1823"/>
                </a:lnTo>
                <a:lnTo>
                  <a:pt x="956" y="1823"/>
                </a:lnTo>
                <a:lnTo>
                  <a:pt x="956" y="1870"/>
                </a:lnTo>
                <a:close/>
                <a:moveTo>
                  <a:pt x="3230" y="1794"/>
                </a:moveTo>
                <a:lnTo>
                  <a:pt x="3181" y="1794"/>
                </a:lnTo>
                <a:lnTo>
                  <a:pt x="3181" y="1747"/>
                </a:lnTo>
                <a:lnTo>
                  <a:pt x="3230" y="1747"/>
                </a:lnTo>
                <a:lnTo>
                  <a:pt x="3230" y="1794"/>
                </a:lnTo>
                <a:close/>
                <a:moveTo>
                  <a:pt x="956" y="1794"/>
                </a:moveTo>
                <a:lnTo>
                  <a:pt x="909" y="1794"/>
                </a:lnTo>
                <a:lnTo>
                  <a:pt x="909" y="1747"/>
                </a:lnTo>
                <a:lnTo>
                  <a:pt x="956" y="1747"/>
                </a:lnTo>
                <a:lnTo>
                  <a:pt x="956" y="1794"/>
                </a:lnTo>
                <a:close/>
                <a:moveTo>
                  <a:pt x="3306" y="1719"/>
                </a:moveTo>
                <a:lnTo>
                  <a:pt x="3257" y="1719"/>
                </a:lnTo>
                <a:lnTo>
                  <a:pt x="3257" y="1671"/>
                </a:lnTo>
                <a:lnTo>
                  <a:pt x="3306" y="1671"/>
                </a:lnTo>
                <a:lnTo>
                  <a:pt x="3306" y="1719"/>
                </a:lnTo>
                <a:close/>
                <a:moveTo>
                  <a:pt x="3003" y="1719"/>
                </a:moveTo>
                <a:lnTo>
                  <a:pt x="2954" y="1719"/>
                </a:lnTo>
                <a:lnTo>
                  <a:pt x="2954" y="1671"/>
                </a:lnTo>
                <a:lnTo>
                  <a:pt x="3003" y="1671"/>
                </a:lnTo>
                <a:lnTo>
                  <a:pt x="3003" y="1719"/>
                </a:lnTo>
                <a:close/>
                <a:moveTo>
                  <a:pt x="1032" y="1719"/>
                </a:moveTo>
                <a:lnTo>
                  <a:pt x="985" y="1719"/>
                </a:lnTo>
                <a:lnTo>
                  <a:pt x="985" y="1671"/>
                </a:lnTo>
                <a:lnTo>
                  <a:pt x="1032" y="1671"/>
                </a:lnTo>
                <a:lnTo>
                  <a:pt x="1032" y="1719"/>
                </a:lnTo>
                <a:close/>
                <a:moveTo>
                  <a:pt x="956" y="1719"/>
                </a:moveTo>
                <a:lnTo>
                  <a:pt x="909" y="1719"/>
                </a:lnTo>
                <a:lnTo>
                  <a:pt x="909" y="1671"/>
                </a:lnTo>
                <a:lnTo>
                  <a:pt x="956" y="1671"/>
                </a:lnTo>
                <a:lnTo>
                  <a:pt x="956" y="1719"/>
                </a:lnTo>
                <a:close/>
                <a:moveTo>
                  <a:pt x="3382" y="1643"/>
                </a:moveTo>
                <a:lnTo>
                  <a:pt x="3332" y="1643"/>
                </a:lnTo>
                <a:lnTo>
                  <a:pt x="3332" y="1596"/>
                </a:lnTo>
                <a:lnTo>
                  <a:pt x="3382" y="1596"/>
                </a:lnTo>
                <a:lnTo>
                  <a:pt x="3382" y="1643"/>
                </a:lnTo>
                <a:close/>
                <a:moveTo>
                  <a:pt x="3306" y="1643"/>
                </a:moveTo>
                <a:lnTo>
                  <a:pt x="3257" y="1643"/>
                </a:lnTo>
                <a:lnTo>
                  <a:pt x="3257" y="1596"/>
                </a:lnTo>
                <a:lnTo>
                  <a:pt x="3306" y="1596"/>
                </a:lnTo>
                <a:lnTo>
                  <a:pt x="3306" y="1643"/>
                </a:lnTo>
                <a:close/>
                <a:moveTo>
                  <a:pt x="3079" y="1643"/>
                </a:moveTo>
                <a:lnTo>
                  <a:pt x="3029" y="1643"/>
                </a:lnTo>
                <a:lnTo>
                  <a:pt x="3029" y="1596"/>
                </a:lnTo>
                <a:lnTo>
                  <a:pt x="3079" y="1596"/>
                </a:lnTo>
                <a:lnTo>
                  <a:pt x="3079" y="1643"/>
                </a:lnTo>
                <a:close/>
                <a:moveTo>
                  <a:pt x="3003" y="1643"/>
                </a:moveTo>
                <a:lnTo>
                  <a:pt x="2954" y="1643"/>
                </a:lnTo>
                <a:lnTo>
                  <a:pt x="2954" y="1596"/>
                </a:lnTo>
                <a:lnTo>
                  <a:pt x="3003" y="1596"/>
                </a:lnTo>
                <a:lnTo>
                  <a:pt x="3003" y="1643"/>
                </a:lnTo>
                <a:close/>
                <a:moveTo>
                  <a:pt x="2928" y="1643"/>
                </a:moveTo>
                <a:lnTo>
                  <a:pt x="2878" y="1643"/>
                </a:lnTo>
                <a:lnTo>
                  <a:pt x="2878" y="1596"/>
                </a:lnTo>
                <a:lnTo>
                  <a:pt x="2928" y="1596"/>
                </a:lnTo>
                <a:lnTo>
                  <a:pt x="2928" y="1643"/>
                </a:lnTo>
                <a:close/>
                <a:moveTo>
                  <a:pt x="2776" y="1643"/>
                </a:moveTo>
                <a:lnTo>
                  <a:pt x="2726" y="1643"/>
                </a:lnTo>
                <a:lnTo>
                  <a:pt x="2726" y="1596"/>
                </a:lnTo>
                <a:lnTo>
                  <a:pt x="2776" y="1596"/>
                </a:lnTo>
                <a:lnTo>
                  <a:pt x="2776" y="1643"/>
                </a:lnTo>
                <a:close/>
                <a:moveTo>
                  <a:pt x="1032" y="1643"/>
                </a:moveTo>
                <a:lnTo>
                  <a:pt x="985" y="1643"/>
                </a:lnTo>
                <a:lnTo>
                  <a:pt x="985" y="1596"/>
                </a:lnTo>
                <a:lnTo>
                  <a:pt x="1032" y="1596"/>
                </a:lnTo>
                <a:lnTo>
                  <a:pt x="1032" y="1643"/>
                </a:lnTo>
                <a:close/>
                <a:moveTo>
                  <a:pt x="956" y="1643"/>
                </a:moveTo>
                <a:lnTo>
                  <a:pt x="909" y="1643"/>
                </a:lnTo>
                <a:lnTo>
                  <a:pt x="909" y="1596"/>
                </a:lnTo>
                <a:lnTo>
                  <a:pt x="956" y="1596"/>
                </a:lnTo>
                <a:lnTo>
                  <a:pt x="956" y="1643"/>
                </a:lnTo>
                <a:close/>
                <a:moveTo>
                  <a:pt x="3079" y="1567"/>
                </a:moveTo>
                <a:lnTo>
                  <a:pt x="3029" y="1567"/>
                </a:lnTo>
                <a:lnTo>
                  <a:pt x="3029" y="1517"/>
                </a:lnTo>
                <a:lnTo>
                  <a:pt x="3079" y="1517"/>
                </a:lnTo>
                <a:lnTo>
                  <a:pt x="3079" y="1567"/>
                </a:lnTo>
                <a:close/>
                <a:moveTo>
                  <a:pt x="3003" y="1567"/>
                </a:moveTo>
                <a:lnTo>
                  <a:pt x="2954" y="1567"/>
                </a:lnTo>
                <a:lnTo>
                  <a:pt x="2954" y="1517"/>
                </a:lnTo>
                <a:lnTo>
                  <a:pt x="3003" y="1517"/>
                </a:lnTo>
                <a:lnTo>
                  <a:pt x="3003" y="1567"/>
                </a:lnTo>
                <a:close/>
                <a:moveTo>
                  <a:pt x="2928" y="1567"/>
                </a:moveTo>
                <a:lnTo>
                  <a:pt x="2878" y="1567"/>
                </a:lnTo>
                <a:lnTo>
                  <a:pt x="2878" y="1517"/>
                </a:lnTo>
                <a:lnTo>
                  <a:pt x="2928" y="1517"/>
                </a:lnTo>
                <a:lnTo>
                  <a:pt x="2928" y="1567"/>
                </a:lnTo>
                <a:close/>
                <a:moveTo>
                  <a:pt x="2852" y="1567"/>
                </a:moveTo>
                <a:lnTo>
                  <a:pt x="2802" y="1567"/>
                </a:lnTo>
                <a:lnTo>
                  <a:pt x="2802" y="1517"/>
                </a:lnTo>
                <a:lnTo>
                  <a:pt x="2852" y="1517"/>
                </a:lnTo>
                <a:lnTo>
                  <a:pt x="2852" y="1567"/>
                </a:lnTo>
                <a:close/>
                <a:moveTo>
                  <a:pt x="2776" y="1567"/>
                </a:moveTo>
                <a:lnTo>
                  <a:pt x="2726" y="1567"/>
                </a:lnTo>
                <a:lnTo>
                  <a:pt x="2726" y="1517"/>
                </a:lnTo>
                <a:lnTo>
                  <a:pt x="2776" y="1517"/>
                </a:lnTo>
                <a:lnTo>
                  <a:pt x="2776" y="1567"/>
                </a:lnTo>
                <a:close/>
                <a:moveTo>
                  <a:pt x="1865" y="1567"/>
                </a:moveTo>
                <a:lnTo>
                  <a:pt x="1818" y="1567"/>
                </a:lnTo>
                <a:lnTo>
                  <a:pt x="1818" y="1517"/>
                </a:lnTo>
                <a:lnTo>
                  <a:pt x="1865" y="1517"/>
                </a:lnTo>
                <a:lnTo>
                  <a:pt x="1865" y="1567"/>
                </a:lnTo>
                <a:close/>
                <a:moveTo>
                  <a:pt x="1789" y="1567"/>
                </a:moveTo>
                <a:lnTo>
                  <a:pt x="1742" y="1567"/>
                </a:lnTo>
                <a:lnTo>
                  <a:pt x="1742" y="1517"/>
                </a:lnTo>
                <a:lnTo>
                  <a:pt x="1789" y="1517"/>
                </a:lnTo>
                <a:lnTo>
                  <a:pt x="1789" y="1567"/>
                </a:lnTo>
                <a:close/>
                <a:moveTo>
                  <a:pt x="1108" y="1567"/>
                </a:moveTo>
                <a:lnTo>
                  <a:pt x="1060" y="1567"/>
                </a:lnTo>
                <a:lnTo>
                  <a:pt x="1060" y="1517"/>
                </a:lnTo>
                <a:lnTo>
                  <a:pt x="1108" y="1517"/>
                </a:lnTo>
                <a:lnTo>
                  <a:pt x="1108" y="1567"/>
                </a:lnTo>
                <a:close/>
                <a:moveTo>
                  <a:pt x="1032" y="1567"/>
                </a:moveTo>
                <a:lnTo>
                  <a:pt x="985" y="1567"/>
                </a:lnTo>
                <a:lnTo>
                  <a:pt x="985" y="1517"/>
                </a:lnTo>
                <a:lnTo>
                  <a:pt x="1032" y="1517"/>
                </a:lnTo>
                <a:lnTo>
                  <a:pt x="1032" y="1567"/>
                </a:lnTo>
                <a:close/>
                <a:moveTo>
                  <a:pt x="956" y="1567"/>
                </a:moveTo>
                <a:lnTo>
                  <a:pt x="909" y="1567"/>
                </a:lnTo>
                <a:lnTo>
                  <a:pt x="909" y="1517"/>
                </a:lnTo>
                <a:lnTo>
                  <a:pt x="956" y="1517"/>
                </a:lnTo>
                <a:lnTo>
                  <a:pt x="956" y="1567"/>
                </a:lnTo>
                <a:close/>
                <a:moveTo>
                  <a:pt x="3079" y="1491"/>
                </a:moveTo>
                <a:lnTo>
                  <a:pt x="3029" y="1491"/>
                </a:lnTo>
                <a:lnTo>
                  <a:pt x="3029" y="1442"/>
                </a:lnTo>
                <a:lnTo>
                  <a:pt x="3079" y="1442"/>
                </a:lnTo>
                <a:lnTo>
                  <a:pt x="3079" y="1491"/>
                </a:lnTo>
                <a:close/>
                <a:moveTo>
                  <a:pt x="3003" y="1491"/>
                </a:moveTo>
                <a:lnTo>
                  <a:pt x="2954" y="1491"/>
                </a:lnTo>
                <a:lnTo>
                  <a:pt x="2954" y="1442"/>
                </a:lnTo>
                <a:lnTo>
                  <a:pt x="3003" y="1442"/>
                </a:lnTo>
                <a:lnTo>
                  <a:pt x="3003" y="1491"/>
                </a:lnTo>
                <a:close/>
                <a:moveTo>
                  <a:pt x="2928" y="1491"/>
                </a:moveTo>
                <a:lnTo>
                  <a:pt x="2878" y="1491"/>
                </a:lnTo>
                <a:lnTo>
                  <a:pt x="2878" y="1442"/>
                </a:lnTo>
                <a:lnTo>
                  <a:pt x="2928" y="1442"/>
                </a:lnTo>
                <a:lnTo>
                  <a:pt x="2928" y="1491"/>
                </a:lnTo>
                <a:close/>
                <a:moveTo>
                  <a:pt x="2852" y="1491"/>
                </a:moveTo>
                <a:lnTo>
                  <a:pt x="2802" y="1491"/>
                </a:lnTo>
                <a:lnTo>
                  <a:pt x="2802" y="1442"/>
                </a:lnTo>
                <a:lnTo>
                  <a:pt x="2852" y="1442"/>
                </a:lnTo>
                <a:lnTo>
                  <a:pt x="2852" y="1491"/>
                </a:lnTo>
                <a:close/>
                <a:moveTo>
                  <a:pt x="2776" y="1491"/>
                </a:moveTo>
                <a:lnTo>
                  <a:pt x="2726" y="1491"/>
                </a:lnTo>
                <a:lnTo>
                  <a:pt x="2726" y="1442"/>
                </a:lnTo>
                <a:lnTo>
                  <a:pt x="2776" y="1442"/>
                </a:lnTo>
                <a:lnTo>
                  <a:pt x="2776" y="1491"/>
                </a:lnTo>
                <a:close/>
                <a:moveTo>
                  <a:pt x="2700" y="1491"/>
                </a:moveTo>
                <a:lnTo>
                  <a:pt x="2651" y="1491"/>
                </a:lnTo>
                <a:lnTo>
                  <a:pt x="2651" y="1442"/>
                </a:lnTo>
                <a:lnTo>
                  <a:pt x="2700" y="1442"/>
                </a:lnTo>
                <a:lnTo>
                  <a:pt x="2700" y="1491"/>
                </a:lnTo>
                <a:close/>
                <a:moveTo>
                  <a:pt x="2092" y="1491"/>
                </a:moveTo>
                <a:lnTo>
                  <a:pt x="2045" y="1491"/>
                </a:lnTo>
                <a:lnTo>
                  <a:pt x="2045" y="1442"/>
                </a:lnTo>
                <a:lnTo>
                  <a:pt x="2092" y="1442"/>
                </a:lnTo>
                <a:lnTo>
                  <a:pt x="2092" y="1491"/>
                </a:lnTo>
                <a:close/>
                <a:moveTo>
                  <a:pt x="1941" y="1491"/>
                </a:moveTo>
                <a:lnTo>
                  <a:pt x="1893" y="1491"/>
                </a:lnTo>
                <a:lnTo>
                  <a:pt x="1893" y="1442"/>
                </a:lnTo>
                <a:lnTo>
                  <a:pt x="1941" y="1442"/>
                </a:lnTo>
                <a:lnTo>
                  <a:pt x="1941" y="1491"/>
                </a:lnTo>
                <a:close/>
                <a:moveTo>
                  <a:pt x="1865" y="1491"/>
                </a:moveTo>
                <a:lnTo>
                  <a:pt x="1818" y="1491"/>
                </a:lnTo>
                <a:lnTo>
                  <a:pt x="1818" y="1442"/>
                </a:lnTo>
                <a:lnTo>
                  <a:pt x="1865" y="1442"/>
                </a:lnTo>
                <a:lnTo>
                  <a:pt x="1865" y="1491"/>
                </a:lnTo>
                <a:close/>
                <a:moveTo>
                  <a:pt x="1789" y="1491"/>
                </a:moveTo>
                <a:lnTo>
                  <a:pt x="1742" y="1491"/>
                </a:lnTo>
                <a:lnTo>
                  <a:pt x="1742" y="1442"/>
                </a:lnTo>
                <a:lnTo>
                  <a:pt x="1789" y="1442"/>
                </a:lnTo>
                <a:lnTo>
                  <a:pt x="1789" y="1491"/>
                </a:lnTo>
                <a:close/>
                <a:moveTo>
                  <a:pt x="1184" y="1491"/>
                </a:moveTo>
                <a:lnTo>
                  <a:pt x="1136" y="1491"/>
                </a:lnTo>
                <a:lnTo>
                  <a:pt x="1136" y="1442"/>
                </a:lnTo>
                <a:lnTo>
                  <a:pt x="1184" y="1442"/>
                </a:lnTo>
                <a:lnTo>
                  <a:pt x="1184" y="1491"/>
                </a:lnTo>
                <a:close/>
                <a:moveTo>
                  <a:pt x="1108" y="1491"/>
                </a:moveTo>
                <a:lnTo>
                  <a:pt x="1060" y="1491"/>
                </a:lnTo>
                <a:lnTo>
                  <a:pt x="1060" y="1442"/>
                </a:lnTo>
                <a:lnTo>
                  <a:pt x="1108" y="1442"/>
                </a:lnTo>
                <a:lnTo>
                  <a:pt x="1108" y="1491"/>
                </a:lnTo>
                <a:close/>
                <a:moveTo>
                  <a:pt x="1032" y="1491"/>
                </a:moveTo>
                <a:lnTo>
                  <a:pt x="985" y="1491"/>
                </a:lnTo>
                <a:lnTo>
                  <a:pt x="985" y="1442"/>
                </a:lnTo>
                <a:lnTo>
                  <a:pt x="1032" y="1442"/>
                </a:lnTo>
                <a:lnTo>
                  <a:pt x="1032" y="1491"/>
                </a:lnTo>
                <a:close/>
                <a:moveTo>
                  <a:pt x="956" y="1491"/>
                </a:moveTo>
                <a:lnTo>
                  <a:pt x="909" y="1491"/>
                </a:lnTo>
                <a:lnTo>
                  <a:pt x="909" y="1442"/>
                </a:lnTo>
                <a:lnTo>
                  <a:pt x="956" y="1442"/>
                </a:lnTo>
                <a:lnTo>
                  <a:pt x="956" y="1491"/>
                </a:lnTo>
                <a:close/>
                <a:moveTo>
                  <a:pt x="3003" y="1413"/>
                </a:moveTo>
                <a:lnTo>
                  <a:pt x="2954" y="1413"/>
                </a:lnTo>
                <a:lnTo>
                  <a:pt x="2954" y="1366"/>
                </a:lnTo>
                <a:lnTo>
                  <a:pt x="3003" y="1366"/>
                </a:lnTo>
                <a:lnTo>
                  <a:pt x="3003" y="1413"/>
                </a:lnTo>
                <a:close/>
                <a:moveTo>
                  <a:pt x="2928" y="1413"/>
                </a:moveTo>
                <a:lnTo>
                  <a:pt x="2878" y="1413"/>
                </a:lnTo>
                <a:lnTo>
                  <a:pt x="2878" y="1366"/>
                </a:lnTo>
                <a:lnTo>
                  <a:pt x="2928" y="1366"/>
                </a:lnTo>
                <a:lnTo>
                  <a:pt x="2928" y="1413"/>
                </a:lnTo>
                <a:close/>
                <a:moveTo>
                  <a:pt x="2852" y="1413"/>
                </a:moveTo>
                <a:lnTo>
                  <a:pt x="2802" y="1413"/>
                </a:lnTo>
                <a:lnTo>
                  <a:pt x="2802" y="1366"/>
                </a:lnTo>
                <a:lnTo>
                  <a:pt x="2852" y="1366"/>
                </a:lnTo>
                <a:lnTo>
                  <a:pt x="2852" y="1413"/>
                </a:lnTo>
                <a:close/>
                <a:moveTo>
                  <a:pt x="2092" y="1413"/>
                </a:moveTo>
                <a:lnTo>
                  <a:pt x="2045" y="1413"/>
                </a:lnTo>
                <a:lnTo>
                  <a:pt x="2045" y="1366"/>
                </a:lnTo>
                <a:lnTo>
                  <a:pt x="2092" y="1366"/>
                </a:lnTo>
                <a:lnTo>
                  <a:pt x="2092" y="1413"/>
                </a:lnTo>
                <a:close/>
                <a:moveTo>
                  <a:pt x="2016" y="1413"/>
                </a:moveTo>
                <a:lnTo>
                  <a:pt x="1969" y="1413"/>
                </a:lnTo>
                <a:lnTo>
                  <a:pt x="1969" y="1366"/>
                </a:lnTo>
                <a:lnTo>
                  <a:pt x="2016" y="1366"/>
                </a:lnTo>
                <a:lnTo>
                  <a:pt x="2016" y="1413"/>
                </a:lnTo>
                <a:close/>
                <a:moveTo>
                  <a:pt x="1941" y="1413"/>
                </a:moveTo>
                <a:lnTo>
                  <a:pt x="1893" y="1413"/>
                </a:lnTo>
                <a:lnTo>
                  <a:pt x="1893" y="1366"/>
                </a:lnTo>
                <a:lnTo>
                  <a:pt x="1941" y="1366"/>
                </a:lnTo>
                <a:lnTo>
                  <a:pt x="1941" y="1413"/>
                </a:lnTo>
                <a:close/>
                <a:moveTo>
                  <a:pt x="1865" y="1413"/>
                </a:moveTo>
                <a:lnTo>
                  <a:pt x="1818" y="1413"/>
                </a:lnTo>
                <a:lnTo>
                  <a:pt x="1818" y="1366"/>
                </a:lnTo>
                <a:lnTo>
                  <a:pt x="1865" y="1366"/>
                </a:lnTo>
                <a:lnTo>
                  <a:pt x="1865" y="1413"/>
                </a:lnTo>
                <a:close/>
                <a:moveTo>
                  <a:pt x="1789" y="1413"/>
                </a:moveTo>
                <a:lnTo>
                  <a:pt x="1742" y="1413"/>
                </a:lnTo>
                <a:lnTo>
                  <a:pt x="1742" y="1366"/>
                </a:lnTo>
                <a:lnTo>
                  <a:pt x="1789" y="1366"/>
                </a:lnTo>
                <a:lnTo>
                  <a:pt x="1789" y="1413"/>
                </a:lnTo>
                <a:close/>
                <a:moveTo>
                  <a:pt x="1259" y="1413"/>
                </a:moveTo>
                <a:lnTo>
                  <a:pt x="1212" y="1413"/>
                </a:lnTo>
                <a:lnTo>
                  <a:pt x="1212" y="1366"/>
                </a:lnTo>
                <a:lnTo>
                  <a:pt x="1259" y="1366"/>
                </a:lnTo>
                <a:lnTo>
                  <a:pt x="1259" y="1413"/>
                </a:lnTo>
                <a:close/>
                <a:moveTo>
                  <a:pt x="1184" y="1413"/>
                </a:moveTo>
                <a:lnTo>
                  <a:pt x="1136" y="1413"/>
                </a:lnTo>
                <a:lnTo>
                  <a:pt x="1136" y="1366"/>
                </a:lnTo>
                <a:lnTo>
                  <a:pt x="1184" y="1366"/>
                </a:lnTo>
                <a:lnTo>
                  <a:pt x="1184" y="1413"/>
                </a:lnTo>
                <a:close/>
                <a:moveTo>
                  <a:pt x="1108" y="1413"/>
                </a:moveTo>
                <a:lnTo>
                  <a:pt x="1060" y="1413"/>
                </a:lnTo>
                <a:lnTo>
                  <a:pt x="1060" y="1366"/>
                </a:lnTo>
                <a:lnTo>
                  <a:pt x="1108" y="1366"/>
                </a:lnTo>
                <a:lnTo>
                  <a:pt x="1108" y="1413"/>
                </a:lnTo>
                <a:close/>
                <a:moveTo>
                  <a:pt x="1032" y="1413"/>
                </a:moveTo>
                <a:lnTo>
                  <a:pt x="985" y="1413"/>
                </a:lnTo>
                <a:lnTo>
                  <a:pt x="985" y="1366"/>
                </a:lnTo>
                <a:lnTo>
                  <a:pt x="1032" y="1366"/>
                </a:lnTo>
                <a:lnTo>
                  <a:pt x="1032" y="1413"/>
                </a:lnTo>
                <a:close/>
                <a:moveTo>
                  <a:pt x="956" y="1413"/>
                </a:moveTo>
                <a:lnTo>
                  <a:pt x="909" y="1413"/>
                </a:lnTo>
                <a:lnTo>
                  <a:pt x="909" y="1366"/>
                </a:lnTo>
                <a:lnTo>
                  <a:pt x="956" y="1366"/>
                </a:lnTo>
                <a:lnTo>
                  <a:pt x="956" y="1413"/>
                </a:lnTo>
                <a:close/>
                <a:moveTo>
                  <a:pt x="3079" y="1338"/>
                </a:moveTo>
                <a:lnTo>
                  <a:pt x="3029" y="1338"/>
                </a:lnTo>
                <a:lnTo>
                  <a:pt x="3029" y="1290"/>
                </a:lnTo>
                <a:lnTo>
                  <a:pt x="3079" y="1290"/>
                </a:lnTo>
                <a:lnTo>
                  <a:pt x="3079" y="1338"/>
                </a:lnTo>
                <a:close/>
                <a:moveTo>
                  <a:pt x="3003" y="1338"/>
                </a:moveTo>
                <a:lnTo>
                  <a:pt x="2954" y="1338"/>
                </a:lnTo>
                <a:lnTo>
                  <a:pt x="2954" y="1290"/>
                </a:lnTo>
                <a:lnTo>
                  <a:pt x="3003" y="1290"/>
                </a:lnTo>
                <a:lnTo>
                  <a:pt x="3003" y="1338"/>
                </a:lnTo>
                <a:close/>
                <a:moveTo>
                  <a:pt x="2016" y="1338"/>
                </a:moveTo>
                <a:lnTo>
                  <a:pt x="1969" y="1338"/>
                </a:lnTo>
                <a:lnTo>
                  <a:pt x="1969" y="1290"/>
                </a:lnTo>
                <a:lnTo>
                  <a:pt x="2016" y="1290"/>
                </a:lnTo>
                <a:lnTo>
                  <a:pt x="2016" y="1338"/>
                </a:lnTo>
                <a:close/>
                <a:moveTo>
                  <a:pt x="1941" y="1338"/>
                </a:moveTo>
                <a:lnTo>
                  <a:pt x="1893" y="1338"/>
                </a:lnTo>
                <a:lnTo>
                  <a:pt x="1893" y="1290"/>
                </a:lnTo>
                <a:lnTo>
                  <a:pt x="1941" y="1290"/>
                </a:lnTo>
                <a:lnTo>
                  <a:pt x="1941" y="1338"/>
                </a:lnTo>
                <a:close/>
                <a:moveTo>
                  <a:pt x="1865" y="1338"/>
                </a:moveTo>
                <a:lnTo>
                  <a:pt x="1818" y="1338"/>
                </a:lnTo>
                <a:lnTo>
                  <a:pt x="1818" y="1290"/>
                </a:lnTo>
                <a:lnTo>
                  <a:pt x="1865" y="1290"/>
                </a:lnTo>
                <a:lnTo>
                  <a:pt x="1865" y="1338"/>
                </a:lnTo>
                <a:close/>
                <a:moveTo>
                  <a:pt x="1789" y="1338"/>
                </a:moveTo>
                <a:lnTo>
                  <a:pt x="1742" y="1338"/>
                </a:lnTo>
                <a:lnTo>
                  <a:pt x="1742" y="1290"/>
                </a:lnTo>
                <a:lnTo>
                  <a:pt x="1789" y="1290"/>
                </a:lnTo>
                <a:lnTo>
                  <a:pt x="1789" y="1338"/>
                </a:lnTo>
                <a:close/>
                <a:moveTo>
                  <a:pt x="1259" y="1338"/>
                </a:moveTo>
                <a:lnTo>
                  <a:pt x="1212" y="1338"/>
                </a:lnTo>
                <a:lnTo>
                  <a:pt x="1212" y="1290"/>
                </a:lnTo>
                <a:lnTo>
                  <a:pt x="1259" y="1290"/>
                </a:lnTo>
                <a:lnTo>
                  <a:pt x="1259" y="1338"/>
                </a:lnTo>
                <a:close/>
                <a:moveTo>
                  <a:pt x="1184" y="1338"/>
                </a:moveTo>
                <a:lnTo>
                  <a:pt x="1136" y="1338"/>
                </a:lnTo>
                <a:lnTo>
                  <a:pt x="1136" y="1290"/>
                </a:lnTo>
                <a:lnTo>
                  <a:pt x="1184" y="1290"/>
                </a:lnTo>
                <a:lnTo>
                  <a:pt x="1184" y="1338"/>
                </a:lnTo>
                <a:close/>
                <a:moveTo>
                  <a:pt x="1108" y="1338"/>
                </a:moveTo>
                <a:lnTo>
                  <a:pt x="1060" y="1338"/>
                </a:lnTo>
                <a:lnTo>
                  <a:pt x="1060" y="1290"/>
                </a:lnTo>
                <a:lnTo>
                  <a:pt x="1108" y="1290"/>
                </a:lnTo>
                <a:lnTo>
                  <a:pt x="1108" y="1338"/>
                </a:lnTo>
                <a:close/>
                <a:moveTo>
                  <a:pt x="1032" y="1338"/>
                </a:moveTo>
                <a:lnTo>
                  <a:pt x="985" y="1338"/>
                </a:lnTo>
                <a:lnTo>
                  <a:pt x="985" y="1290"/>
                </a:lnTo>
                <a:lnTo>
                  <a:pt x="1032" y="1290"/>
                </a:lnTo>
                <a:lnTo>
                  <a:pt x="1032" y="1338"/>
                </a:lnTo>
                <a:close/>
                <a:moveTo>
                  <a:pt x="956" y="1338"/>
                </a:moveTo>
                <a:lnTo>
                  <a:pt x="909" y="1338"/>
                </a:lnTo>
                <a:lnTo>
                  <a:pt x="909" y="1290"/>
                </a:lnTo>
                <a:lnTo>
                  <a:pt x="956" y="1290"/>
                </a:lnTo>
                <a:lnTo>
                  <a:pt x="956" y="1338"/>
                </a:lnTo>
                <a:close/>
                <a:moveTo>
                  <a:pt x="881" y="1338"/>
                </a:moveTo>
                <a:lnTo>
                  <a:pt x="833" y="1338"/>
                </a:lnTo>
                <a:lnTo>
                  <a:pt x="833" y="1290"/>
                </a:lnTo>
                <a:lnTo>
                  <a:pt x="881" y="1290"/>
                </a:lnTo>
                <a:lnTo>
                  <a:pt x="881" y="1338"/>
                </a:lnTo>
                <a:close/>
                <a:moveTo>
                  <a:pt x="3003" y="1262"/>
                </a:moveTo>
                <a:lnTo>
                  <a:pt x="2954" y="1262"/>
                </a:lnTo>
                <a:lnTo>
                  <a:pt x="2954" y="1215"/>
                </a:lnTo>
                <a:lnTo>
                  <a:pt x="3003" y="1215"/>
                </a:lnTo>
                <a:lnTo>
                  <a:pt x="3003" y="1262"/>
                </a:lnTo>
                <a:close/>
                <a:moveTo>
                  <a:pt x="2928" y="1262"/>
                </a:moveTo>
                <a:lnTo>
                  <a:pt x="2878" y="1262"/>
                </a:lnTo>
                <a:lnTo>
                  <a:pt x="2878" y="1215"/>
                </a:lnTo>
                <a:lnTo>
                  <a:pt x="2928" y="1215"/>
                </a:lnTo>
                <a:lnTo>
                  <a:pt x="2928" y="1262"/>
                </a:lnTo>
                <a:close/>
                <a:moveTo>
                  <a:pt x="2776" y="1262"/>
                </a:moveTo>
                <a:lnTo>
                  <a:pt x="2726" y="1262"/>
                </a:lnTo>
                <a:lnTo>
                  <a:pt x="2726" y="1215"/>
                </a:lnTo>
                <a:lnTo>
                  <a:pt x="2776" y="1215"/>
                </a:lnTo>
                <a:lnTo>
                  <a:pt x="2776" y="1262"/>
                </a:lnTo>
                <a:close/>
                <a:moveTo>
                  <a:pt x="2700" y="1262"/>
                </a:moveTo>
                <a:lnTo>
                  <a:pt x="2651" y="1262"/>
                </a:lnTo>
                <a:lnTo>
                  <a:pt x="2651" y="1215"/>
                </a:lnTo>
                <a:lnTo>
                  <a:pt x="2700" y="1215"/>
                </a:lnTo>
                <a:lnTo>
                  <a:pt x="2700" y="1262"/>
                </a:lnTo>
                <a:close/>
                <a:moveTo>
                  <a:pt x="2622" y="1262"/>
                </a:moveTo>
                <a:lnTo>
                  <a:pt x="2575" y="1262"/>
                </a:lnTo>
                <a:lnTo>
                  <a:pt x="2575" y="1215"/>
                </a:lnTo>
                <a:lnTo>
                  <a:pt x="2622" y="1215"/>
                </a:lnTo>
                <a:lnTo>
                  <a:pt x="2622" y="1262"/>
                </a:lnTo>
                <a:close/>
                <a:moveTo>
                  <a:pt x="2016" y="1262"/>
                </a:moveTo>
                <a:lnTo>
                  <a:pt x="1969" y="1262"/>
                </a:lnTo>
                <a:lnTo>
                  <a:pt x="1969" y="1215"/>
                </a:lnTo>
                <a:lnTo>
                  <a:pt x="2016" y="1215"/>
                </a:lnTo>
                <a:lnTo>
                  <a:pt x="2016" y="1262"/>
                </a:lnTo>
                <a:close/>
                <a:moveTo>
                  <a:pt x="1941" y="1262"/>
                </a:moveTo>
                <a:lnTo>
                  <a:pt x="1893" y="1262"/>
                </a:lnTo>
                <a:lnTo>
                  <a:pt x="1893" y="1215"/>
                </a:lnTo>
                <a:lnTo>
                  <a:pt x="1941" y="1215"/>
                </a:lnTo>
                <a:lnTo>
                  <a:pt x="1941" y="1262"/>
                </a:lnTo>
                <a:close/>
                <a:moveTo>
                  <a:pt x="1865" y="1262"/>
                </a:moveTo>
                <a:lnTo>
                  <a:pt x="1818" y="1262"/>
                </a:lnTo>
                <a:lnTo>
                  <a:pt x="1818" y="1215"/>
                </a:lnTo>
                <a:lnTo>
                  <a:pt x="1865" y="1215"/>
                </a:lnTo>
                <a:lnTo>
                  <a:pt x="1865" y="1262"/>
                </a:lnTo>
                <a:close/>
                <a:moveTo>
                  <a:pt x="1789" y="1262"/>
                </a:moveTo>
                <a:lnTo>
                  <a:pt x="1742" y="1262"/>
                </a:lnTo>
                <a:lnTo>
                  <a:pt x="1742" y="1215"/>
                </a:lnTo>
                <a:lnTo>
                  <a:pt x="1789" y="1215"/>
                </a:lnTo>
                <a:lnTo>
                  <a:pt x="1789" y="1262"/>
                </a:lnTo>
                <a:close/>
                <a:moveTo>
                  <a:pt x="1259" y="1262"/>
                </a:moveTo>
                <a:lnTo>
                  <a:pt x="1212" y="1262"/>
                </a:lnTo>
                <a:lnTo>
                  <a:pt x="1212" y="1215"/>
                </a:lnTo>
                <a:lnTo>
                  <a:pt x="1259" y="1215"/>
                </a:lnTo>
                <a:lnTo>
                  <a:pt x="1259" y="1262"/>
                </a:lnTo>
                <a:close/>
                <a:moveTo>
                  <a:pt x="1184" y="1262"/>
                </a:moveTo>
                <a:lnTo>
                  <a:pt x="1136" y="1262"/>
                </a:lnTo>
                <a:lnTo>
                  <a:pt x="1136" y="1215"/>
                </a:lnTo>
                <a:lnTo>
                  <a:pt x="1184" y="1215"/>
                </a:lnTo>
                <a:lnTo>
                  <a:pt x="1184" y="1262"/>
                </a:lnTo>
                <a:close/>
                <a:moveTo>
                  <a:pt x="1108" y="1262"/>
                </a:moveTo>
                <a:lnTo>
                  <a:pt x="1060" y="1262"/>
                </a:lnTo>
                <a:lnTo>
                  <a:pt x="1060" y="1215"/>
                </a:lnTo>
                <a:lnTo>
                  <a:pt x="1108" y="1215"/>
                </a:lnTo>
                <a:lnTo>
                  <a:pt x="1108" y="1262"/>
                </a:lnTo>
                <a:close/>
                <a:moveTo>
                  <a:pt x="1032" y="1262"/>
                </a:moveTo>
                <a:lnTo>
                  <a:pt x="985" y="1262"/>
                </a:lnTo>
                <a:lnTo>
                  <a:pt x="985" y="1215"/>
                </a:lnTo>
                <a:lnTo>
                  <a:pt x="1032" y="1215"/>
                </a:lnTo>
                <a:lnTo>
                  <a:pt x="1032" y="1262"/>
                </a:lnTo>
                <a:close/>
                <a:moveTo>
                  <a:pt x="956" y="1262"/>
                </a:moveTo>
                <a:lnTo>
                  <a:pt x="909" y="1262"/>
                </a:lnTo>
                <a:lnTo>
                  <a:pt x="909" y="1215"/>
                </a:lnTo>
                <a:lnTo>
                  <a:pt x="956" y="1215"/>
                </a:lnTo>
                <a:lnTo>
                  <a:pt x="956" y="1262"/>
                </a:lnTo>
                <a:close/>
                <a:moveTo>
                  <a:pt x="881" y="1262"/>
                </a:moveTo>
                <a:lnTo>
                  <a:pt x="833" y="1262"/>
                </a:lnTo>
                <a:lnTo>
                  <a:pt x="833" y="1215"/>
                </a:lnTo>
                <a:lnTo>
                  <a:pt x="881" y="1215"/>
                </a:lnTo>
                <a:lnTo>
                  <a:pt x="881" y="1262"/>
                </a:lnTo>
                <a:close/>
                <a:moveTo>
                  <a:pt x="2700" y="1186"/>
                </a:moveTo>
                <a:lnTo>
                  <a:pt x="2651" y="1186"/>
                </a:lnTo>
                <a:lnTo>
                  <a:pt x="2651" y="1139"/>
                </a:lnTo>
                <a:lnTo>
                  <a:pt x="2700" y="1139"/>
                </a:lnTo>
                <a:lnTo>
                  <a:pt x="2700" y="1186"/>
                </a:lnTo>
                <a:close/>
                <a:moveTo>
                  <a:pt x="2622" y="1186"/>
                </a:moveTo>
                <a:lnTo>
                  <a:pt x="2575" y="1186"/>
                </a:lnTo>
                <a:lnTo>
                  <a:pt x="2575" y="1139"/>
                </a:lnTo>
                <a:lnTo>
                  <a:pt x="2622" y="1139"/>
                </a:lnTo>
                <a:lnTo>
                  <a:pt x="2622" y="1186"/>
                </a:lnTo>
                <a:close/>
                <a:moveTo>
                  <a:pt x="2547" y="1186"/>
                </a:moveTo>
                <a:lnTo>
                  <a:pt x="2499" y="1186"/>
                </a:lnTo>
                <a:lnTo>
                  <a:pt x="2499" y="1139"/>
                </a:lnTo>
                <a:lnTo>
                  <a:pt x="2547" y="1139"/>
                </a:lnTo>
                <a:lnTo>
                  <a:pt x="2547" y="1186"/>
                </a:lnTo>
                <a:close/>
                <a:moveTo>
                  <a:pt x="2092" y="1186"/>
                </a:moveTo>
                <a:lnTo>
                  <a:pt x="2045" y="1186"/>
                </a:lnTo>
                <a:lnTo>
                  <a:pt x="2045" y="1139"/>
                </a:lnTo>
                <a:lnTo>
                  <a:pt x="2092" y="1139"/>
                </a:lnTo>
                <a:lnTo>
                  <a:pt x="2092" y="1186"/>
                </a:lnTo>
                <a:close/>
                <a:moveTo>
                  <a:pt x="2016" y="1186"/>
                </a:moveTo>
                <a:lnTo>
                  <a:pt x="1969" y="1186"/>
                </a:lnTo>
                <a:lnTo>
                  <a:pt x="1969" y="1139"/>
                </a:lnTo>
                <a:lnTo>
                  <a:pt x="2016" y="1139"/>
                </a:lnTo>
                <a:lnTo>
                  <a:pt x="2016" y="1186"/>
                </a:lnTo>
                <a:close/>
                <a:moveTo>
                  <a:pt x="1941" y="1186"/>
                </a:moveTo>
                <a:lnTo>
                  <a:pt x="1893" y="1186"/>
                </a:lnTo>
                <a:lnTo>
                  <a:pt x="1893" y="1139"/>
                </a:lnTo>
                <a:lnTo>
                  <a:pt x="1941" y="1139"/>
                </a:lnTo>
                <a:lnTo>
                  <a:pt x="1941" y="1186"/>
                </a:lnTo>
                <a:close/>
                <a:moveTo>
                  <a:pt x="1865" y="1186"/>
                </a:moveTo>
                <a:lnTo>
                  <a:pt x="1818" y="1186"/>
                </a:lnTo>
                <a:lnTo>
                  <a:pt x="1818" y="1139"/>
                </a:lnTo>
                <a:lnTo>
                  <a:pt x="1865" y="1139"/>
                </a:lnTo>
                <a:lnTo>
                  <a:pt x="1865" y="1186"/>
                </a:lnTo>
                <a:close/>
                <a:moveTo>
                  <a:pt x="1789" y="1186"/>
                </a:moveTo>
                <a:lnTo>
                  <a:pt x="1742" y="1186"/>
                </a:lnTo>
                <a:lnTo>
                  <a:pt x="1742" y="1139"/>
                </a:lnTo>
                <a:lnTo>
                  <a:pt x="1789" y="1139"/>
                </a:lnTo>
                <a:lnTo>
                  <a:pt x="1789" y="1186"/>
                </a:lnTo>
                <a:close/>
                <a:moveTo>
                  <a:pt x="1714" y="1186"/>
                </a:moveTo>
                <a:lnTo>
                  <a:pt x="1666" y="1186"/>
                </a:lnTo>
                <a:lnTo>
                  <a:pt x="1666" y="1139"/>
                </a:lnTo>
                <a:lnTo>
                  <a:pt x="1714" y="1139"/>
                </a:lnTo>
                <a:lnTo>
                  <a:pt x="1714" y="1186"/>
                </a:lnTo>
                <a:close/>
                <a:moveTo>
                  <a:pt x="1638" y="1186"/>
                </a:moveTo>
                <a:lnTo>
                  <a:pt x="1591" y="1186"/>
                </a:lnTo>
                <a:lnTo>
                  <a:pt x="1591" y="1139"/>
                </a:lnTo>
                <a:lnTo>
                  <a:pt x="1638" y="1139"/>
                </a:lnTo>
                <a:lnTo>
                  <a:pt x="1638" y="1186"/>
                </a:lnTo>
                <a:close/>
                <a:moveTo>
                  <a:pt x="1562" y="1186"/>
                </a:moveTo>
                <a:lnTo>
                  <a:pt x="1515" y="1186"/>
                </a:lnTo>
                <a:lnTo>
                  <a:pt x="1515" y="1139"/>
                </a:lnTo>
                <a:lnTo>
                  <a:pt x="1562" y="1139"/>
                </a:lnTo>
                <a:lnTo>
                  <a:pt x="1562" y="1186"/>
                </a:lnTo>
                <a:close/>
                <a:moveTo>
                  <a:pt x="1108" y="1186"/>
                </a:moveTo>
                <a:lnTo>
                  <a:pt x="1060" y="1186"/>
                </a:lnTo>
                <a:lnTo>
                  <a:pt x="1060" y="1139"/>
                </a:lnTo>
                <a:lnTo>
                  <a:pt x="1108" y="1139"/>
                </a:lnTo>
                <a:lnTo>
                  <a:pt x="1108" y="1186"/>
                </a:lnTo>
                <a:close/>
                <a:moveTo>
                  <a:pt x="1032" y="1186"/>
                </a:moveTo>
                <a:lnTo>
                  <a:pt x="985" y="1186"/>
                </a:lnTo>
                <a:lnTo>
                  <a:pt x="985" y="1139"/>
                </a:lnTo>
                <a:lnTo>
                  <a:pt x="1032" y="1139"/>
                </a:lnTo>
                <a:lnTo>
                  <a:pt x="1032" y="1186"/>
                </a:lnTo>
                <a:close/>
                <a:moveTo>
                  <a:pt x="956" y="1186"/>
                </a:moveTo>
                <a:lnTo>
                  <a:pt x="909" y="1186"/>
                </a:lnTo>
                <a:lnTo>
                  <a:pt x="909" y="1139"/>
                </a:lnTo>
                <a:lnTo>
                  <a:pt x="956" y="1139"/>
                </a:lnTo>
                <a:lnTo>
                  <a:pt x="956" y="1186"/>
                </a:lnTo>
                <a:close/>
                <a:moveTo>
                  <a:pt x="881" y="1186"/>
                </a:moveTo>
                <a:lnTo>
                  <a:pt x="833" y="1186"/>
                </a:lnTo>
                <a:lnTo>
                  <a:pt x="833" y="1139"/>
                </a:lnTo>
                <a:lnTo>
                  <a:pt x="881" y="1139"/>
                </a:lnTo>
                <a:lnTo>
                  <a:pt x="881" y="1186"/>
                </a:lnTo>
                <a:close/>
                <a:moveTo>
                  <a:pt x="2852" y="1110"/>
                </a:moveTo>
                <a:lnTo>
                  <a:pt x="2802" y="1110"/>
                </a:lnTo>
                <a:lnTo>
                  <a:pt x="2802" y="1063"/>
                </a:lnTo>
                <a:lnTo>
                  <a:pt x="2852" y="1063"/>
                </a:lnTo>
                <a:lnTo>
                  <a:pt x="2852" y="1110"/>
                </a:lnTo>
                <a:close/>
                <a:moveTo>
                  <a:pt x="2622" y="1110"/>
                </a:moveTo>
                <a:lnTo>
                  <a:pt x="2575" y="1110"/>
                </a:lnTo>
                <a:lnTo>
                  <a:pt x="2575" y="1063"/>
                </a:lnTo>
                <a:lnTo>
                  <a:pt x="2622" y="1063"/>
                </a:lnTo>
                <a:lnTo>
                  <a:pt x="2622" y="1110"/>
                </a:lnTo>
                <a:close/>
                <a:moveTo>
                  <a:pt x="2395" y="1110"/>
                </a:moveTo>
                <a:lnTo>
                  <a:pt x="2348" y="1110"/>
                </a:lnTo>
                <a:lnTo>
                  <a:pt x="2348" y="1063"/>
                </a:lnTo>
                <a:lnTo>
                  <a:pt x="2395" y="1063"/>
                </a:lnTo>
                <a:lnTo>
                  <a:pt x="2395" y="1110"/>
                </a:lnTo>
                <a:close/>
                <a:moveTo>
                  <a:pt x="2016" y="1110"/>
                </a:moveTo>
                <a:lnTo>
                  <a:pt x="1969" y="1110"/>
                </a:lnTo>
                <a:lnTo>
                  <a:pt x="1969" y="1063"/>
                </a:lnTo>
                <a:lnTo>
                  <a:pt x="2016" y="1063"/>
                </a:lnTo>
                <a:lnTo>
                  <a:pt x="2016" y="1110"/>
                </a:lnTo>
                <a:close/>
                <a:moveTo>
                  <a:pt x="1941" y="1110"/>
                </a:moveTo>
                <a:lnTo>
                  <a:pt x="1893" y="1110"/>
                </a:lnTo>
                <a:lnTo>
                  <a:pt x="1893" y="1063"/>
                </a:lnTo>
                <a:lnTo>
                  <a:pt x="1941" y="1063"/>
                </a:lnTo>
                <a:lnTo>
                  <a:pt x="1941" y="1110"/>
                </a:lnTo>
                <a:close/>
                <a:moveTo>
                  <a:pt x="1865" y="1110"/>
                </a:moveTo>
                <a:lnTo>
                  <a:pt x="1818" y="1110"/>
                </a:lnTo>
                <a:lnTo>
                  <a:pt x="1818" y="1063"/>
                </a:lnTo>
                <a:lnTo>
                  <a:pt x="1865" y="1063"/>
                </a:lnTo>
                <a:lnTo>
                  <a:pt x="1865" y="1110"/>
                </a:lnTo>
                <a:close/>
                <a:moveTo>
                  <a:pt x="1789" y="1110"/>
                </a:moveTo>
                <a:lnTo>
                  <a:pt x="1742" y="1110"/>
                </a:lnTo>
                <a:lnTo>
                  <a:pt x="1742" y="1063"/>
                </a:lnTo>
                <a:lnTo>
                  <a:pt x="1789" y="1063"/>
                </a:lnTo>
                <a:lnTo>
                  <a:pt x="1789" y="1110"/>
                </a:lnTo>
                <a:close/>
                <a:moveTo>
                  <a:pt x="1714" y="1110"/>
                </a:moveTo>
                <a:lnTo>
                  <a:pt x="1666" y="1110"/>
                </a:lnTo>
                <a:lnTo>
                  <a:pt x="1666" y="1063"/>
                </a:lnTo>
                <a:lnTo>
                  <a:pt x="1714" y="1063"/>
                </a:lnTo>
                <a:lnTo>
                  <a:pt x="1714" y="1110"/>
                </a:lnTo>
                <a:close/>
                <a:moveTo>
                  <a:pt x="1638" y="1110"/>
                </a:moveTo>
                <a:lnTo>
                  <a:pt x="1591" y="1110"/>
                </a:lnTo>
                <a:lnTo>
                  <a:pt x="1591" y="1063"/>
                </a:lnTo>
                <a:lnTo>
                  <a:pt x="1638" y="1063"/>
                </a:lnTo>
                <a:lnTo>
                  <a:pt x="1638" y="1110"/>
                </a:lnTo>
                <a:close/>
                <a:moveTo>
                  <a:pt x="1562" y="1110"/>
                </a:moveTo>
                <a:lnTo>
                  <a:pt x="1515" y="1110"/>
                </a:lnTo>
                <a:lnTo>
                  <a:pt x="1515" y="1063"/>
                </a:lnTo>
                <a:lnTo>
                  <a:pt x="1562" y="1063"/>
                </a:lnTo>
                <a:lnTo>
                  <a:pt x="1562" y="1110"/>
                </a:lnTo>
                <a:close/>
                <a:moveTo>
                  <a:pt x="1486" y="1110"/>
                </a:moveTo>
                <a:lnTo>
                  <a:pt x="1439" y="1110"/>
                </a:lnTo>
                <a:lnTo>
                  <a:pt x="1439" y="1063"/>
                </a:lnTo>
                <a:lnTo>
                  <a:pt x="1486" y="1063"/>
                </a:lnTo>
                <a:lnTo>
                  <a:pt x="1486" y="1110"/>
                </a:lnTo>
                <a:close/>
                <a:moveTo>
                  <a:pt x="1032" y="1110"/>
                </a:moveTo>
                <a:lnTo>
                  <a:pt x="985" y="1110"/>
                </a:lnTo>
                <a:lnTo>
                  <a:pt x="985" y="1063"/>
                </a:lnTo>
                <a:lnTo>
                  <a:pt x="1032" y="1063"/>
                </a:lnTo>
                <a:lnTo>
                  <a:pt x="1032" y="1110"/>
                </a:lnTo>
                <a:close/>
                <a:moveTo>
                  <a:pt x="956" y="1110"/>
                </a:moveTo>
                <a:lnTo>
                  <a:pt x="909" y="1110"/>
                </a:lnTo>
                <a:lnTo>
                  <a:pt x="909" y="1063"/>
                </a:lnTo>
                <a:lnTo>
                  <a:pt x="956" y="1063"/>
                </a:lnTo>
                <a:lnTo>
                  <a:pt x="956" y="1110"/>
                </a:lnTo>
                <a:close/>
                <a:moveTo>
                  <a:pt x="881" y="1110"/>
                </a:moveTo>
                <a:lnTo>
                  <a:pt x="833" y="1110"/>
                </a:lnTo>
                <a:lnTo>
                  <a:pt x="833" y="1063"/>
                </a:lnTo>
                <a:lnTo>
                  <a:pt x="881" y="1063"/>
                </a:lnTo>
                <a:lnTo>
                  <a:pt x="881" y="1110"/>
                </a:lnTo>
                <a:close/>
                <a:moveTo>
                  <a:pt x="805" y="1110"/>
                </a:moveTo>
                <a:lnTo>
                  <a:pt x="758" y="1110"/>
                </a:lnTo>
                <a:lnTo>
                  <a:pt x="758" y="1063"/>
                </a:lnTo>
                <a:lnTo>
                  <a:pt x="805" y="1063"/>
                </a:lnTo>
                <a:lnTo>
                  <a:pt x="805" y="1110"/>
                </a:lnTo>
                <a:close/>
                <a:moveTo>
                  <a:pt x="2622" y="1035"/>
                </a:moveTo>
                <a:lnTo>
                  <a:pt x="2575" y="1035"/>
                </a:lnTo>
                <a:lnTo>
                  <a:pt x="2575" y="987"/>
                </a:lnTo>
                <a:lnTo>
                  <a:pt x="2622" y="987"/>
                </a:lnTo>
                <a:lnTo>
                  <a:pt x="2622" y="1035"/>
                </a:lnTo>
                <a:close/>
                <a:moveTo>
                  <a:pt x="2547" y="1035"/>
                </a:moveTo>
                <a:lnTo>
                  <a:pt x="2499" y="1035"/>
                </a:lnTo>
                <a:lnTo>
                  <a:pt x="2499" y="987"/>
                </a:lnTo>
                <a:lnTo>
                  <a:pt x="2547" y="987"/>
                </a:lnTo>
                <a:lnTo>
                  <a:pt x="2547" y="1035"/>
                </a:lnTo>
                <a:close/>
                <a:moveTo>
                  <a:pt x="2471" y="1035"/>
                </a:moveTo>
                <a:lnTo>
                  <a:pt x="2424" y="1035"/>
                </a:lnTo>
                <a:lnTo>
                  <a:pt x="2424" y="987"/>
                </a:lnTo>
                <a:lnTo>
                  <a:pt x="2471" y="987"/>
                </a:lnTo>
                <a:lnTo>
                  <a:pt x="2471" y="1035"/>
                </a:lnTo>
                <a:close/>
                <a:moveTo>
                  <a:pt x="2395" y="1035"/>
                </a:moveTo>
                <a:lnTo>
                  <a:pt x="2348" y="1035"/>
                </a:lnTo>
                <a:lnTo>
                  <a:pt x="2348" y="987"/>
                </a:lnTo>
                <a:lnTo>
                  <a:pt x="2395" y="987"/>
                </a:lnTo>
                <a:lnTo>
                  <a:pt x="2395" y="1035"/>
                </a:lnTo>
                <a:close/>
                <a:moveTo>
                  <a:pt x="2319" y="1035"/>
                </a:moveTo>
                <a:lnTo>
                  <a:pt x="2272" y="1035"/>
                </a:lnTo>
                <a:lnTo>
                  <a:pt x="2272" y="987"/>
                </a:lnTo>
                <a:lnTo>
                  <a:pt x="2319" y="987"/>
                </a:lnTo>
                <a:lnTo>
                  <a:pt x="2319" y="1035"/>
                </a:lnTo>
                <a:close/>
                <a:moveTo>
                  <a:pt x="2168" y="1035"/>
                </a:moveTo>
                <a:lnTo>
                  <a:pt x="2121" y="1035"/>
                </a:lnTo>
                <a:lnTo>
                  <a:pt x="2121" y="987"/>
                </a:lnTo>
                <a:lnTo>
                  <a:pt x="2168" y="987"/>
                </a:lnTo>
                <a:lnTo>
                  <a:pt x="2168" y="1035"/>
                </a:lnTo>
                <a:close/>
                <a:moveTo>
                  <a:pt x="2092" y="1035"/>
                </a:moveTo>
                <a:lnTo>
                  <a:pt x="2045" y="1035"/>
                </a:lnTo>
                <a:lnTo>
                  <a:pt x="2045" y="987"/>
                </a:lnTo>
                <a:lnTo>
                  <a:pt x="2092" y="987"/>
                </a:lnTo>
                <a:lnTo>
                  <a:pt x="2092" y="1035"/>
                </a:lnTo>
                <a:close/>
                <a:moveTo>
                  <a:pt x="2016" y="1035"/>
                </a:moveTo>
                <a:lnTo>
                  <a:pt x="1969" y="1035"/>
                </a:lnTo>
                <a:lnTo>
                  <a:pt x="1969" y="987"/>
                </a:lnTo>
                <a:lnTo>
                  <a:pt x="2016" y="987"/>
                </a:lnTo>
                <a:lnTo>
                  <a:pt x="2016" y="1035"/>
                </a:lnTo>
                <a:close/>
                <a:moveTo>
                  <a:pt x="1941" y="1035"/>
                </a:moveTo>
                <a:lnTo>
                  <a:pt x="1893" y="1035"/>
                </a:lnTo>
                <a:lnTo>
                  <a:pt x="1893" y="987"/>
                </a:lnTo>
                <a:lnTo>
                  <a:pt x="1941" y="987"/>
                </a:lnTo>
                <a:lnTo>
                  <a:pt x="1941" y="1035"/>
                </a:lnTo>
                <a:close/>
                <a:moveTo>
                  <a:pt x="1865" y="1035"/>
                </a:moveTo>
                <a:lnTo>
                  <a:pt x="1818" y="1035"/>
                </a:lnTo>
                <a:lnTo>
                  <a:pt x="1818" y="987"/>
                </a:lnTo>
                <a:lnTo>
                  <a:pt x="1865" y="987"/>
                </a:lnTo>
                <a:lnTo>
                  <a:pt x="1865" y="1035"/>
                </a:lnTo>
                <a:close/>
                <a:moveTo>
                  <a:pt x="1789" y="1035"/>
                </a:moveTo>
                <a:lnTo>
                  <a:pt x="1742" y="1035"/>
                </a:lnTo>
                <a:lnTo>
                  <a:pt x="1742" y="987"/>
                </a:lnTo>
                <a:lnTo>
                  <a:pt x="1789" y="987"/>
                </a:lnTo>
                <a:lnTo>
                  <a:pt x="1789" y="1035"/>
                </a:lnTo>
                <a:close/>
                <a:moveTo>
                  <a:pt x="1714" y="1035"/>
                </a:moveTo>
                <a:lnTo>
                  <a:pt x="1666" y="1035"/>
                </a:lnTo>
                <a:lnTo>
                  <a:pt x="1666" y="987"/>
                </a:lnTo>
                <a:lnTo>
                  <a:pt x="1714" y="987"/>
                </a:lnTo>
                <a:lnTo>
                  <a:pt x="1714" y="1035"/>
                </a:lnTo>
                <a:close/>
                <a:moveTo>
                  <a:pt x="1638" y="1035"/>
                </a:moveTo>
                <a:lnTo>
                  <a:pt x="1591" y="1035"/>
                </a:lnTo>
                <a:lnTo>
                  <a:pt x="1591" y="987"/>
                </a:lnTo>
                <a:lnTo>
                  <a:pt x="1638" y="987"/>
                </a:lnTo>
                <a:lnTo>
                  <a:pt x="1638" y="1035"/>
                </a:lnTo>
                <a:close/>
                <a:moveTo>
                  <a:pt x="1562" y="1035"/>
                </a:moveTo>
                <a:lnTo>
                  <a:pt x="1515" y="1035"/>
                </a:lnTo>
                <a:lnTo>
                  <a:pt x="1515" y="987"/>
                </a:lnTo>
                <a:lnTo>
                  <a:pt x="1562" y="987"/>
                </a:lnTo>
                <a:lnTo>
                  <a:pt x="1562" y="1035"/>
                </a:lnTo>
                <a:close/>
                <a:moveTo>
                  <a:pt x="1486" y="1035"/>
                </a:moveTo>
                <a:lnTo>
                  <a:pt x="1439" y="1035"/>
                </a:lnTo>
                <a:lnTo>
                  <a:pt x="1439" y="987"/>
                </a:lnTo>
                <a:lnTo>
                  <a:pt x="1486" y="987"/>
                </a:lnTo>
                <a:lnTo>
                  <a:pt x="1486" y="1035"/>
                </a:lnTo>
                <a:close/>
                <a:moveTo>
                  <a:pt x="805" y="1035"/>
                </a:moveTo>
                <a:lnTo>
                  <a:pt x="758" y="1035"/>
                </a:lnTo>
                <a:lnTo>
                  <a:pt x="758" y="987"/>
                </a:lnTo>
                <a:lnTo>
                  <a:pt x="805" y="987"/>
                </a:lnTo>
                <a:lnTo>
                  <a:pt x="805" y="1035"/>
                </a:lnTo>
                <a:close/>
                <a:moveTo>
                  <a:pt x="729" y="1035"/>
                </a:moveTo>
                <a:lnTo>
                  <a:pt x="682" y="1035"/>
                </a:lnTo>
                <a:lnTo>
                  <a:pt x="682" y="987"/>
                </a:lnTo>
                <a:lnTo>
                  <a:pt x="729" y="987"/>
                </a:lnTo>
                <a:lnTo>
                  <a:pt x="729" y="1035"/>
                </a:lnTo>
                <a:close/>
                <a:moveTo>
                  <a:pt x="653" y="1035"/>
                </a:moveTo>
                <a:lnTo>
                  <a:pt x="606" y="1035"/>
                </a:lnTo>
                <a:lnTo>
                  <a:pt x="606" y="987"/>
                </a:lnTo>
                <a:lnTo>
                  <a:pt x="653" y="987"/>
                </a:lnTo>
                <a:lnTo>
                  <a:pt x="653" y="1035"/>
                </a:lnTo>
                <a:close/>
                <a:moveTo>
                  <a:pt x="2776" y="959"/>
                </a:moveTo>
                <a:lnTo>
                  <a:pt x="2726" y="959"/>
                </a:lnTo>
                <a:lnTo>
                  <a:pt x="2726" y="912"/>
                </a:lnTo>
                <a:lnTo>
                  <a:pt x="2776" y="912"/>
                </a:lnTo>
                <a:lnTo>
                  <a:pt x="2776" y="959"/>
                </a:lnTo>
                <a:close/>
                <a:moveTo>
                  <a:pt x="2700" y="959"/>
                </a:moveTo>
                <a:lnTo>
                  <a:pt x="2651" y="959"/>
                </a:lnTo>
                <a:lnTo>
                  <a:pt x="2651" y="912"/>
                </a:lnTo>
                <a:lnTo>
                  <a:pt x="2700" y="912"/>
                </a:lnTo>
                <a:lnTo>
                  <a:pt x="2700" y="959"/>
                </a:lnTo>
                <a:close/>
                <a:moveTo>
                  <a:pt x="2622" y="959"/>
                </a:moveTo>
                <a:lnTo>
                  <a:pt x="2575" y="959"/>
                </a:lnTo>
                <a:lnTo>
                  <a:pt x="2575" y="912"/>
                </a:lnTo>
                <a:lnTo>
                  <a:pt x="2622" y="912"/>
                </a:lnTo>
                <a:lnTo>
                  <a:pt x="2622" y="959"/>
                </a:lnTo>
                <a:close/>
                <a:moveTo>
                  <a:pt x="2547" y="959"/>
                </a:moveTo>
                <a:lnTo>
                  <a:pt x="2499" y="959"/>
                </a:lnTo>
                <a:lnTo>
                  <a:pt x="2499" y="912"/>
                </a:lnTo>
                <a:lnTo>
                  <a:pt x="2547" y="912"/>
                </a:lnTo>
                <a:lnTo>
                  <a:pt x="2547" y="959"/>
                </a:lnTo>
                <a:close/>
                <a:moveTo>
                  <a:pt x="2471" y="959"/>
                </a:moveTo>
                <a:lnTo>
                  <a:pt x="2424" y="959"/>
                </a:lnTo>
                <a:lnTo>
                  <a:pt x="2424" y="912"/>
                </a:lnTo>
                <a:lnTo>
                  <a:pt x="2471" y="912"/>
                </a:lnTo>
                <a:lnTo>
                  <a:pt x="2471" y="959"/>
                </a:lnTo>
                <a:close/>
                <a:moveTo>
                  <a:pt x="2395" y="959"/>
                </a:moveTo>
                <a:lnTo>
                  <a:pt x="2348" y="959"/>
                </a:lnTo>
                <a:lnTo>
                  <a:pt x="2348" y="912"/>
                </a:lnTo>
                <a:lnTo>
                  <a:pt x="2395" y="912"/>
                </a:lnTo>
                <a:lnTo>
                  <a:pt x="2395" y="959"/>
                </a:lnTo>
                <a:close/>
                <a:moveTo>
                  <a:pt x="2319" y="959"/>
                </a:moveTo>
                <a:lnTo>
                  <a:pt x="2272" y="959"/>
                </a:lnTo>
                <a:lnTo>
                  <a:pt x="2272" y="912"/>
                </a:lnTo>
                <a:lnTo>
                  <a:pt x="2319" y="912"/>
                </a:lnTo>
                <a:lnTo>
                  <a:pt x="2319" y="959"/>
                </a:lnTo>
                <a:close/>
                <a:moveTo>
                  <a:pt x="2168" y="959"/>
                </a:moveTo>
                <a:lnTo>
                  <a:pt x="2121" y="959"/>
                </a:lnTo>
                <a:lnTo>
                  <a:pt x="2121" y="912"/>
                </a:lnTo>
                <a:lnTo>
                  <a:pt x="2168" y="912"/>
                </a:lnTo>
                <a:lnTo>
                  <a:pt x="2168" y="959"/>
                </a:lnTo>
                <a:close/>
                <a:moveTo>
                  <a:pt x="2092" y="959"/>
                </a:moveTo>
                <a:lnTo>
                  <a:pt x="2045" y="959"/>
                </a:lnTo>
                <a:lnTo>
                  <a:pt x="2045" y="912"/>
                </a:lnTo>
                <a:lnTo>
                  <a:pt x="2092" y="912"/>
                </a:lnTo>
                <a:lnTo>
                  <a:pt x="2092" y="959"/>
                </a:lnTo>
                <a:close/>
                <a:moveTo>
                  <a:pt x="2016" y="959"/>
                </a:moveTo>
                <a:lnTo>
                  <a:pt x="1969" y="959"/>
                </a:lnTo>
                <a:lnTo>
                  <a:pt x="1969" y="912"/>
                </a:lnTo>
                <a:lnTo>
                  <a:pt x="2016" y="912"/>
                </a:lnTo>
                <a:lnTo>
                  <a:pt x="2016" y="959"/>
                </a:lnTo>
                <a:close/>
                <a:moveTo>
                  <a:pt x="1941" y="959"/>
                </a:moveTo>
                <a:lnTo>
                  <a:pt x="1893" y="959"/>
                </a:lnTo>
                <a:lnTo>
                  <a:pt x="1893" y="912"/>
                </a:lnTo>
                <a:lnTo>
                  <a:pt x="1941" y="912"/>
                </a:lnTo>
                <a:lnTo>
                  <a:pt x="1941" y="959"/>
                </a:lnTo>
                <a:close/>
                <a:moveTo>
                  <a:pt x="1865" y="959"/>
                </a:moveTo>
                <a:lnTo>
                  <a:pt x="1818" y="959"/>
                </a:lnTo>
                <a:lnTo>
                  <a:pt x="1818" y="912"/>
                </a:lnTo>
                <a:lnTo>
                  <a:pt x="1865" y="912"/>
                </a:lnTo>
                <a:lnTo>
                  <a:pt x="1865" y="959"/>
                </a:lnTo>
                <a:close/>
                <a:moveTo>
                  <a:pt x="1789" y="959"/>
                </a:moveTo>
                <a:lnTo>
                  <a:pt x="1742" y="959"/>
                </a:lnTo>
                <a:lnTo>
                  <a:pt x="1742" y="912"/>
                </a:lnTo>
                <a:lnTo>
                  <a:pt x="1789" y="912"/>
                </a:lnTo>
                <a:lnTo>
                  <a:pt x="1789" y="959"/>
                </a:lnTo>
                <a:close/>
                <a:moveTo>
                  <a:pt x="1714" y="959"/>
                </a:moveTo>
                <a:lnTo>
                  <a:pt x="1666" y="959"/>
                </a:lnTo>
                <a:lnTo>
                  <a:pt x="1666" y="912"/>
                </a:lnTo>
                <a:lnTo>
                  <a:pt x="1714" y="912"/>
                </a:lnTo>
                <a:lnTo>
                  <a:pt x="1714" y="959"/>
                </a:lnTo>
                <a:close/>
                <a:moveTo>
                  <a:pt x="1638" y="959"/>
                </a:moveTo>
                <a:lnTo>
                  <a:pt x="1591" y="959"/>
                </a:lnTo>
                <a:lnTo>
                  <a:pt x="1591" y="912"/>
                </a:lnTo>
                <a:lnTo>
                  <a:pt x="1638" y="912"/>
                </a:lnTo>
                <a:lnTo>
                  <a:pt x="1638" y="959"/>
                </a:lnTo>
                <a:close/>
                <a:moveTo>
                  <a:pt x="1562" y="959"/>
                </a:moveTo>
                <a:lnTo>
                  <a:pt x="1515" y="959"/>
                </a:lnTo>
                <a:lnTo>
                  <a:pt x="1515" y="912"/>
                </a:lnTo>
                <a:lnTo>
                  <a:pt x="1562" y="912"/>
                </a:lnTo>
                <a:lnTo>
                  <a:pt x="1562" y="959"/>
                </a:lnTo>
                <a:close/>
                <a:moveTo>
                  <a:pt x="1486" y="959"/>
                </a:moveTo>
                <a:lnTo>
                  <a:pt x="1439" y="959"/>
                </a:lnTo>
                <a:lnTo>
                  <a:pt x="1439" y="912"/>
                </a:lnTo>
                <a:lnTo>
                  <a:pt x="1486" y="912"/>
                </a:lnTo>
                <a:lnTo>
                  <a:pt x="1486" y="959"/>
                </a:lnTo>
                <a:close/>
                <a:moveTo>
                  <a:pt x="881" y="959"/>
                </a:moveTo>
                <a:lnTo>
                  <a:pt x="833" y="959"/>
                </a:lnTo>
                <a:lnTo>
                  <a:pt x="833" y="912"/>
                </a:lnTo>
                <a:lnTo>
                  <a:pt x="881" y="912"/>
                </a:lnTo>
                <a:lnTo>
                  <a:pt x="881" y="959"/>
                </a:lnTo>
                <a:close/>
                <a:moveTo>
                  <a:pt x="653" y="959"/>
                </a:moveTo>
                <a:lnTo>
                  <a:pt x="606" y="959"/>
                </a:lnTo>
                <a:lnTo>
                  <a:pt x="606" y="912"/>
                </a:lnTo>
                <a:lnTo>
                  <a:pt x="653" y="912"/>
                </a:lnTo>
                <a:lnTo>
                  <a:pt x="653" y="959"/>
                </a:lnTo>
                <a:close/>
                <a:moveTo>
                  <a:pt x="578" y="959"/>
                </a:moveTo>
                <a:lnTo>
                  <a:pt x="530" y="959"/>
                </a:lnTo>
                <a:lnTo>
                  <a:pt x="530" y="912"/>
                </a:lnTo>
                <a:lnTo>
                  <a:pt x="578" y="912"/>
                </a:lnTo>
                <a:lnTo>
                  <a:pt x="578" y="959"/>
                </a:lnTo>
                <a:close/>
                <a:moveTo>
                  <a:pt x="2928" y="883"/>
                </a:moveTo>
                <a:lnTo>
                  <a:pt x="2878" y="883"/>
                </a:lnTo>
                <a:lnTo>
                  <a:pt x="2878" y="836"/>
                </a:lnTo>
                <a:lnTo>
                  <a:pt x="2928" y="836"/>
                </a:lnTo>
                <a:lnTo>
                  <a:pt x="2928" y="883"/>
                </a:lnTo>
                <a:close/>
                <a:moveTo>
                  <a:pt x="2776" y="883"/>
                </a:moveTo>
                <a:lnTo>
                  <a:pt x="2726" y="883"/>
                </a:lnTo>
                <a:lnTo>
                  <a:pt x="2726" y="836"/>
                </a:lnTo>
                <a:lnTo>
                  <a:pt x="2776" y="836"/>
                </a:lnTo>
                <a:lnTo>
                  <a:pt x="2776" y="883"/>
                </a:lnTo>
                <a:close/>
                <a:moveTo>
                  <a:pt x="2700" y="883"/>
                </a:moveTo>
                <a:lnTo>
                  <a:pt x="2651" y="883"/>
                </a:lnTo>
                <a:lnTo>
                  <a:pt x="2651" y="836"/>
                </a:lnTo>
                <a:lnTo>
                  <a:pt x="2700" y="836"/>
                </a:lnTo>
                <a:lnTo>
                  <a:pt x="2700" y="883"/>
                </a:lnTo>
                <a:close/>
                <a:moveTo>
                  <a:pt x="2622" y="883"/>
                </a:moveTo>
                <a:lnTo>
                  <a:pt x="2575" y="883"/>
                </a:lnTo>
                <a:lnTo>
                  <a:pt x="2575" y="836"/>
                </a:lnTo>
                <a:lnTo>
                  <a:pt x="2622" y="836"/>
                </a:lnTo>
                <a:lnTo>
                  <a:pt x="2622" y="883"/>
                </a:lnTo>
                <a:close/>
                <a:moveTo>
                  <a:pt x="2547" y="883"/>
                </a:moveTo>
                <a:lnTo>
                  <a:pt x="2499" y="883"/>
                </a:lnTo>
                <a:lnTo>
                  <a:pt x="2499" y="836"/>
                </a:lnTo>
                <a:lnTo>
                  <a:pt x="2547" y="836"/>
                </a:lnTo>
                <a:lnTo>
                  <a:pt x="2547" y="883"/>
                </a:lnTo>
                <a:close/>
                <a:moveTo>
                  <a:pt x="2471" y="883"/>
                </a:moveTo>
                <a:lnTo>
                  <a:pt x="2424" y="883"/>
                </a:lnTo>
                <a:lnTo>
                  <a:pt x="2424" y="836"/>
                </a:lnTo>
                <a:lnTo>
                  <a:pt x="2471" y="836"/>
                </a:lnTo>
                <a:lnTo>
                  <a:pt x="2471" y="883"/>
                </a:lnTo>
                <a:close/>
                <a:moveTo>
                  <a:pt x="2395" y="883"/>
                </a:moveTo>
                <a:lnTo>
                  <a:pt x="2348" y="883"/>
                </a:lnTo>
                <a:lnTo>
                  <a:pt x="2348" y="836"/>
                </a:lnTo>
                <a:lnTo>
                  <a:pt x="2395" y="836"/>
                </a:lnTo>
                <a:lnTo>
                  <a:pt x="2395" y="883"/>
                </a:lnTo>
                <a:close/>
                <a:moveTo>
                  <a:pt x="2319" y="883"/>
                </a:moveTo>
                <a:lnTo>
                  <a:pt x="2272" y="883"/>
                </a:lnTo>
                <a:lnTo>
                  <a:pt x="2272" y="836"/>
                </a:lnTo>
                <a:lnTo>
                  <a:pt x="2319" y="836"/>
                </a:lnTo>
                <a:lnTo>
                  <a:pt x="2319" y="883"/>
                </a:lnTo>
                <a:close/>
                <a:moveTo>
                  <a:pt x="2244" y="883"/>
                </a:moveTo>
                <a:lnTo>
                  <a:pt x="2196" y="883"/>
                </a:lnTo>
                <a:lnTo>
                  <a:pt x="2196" y="836"/>
                </a:lnTo>
                <a:lnTo>
                  <a:pt x="2244" y="836"/>
                </a:lnTo>
                <a:lnTo>
                  <a:pt x="2244" y="883"/>
                </a:lnTo>
                <a:close/>
                <a:moveTo>
                  <a:pt x="2168" y="883"/>
                </a:moveTo>
                <a:lnTo>
                  <a:pt x="2121" y="883"/>
                </a:lnTo>
                <a:lnTo>
                  <a:pt x="2121" y="836"/>
                </a:lnTo>
                <a:lnTo>
                  <a:pt x="2168" y="836"/>
                </a:lnTo>
                <a:lnTo>
                  <a:pt x="2168" y="883"/>
                </a:lnTo>
                <a:close/>
                <a:moveTo>
                  <a:pt x="2092" y="883"/>
                </a:moveTo>
                <a:lnTo>
                  <a:pt x="2045" y="883"/>
                </a:lnTo>
                <a:lnTo>
                  <a:pt x="2045" y="836"/>
                </a:lnTo>
                <a:lnTo>
                  <a:pt x="2092" y="836"/>
                </a:lnTo>
                <a:lnTo>
                  <a:pt x="2092" y="883"/>
                </a:lnTo>
                <a:close/>
                <a:moveTo>
                  <a:pt x="2016" y="883"/>
                </a:moveTo>
                <a:lnTo>
                  <a:pt x="1969" y="883"/>
                </a:lnTo>
                <a:lnTo>
                  <a:pt x="1969" y="836"/>
                </a:lnTo>
                <a:lnTo>
                  <a:pt x="2016" y="836"/>
                </a:lnTo>
                <a:lnTo>
                  <a:pt x="2016" y="883"/>
                </a:lnTo>
                <a:close/>
                <a:moveTo>
                  <a:pt x="1865" y="883"/>
                </a:moveTo>
                <a:lnTo>
                  <a:pt x="1818" y="883"/>
                </a:lnTo>
                <a:lnTo>
                  <a:pt x="1818" y="836"/>
                </a:lnTo>
                <a:lnTo>
                  <a:pt x="1865" y="836"/>
                </a:lnTo>
                <a:lnTo>
                  <a:pt x="1865" y="883"/>
                </a:lnTo>
                <a:close/>
                <a:moveTo>
                  <a:pt x="1789" y="883"/>
                </a:moveTo>
                <a:lnTo>
                  <a:pt x="1742" y="883"/>
                </a:lnTo>
                <a:lnTo>
                  <a:pt x="1742" y="836"/>
                </a:lnTo>
                <a:lnTo>
                  <a:pt x="1789" y="836"/>
                </a:lnTo>
                <a:lnTo>
                  <a:pt x="1789" y="883"/>
                </a:lnTo>
                <a:close/>
                <a:moveTo>
                  <a:pt x="1714" y="883"/>
                </a:moveTo>
                <a:lnTo>
                  <a:pt x="1666" y="883"/>
                </a:lnTo>
                <a:lnTo>
                  <a:pt x="1666" y="836"/>
                </a:lnTo>
                <a:lnTo>
                  <a:pt x="1714" y="836"/>
                </a:lnTo>
                <a:lnTo>
                  <a:pt x="1714" y="883"/>
                </a:lnTo>
                <a:close/>
                <a:moveTo>
                  <a:pt x="1638" y="883"/>
                </a:moveTo>
                <a:lnTo>
                  <a:pt x="1591" y="883"/>
                </a:lnTo>
                <a:lnTo>
                  <a:pt x="1591" y="836"/>
                </a:lnTo>
                <a:lnTo>
                  <a:pt x="1638" y="836"/>
                </a:lnTo>
                <a:lnTo>
                  <a:pt x="1638" y="883"/>
                </a:lnTo>
                <a:close/>
                <a:moveTo>
                  <a:pt x="1562" y="883"/>
                </a:moveTo>
                <a:lnTo>
                  <a:pt x="1515" y="883"/>
                </a:lnTo>
                <a:lnTo>
                  <a:pt x="1515" y="836"/>
                </a:lnTo>
                <a:lnTo>
                  <a:pt x="1562" y="836"/>
                </a:lnTo>
                <a:lnTo>
                  <a:pt x="1562" y="883"/>
                </a:lnTo>
                <a:close/>
                <a:moveTo>
                  <a:pt x="805" y="883"/>
                </a:moveTo>
                <a:lnTo>
                  <a:pt x="758" y="883"/>
                </a:lnTo>
                <a:lnTo>
                  <a:pt x="758" y="836"/>
                </a:lnTo>
                <a:lnTo>
                  <a:pt x="805" y="836"/>
                </a:lnTo>
                <a:lnTo>
                  <a:pt x="805" y="883"/>
                </a:lnTo>
                <a:close/>
                <a:moveTo>
                  <a:pt x="729" y="883"/>
                </a:moveTo>
                <a:lnTo>
                  <a:pt x="682" y="883"/>
                </a:lnTo>
                <a:lnTo>
                  <a:pt x="682" y="836"/>
                </a:lnTo>
                <a:lnTo>
                  <a:pt x="729" y="836"/>
                </a:lnTo>
                <a:lnTo>
                  <a:pt x="729" y="883"/>
                </a:lnTo>
                <a:close/>
                <a:moveTo>
                  <a:pt x="653" y="883"/>
                </a:moveTo>
                <a:lnTo>
                  <a:pt x="606" y="883"/>
                </a:lnTo>
                <a:lnTo>
                  <a:pt x="606" y="836"/>
                </a:lnTo>
                <a:lnTo>
                  <a:pt x="653" y="836"/>
                </a:lnTo>
                <a:lnTo>
                  <a:pt x="653" y="883"/>
                </a:lnTo>
                <a:close/>
                <a:moveTo>
                  <a:pt x="578" y="883"/>
                </a:moveTo>
                <a:lnTo>
                  <a:pt x="530" y="883"/>
                </a:lnTo>
                <a:lnTo>
                  <a:pt x="530" y="836"/>
                </a:lnTo>
                <a:lnTo>
                  <a:pt x="578" y="836"/>
                </a:lnTo>
                <a:lnTo>
                  <a:pt x="578" y="883"/>
                </a:lnTo>
                <a:close/>
                <a:moveTo>
                  <a:pt x="502" y="883"/>
                </a:moveTo>
                <a:lnTo>
                  <a:pt x="455" y="883"/>
                </a:lnTo>
                <a:lnTo>
                  <a:pt x="455" y="836"/>
                </a:lnTo>
                <a:lnTo>
                  <a:pt x="502" y="836"/>
                </a:lnTo>
                <a:lnTo>
                  <a:pt x="502" y="883"/>
                </a:lnTo>
                <a:close/>
                <a:moveTo>
                  <a:pt x="3003" y="807"/>
                </a:moveTo>
                <a:lnTo>
                  <a:pt x="2954" y="807"/>
                </a:lnTo>
                <a:lnTo>
                  <a:pt x="2954" y="760"/>
                </a:lnTo>
                <a:lnTo>
                  <a:pt x="3003" y="760"/>
                </a:lnTo>
                <a:lnTo>
                  <a:pt x="3003" y="807"/>
                </a:lnTo>
                <a:close/>
                <a:moveTo>
                  <a:pt x="2852" y="807"/>
                </a:moveTo>
                <a:lnTo>
                  <a:pt x="2802" y="807"/>
                </a:lnTo>
                <a:lnTo>
                  <a:pt x="2802" y="760"/>
                </a:lnTo>
                <a:lnTo>
                  <a:pt x="2852" y="760"/>
                </a:lnTo>
                <a:lnTo>
                  <a:pt x="2852" y="807"/>
                </a:lnTo>
                <a:close/>
                <a:moveTo>
                  <a:pt x="2776" y="807"/>
                </a:moveTo>
                <a:lnTo>
                  <a:pt x="2726" y="807"/>
                </a:lnTo>
                <a:lnTo>
                  <a:pt x="2726" y="760"/>
                </a:lnTo>
                <a:lnTo>
                  <a:pt x="2776" y="760"/>
                </a:lnTo>
                <a:lnTo>
                  <a:pt x="2776" y="807"/>
                </a:lnTo>
                <a:close/>
                <a:moveTo>
                  <a:pt x="2700" y="807"/>
                </a:moveTo>
                <a:lnTo>
                  <a:pt x="2651" y="807"/>
                </a:lnTo>
                <a:lnTo>
                  <a:pt x="2651" y="760"/>
                </a:lnTo>
                <a:lnTo>
                  <a:pt x="2700" y="760"/>
                </a:lnTo>
                <a:lnTo>
                  <a:pt x="2700" y="807"/>
                </a:lnTo>
                <a:close/>
                <a:moveTo>
                  <a:pt x="2622" y="807"/>
                </a:moveTo>
                <a:lnTo>
                  <a:pt x="2575" y="807"/>
                </a:lnTo>
                <a:lnTo>
                  <a:pt x="2575" y="760"/>
                </a:lnTo>
                <a:lnTo>
                  <a:pt x="2622" y="760"/>
                </a:lnTo>
                <a:lnTo>
                  <a:pt x="2622" y="807"/>
                </a:lnTo>
                <a:close/>
                <a:moveTo>
                  <a:pt x="2547" y="807"/>
                </a:moveTo>
                <a:lnTo>
                  <a:pt x="2499" y="807"/>
                </a:lnTo>
                <a:lnTo>
                  <a:pt x="2499" y="760"/>
                </a:lnTo>
                <a:lnTo>
                  <a:pt x="2547" y="760"/>
                </a:lnTo>
                <a:lnTo>
                  <a:pt x="2547" y="807"/>
                </a:lnTo>
                <a:close/>
                <a:moveTo>
                  <a:pt x="2471" y="807"/>
                </a:moveTo>
                <a:lnTo>
                  <a:pt x="2424" y="807"/>
                </a:lnTo>
                <a:lnTo>
                  <a:pt x="2424" y="760"/>
                </a:lnTo>
                <a:lnTo>
                  <a:pt x="2471" y="760"/>
                </a:lnTo>
                <a:lnTo>
                  <a:pt x="2471" y="807"/>
                </a:lnTo>
                <a:close/>
                <a:moveTo>
                  <a:pt x="2395" y="807"/>
                </a:moveTo>
                <a:lnTo>
                  <a:pt x="2348" y="807"/>
                </a:lnTo>
                <a:lnTo>
                  <a:pt x="2348" y="760"/>
                </a:lnTo>
                <a:lnTo>
                  <a:pt x="2395" y="760"/>
                </a:lnTo>
                <a:lnTo>
                  <a:pt x="2395" y="807"/>
                </a:lnTo>
                <a:close/>
                <a:moveTo>
                  <a:pt x="2319" y="807"/>
                </a:moveTo>
                <a:lnTo>
                  <a:pt x="2272" y="807"/>
                </a:lnTo>
                <a:lnTo>
                  <a:pt x="2272" y="760"/>
                </a:lnTo>
                <a:lnTo>
                  <a:pt x="2319" y="760"/>
                </a:lnTo>
                <a:lnTo>
                  <a:pt x="2319" y="807"/>
                </a:lnTo>
                <a:close/>
                <a:moveTo>
                  <a:pt x="2244" y="807"/>
                </a:moveTo>
                <a:lnTo>
                  <a:pt x="2196" y="807"/>
                </a:lnTo>
                <a:lnTo>
                  <a:pt x="2196" y="760"/>
                </a:lnTo>
                <a:lnTo>
                  <a:pt x="2244" y="760"/>
                </a:lnTo>
                <a:lnTo>
                  <a:pt x="2244" y="807"/>
                </a:lnTo>
                <a:close/>
                <a:moveTo>
                  <a:pt x="2168" y="807"/>
                </a:moveTo>
                <a:lnTo>
                  <a:pt x="2121" y="807"/>
                </a:lnTo>
                <a:lnTo>
                  <a:pt x="2121" y="760"/>
                </a:lnTo>
                <a:lnTo>
                  <a:pt x="2168" y="760"/>
                </a:lnTo>
                <a:lnTo>
                  <a:pt x="2168" y="807"/>
                </a:lnTo>
                <a:close/>
                <a:moveTo>
                  <a:pt x="2092" y="807"/>
                </a:moveTo>
                <a:lnTo>
                  <a:pt x="2045" y="807"/>
                </a:lnTo>
                <a:lnTo>
                  <a:pt x="2045" y="760"/>
                </a:lnTo>
                <a:lnTo>
                  <a:pt x="2092" y="760"/>
                </a:lnTo>
                <a:lnTo>
                  <a:pt x="2092" y="807"/>
                </a:lnTo>
                <a:close/>
                <a:moveTo>
                  <a:pt x="2016" y="807"/>
                </a:moveTo>
                <a:lnTo>
                  <a:pt x="1969" y="807"/>
                </a:lnTo>
                <a:lnTo>
                  <a:pt x="1969" y="760"/>
                </a:lnTo>
                <a:lnTo>
                  <a:pt x="2016" y="760"/>
                </a:lnTo>
                <a:lnTo>
                  <a:pt x="2016" y="807"/>
                </a:lnTo>
                <a:close/>
                <a:moveTo>
                  <a:pt x="1941" y="807"/>
                </a:moveTo>
                <a:lnTo>
                  <a:pt x="1893" y="807"/>
                </a:lnTo>
                <a:lnTo>
                  <a:pt x="1893" y="760"/>
                </a:lnTo>
                <a:lnTo>
                  <a:pt x="1941" y="760"/>
                </a:lnTo>
                <a:lnTo>
                  <a:pt x="1941" y="807"/>
                </a:lnTo>
                <a:close/>
                <a:moveTo>
                  <a:pt x="1789" y="807"/>
                </a:moveTo>
                <a:lnTo>
                  <a:pt x="1742" y="807"/>
                </a:lnTo>
                <a:lnTo>
                  <a:pt x="1742" y="760"/>
                </a:lnTo>
                <a:lnTo>
                  <a:pt x="1789" y="760"/>
                </a:lnTo>
                <a:lnTo>
                  <a:pt x="1789" y="807"/>
                </a:lnTo>
                <a:close/>
                <a:moveTo>
                  <a:pt x="1638" y="807"/>
                </a:moveTo>
                <a:lnTo>
                  <a:pt x="1591" y="807"/>
                </a:lnTo>
                <a:lnTo>
                  <a:pt x="1591" y="760"/>
                </a:lnTo>
                <a:lnTo>
                  <a:pt x="1638" y="760"/>
                </a:lnTo>
                <a:lnTo>
                  <a:pt x="1638" y="807"/>
                </a:lnTo>
                <a:close/>
                <a:moveTo>
                  <a:pt x="1562" y="807"/>
                </a:moveTo>
                <a:lnTo>
                  <a:pt x="1515" y="807"/>
                </a:lnTo>
                <a:lnTo>
                  <a:pt x="1515" y="760"/>
                </a:lnTo>
                <a:lnTo>
                  <a:pt x="1562" y="760"/>
                </a:lnTo>
                <a:lnTo>
                  <a:pt x="1562" y="807"/>
                </a:lnTo>
                <a:close/>
                <a:moveTo>
                  <a:pt x="881" y="807"/>
                </a:moveTo>
                <a:lnTo>
                  <a:pt x="833" y="807"/>
                </a:lnTo>
                <a:lnTo>
                  <a:pt x="833" y="760"/>
                </a:lnTo>
                <a:lnTo>
                  <a:pt x="881" y="760"/>
                </a:lnTo>
                <a:lnTo>
                  <a:pt x="881" y="807"/>
                </a:lnTo>
                <a:close/>
                <a:moveTo>
                  <a:pt x="805" y="807"/>
                </a:moveTo>
                <a:lnTo>
                  <a:pt x="758" y="807"/>
                </a:lnTo>
                <a:lnTo>
                  <a:pt x="758" y="760"/>
                </a:lnTo>
                <a:lnTo>
                  <a:pt x="805" y="760"/>
                </a:lnTo>
                <a:lnTo>
                  <a:pt x="805" y="807"/>
                </a:lnTo>
                <a:close/>
                <a:moveTo>
                  <a:pt x="729" y="807"/>
                </a:moveTo>
                <a:lnTo>
                  <a:pt x="682" y="807"/>
                </a:lnTo>
                <a:lnTo>
                  <a:pt x="682" y="760"/>
                </a:lnTo>
                <a:lnTo>
                  <a:pt x="729" y="760"/>
                </a:lnTo>
                <a:lnTo>
                  <a:pt x="729" y="807"/>
                </a:lnTo>
                <a:close/>
                <a:moveTo>
                  <a:pt x="653" y="807"/>
                </a:moveTo>
                <a:lnTo>
                  <a:pt x="606" y="807"/>
                </a:lnTo>
                <a:lnTo>
                  <a:pt x="606" y="760"/>
                </a:lnTo>
                <a:lnTo>
                  <a:pt x="653" y="760"/>
                </a:lnTo>
                <a:lnTo>
                  <a:pt x="653" y="807"/>
                </a:lnTo>
                <a:close/>
                <a:moveTo>
                  <a:pt x="578" y="807"/>
                </a:moveTo>
                <a:lnTo>
                  <a:pt x="530" y="807"/>
                </a:lnTo>
                <a:lnTo>
                  <a:pt x="530" y="760"/>
                </a:lnTo>
                <a:lnTo>
                  <a:pt x="578" y="760"/>
                </a:lnTo>
                <a:lnTo>
                  <a:pt x="578" y="807"/>
                </a:lnTo>
                <a:close/>
                <a:moveTo>
                  <a:pt x="502" y="807"/>
                </a:moveTo>
                <a:lnTo>
                  <a:pt x="455" y="807"/>
                </a:lnTo>
                <a:lnTo>
                  <a:pt x="455" y="760"/>
                </a:lnTo>
                <a:lnTo>
                  <a:pt x="502" y="760"/>
                </a:lnTo>
                <a:lnTo>
                  <a:pt x="502" y="807"/>
                </a:lnTo>
                <a:close/>
                <a:moveTo>
                  <a:pt x="3003" y="732"/>
                </a:moveTo>
                <a:lnTo>
                  <a:pt x="2954" y="732"/>
                </a:lnTo>
                <a:lnTo>
                  <a:pt x="2954" y="682"/>
                </a:lnTo>
                <a:lnTo>
                  <a:pt x="3003" y="682"/>
                </a:lnTo>
                <a:lnTo>
                  <a:pt x="3003" y="732"/>
                </a:lnTo>
                <a:close/>
                <a:moveTo>
                  <a:pt x="2928" y="732"/>
                </a:moveTo>
                <a:lnTo>
                  <a:pt x="2878" y="732"/>
                </a:lnTo>
                <a:lnTo>
                  <a:pt x="2878" y="682"/>
                </a:lnTo>
                <a:lnTo>
                  <a:pt x="2928" y="682"/>
                </a:lnTo>
                <a:lnTo>
                  <a:pt x="2928" y="732"/>
                </a:lnTo>
                <a:close/>
                <a:moveTo>
                  <a:pt x="2852" y="732"/>
                </a:moveTo>
                <a:lnTo>
                  <a:pt x="2802" y="732"/>
                </a:lnTo>
                <a:lnTo>
                  <a:pt x="2802" y="682"/>
                </a:lnTo>
                <a:lnTo>
                  <a:pt x="2852" y="682"/>
                </a:lnTo>
                <a:lnTo>
                  <a:pt x="2852" y="732"/>
                </a:lnTo>
                <a:close/>
                <a:moveTo>
                  <a:pt x="2776" y="732"/>
                </a:moveTo>
                <a:lnTo>
                  <a:pt x="2726" y="732"/>
                </a:lnTo>
                <a:lnTo>
                  <a:pt x="2726" y="682"/>
                </a:lnTo>
                <a:lnTo>
                  <a:pt x="2776" y="682"/>
                </a:lnTo>
                <a:lnTo>
                  <a:pt x="2776" y="732"/>
                </a:lnTo>
                <a:close/>
                <a:moveTo>
                  <a:pt x="2700" y="732"/>
                </a:moveTo>
                <a:lnTo>
                  <a:pt x="2651" y="732"/>
                </a:lnTo>
                <a:lnTo>
                  <a:pt x="2651" y="682"/>
                </a:lnTo>
                <a:lnTo>
                  <a:pt x="2700" y="682"/>
                </a:lnTo>
                <a:lnTo>
                  <a:pt x="2700" y="732"/>
                </a:lnTo>
                <a:close/>
                <a:moveTo>
                  <a:pt x="2622" y="732"/>
                </a:moveTo>
                <a:lnTo>
                  <a:pt x="2575" y="732"/>
                </a:lnTo>
                <a:lnTo>
                  <a:pt x="2575" y="682"/>
                </a:lnTo>
                <a:lnTo>
                  <a:pt x="2622" y="682"/>
                </a:lnTo>
                <a:lnTo>
                  <a:pt x="2622" y="732"/>
                </a:lnTo>
                <a:close/>
                <a:moveTo>
                  <a:pt x="2547" y="732"/>
                </a:moveTo>
                <a:lnTo>
                  <a:pt x="2499" y="732"/>
                </a:lnTo>
                <a:lnTo>
                  <a:pt x="2499" y="682"/>
                </a:lnTo>
                <a:lnTo>
                  <a:pt x="2547" y="682"/>
                </a:lnTo>
                <a:lnTo>
                  <a:pt x="2547" y="732"/>
                </a:lnTo>
                <a:close/>
                <a:moveTo>
                  <a:pt x="2471" y="732"/>
                </a:moveTo>
                <a:lnTo>
                  <a:pt x="2424" y="732"/>
                </a:lnTo>
                <a:lnTo>
                  <a:pt x="2424" y="682"/>
                </a:lnTo>
                <a:lnTo>
                  <a:pt x="2471" y="682"/>
                </a:lnTo>
                <a:lnTo>
                  <a:pt x="2471" y="732"/>
                </a:lnTo>
                <a:close/>
                <a:moveTo>
                  <a:pt x="2395" y="732"/>
                </a:moveTo>
                <a:lnTo>
                  <a:pt x="2348" y="732"/>
                </a:lnTo>
                <a:lnTo>
                  <a:pt x="2348" y="682"/>
                </a:lnTo>
                <a:lnTo>
                  <a:pt x="2395" y="682"/>
                </a:lnTo>
                <a:lnTo>
                  <a:pt x="2395" y="732"/>
                </a:lnTo>
                <a:close/>
                <a:moveTo>
                  <a:pt x="2319" y="732"/>
                </a:moveTo>
                <a:lnTo>
                  <a:pt x="2272" y="732"/>
                </a:lnTo>
                <a:lnTo>
                  <a:pt x="2272" y="682"/>
                </a:lnTo>
                <a:lnTo>
                  <a:pt x="2319" y="682"/>
                </a:lnTo>
                <a:lnTo>
                  <a:pt x="2319" y="732"/>
                </a:lnTo>
                <a:close/>
                <a:moveTo>
                  <a:pt x="2244" y="732"/>
                </a:moveTo>
                <a:lnTo>
                  <a:pt x="2196" y="732"/>
                </a:lnTo>
                <a:lnTo>
                  <a:pt x="2196" y="682"/>
                </a:lnTo>
                <a:lnTo>
                  <a:pt x="2244" y="682"/>
                </a:lnTo>
                <a:lnTo>
                  <a:pt x="2244" y="732"/>
                </a:lnTo>
                <a:close/>
                <a:moveTo>
                  <a:pt x="2092" y="732"/>
                </a:moveTo>
                <a:lnTo>
                  <a:pt x="2045" y="732"/>
                </a:lnTo>
                <a:lnTo>
                  <a:pt x="2045" y="682"/>
                </a:lnTo>
                <a:lnTo>
                  <a:pt x="2092" y="682"/>
                </a:lnTo>
                <a:lnTo>
                  <a:pt x="2092" y="732"/>
                </a:lnTo>
                <a:close/>
                <a:moveTo>
                  <a:pt x="1865" y="732"/>
                </a:moveTo>
                <a:lnTo>
                  <a:pt x="1818" y="732"/>
                </a:lnTo>
                <a:lnTo>
                  <a:pt x="1818" y="682"/>
                </a:lnTo>
                <a:lnTo>
                  <a:pt x="1865" y="682"/>
                </a:lnTo>
                <a:lnTo>
                  <a:pt x="1865" y="732"/>
                </a:lnTo>
                <a:close/>
                <a:moveTo>
                  <a:pt x="1789" y="732"/>
                </a:moveTo>
                <a:lnTo>
                  <a:pt x="1742" y="732"/>
                </a:lnTo>
                <a:lnTo>
                  <a:pt x="1742" y="682"/>
                </a:lnTo>
                <a:lnTo>
                  <a:pt x="1789" y="682"/>
                </a:lnTo>
                <a:lnTo>
                  <a:pt x="1789" y="732"/>
                </a:lnTo>
                <a:close/>
                <a:moveTo>
                  <a:pt x="1714" y="732"/>
                </a:moveTo>
                <a:lnTo>
                  <a:pt x="1666" y="732"/>
                </a:lnTo>
                <a:lnTo>
                  <a:pt x="1666" y="682"/>
                </a:lnTo>
                <a:lnTo>
                  <a:pt x="1714" y="682"/>
                </a:lnTo>
                <a:lnTo>
                  <a:pt x="1714" y="732"/>
                </a:lnTo>
                <a:close/>
                <a:moveTo>
                  <a:pt x="1638" y="732"/>
                </a:moveTo>
                <a:lnTo>
                  <a:pt x="1591" y="732"/>
                </a:lnTo>
                <a:lnTo>
                  <a:pt x="1591" y="682"/>
                </a:lnTo>
                <a:lnTo>
                  <a:pt x="1638" y="682"/>
                </a:lnTo>
                <a:lnTo>
                  <a:pt x="1638" y="732"/>
                </a:lnTo>
                <a:close/>
                <a:moveTo>
                  <a:pt x="956" y="732"/>
                </a:moveTo>
                <a:lnTo>
                  <a:pt x="909" y="732"/>
                </a:lnTo>
                <a:lnTo>
                  <a:pt x="909" y="682"/>
                </a:lnTo>
                <a:lnTo>
                  <a:pt x="956" y="682"/>
                </a:lnTo>
                <a:lnTo>
                  <a:pt x="956" y="732"/>
                </a:lnTo>
                <a:close/>
                <a:moveTo>
                  <a:pt x="881" y="732"/>
                </a:moveTo>
                <a:lnTo>
                  <a:pt x="833" y="732"/>
                </a:lnTo>
                <a:lnTo>
                  <a:pt x="833" y="682"/>
                </a:lnTo>
                <a:lnTo>
                  <a:pt x="881" y="682"/>
                </a:lnTo>
                <a:lnTo>
                  <a:pt x="881" y="732"/>
                </a:lnTo>
                <a:close/>
                <a:moveTo>
                  <a:pt x="805" y="732"/>
                </a:moveTo>
                <a:lnTo>
                  <a:pt x="758" y="732"/>
                </a:lnTo>
                <a:lnTo>
                  <a:pt x="758" y="682"/>
                </a:lnTo>
                <a:lnTo>
                  <a:pt x="805" y="682"/>
                </a:lnTo>
                <a:lnTo>
                  <a:pt x="805" y="732"/>
                </a:lnTo>
                <a:close/>
                <a:moveTo>
                  <a:pt x="729" y="732"/>
                </a:moveTo>
                <a:lnTo>
                  <a:pt x="682" y="732"/>
                </a:lnTo>
                <a:lnTo>
                  <a:pt x="682" y="682"/>
                </a:lnTo>
                <a:lnTo>
                  <a:pt x="729" y="682"/>
                </a:lnTo>
                <a:lnTo>
                  <a:pt x="729" y="732"/>
                </a:lnTo>
                <a:close/>
                <a:moveTo>
                  <a:pt x="653" y="732"/>
                </a:moveTo>
                <a:lnTo>
                  <a:pt x="606" y="732"/>
                </a:lnTo>
                <a:lnTo>
                  <a:pt x="606" y="682"/>
                </a:lnTo>
                <a:lnTo>
                  <a:pt x="653" y="682"/>
                </a:lnTo>
                <a:lnTo>
                  <a:pt x="653" y="732"/>
                </a:lnTo>
                <a:close/>
                <a:moveTo>
                  <a:pt x="578" y="732"/>
                </a:moveTo>
                <a:lnTo>
                  <a:pt x="530" y="732"/>
                </a:lnTo>
                <a:lnTo>
                  <a:pt x="530" y="682"/>
                </a:lnTo>
                <a:lnTo>
                  <a:pt x="578" y="682"/>
                </a:lnTo>
                <a:lnTo>
                  <a:pt x="578" y="732"/>
                </a:lnTo>
                <a:close/>
                <a:moveTo>
                  <a:pt x="502" y="732"/>
                </a:moveTo>
                <a:lnTo>
                  <a:pt x="455" y="732"/>
                </a:lnTo>
                <a:lnTo>
                  <a:pt x="455" y="682"/>
                </a:lnTo>
                <a:lnTo>
                  <a:pt x="502" y="682"/>
                </a:lnTo>
                <a:lnTo>
                  <a:pt x="502" y="732"/>
                </a:lnTo>
                <a:close/>
                <a:moveTo>
                  <a:pt x="3003" y="656"/>
                </a:moveTo>
                <a:lnTo>
                  <a:pt x="2954" y="656"/>
                </a:lnTo>
                <a:lnTo>
                  <a:pt x="2954" y="606"/>
                </a:lnTo>
                <a:lnTo>
                  <a:pt x="3003" y="606"/>
                </a:lnTo>
                <a:lnTo>
                  <a:pt x="3003" y="656"/>
                </a:lnTo>
                <a:close/>
                <a:moveTo>
                  <a:pt x="2928" y="656"/>
                </a:moveTo>
                <a:lnTo>
                  <a:pt x="2878" y="656"/>
                </a:lnTo>
                <a:lnTo>
                  <a:pt x="2878" y="606"/>
                </a:lnTo>
                <a:lnTo>
                  <a:pt x="2928" y="606"/>
                </a:lnTo>
                <a:lnTo>
                  <a:pt x="2928" y="656"/>
                </a:lnTo>
                <a:close/>
                <a:moveTo>
                  <a:pt x="2852" y="656"/>
                </a:moveTo>
                <a:lnTo>
                  <a:pt x="2802" y="656"/>
                </a:lnTo>
                <a:lnTo>
                  <a:pt x="2802" y="606"/>
                </a:lnTo>
                <a:lnTo>
                  <a:pt x="2852" y="606"/>
                </a:lnTo>
                <a:lnTo>
                  <a:pt x="2852" y="656"/>
                </a:lnTo>
                <a:close/>
                <a:moveTo>
                  <a:pt x="2776" y="656"/>
                </a:moveTo>
                <a:lnTo>
                  <a:pt x="2726" y="656"/>
                </a:lnTo>
                <a:lnTo>
                  <a:pt x="2726" y="606"/>
                </a:lnTo>
                <a:lnTo>
                  <a:pt x="2776" y="606"/>
                </a:lnTo>
                <a:lnTo>
                  <a:pt x="2776" y="656"/>
                </a:lnTo>
                <a:close/>
                <a:moveTo>
                  <a:pt x="2700" y="656"/>
                </a:moveTo>
                <a:lnTo>
                  <a:pt x="2651" y="656"/>
                </a:lnTo>
                <a:lnTo>
                  <a:pt x="2651" y="606"/>
                </a:lnTo>
                <a:lnTo>
                  <a:pt x="2700" y="606"/>
                </a:lnTo>
                <a:lnTo>
                  <a:pt x="2700" y="656"/>
                </a:lnTo>
                <a:close/>
                <a:moveTo>
                  <a:pt x="2622" y="656"/>
                </a:moveTo>
                <a:lnTo>
                  <a:pt x="2575" y="656"/>
                </a:lnTo>
                <a:lnTo>
                  <a:pt x="2575" y="606"/>
                </a:lnTo>
                <a:lnTo>
                  <a:pt x="2622" y="606"/>
                </a:lnTo>
                <a:lnTo>
                  <a:pt x="2622" y="656"/>
                </a:lnTo>
                <a:close/>
                <a:moveTo>
                  <a:pt x="2547" y="656"/>
                </a:moveTo>
                <a:lnTo>
                  <a:pt x="2499" y="656"/>
                </a:lnTo>
                <a:lnTo>
                  <a:pt x="2499" y="606"/>
                </a:lnTo>
                <a:lnTo>
                  <a:pt x="2547" y="606"/>
                </a:lnTo>
                <a:lnTo>
                  <a:pt x="2547" y="656"/>
                </a:lnTo>
                <a:close/>
                <a:moveTo>
                  <a:pt x="2471" y="656"/>
                </a:moveTo>
                <a:lnTo>
                  <a:pt x="2424" y="656"/>
                </a:lnTo>
                <a:lnTo>
                  <a:pt x="2424" y="606"/>
                </a:lnTo>
                <a:lnTo>
                  <a:pt x="2471" y="606"/>
                </a:lnTo>
                <a:lnTo>
                  <a:pt x="2471" y="656"/>
                </a:lnTo>
                <a:close/>
                <a:moveTo>
                  <a:pt x="2395" y="656"/>
                </a:moveTo>
                <a:lnTo>
                  <a:pt x="2348" y="656"/>
                </a:lnTo>
                <a:lnTo>
                  <a:pt x="2348" y="606"/>
                </a:lnTo>
                <a:lnTo>
                  <a:pt x="2395" y="606"/>
                </a:lnTo>
                <a:lnTo>
                  <a:pt x="2395" y="656"/>
                </a:lnTo>
                <a:close/>
                <a:moveTo>
                  <a:pt x="2319" y="656"/>
                </a:moveTo>
                <a:lnTo>
                  <a:pt x="2272" y="656"/>
                </a:lnTo>
                <a:lnTo>
                  <a:pt x="2272" y="606"/>
                </a:lnTo>
                <a:lnTo>
                  <a:pt x="2319" y="606"/>
                </a:lnTo>
                <a:lnTo>
                  <a:pt x="2319" y="656"/>
                </a:lnTo>
                <a:close/>
                <a:moveTo>
                  <a:pt x="2244" y="656"/>
                </a:moveTo>
                <a:lnTo>
                  <a:pt x="2196" y="656"/>
                </a:lnTo>
                <a:lnTo>
                  <a:pt x="2196" y="606"/>
                </a:lnTo>
                <a:lnTo>
                  <a:pt x="2244" y="606"/>
                </a:lnTo>
                <a:lnTo>
                  <a:pt x="2244" y="656"/>
                </a:lnTo>
                <a:close/>
                <a:moveTo>
                  <a:pt x="2168" y="656"/>
                </a:moveTo>
                <a:lnTo>
                  <a:pt x="2121" y="656"/>
                </a:lnTo>
                <a:lnTo>
                  <a:pt x="2121" y="606"/>
                </a:lnTo>
                <a:lnTo>
                  <a:pt x="2168" y="606"/>
                </a:lnTo>
                <a:lnTo>
                  <a:pt x="2168" y="656"/>
                </a:lnTo>
                <a:close/>
                <a:moveTo>
                  <a:pt x="2092" y="656"/>
                </a:moveTo>
                <a:lnTo>
                  <a:pt x="2045" y="656"/>
                </a:lnTo>
                <a:lnTo>
                  <a:pt x="2045" y="606"/>
                </a:lnTo>
                <a:lnTo>
                  <a:pt x="2092" y="606"/>
                </a:lnTo>
                <a:lnTo>
                  <a:pt x="2092" y="656"/>
                </a:lnTo>
                <a:close/>
                <a:moveTo>
                  <a:pt x="2016" y="656"/>
                </a:moveTo>
                <a:lnTo>
                  <a:pt x="1969" y="656"/>
                </a:lnTo>
                <a:lnTo>
                  <a:pt x="1969" y="606"/>
                </a:lnTo>
                <a:lnTo>
                  <a:pt x="2016" y="606"/>
                </a:lnTo>
                <a:lnTo>
                  <a:pt x="2016" y="656"/>
                </a:lnTo>
                <a:close/>
                <a:moveTo>
                  <a:pt x="1941" y="656"/>
                </a:moveTo>
                <a:lnTo>
                  <a:pt x="1893" y="656"/>
                </a:lnTo>
                <a:lnTo>
                  <a:pt x="1893" y="606"/>
                </a:lnTo>
                <a:lnTo>
                  <a:pt x="1941" y="606"/>
                </a:lnTo>
                <a:lnTo>
                  <a:pt x="1941" y="656"/>
                </a:lnTo>
                <a:close/>
                <a:moveTo>
                  <a:pt x="1865" y="656"/>
                </a:moveTo>
                <a:lnTo>
                  <a:pt x="1818" y="656"/>
                </a:lnTo>
                <a:lnTo>
                  <a:pt x="1818" y="606"/>
                </a:lnTo>
                <a:lnTo>
                  <a:pt x="1865" y="606"/>
                </a:lnTo>
                <a:lnTo>
                  <a:pt x="1865" y="656"/>
                </a:lnTo>
                <a:close/>
                <a:moveTo>
                  <a:pt x="1789" y="656"/>
                </a:moveTo>
                <a:lnTo>
                  <a:pt x="1742" y="656"/>
                </a:lnTo>
                <a:lnTo>
                  <a:pt x="1742" y="606"/>
                </a:lnTo>
                <a:lnTo>
                  <a:pt x="1789" y="606"/>
                </a:lnTo>
                <a:lnTo>
                  <a:pt x="1789" y="656"/>
                </a:lnTo>
                <a:close/>
                <a:moveTo>
                  <a:pt x="1714" y="656"/>
                </a:moveTo>
                <a:lnTo>
                  <a:pt x="1666" y="656"/>
                </a:lnTo>
                <a:lnTo>
                  <a:pt x="1666" y="606"/>
                </a:lnTo>
                <a:lnTo>
                  <a:pt x="1714" y="606"/>
                </a:lnTo>
                <a:lnTo>
                  <a:pt x="1714" y="656"/>
                </a:lnTo>
                <a:close/>
                <a:moveTo>
                  <a:pt x="1638" y="656"/>
                </a:moveTo>
                <a:lnTo>
                  <a:pt x="1591" y="656"/>
                </a:lnTo>
                <a:lnTo>
                  <a:pt x="1591" y="606"/>
                </a:lnTo>
                <a:lnTo>
                  <a:pt x="1638" y="606"/>
                </a:lnTo>
                <a:lnTo>
                  <a:pt x="1638" y="656"/>
                </a:lnTo>
                <a:close/>
                <a:moveTo>
                  <a:pt x="1108" y="656"/>
                </a:moveTo>
                <a:lnTo>
                  <a:pt x="1060" y="656"/>
                </a:lnTo>
                <a:lnTo>
                  <a:pt x="1060" y="606"/>
                </a:lnTo>
                <a:lnTo>
                  <a:pt x="1108" y="606"/>
                </a:lnTo>
                <a:lnTo>
                  <a:pt x="1108" y="656"/>
                </a:lnTo>
                <a:close/>
                <a:moveTo>
                  <a:pt x="1032" y="656"/>
                </a:moveTo>
                <a:lnTo>
                  <a:pt x="985" y="656"/>
                </a:lnTo>
                <a:lnTo>
                  <a:pt x="985" y="606"/>
                </a:lnTo>
                <a:lnTo>
                  <a:pt x="1032" y="606"/>
                </a:lnTo>
                <a:lnTo>
                  <a:pt x="1032" y="656"/>
                </a:lnTo>
                <a:close/>
                <a:moveTo>
                  <a:pt x="956" y="656"/>
                </a:moveTo>
                <a:lnTo>
                  <a:pt x="909" y="656"/>
                </a:lnTo>
                <a:lnTo>
                  <a:pt x="909" y="606"/>
                </a:lnTo>
                <a:lnTo>
                  <a:pt x="956" y="606"/>
                </a:lnTo>
                <a:lnTo>
                  <a:pt x="956" y="656"/>
                </a:lnTo>
                <a:close/>
                <a:moveTo>
                  <a:pt x="881" y="656"/>
                </a:moveTo>
                <a:lnTo>
                  <a:pt x="833" y="656"/>
                </a:lnTo>
                <a:lnTo>
                  <a:pt x="833" y="606"/>
                </a:lnTo>
                <a:lnTo>
                  <a:pt x="881" y="606"/>
                </a:lnTo>
                <a:lnTo>
                  <a:pt x="881" y="656"/>
                </a:lnTo>
                <a:close/>
                <a:moveTo>
                  <a:pt x="805" y="656"/>
                </a:moveTo>
                <a:lnTo>
                  <a:pt x="758" y="656"/>
                </a:lnTo>
                <a:lnTo>
                  <a:pt x="758" y="606"/>
                </a:lnTo>
                <a:lnTo>
                  <a:pt x="805" y="606"/>
                </a:lnTo>
                <a:lnTo>
                  <a:pt x="805" y="656"/>
                </a:lnTo>
                <a:close/>
                <a:moveTo>
                  <a:pt x="729" y="656"/>
                </a:moveTo>
                <a:lnTo>
                  <a:pt x="682" y="656"/>
                </a:lnTo>
                <a:lnTo>
                  <a:pt x="682" y="606"/>
                </a:lnTo>
                <a:lnTo>
                  <a:pt x="729" y="606"/>
                </a:lnTo>
                <a:lnTo>
                  <a:pt x="729" y="656"/>
                </a:lnTo>
                <a:close/>
                <a:moveTo>
                  <a:pt x="653" y="656"/>
                </a:moveTo>
                <a:lnTo>
                  <a:pt x="606" y="656"/>
                </a:lnTo>
                <a:lnTo>
                  <a:pt x="606" y="606"/>
                </a:lnTo>
                <a:lnTo>
                  <a:pt x="653" y="606"/>
                </a:lnTo>
                <a:lnTo>
                  <a:pt x="653" y="656"/>
                </a:lnTo>
                <a:close/>
                <a:moveTo>
                  <a:pt x="578" y="656"/>
                </a:moveTo>
                <a:lnTo>
                  <a:pt x="530" y="656"/>
                </a:lnTo>
                <a:lnTo>
                  <a:pt x="530" y="606"/>
                </a:lnTo>
                <a:lnTo>
                  <a:pt x="578" y="606"/>
                </a:lnTo>
                <a:lnTo>
                  <a:pt x="578" y="656"/>
                </a:lnTo>
                <a:close/>
                <a:moveTo>
                  <a:pt x="502" y="656"/>
                </a:moveTo>
                <a:lnTo>
                  <a:pt x="455" y="656"/>
                </a:lnTo>
                <a:lnTo>
                  <a:pt x="455" y="606"/>
                </a:lnTo>
                <a:lnTo>
                  <a:pt x="502" y="606"/>
                </a:lnTo>
                <a:lnTo>
                  <a:pt x="502" y="656"/>
                </a:lnTo>
                <a:close/>
                <a:moveTo>
                  <a:pt x="426" y="656"/>
                </a:moveTo>
                <a:lnTo>
                  <a:pt x="379" y="656"/>
                </a:lnTo>
                <a:lnTo>
                  <a:pt x="379" y="606"/>
                </a:lnTo>
                <a:lnTo>
                  <a:pt x="426" y="606"/>
                </a:lnTo>
                <a:lnTo>
                  <a:pt x="426" y="656"/>
                </a:lnTo>
                <a:close/>
                <a:moveTo>
                  <a:pt x="3155" y="578"/>
                </a:moveTo>
                <a:lnTo>
                  <a:pt x="3105" y="578"/>
                </a:lnTo>
                <a:lnTo>
                  <a:pt x="3105" y="531"/>
                </a:lnTo>
                <a:lnTo>
                  <a:pt x="3155" y="531"/>
                </a:lnTo>
                <a:lnTo>
                  <a:pt x="3155" y="578"/>
                </a:lnTo>
                <a:close/>
                <a:moveTo>
                  <a:pt x="3003" y="578"/>
                </a:moveTo>
                <a:lnTo>
                  <a:pt x="2954" y="578"/>
                </a:lnTo>
                <a:lnTo>
                  <a:pt x="2954" y="531"/>
                </a:lnTo>
                <a:lnTo>
                  <a:pt x="3003" y="531"/>
                </a:lnTo>
                <a:lnTo>
                  <a:pt x="3003" y="578"/>
                </a:lnTo>
                <a:close/>
                <a:moveTo>
                  <a:pt x="2928" y="578"/>
                </a:moveTo>
                <a:lnTo>
                  <a:pt x="2878" y="578"/>
                </a:lnTo>
                <a:lnTo>
                  <a:pt x="2878" y="531"/>
                </a:lnTo>
                <a:lnTo>
                  <a:pt x="2928" y="531"/>
                </a:lnTo>
                <a:lnTo>
                  <a:pt x="2928" y="578"/>
                </a:lnTo>
                <a:close/>
                <a:moveTo>
                  <a:pt x="2852" y="578"/>
                </a:moveTo>
                <a:lnTo>
                  <a:pt x="2802" y="578"/>
                </a:lnTo>
                <a:lnTo>
                  <a:pt x="2802" y="531"/>
                </a:lnTo>
                <a:lnTo>
                  <a:pt x="2852" y="531"/>
                </a:lnTo>
                <a:lnTo>
                  <a:pt x="2852" y="578"/>
                </a:lnTo>
                <a:close/>
                <a:moveTo>
                  <a:pt x="2776" y="578"/>
                </a:moveTo>
                <a:lnTo>
                  <a:pt x="2726" y="578"/>
                </a:lnTo>
                <a:lnTo>
                  <a:pt x="2726" y="531"/>
                </a:lnTo>
                <a:lnTo>
                  <a:pt x="2776" y="531"/>
                </a:lnTo>
                <a:lnTo>
                  <a:pt x="2776" y="578"/>
                </a:lnTo>
                <a:close/>
                <a:moveTo>
                  <a:pt x="2700" y="578"/>
                </a:moveTo>
                <a:lnTo>
                  <a:pt x="2651" y="578"/>
                </a:lnTo>
                <a:lnTo>
                  <a:pt x="2651" y="531"/>
                </a:lnTo>
                <a:lnTo>
                  <a:pt x="2700" y="531"/>
                </a:lnTo>
                <a:lnTo>
                  <a:pt x="2700" y="578"/>
                </a:lnTo>
                <a:close/>
                <a:moveTo>
                  <a:pt x="2622" y="578"/>
                </a:moveTo>
                <a:lnTo>
                  <a:pt x="2575" y="578"/>
                </a:lnTo>
                <a:lnTo>
                  <a:pt x="2575" y="531"/>
                </a:lnTo>
                <a:lnTo>
                  <a:pt x="2622" y="531"/>
                </a:lnTo>
                <a:lnTo>
                  <a:pt x="2622" y="578"/>
                </a:lnTo>
                <a:close/>
                <a:moveTo>
                  <a:pt x="2547" y="578"/>
                </a:moveTo>
                <a:lnTo>
                  <a:pt x="2499" y="578"/>
                </a:lnTo>
                <a:lnTo>
                  <a:pt x="2499" y="531"/>
                </a:lnTo>
                <a:lnTo>
                  <a:pt x="2547" y="531"/>
                </a:lnTo>
                <a:lnTo>
                  <a:pt x="2547" y="578"/>
                </a:lnTo>
                <a:close/>
                <a:moveTo>
                  <a:pt x="2471" y="578"/>
                </a:moveTo>
                <a:lnTo>
                  <a:pt x="2424" y="578"/>
                </a:lnTo>
                <a:lnTo>
                  <a:pt x="2424" y="531"/>
                </a:lnTo>
                <a:lnTo>
                  <a:pt x="2471" y="531"/>
                </a:lnTo>
                <a:lnTo>
                  <a:pt x="2471" y="578"/>
                </a:lnTo>
                <a:close/>
                <a:moveTo>
                  <a:pt x="2395" y="578"/>
                </a:moveTo>
                <a:lnTo>
                  <a:pt x="2348" y="578"/>
                </a:lnTo>
                <a:lnTo>
                  <a:pt x="2348" y="531"/>
                </a:lnTo>
                <a:lnTo>
                  <a:pt x="2395" y="531"/>
                </a:lnTo>
                <a:lnTo>
                  <a:pt x="2395" y="578"/>
                </a:lnTo>
                <a:close/>
                <a:moveTo>
                  <a:pt x="2319" y="578"/>
                </a:moveTo>
                <a:lnTo>
                  <a:pt x="2272" y="578"/>
                </a:lnTo>
                <a:lnTo>
                  <a:pt x="2272" y="531"/>
                </a:lnTo>
                <a:lnTo>
                  <a:pt x="2319" y="531"/>
                </a:lnTo>
                <a:lnTo>
                  <a:pt x="2319" y="578"/>
                </a:lnTo>
                <a:close/>
                <a:moveTo>
                  <a:pt x="2244" y="578"/>
                </a:moveTo>
                <a:lnTo>
                  <a:pt x="2196" y="578"/>
                </a:lnTo>
                <a:lnTo>
                  <a:pt x="2196" y="531"/>
                </a:lnTo>
                <a:lnTo>
                  <a:pt x="2244" y="531"/>
                </a:lnTo>
                <a:lnTo>
                  <a:pt x="2244" y="578"/>
                </a:lnTo>
                <a:close/>
                <a:moveTo>
                  <a:pt x="2168" y="578"/>
                </a:moveTo>
                <a:lnTo>
                  <a:pt x="2121" y="578"/>
                </a:lnTo>
                <a:lnTo>
                  <a:pt x="2121" y="531"/>
                </a:lnTo>
                <a:lnTo>
                  <a:pt x="2168" y="531"/>
                </a:lnTo>
                <a:lnTo>
                  <a:pt x="2168" y="578"/>
                </a:lnTo>
                <a:close/>
                <a:moveTo>
                  <a:pt x="2092" y="578"/>
                </a:moveTo>
                <a:lnTo>
                  <a:pt x="2045" y="578"/>
                </a:lnTo>
                <a:lnTo>
                  <a:pt x="2045" y="531"/>
                </a:lnTo>
                <a:lnTo>
                  <a:pt x="2092" y="531"/>
                </a:lnTo>
                <a:lnTo>
                  <a:pt x="2092" y="578"/>
                </a:lnTo>
                <a:close/>
                <a:moveTo>
                  <a:pt x="2016" y="578"/>
                </a:moveTo>
                <a:lnTo>
                  <a:pt x="1969" y="578"/>
                </a:lnTo>
                <a:lnTo>
                  <a:pt x="1969" y="531"/>
                </a:lnTo>
                <a:lnTo>
                  <a:pt x="2016" y="531"/>
                </a:lnTo>
                <a:lnTo>
                  <a:pt x="2016" y="578"/>
                </a:lnTo>
                <a:close/>
                <a:moveTo>
                  <a:pt x="1941" y="578"/>
                </a:moveTo>
                <a:lnTo>
                  <a:pt x="1893" y="578"/>
                </a:lnTo>
                <a:lnTo>
                  <a:pt x="1893" y="531"/>
                </a:lnTo>
                <a:lnTo>
                  <a:pt x="1941" y="531"/>
                </a:lnTo>
                <a:lnTo>
                  <a:pt x="1941" y="578"/>
                </a:lnTo>
                <a:close/>
                <a:moveTo>
                  <a:pt x="1865" y="578"/>
                </a:moveTo>
                <a:lnTo>
                  <a:pt x="1818" y="578"/>
                </a:lnTo>
                <a:lnTo>
                  <a:pt x="1818" y="531"/>
                </a:lnTo>
                <a:lnTo>
                  <a:pt x="1865" y="531"/>
                </a:lnTo>
                <a:lnTo>
                  <a:pt x="1865" y="578"/>
                </a:lnTo>
                <a:close/>
                <a:moveTo>
                  <a:pt x="1789" y="578"/>
                </a:moveTo>
                <a:lnTo>
                  <a:pt x="1742" y="578"/>
                </a:lnTo>
                <a:lnTo>
                  <a:pt x="1742" y="531"/>
                </a:lnTo>
                <a:lnTo>
                  <a:pt x="1789" y="531"/>
                </a:lnTo>
                <a:lnTo>
                  <a:pt x="1789" y="578"/>
                </a:lnTo>
                <a:close/>
                <a:moveTo>
                  <a:pt x="1638" y="578"/>
                </a:moveTo>
                <a:lnTo>
                  <a:pt x="1591" y="578"/>
                </a:lnTo>
                <a:lnTo>
                  <a:pt x="1591" y="531"/>
                </a:lnTo>
                <a:lnTo>
                  <a:pt x="1638" y="531"/>
                </a:lnTo>
                <a:lnTo>
                  <a:pt x="1638" y="578"/>
                </a:lnTo>
                <a:close/>
                <a:moveTo>
                  <a:pt x="1562" y="578"/>
                </a:moveTo>
                <a:lnTo>
                  <a:pt x="1515" y="578"/>
                </a:lnTo>
                <a:lnTo>
                  <a:pt x="1515" y="531"/>
                </a:lnTo>
                <a:lnTo>
                  <a:pt x="1562" y="531"/>
                </a:lnTo>
                <a:lnTo>
                  <a:pt x="1562" y="578"/>
                </a:lnTo>
                <a:close/>
                <a:moveTo>
                  <a:pt x="1032" y="578"/>
                </a:moveTo>
                <a:lnTo>
                  <a:pt x="985" y="578"/>
                </a:lnTo>
                <a:lnTo>
                  <a:pt x="985" y="531"/>
                </a:lnTo>
                <a:lnTo>
                  <a:pt x="1032" y="531"/>
                </a:lnTo>
                <a:lnTo>
                  <a:pt x="1032" y="578"/>
                </a:lnTo>
                <a:close/>
                <a:moveTo>
                  <a:pt x="956" y="578"/>
                </a:moveTo>
                <a:lnTo>
                  <a:pt x="909" y="578"/>
                </a:lnTo>
                <a:lnTo>
                  <a:pt x="909" y="531"/>
                </a:lnTo>
                <a:lnTo>
                  <a:pt x="956" y="531"/>
                </a:lnTo>
                <a:lnTo>
                  <a:pt x="956" y="578"/>
                </a:lnTo>
                <a:close/>
                <a:moveTo>
                  <a:pt x="881" y="578"/>
                </a:moveTo>
                <a:lnTo>
                  <a:pt x="833" y="578"/>
                </a:lnTo>
                <a:lnTo>
                  <a:pt x="833" y="531"/>
                </a:lnTo>
                <a:lnTo>
                  <a:pt x="881" y="531"/>
                </a:lnTo>
                <a:lnTo>
                  <a:pt x="881" y="578"/>
                </a:lnTo>
                <a:close/>
                <a:moveTo>
                  <a:pt x="805" y="578"/>
                </a:moveTo>
                <a:lnTo>
                  <a:pt x="758" y="578"/>
                </a:lnTo>
                <a:lnTo>
                  <a:pt x="758" y="531"/>
                </a:lnTo>
                <a:lnTo>
                  <a:pt x="805" y="531"/>
                </a:lnTo>
                <a:lnTo>
                  <a:pt x="805" y="578"/>
                </a:lnTo>
                <a:close/>
                <a:moveTo>
                  <a:pt x="729" y="578"/>
                </a:moveTo>
                <a:lnTo>
                  <a:pt x="682" y="578"/>
                </a:lnTo>
                <a:lnTo>
                  <a:pt x="682" y="531"/>
                </a:lnTo>
                <a:lnTo>
                  <a:pt x="729" y="531"/>
                </a:lnTo>
                <a:lnTo>
                  <a:pt x="729" y="578"/>
                </a:lnTo>
                <a:close/>
                <a:moveTo>
                  <a:pt x="653" y="578"/>
                </a:moveTo>
                <a:lnTo>
                  <a:pt x="606" y="578"/>
                </a:lnTo>
                <a:lnTo>
                  <a:pt x="606" y="531"/>
                </a:lnTo>
                <a:lnTo>
                  <a:pt x="653" y="531"/>
                </a:lnTo>
                <a:lnTo>
                  <a:pt x="653" y="578"/>
                </a:lnTo>
                <a:close/>
                <a:moveTo>
                  <a:pt x="578" y="578"/>
                </a:moveTo>
                <a:lnTo>
                  <a:pt x="530" y="578"/>
                </a:lnTo>
                <a:lnTo>
                  <a:pt x="530" y="531"/>
                </a:lnTo>
                <a:lnTo>
                  <a:pt x="578" y="531"/>
                </a:lnTo>
                <a:lnTo>
                  <a:pt x="578" y="578"/>
                </a:lnTo>
                <a:close/>
                <a:moveTo>
                  <a:pt x="502" y="578"/>
                </a:moveTo>
                <a:lnTo>
                  <a:pt x="455" y="578"/>
                </a:lnTo>
                <a:lnTo>
                  <a:pt x="455" y="531"/>
                </a:lnTo>
                <a:lnTo>
                  <a:pt x="502" y="531"/>
                </a:lnTo>
                <a:lnTo>
                  <a:pt x="502" y="578"/>
                </a:lnTo>
                <a:close/>
                <a:moveTo>
                  <a:pt x="426" y="578"/>
                </a:moveTo>
                <a:lnTo>
                  <a:pt x="379" y="578"/>
                </a:lnTo>
                <a:lnTo>
                  <a:pt x="379" y="531"/>
                </a:lnTo>
                <a:lnTo>
                  <a:pt x="426" y="531"/>
                </a:lnTo>
                <a:lnTo>
                  <a:pt x="426" y="578"/>
                </a:lnTo>
                <a:close/>
                <a:moveTo>
                  <a:pt x="351" y="578"/>
                </a:moveTo>
                <a:lnTo>
                  <a:pt x="303" y="578"/>
                </a:lnTo>
                <a:lnTo>
                  <a:pt x="303" y="531"/>
                </a:lnTo>
                <a:lnTo>
                  <a:pt x="351" y="531"/>
                </a:lnTo>
                <a:lnTo>
                  <a:pt x="351" y="578"/>
                </a:lnTo>
                <a:close/>
                <a:moveTo>
                  <a:pt x="48" y="578"/>
                </a:moveTo>
                <a:lnTo>
                  <a:pt x="0" y="578"/>
                </a:lnTo>
                <a:lnTo>
                  <a:pt x="0" y="531"/>
                </a:lnTo>
                <a:lnTo>
                  <a:pt x="48" y="531"/>
                </a:lnTo>
                <a:lnTo>
                  <a:pt x="48" y="578"/>
                </a:lnTo>
                <a:close/>
                <a:moveTo>
                  <a:pt x="3306" y="502"/>
                </a:moveTo>
                <a:lnTo>
                  <a:pt x="3257" y="502"/>
                </a:lnTo>
                <a:lnTo>
                  <a:pt x="3257" y="455"/>
                </a:lnTo>
                <a:lnTo>
                  <a:pt x="3306" y="455"/>
                </a:lnTo>
                <a:lnTo>
                  <a:pt x="3306" y="502"/>
                </a:lnTo>
                <a:close/>
                <a:moveTo>
                  <a:pt x="3230" y="502"/>
                </a:moveTo>
                <a:lnTo>
                  <a:pt x="3181" y="502"/>
                </a:lnTo>
                <a:lnTo>
                  <a:pt x="3181" y="455"/>
                </a:lnTo>
                <a:lnTo>
                  <a:pt x="3230" y="455"/>
                </a:lnTo>
                <a:lnTo>
                  <a:pt x="3230" y="502"/>
                </a:lnTo>
                <a:close/>
                <a:moveTo>
                  <a:pt x="3155" y="502"/>
                </a:moveTo>
                <a:lnTo>
                  <a:pt x="3105" y="502"/>
                </a:lnTo>
                <a:lnTo>
                  <a:pt x="3105" y="455"/>
                </a:lnTo>
                <a:lnTo>
                  <a:pt x="3155" y="455"/>
                </a:lnTo>
                <a:lnTo>
                  <a:pt x="3155" y="502"/>
                </a:lnTo>
                <a:close/>
                <a:moveTo>
                  <a:pt x="3079" y="502"/>
                </a:moveTo>
                <a:lnTo>
                  <a:pt x="3029" y="502"/>
                </a:lnTo>
                <a:lnTo>
                  <a:pt x="3029" y="455"/>
                </a:lnTo>
                <a:lnTo>
                  <a:pt x="3079" y="455"/>
                </a:lnTo>
                <a:lnTo>
                  <a:pt x="3079" y="502"/>
                </a:lnTo>
                <a:close/>
                <a:moveTo>
                  <a:pt x="3003" y="502"/>
                </a:moveTo>
                <a:lnTo>
                  <a:pt x="2954" y="502"/>
                </a:lnTo>
                <a:lnTo>
                  <a:pt x="2954" y="455"/>
                </a:lnTo>
                <a:lnTo>
                  <a:pt x="3003" y="455"/>
                </a:lnTo>
                <a:lnTo>
                  <a:pt x="3003" y="502"/>
                </a:lnTo>
                <a:close/>
                <a:moveTo>
                  <a:pt x="2928" y="502"/>
                </a:moveTo>
                <a:lnTo>
                  <a:pt x="2878" y="502"/>
                </a:lnTo>
                <a:lnTo>
                  <a:pt x="2878" y="455"/>
                </a:lnTo>
                <a:lnTo>
                  <a:pt x="2928" y="455"/>
                </a:lnTo>
                <a:lnTo>
                  <a:pt x="2928" y="502"/>
                </a:lnTo>
                <a:close/>
                <a:moveTo>
                  <a:pt x="2852" y="502"/>
                </a:moveTo>
                <a:lnTo>
                  <a:pt x="2802" y="502"/>
                </a:lnTo>
                <a:lnTo>
                  <a:pt x="2802" y="455"/>
                </a:lnTo>
                <a:lnTo>
                  <a:pt x="2852" y="455"/>
                </a:lnTo>
                <a:lnTo>
                  <a:pt x="2852" y="502"/>
                </a:lnTo>
                <a:close/>
                <a:moveTo>
                  <a:pt x="2776" y="502"/>
                </a:moveTo>
                <a:lnTo>
                  <a:pt x="2726" y="502"/>
                </a:lnTo>
                <a:lnTo>
                  <a:pt x="2726" y="455"/>
                </a:lnTo>
                <a:lnTo>
                  <a:pt x="2776" y="455"/>
                </a:lnTo>
                <a:lnTo>
                  <a:pt x="2776" y="502"/>
                </a:lnTo>
                <a:close/>
                <a:moveTo>
                  <a:pt x="2700" y="502"/>
                </a:moveTo>
                <a:lnTo>
                  <a:pt x="2651" y="502"/>
                </a:lnTo>
                <a:lnTo>
                  <a:pt x="2651" y="455"/>
                </a:lnTo>
                <a:lnTo>
                  <a:pt x="2700" y="455"/>
                </a:lnTo>
                <a:lnTo>
                  <a:pt x="2700" y="502"/>
                </a:lnTo>
                <a:close/>
                <a:moveTo>
                  <a:pt x="2622" y="502"/>
                </a:moveTo>
                <a:lnTo>
                  <a:pt x="2575" y="502"/>
                </a:lnTo>
                <a:lnTo>
                  <a:pt x="2575" y="455"/>
                </a:lnTo>
                <a:lnTo>
                  <a:pt x="2622" y="455"/>
                </a:lnTo>
                <a:lnTo>
                  <a:pt x="2622" y="502"/>
                </a:lnTo>
                <a:close/>
                <a:moveTo>
                  <a:pt x="2547" y="502"/>
                </a:moveTo>
                <a:lnTo>
                  <a:pt x="2499" y="502"/>
                </a:lnTo>
                <a:lnTo>
                  <a:pt x="2499" y="455"/>
                </a:lnTo>
                <a:lnTo>
                  <a:pt x="2547" y="455"/>
                </a:lnTo>
                <a:lnTo>
                  <a:pt x="2547" y="502"/>
                </a:lnTo>
                <a:close/>
                <a:moveTo>
                  <a:pt x="2471" y="502"/>
                </a:moveTo>
                <a:lnTo>
                  <a:pt x="2424" y="502"/>
                </a:lnTo>
                <a:lnTo>
                  <a:pt x="2424" y="455"/>
                </a:lnTo>
                <a:lnTo>
                  <a:pt x="2471" y="455"/>
                </a:lnTo>
                <a:lnTo>
                  <a:pt x="2471" y="502"/>
                </a:lnTo>
                <a:close/>
                <a:moveTo>
                  <a:pt x="2395" y="502"/>
                </a:moveTo>
                <a:lnTo>
                  <a:pt x="2348" y="502"/>
                </a:lnTo>
                <a:lnTo>
                  <a:pt x="2348" y="455"/>
                </a:lnTo>
                <a:lnTo>
                  <a:pt x="2395" y="455"/>
                </a:lnTo>
                <a:lnTo>
                  <a:pt x="2395" y="502"/>
                </a:lnTo>
                <a:close/>
                <a:moveTo>
                  <a:pt x="2319" y="502"/>
                </a:moveTo>
                <a:lnTo>
                  <a:pt x="2272" y="502"/>
                </a:lnTo>
                <a:lnTo>
                  <a:pt x="2272" y="455"/>
                </a:lnTo>
                <a:lnTo>
                  <a:pt x="2319" y="455"/>
                </a:lnTo>
                <a:lnTo>
                  <a:pt x="2319" y="502"/>
                </a:lnTo>
                <a:close/>
                <a:moveTo>
                  <a:pt x="2244" y="502"/>
                </a:moveTo>
                <a:lnTo>
                  <a:pt x="2196" y="502"/>
                </a:lnTo>
                <a:lnTo>
                  <a:pt x="2196" y="455"/>
                </a:lnTo>
                <a:lnTo>
                  <a:pt x="2244" y="455"/>
                </a:lnTo>
                <a:lnTo>
                  <a:pt x="2244" y="502"/>
                </a:lnTo>
                <a:close/>
                <a:moveTo>
                  <a:pt x="2168" y="502"/>
                </a:moveTo>
                <a:lnTo>
                  <a:pt x="2121" y="502"/>
                </a:lnTo>
                <a:lnTo>
                  <a:pt x="2121" y="455"/>
                </a:lnTo>
                <a:lnTo>
                  <a:pt x="2168" y="455"/>
                </a:lnTo>
                <a:lnTo>
                  <a:pt x="2168" y="502"/>
                </a:lnTo>
                <a:close/>
                <a:moveTo>
                  <a:pt x="2092" y="502"/>
                </a:moveTo>
                <a:lnTo>
                  <a:pt x="2045" y="502"/>
                </a:lnTo>
                <a:lnTo>
                  <a:pt x="2045" y="455"/>
                </a:lnTo>
                <a:lnTo>
                  <a:pt x="2092" y="455"/>
                </a:lnTo>
                <a:lnTo>
                  <a:pt x="2092" y="502"/>
                </a:lnTo>
                <a:close/>
                <a:moveTo>
                  <a:pt x="2016" y="502"/>
                </a:moveTo>
                <a:lnTo>
                  <a:pt x="1969" y="502"/>
                </a:lnTo>
                <a:lnTo>
                  <a:pt x="1969" y="455"/>
                </a:lnTo>
                <a:lnTo>
                  <a:pt x="2016" y="455"/>
                </a:lnTo>
                <a:lnTo>
                  <a:pt x="2016" y="502"/>
                </a:lnTo>
                <a:close/>
                <a:moveTo>
                  <a:pt x="1941" y="502"/>
                </a:moveTo>
                <a:lnTo>
                  <a:pt x="1893" y="502"/>
                </a:lnTo>
                <a:lnTo>
                  <a:pt x="1893" y="455"/>
                </a:lnTo>
                <a:lnTo>
                  <a:pt x="1941" y="455"/>
                </a:lnTo>
                <a:lnTo>
                  <a:pt x="1941" y="502"/>
                </a:lnTo>
                <a:close/>
                <a:moveTo>
                  <a:pt x="1789" y="502"/>
                </a:moveTo>
                <a:lnTo>
                  <a:pt x="1742" y="502"/>
                </a:lnTo>
                <a:lnTo>
                  <a:pt x="1742" y="455"/>
                </a:lnTo>
                <a:lnTo>
                  <a:pt x="1789" y="455"/>
                </a:lnTo>
                <a:lnTo>
                  <a:pt x="1789" y="502"/>
                </a:lnTo>
                <a:close/>
                <a:moveTo>
                  <a:pt x="1714" y="502"/>
                </a:moveTo>
                <a:lnTo>
                  <a:pt x="1666" y="502"/>
                </a:lnTo>
                <a:lnTo>
                  <a:pt x="1666" y="455"/>
                </a:lnTo>
                <a:lnTo>
                  <a:pt x="1714" y="455"/>
                </a:lnTo>
                <a:lnTo>
                  <a:pt x="1714" y="502"/>
                </a:lnTo>
                <a:close/>
                <a:moveTo>
                  <a:pt x="1562" y="502"/>
                </a:moveTo>
                <a:lnTo>
                  <a:pt x="1515" y="502"/>
                </a:lnTo>
                <a:lnTo>
                  <a:pt x="1515" y="455"/>
                </a:lnTo>
                <a:lnTo>
                  <a:pt x="1562" y="455"/>
                </a:lnTo>
                <a:lnTo>
                  <a:pt x="1562" y="502"/>
                </a:lnTo>
                <a:close/>
                <a:moveTo>
                  <a:pt x="1184" y="502"/>
                </a:moveTo>
                <a:lnTo>
                  <a:pt x="1136" y="502"/>
                </a:lnTo>
                <a:lnTo>
                  <a:pt x="1136" y="455"/>
                </a:lnTo>
                <a:lnTo>
                  <a:pt x="1184" y="455"/>
                </a:lnTo>
                <a:lnTo>
                  <a:pt x="1184" y="502"/>
                </a:lnTo>
                <a:close/>
                <a:moveTo>
                  <a:pt x="956" y="502"/>
                </a:moveTo>
                <a:lnTo>
                  <a:pt x="909" y="502"/>
                </a:lnTo>
                <a:lnTo>
                  <a:pt x="909" y="455"/>
                </a:lnTo>
                <a:lnTo>
                  <a:pt x="956" y="455"/>
                </a:lnTo>
                <a:lnTo>
                  <a:pt x="956" y="502"/>
                </a:lnTo>
                <a:close/>
                <a:moveTo>
                  <a:pt x="881" y="502"/>
                </a:moveTo>
                <a:lnTo>
                  <a:pt x="833" y="502"/>
                </a:lnTo>
                <a:lnTo>
                  <a:pt x="833" y="455"/>
                </a:lnTo>
                <a:lnTo>
                  <a:pt x="881" y="455"/>
                </a:lnTo>
                <a:lnTo>
                  <a:pt x="881" y="502"/>
                </a:lnTo>
                <a:close/>
                <a:moveTo>
                  <a:pt x="729" y="502"/>
                </a:moveTo>
                <a:lnTo>
                  <a:pt x="682" y="502"/>
                </a:lnTo>
                <a:lnTo>
                  <a:pt x="682" y="455"/>
                </a:lnTo>
                <a:lnTo>
                  <a:pt x="729" y="455"/>
                </a:lnTo>
                <a:lnTo>
                  <a:pt x="729" y="502"/>
                </a:lnTo>
                <a:close/>
                <a:moveTo>
                  <a:pt x="653" y="502"/>
                </a:moveTo>
                <a:lnTo>
                  <a:pt x="606" y="502"/>
                </a:lnTo>
                <a:lnTo>
                  <a:pt x="606" y="455"/>
                </a:lnTo>
                <a:lnTo>
                  <a:pt x="653" y="455"/>
                </a:lnTo>
                <a:lnTo>
                  <a:pt x="653" y="502"/>
                </a:lnTo>
                <a:close/>
                <a:moveTo>
                  <a:pt x="578" y="502"/>
                </a:moveTo>
                <a:lnTo>
                  <a:pt x="530" y="502"/>
                </a:lnTo>
                <a:lnTo>
                  <a:pt x="530" y="455"/>
                </a:lnTo>
                <a:lnTo>
                  <a:pt x="578" y="455"/>
                </a:lnTo>
                <a:lnTo>
                  <a:pt x="578" y="502"/>
                </a:lnTo>
                <a:close/>
                <a:moveTo>
                  <a:pt x="502" y="502"/>
                </a:moveTo>
                <a:lnTo>
                  <a:pt x="455" y="502"/>
                </a:lnTo>
                <a:lnTo>
                  <a:pt x="455" y="455"/>
                </a:lnTo>
                <a:lnTo>
                  <a:pt x="502" y="455"/>
                </a:lnTo>
                <a:lnTo>
                  <a:pt x="502" y="502"/>
                </a:lnTo>
                <a:close/>
                <a:moveTo>
                  <a:pt x="426" y="502"/>
                </a:moveTo>
                <a:lnTo>
                  <a:pt x="379" y="502"/>
                </a:lnTo>
                <a:lnTo>
                  <a:pt x="379" y="455"/>
                </a:lnTo>
                <a:lnTo>
                  <a:pt x="426" y="455"/>
                </a:lnTo>
                <a:lnTo>
                  <a:pt x="426" y="502"/>
                </a:lnTo>
                <a:close/>
                <a:moveTo>
                  <a:pt x="351" y="502"/>
                </a:moveTo>
                <a:lnTo>
                  <a:pt x="303" y="502"/>
                </a:lnTo>
                <a:lnTo>
                  <a:pt x="303" y="455"/>
                </a:lnTo>
                <a:lnTo>
                  <a:pt x="351" y="455"/>
                </a:lnTo>
                <a:lnTo>
                  <a:pt x="351" y="502"/>
                </a:lnTo>
                <a:close/>
                <a:moveTo>
                  <a:pt x="275" y="502"/>
                </a:moveTo>
                <a:lnTo>
                  <a:pt x="227" y="502"/>
                </a:lnTo>
                <a:lnTo>
                  <a:pt x="227" y="455"/>
                </a:lnTo>
                <a:lnTo>
                  <a:pt x="275" y="455"/>
                </a:lnTo>
                <a:lnTo>
                  <a:pt x="275" y="502"/>
                </a:lnTo>
                <a:close/>
                <a:moveTo>
                  <a:pt x="123" y="502"/>
                </a:moveTo>
                <a:lnTo>
                  <a:pt x="76" y="502"/>
                </a:lnTo>
                <a:lnTo>
                  <a:pt x="76" y="455"/>
                </a:lnTo>
                <a:lnTo>
                  <a:pt x="123" y="455"/>
                </a:lnTo>
                <a:lnTo>
                  <a:pt x="123" y="502"/>
                </a:lnTo>
                <a:close/>
                <a:moveTo>
                  <a:pt x="3458" y="426"/>
                </a:moveTo>
                <a:lnTo>
                  <a:pt x="3408" y="426"/>
                </a:lnTo>
                <a:lnTo>
                  <a:pt x="3408" y="379"/>
                </a:lnTo>
                <a:lnTo>
                  <a:pt x="3458" y="379"/>
                </a:lnTo>
                <a:lnTo>
                  <a:pt x="3458" y="426"/>
                </a:lnTo>
                <a:close/>
                <a:moveTo>
                  <a:pt x="3382" y="426"/>
                </a:moveTo>
                <a:lnTo>
                  <a:pt x="3332" y="426"/>
                </a:lnTo>
                <a:lnTo>
                  <a:pt x="3332" y="379"/>
                </a:lnTo>
                <a:lnTo>
                  <a:pt x="3382" y="379"/>
                </a:lnTo>
                <a:lnTo>
                  <a:pt x="3382" y="426"/>
                </a:lnTo>
                <a:close/>
                <a:moveTo>
                  <a:pt x="3306" y="426"/>
                </a:moveTo>
                <a:lnTo>
                  <a:pt x="3257" y="426"/>
                </a:lnTo>
                <a:lnTo>
                  <a:pt x="3257" y="379"/>
                </a:lnTo>
                <a:lnTo>
                  <a:pt x="3306" y="379"/>
                </a:lnTo>
                <a:lnTo>
                  <a:pt x="3306" y="426"/>
                </a:lnTo>
                <a:close/>
                <a:moveTo>
                  <a:pt x="3230" y="426"/>
                </a:moveTo>
                <a:lnTo>
                  <a:pt x="3181" y="426"/>
                </a:lnTo>
                <a:lnTo>
                  <a:pt x="3181" y="379"/>
                </a:lnTo>
                <a:lnTo>
                  <a:pt x="3230" y="379"/>
                </a:lnTo>
                <a:lnTo>
                  <a:pt x="3230" y="426"/>
                </a:lnTo>
                <a:close/>
                <a:moveTo>
                  <a:pt x="3155" y="426"/>
                </a:moveTo>
                <a:lnTo>
                  <a:pt x="3105" y="426"/>
                </a:lnTo>
                <a:lnTo>
                  <a:pt x="3105" y="379"/>
                </a:lnTo>
                <a:lnTo>
                  <a:pt x="3155" y="379"/>
                </a:lnTo>
                <a:lnTo>
                  <a:pt x="3155" y="426"/>
                </a:lnTo>
                <a:close/>
                <a:moveTo>
                  <a:pt x="3079" y="426"/>
                </a:moveTo>
                <a:lnTo>
                  <a:pt x="3029" y="426"/>
                </a:lnTo>
                <a:lnTo>
                  <a:pt x="3029" y="379"/>
                </a:lnTo>
                <a:lnTo>
                  <a:pt x="3079" y="379"/>
                </a:lnTo>
                <a:lnTo>
                  <a:pt x="3079" y="426"/>
                </a:lnTo>
                <a:close/>
                <a:moveTo>
                  <a:pt x="3003" y="426"/>
                </a:moveTo>
                <a:lnTo>
                  <a:pt x="2954" y="426"/>
                </a:lnTo>
                <a:lnTo>
                  <a:pt x="2954" y="379"/>
                </a:lnTo>
                <a:lnTo>
                  <a:pt x="3003" y="379"/>
                </a:lnTo>
                <a:lnTo>
                  <a:pt x="3003" y="426"/>
                </a:lnTo>
                <a:close/>
                <a:moveTo>
                  <a:pt x="2928" y="426"/>
                </a:moveTo>
                <a:lnTo>
                  <a:pt x="2878" y="426"/>
                </a:lnTo>
                <a:lnTo>
                  <a:pt x="2878" y="379"/>
                </a:lnTo>
                <a:lnTo>
                  <a:pt x="2928" y="379"/>
                </a:lnTo>
                <a:lnTo>
                  <a:pt x="2928" y="426"/>
                </a:lnTo>
                <a:close/>
                <a:moveTo>
                  <a:pt x="2852" y="426"/>
                </a:moveTo>
                <a:lnTo>
                  <a:pt x="2802" y="426"/>
                </a:lnTo>
                <a:lnTo>
                  <a:pt x="2802" y="379"/>
                </a:lnTo>
                <a:lnTo>
                  <a:pt x="2852" y="379"/>
                </a:lnTo>
                <a:lnTo>
                  <a:pt x="2852" y="426"/>
                </a:lnTo>
                <a:close/>
                <a:moveTo>
                  <a:pt x="2776" y="426"/>
                </a:moveTo>
                <a:lnTo>
                  <a:pt x="2726" y="426"/>
                </a:lnTo>
                <a:lnTo>
                  <a:pt x="2726" y="379"/>
                </a:lnTo>
                <a:lnTo>
                  <a:pt x="2776" y="379"/>
                </a:lnTo>
                <a:lnTo>
                  <a:pt x="2776" y="426"/>
                </a:lnTo>
                <a:close/>
                <a:moveTo>
                  <a:pt x="2700" y="426"/>
                </a:moveTo>
                <a:lnTo>
                  <a:pt x="2651" y="426"/>
                </a:lnTo>
                <a:lnTo>
                  <a:pt x="2651" y="379"/>
                </a:lnTo>
                <a:lnTo>
                  <a:pt x="2700" y="379"/>
                </a:lnTo>
                <a:lnTo>
                  <a:pt x="2700" y="426"/>
                </a:lnTo>
                <a:close/>
                <a:moveTo>
                  <a:pt x="2622" y="426"/>
                </a:moveTo>
                <a:lnTo>
                  <a:pt x="2575" y="426"/>
                </a:lnTo>
                <a:lnTo>
                  <a:pt x="2575" y="379"/>
                </a:lnTo>
                <a:lnTo>
                  <a:pt x="2622" y="379"/>
                </a:lnTo>
                <a:lnTo>
                  <a:pt x="2622" y="426"/>
                </a:lnTo>
                <a:close/>
                <a:moveTo>
                  <a:pt x="2547" y="426"/>
                </a:moveTo>
                <a:lnTo>
                  <a:pt x="2499" y="426"/>
                </a:lnTo>
                <a:lnTo>
                  <a:pt x="2499" y="379"/>
                </a:lnTo>
                <a:lnTo>
                  <a:pt x="2547" y="379"/>
                </a:lnTo>
                <a:lnTo>
                  <a:pt x="2547" y="426"/>
                </a:lnTo>
                <a:close/>
                <a:moveTo>
                  <a:pt x="2471" y="426"/>
                </a:moveTo>
                <a:lnTo>
                  <a:pt x="2424" y="426"/>
                </a:lnTo>
                <a:lnTo>
                  <a:pt x="2424" y="379"/>
                </a:lnTo>
                <a:lnTo>
                  <a:pt x="2471" y="379"/>
                </a:lnTo>
                <a:lnTo>
                  <a:pt x="2471" y="426"/>
                </a:lnTo>
                <a:close/>
                <a:moveTo>
                  <a:pt x="2395" y="426"/>
                </a:moveTo>
                <a:lnTo>
                  <a:pt x="2348" y="426"/>
                </a:lnTo>
                <a:lnTo>
                  <a:pt x="2348" y="379"/>
                </a:lnTo>
                <a:lnTo>
                  <a:pt x="2395" y="379"/>
                </a:lnTo>
                <a:lnTo>
                  <a:pt x="2395" y="426"/>
                </a:lnTo>
                <a:close/>
                <a:moveTo>
                  <a:pt x="2319" y="426"/>
                </a:moveTo>
                <a:lnTo>
                  <a:pt x="2272" y="426"/>
                </a:lnTo>
                <a:lnTo>
                  <a:pt x="2272" y="379"/>
                </a:lnTo>
                <a:lnTo>
                  <a:pt x="2319" y="379"/>
                </a:lnTo>
                <a:lnTo>
                  <a:pt x="2319" y="426"/>
                </a:lnTo>
                <a:close/>
                <a:moveTo>
                  <a:pt x="2244" y="426"/>
                </a:moveTo>
                <a:lnTo>
                  <a:pt x="2196" y="426"/>
                </a:lnTo>
                <a:lnTo>
                  <a:pt x="2196" y="379"/>
                </a:lnTo>
                <a:lnTo>
                  <a:pt x="2244" y="379"/>
                </a:lnTo>
                <a:lnTo>
                  <a:pt x="2244" y="426"/>
                </a:lnTo>
                <a:close/>
                <a:moveTo>
                  <a:pt x="2168" y="426"/>
                </a:moveTo>
                <a:lnTo>
                  <a:pt x="2121" y="426"/>
                </a:lnTo>
                <a:lnTo>
                  <a:pt x="2121" y="379"/>
                </a:lnTo>
                <a:lnTo>
                  <a:pt x="2168" y="379"/>
                </a:lnTo>
                <a:lnTo>
                  <a:pt x="2168" y="426"/>
                </a:lnTo>
                <a:close/>
                <a:moveTo>
                  <a:pt x="2092" y="426"/>
                </a:moveTo>
                <a:lnTo>
                  <a:pt x="2045" y="426"/>
                </a:lnTo>
                <a:lnTo>
                  <a:pt x="2045" y="379"/>
                </a:lnTo>
                <a:lnTo>
                  <a:pt x="2092" y="379"/>
                </a:lnTo>
                <a:lnTo>
                  <a:pt x="2092" y="426"/>
                </a:lnTo>
                <a:close/>
                <a:moveTo>
                  <a:pt x="2016" y="426"/>
                </a:moveTo>
                <a:lnTo>
                  <a:pt x="1969" y="426"/>
                </a:lnTo>
                <a:lnTo>
                  <a:pt x="1969" y="379"/>
                </a:lnTo>
                <a:lnTo>
                  <a:pt x="2016" y="379"/>
                </a:lnTo>
                <a:lnTo>
                  <a:pt x="2016" y="426"/>
                </a:lnTo>
                <a:close/>
                <a:moveTo>
                  <a:pt x="1941" y="426"/>
                </a:moveTo>
                <a:lnTo>
                  <a:pt x="1893" y="426"/>
                </a:lnTo>
                <a:lnTo>
                  <a:pt x="1893" y="379"/>
                </a:lnTo>
                <a:lnTo>
                  <a:pt x="1941" y="379"/>
                </a:lnTo>
                <a:lnTo>
                  <a:pt x="1941" y="426"/>
                </a:lnTo>
                <a:close/>
                <a:moveTo>
                  <a:pt x="1865" y="426"/>
                </a:moveTo>
                <a:lnTo>
                  <a:pt x="1818" y="426"/>
                </a:lnTo>
                <a:lnTo>
                  <a:pt x="1818" y="379"/>
                </a:lnTo>
                <a:lnTo>
                  <a:pt x="1865" y="379"/>
                </a:lnTo>
                <a:lnTo>
                  <a:pt x="1865" y="426"/>
                </a:lnTo>
                <a:close/>
                <a:moveTo>
                  <a:pt x="1789" y="426"/>
                </a:moveTo>
                <a:lnTo>
                  <a:pt x="1742" y="426"/>
                </a:lnTo>
                <a:lnTo>
                  <a:pt x="1742" y="379"/>
                </a:lnTo>
                <a:lnTo>
                  <a:pt x="1789" y="379"/>
                </a:lnTo>
                <a:lnTo>
                  <a:pt x="1789" y="426"/>
                </a:lnTo>
                <a:close/>
                <a:moveTo>
                  <a:pt x="1486" y="426"/>
                </a:moveTo>
                <a:lnTo>
                  <a:pt x="1439" y="426"/>
                </a:lnTo>
                <a:lnTo>
                  <a:pt x="1439" y="379"/>
                </a:lnTo>
                <a:lnTo>
                  <a:pt x="1486" y="379"/>
                </a:lnTo>
                <a:lnTo>
                  <a:pt x="1486" y="426"/>
                </a:lnTo>
                <a:close/>
                <a:moveTo>
                  <a:pt x="1411" y="426"/>
                </a:moveTo>
                <a:lnTo>
                  <a:pt x="1363" y="426"/>
                </a:lnTo>
                <a:lnTo>
                  <a:pt x="1363" y="379"/>
                </a:lnTo>
                <a:lnTo>
                  <a:pt x="1411" y="379"/>
                </a:lnTo>
                <a:lnTo>
                  <a:pt x="1411" y="426"/>
                </a:lnTo>
                <a:close/>
                <a:moveTo>
                  <a:pt x="1259" y="426"/>
                </a:moveTo>
                <a:lnTo>
                  <a:pt x="1212" y="426"/>
                </a:lnTo>
                <a:lnTo>
                  <a:pt x="1212" y="379"/>
                </a:lnTo>
                <a:lnTo>
                  <a:pt x="1259" y="379"/>
                </a:lnTo>
                <a:lnTo>
                  <a:pt x="1259" y="426"/>
                </a:lnTo>
                <a:close/>
                <a:moveTo>
                  <a:pt x="1184" y="426"/>
                </a:moveTo>
                <a:lnTo>
                  <a:pt x="1136" y="426"/>
                </a:lnTo>
                <a:lnTo>
                  <a:pt x="1136" y="379"/>
                </a:lnTo>
                <a:lnTo>
                  <a:pt x="1184" y="379"/>
                </a:lnTo>
                <a:lnTo>
                  <a:pt x="1184" y="426"/>
                </a:lnTo>
                <a:close/>
                <a:moveTo>
                  <a:pt x="956" y="426"/>
                </a:moveTo>
                <a:lnTo>
                  <a:pt x="909" y="426"/>
                </a:lnTo>
                <a:lnTo>
                  <a:pt x="909" y="379"/>
                </a:lnTo>
                <a:lnTo>
                  <a:pt x="956" y="379"/>
                </a:lnTo>
                <a:lnTo>
                  <a:pt x="956" y="426"/>
                </a:lnTo>
                <a:close/>
                <a:moveTo>
                  <a:pt x="881" y="426"/>
                </a:moveTo>
                <a:lnTo>
                  <a:pt x="833" y="426"/>
                </a:lnTo>
                <a:lnTo>
                  <a:pt x="833" y="379"/>
                </a:lnTo>
                <a:lnTo>
                  <a:pt x="881" y="379"/>
                </a:lnTo>
                <a:lnTo>
                  <a:pt x="881" y="426"/>
                </a:lnTo>
                <a:close/>
                <a:moveTo>
                  <a:pt x="805" y="426"/>
                </a:moveTo>
                <a:lnTo>
                  <a:pt x="758" y="426"/>
                </a:lnTo>
                <a:lnTo>
                  <a:pt x="758" y="379"/>
                </a:lnTo>
                <a:lnTo>
                  <a:pt x="805" y="379"/>
                </a:lnTo>
                <a:lnTo>
                  <a:pt x="805" y="426"/>
                </a:lnTo>
                <a:close/>
                <a:moveTo>
                  <a:pt x="729" y="426"/>
                </a:moveTo>
                <a:lnTo>
                  <a:pt x="682" y="426"/>
                </a:lnTo>
                <a:lnTo>
                  <a:pt x="682" y="379"/>
                </a:lnTo>
                <a:lnTo>
                  <a:pt x="729" y="379"/>
                </a:lnTo>
                <a:lnTo>
                  <a:pt x="729" y="426"/>
                </a:lnTo>
                <a:close/>
                <a:moveTo>
                  <a:pt x="653" y="426"/>
                </a:moveTo>
                <a:lnTo>
                  <a:pt x="606" y="426"/>
                </a:lnTo>
                <a:lnTo>
                  <a:pt x="606" y="379"/>
                </a:lnTo>
                <a:lnTo>
                  <a:pt x="653" y="379"/>
                </a:lnTo>
                <a:lnTo>
                  <a:pt x="653" y="426"/>
                </a:lnTo>
                <a:close/>
                <a:moveTo>
                  <a:pt x="578" y="426"/>
                </a:moveTo>
                <a:lnTo>
                  <a:pt x="530" y="426"/>
                </a:lnTo>
                <a:lnTo>
                  <a:pt x="530" y="379"/>
                </a:lnTo>
                <a:lnTo>
                  <a:pt x="578" y="379"/>
                </a:lnTo>
                <a:lnTo>
                  <a:pt x="578" y="426"/>
                </a:lnTo>
                <a:close/>
                <a:moveTo>
                  <a:pt x="502" y="426"/>
                </a:moveTo>
                <a:lnTo>
                  <a:pt x="455" y="426"/>
                </a:lnTo>
                <a:lnTo>
                  <a:pt x="455" y="379"/>
                </a:lnTo>
                <a:lnTo>
                  <a:pt x="502" y="379"/>
                </a:lnTo>
                <a:lnTo>
                  <a:pt x="502" y="426"/>
                </a:lnTo>
                <a:close/>
                <a:moveTo>
                  <a:pt x="426" y="426"/>
                </a:moveTo>
                <a:lnTo>
                  <a:pt x="379" y="426"/>
                </a:lnTo>
                <a:lnTo>
                  <a:pt x="379" y="379"/>
                </a:lnTo>
                <a:lnTo>
                  <a:pt x="426" y="379"/>
                </a:lnTo>
                <a:lnTo>
                  <a:pt x="426" y="426"/>
                </a:lnTo>
                <a:close/>
                <a:moveTo>
                  <a:pt x="351" y="426"/>
                </a:moveTo>
                <a:lnTo>
                  <a:pt x="303" y="426"/>
                </a:lnTo>
                <a:lnTo>
                  <a:pt x="303" y="379"/>
                </a:lnTo>
                <a:lnTo>
                  <a:pt x="351" y="379"/>
                </a:lnTo>
                <a:lnTo>
                  <a:pt x="351" y="426"/>
                </a:lnTo>
                <a:close/>
                <a:moveTo>
                  <a:pt x="275" y="426"/>
                </a:moveTo>
                <a:lnTo>
                  <a:pt x="227" y="426"/>
                </a:lnTo>
                <a:lnTo>
                  <a:pt x="227" y="379"/>
                </a:lnTo>
                <a:lnTo>
                  <a:pt x="275" y="379"/>
                </a:lnTo>
                <a:lnTo>
                  <a:pt x="275" y="426"/>
                </a:lnTo>
                <a:close/>
                <a:moveTo>
                  <a:pt x="199" y="426"/>
                </a:moveTo>
                <a:lnTo>
                  <a:pt x="152" y="426"/>
                </a:lnTo>
                <a:lnTo>
                  <a:pt x="152" y="379"/>
                </a:lnTo>
                <a:lnTo>
                  <a:pt x="199" y="379"/>
                </a:lnTo>
                <a:lnTo>
                  <a:pt x="199" y="426"/>
                </a:lnTo>
                <a:close/>
                <a:moveTo>
                  <a:pt x="123" y="426"/>
                </a:moveTo>
                <a:lnTo>
                  <a:pt x="76" y="426"/>
                </a:lnTo>
                <a:lnTo>
                  <a:pt x="76" y="379"/>
                </a:lnTo>
                <a:lnTo>
                  <a:pt x="123" y="379"/>
                </a:lnTo>
                <a:lnTo>
                  <a:pt x="123" y="426"/>
                </a:lnTo>
                <a:close/>
                <a:moveTo>
                  <a:pt x="48" y="426"/>
                </a:moveTo>
                <a:lnTo>
                  <a:pt x="0" y="426"/>
                </a:lnTo>
                <a:lnTo>
                  <a:pt x="0" y="379"/>
                </a:lnTo>
                <a:lnTo>
                  <a:pt x="48" y="379"/>
                </a:lnTo>
                <a:lnTo>
                  <a:pt x="48" y="426"/>
                </a:lnTo>
                <a:close/>
                <a:moveTo>
                  <a:pt x="3382" y="351"/>
                </a:moveTo>
                <a:lnTo>
                  <a:pt x="3332" y="351"/>
                </a:lnTo>
                <a:lnTo>
                  <a:pt x="3332" y="303"/>
                </a:lnTo>
                <a:lnTo>
                  <a:pt x="3382" y="303"/>
                </a:lnTo>
                <a:lnTo>
                  <a:pt x="3382" y="351"/>
                </a:lnTo>
                <a:close/>
                <a:moveTo>
                  <a:pt x="3306" y="351"/>
                </a:moveTo>
                <a:lnTo>
                  <a:pt x="3257" y="351"/>
                </a:lnTo>
                <a:lnTo>
                  <a:pt x="3257" y="303"/>
                </a:lnTo>
                <a:lnTo>
                  <a:pt x="3306" y="303"/>
                </a:lnTo>
                <a:lnTo>
                  <a:pt x="3306" y="351"/>
                </a:lnTo>
                <a:close/>
                <a:moveTo>
                  <a:pt x="3230" y="351"/>
                </a:moveTo>
                <a:lnTo>
                  <a:pt x="3181" y="351"/>
                </a:lnTo>
                <a:lnTo>
                  <a:pt x="3181" y="303"/>
                </a:lnTo>
                <a:lnTo>
                  <a:pt x="3230" y="303"/>
                </a:lnTo>
                <a:lnTo>
                  <a:pt x="3230" y="351"/>
                </a:lnTo>
                <a:close/>
                <a:moveTo>
                  <a:pt x="3155" y="351"/>
                </a:moveTo>
                <a:lnTo>
                  <a:pt x="3105" y="351"/>
                </a:lnTo>
                <a:lnTo>
                  <a:pt x="3105" y="303"/>
                </a:lnTo>
                <a:lnTo>
                  <a:pt x="3155" y="303"/>
                </a:lnTo>
                <a:lnTo>
                  <a:pt x="3155" y="351"/>
                </a:lnTo>
                <a:close/>
                <a:moveTo>
                  <a:pt x="3079" y="351"/>
                </a:moveTo>
                <a:lnTo>
                  <a:pt x="3029" y="351"/>
                </a:lnTo>
                <a:lnTo>
                  <a:pt x="3029" y="303"/>
                </a:lnTo>
                <a:lnTo>
                  <a:pt x="3079" y="303"/>
                </a:lnTo>
                <a:lnTo>
                  <a:pt x="3079" y="351"/>
                </a:lnTo>
                <a:close/>
                <a:moveTo>
                  <a:pt x="3003" y="351"/>
                </a:moveTo>
                <a:lnTo>
                  <a:pt x="2954" y="351"/>
                </a:lnTo>
                <a:lnTo>
                  <a:pt x="2954" y="303"/>
                </a:lnTo>
                <a:lnTo>
                  <a:pt x="3003" y="303"/>
                </a:lnTo>
                <a:lnTo>
                  <a:pt x="3003" y="351"/>
                </a:lnTo>
                <a:close/>
                <a:moveTo>
                  <a:pt x="2928" y="351"/>
                </a:moveTo>
                <a:lnTo>
                  <a:pt x="2878" y="351"/>
                </a:lnTo>
                <a:lnTo>
                  <a:pt x="2878" y="303"/>
                </a:lnTo>
                <a:lnTo>
                  <a:pt x="2928" y="303"/>
                </a:lnTo>
                <a:lnTo>
                  <a:pt x="2928" y="351"/>
                </a:lnTo>
                <a:close/>
                <a:moveTo>
                  <a:pt x="2852" y="351"/>
                </a:moveTo>
                <a:lnTo>
                  <a:pt x="2802" y="351"/>
                </a:lnTo>
                <a:lnTo>
                  <a:pt x="2802" y="303"/>
                </a:lnTo>
                <a:lnTo>
                  <a:pt x="2852" y="303"/>
                </a:lnTo>
                <a:lnTo>
                  <a:pt x="2852" y="351"/>
                </a:lnTo>
                <a:close/>
                <a:moveTo>
                  <a:pt x="2776" y="351"/>
                </a:moveTo>
                <a:lnTo>
                  <a:pt x="2726" y="351"/>
                </a:lnTo>
                <a:lnTo>
                  <a:pt x="2726" y="303"/>
                </a:lnTo>
                <a:lnTo>
                  <a:pt x="2776" y="303"/>
                </a:lnTo>
                <a:lnTo>
                  <a:pt x="2776" y="351"/>
                </a:lnTo>
                <a:close/>
                <a:moveTo>
                  <a:pt x="2700" y="351"/>
                </a:moveTo>
                <a:lnTo>
                  <a:pt x="2651" y="351"/>
                </a:lnTo>
                <a:lnTo>
                  <a:pt x="2651" y="303"/>
                </a:lnTo>
                <a:lnTo>
                  <a:pt x="2700" y="303"/>
                </a:lnTo>
                <a:lnTo>
                  <a:pt x="2700" y="351"/>
                </a:lnTo>
                <a:close/>
                <a:moveTo>
                  <a:pt x="2622" y="351"/>
                </a:moveTo>
                <a:lnTo>
                  <a:pt x="2575" y="351"/>
                </a:lnTo>
                <a:lnTo>
                  <a:pt x="2575" y="303"/>
                </a:lnTo>
                <a:lnTo>
                  <a:pt x="2622" y="303"/>
                </a:lnTo>
                <a:lnTo>
                  <a:pt x="2622" y="351"/>
                </a:lnTo>
                <a:close/>
                <a:moveTo>
                  <a:pt x="2547" y="351"/>
                </a:moveTo>
                <a:lnTo>
                  <a:pt x="2499" y="351"/>
                </a:lnTo>
                <a:lnTo>
                  <a:pt x="2499" y="303"/>
                </a:lnTo>
                <a:lnTo>
                  <a:pt x="2547" y="303"/>
                </a:lnTo>
                <a:lnTo>
                  <a:pt x="2547" y="351"/>
                </a:lnTo>
                <a:close/>
                <a:moveTo>
                  <a:pt x="2471" y="351"/>
                </a:moveTo>
                <a:lnTo>
                  <a:pt x="2424" y="351"/>
                </a:lnTo>
                <a:lnTo>
                  <a:pt x="2424" y="303"/>
                </a:lnTo>
                <a:lnTo>
                  <a:pt x="2471" y="303"/>
                </a:lnTo>
                <a:lnTo>
                  <a:pt x="2471" y="351"/>
                </a:lnTo>
                <a:close/>
                <a:moveTo>
                  <a:pt x="2395" y="351"/>
                </a:moveTo>
                <a:lnTo>
                  <a:pt x="2348" y="351"/>
                </a:lnTo>
                <a:lnTo>
                  <a:pt x="2348" y="303"/>
                </a:lnTo>
                <a:lnTo>
                  <a:pt x="2395" y="303"/>
                </a:lnTo>
                <a:lnTo>
                  <a:pt x="2395" y="351"/>
                </a:lnTo>
                <a:close/>
                <a:moveTo>
                  <a:pt x="2319" y="351"/>
                </a:moveTo>
                <a:lnTo>
                  <a:pt x="2272" y="351"/>
                </a:lnTo>
                <a:lnTo>
                  <a:pt x="2272" y="303"/>
                </a:lnTo>
                <a:lnTo>
                  <a:pt x="2319" y="303"/>
                </a:lnTo>
                <a:lnTo>
                  <a:pt x="2319" y="351"/>
                </a:lnTo>
                <a:close/>
                <a:moveTo>
                  <a:pt x="2244" y="351"/>
                </a:moveTo>
                <a:lnTo>
                  <a:pt x="2196" y="351"/>
                </a:lnTo>
                <a:lnTo>
                  <a:pt x="2196" y="303"/>
                </a:lnTo>
                <a:lnTo>
                  <a:pt x="2244" y="303"/>
                </a:lnTo>
                <a:lnTo>
                  <a:pt x="2244" y="351"/>
                </a:lnTo>
                <a:close/>
                <a:moveTo>
                  <a:pt x="2168" y="351"/>
                </a:moveTo>
                <a:lnTo>
                  <a:pt x="2121" y="351"/>
                </a:lnTo>
                <a:lnTo>
                  <a:pt x="2121" y="303"/>
                </a:lnTo>
                <a:lnTo>
                  <a:pt x="2168" y="303"/>
                </a:lnTo>
                <a:lnTo>
                  <a:pt x="2168" y="351"/>
                </a:lnTo>
                <a:close/>
                <a:moveTo>
                  <a:pt x="2016" y="351"/>
                </a:moveTo>
                <a:lnTo>
                  <a:pt x="1969" y="351"/>
                </a:lnTo>
                <a:lnTo>
                  <a:pt x="1969" y="303"/>
                </a:lnTo>
                <a:lnTo>
                  <a:pt x="2016" y="303"/>
                </a:lnTo>
                <a:lnTo>
                  <a:pt x="2016" y="351"/>
                </a:lnTo>
                <a:close/>
                <a:moveTo>
                  <a:pt x="1941" y="351"/>
                </a:moveTo>
                <a:lnTo>
                  <a:pt x="1893" y="351"/>
                </a:lnTo>
                <a:lnTo>
                  <a:pt x="1893" y="303"/>
                </a:lnTo>
                <a:lnTo>
                  <a:pt x="1941" y="303"/>
                </a:lnTo>
                <a:lnTo>
                  <a:pt x="1941" y="351"/>
                </a:lnTo>
                <a:close/>
                <a:moveTo>
                  <a:pt x="1865" y="351"/>
                </a:moveTo>
                <a:lnTo>
                  <a:pt x="1818" y="351"/>
                </a:lnTo>
                <a:lnTo>
                  <a:pt x="1818" y="303"/>
                </a:lnTo>
                <a:lnTo>
                  <a:pt x="1865" y="303"/>
                </a:lnTo>
                <a:lnTo>
                  <a:pt x="1865" y="351"/>
                </a:lnTo>
                <a:close/>
                <a:moveTo>
                  <a:pt x="1335" y="351"/>
                </a:moveTo>
                <a:lnTo>
                  <a:pt x="1288" y="351"/>
                </a:lnTo>
                <a:lnTo>
                  <a:pt x="1288" y="303"/>
                </a:lnTo>
                <a:lnTo>
                  <a:pt x="1335" y="303"/>
                </a:lnTo>
                <a:lnTo>
                  <a:pt x="1335" y="351"/>
                </a:lnTo>
                <a:close/>
                <a:moveTo>
                  <a:pt x="1259" y="351"/>
                </a:moveTo>
                <a:lnTo>
                  <a:pt x="1212" y="351"/>
                </a:lnTo>
                <a:lnTo>
                  <a:pt x="1212" y="303"/>
                </a:lnTo>
                <a:lnTo>
                  <a:pt x="1259" y="303"/>
                </a:lnTo>
                <a:lnTo>
                  <a:pt x="1259" y="351"/>
                </a:lnTo>
                <a:close/>
                <a:moveTo>
                  <a:pt x="1184" y="351"/>
                </a:moveTo>
                <a:lnTo>
                  <a:pt x="1136" y="351"/>
                </a:lnTo>
                <a:lnTo>
                  <a:pt x="1136" y="303"/>
                </a:lnTo>
                <a:lnTo>
                  <a:pt x="1184" y="303"/>
                </a:lnTo>
                <a:lnTo>
                  <a:pt x="1184" y="351"/>
                </a:lnTo>
                <a:close/>
                <a:moveTo>
                  <a:pt x="1032" y="351"/>
                </a:moveTo>
                <a:lnTo>
                  <a:pt x="985" y="351"/>
                </a:lnTo>
                <a:lnTo>
                  <a:pt x="985" y="303"/>
                </a:lnTo>
                <a:lnTo>
                  <a:pt x="1032" y="303"/>
                </a:lnTo>
                <a:lnTo>
                  <a:pt x="1032" y="351"/>
                </a:lnTo>
                <a:close/>
                <a:moveTo>
                  <a:pt x="956" y="351"/>
                </a:moveTo>
                <a:lnTo>
                  <a:pt x="909" y="351"/>
                </a:lnTo>
                <a:lnTo>
                  <a:pt x="909" y="303"/>
                </a:lnTo>
                <a:lnTo>
                  <a:pt x="956" y="303"/>
                </a:lnTo>
                <a:lnTo>
                  <a:pt x="956" y="351"/>
                </a:lnTo>
                <a:close/>
                <a:moveTo>
                  <a:pt x="805" y="351"/>
                </a:moveTo>
                <a:lnTo>
                  <a:pt x="758" y="351"/>
                </a:lnTo>
                <a:lnTo>
                  <a:pt x="758" y="303"/>
                </a:lnTo>
                <a:lnTo>
                  <a:pt x="805" y="303"/>
                </a:lnTo>
                <a:lnTo>
                  <a:pt x="805" y="351"/>
                </a:lnTo>
                <a:close/>
                <a:moveTo>
                  <a:pt x="729" y="351"/>
                </a:moveTo>
                <a:lnTo>
                  <a:pt x="682" y="351"/>
                </a:lnTo>
                <a:lnTo>
                  <a:pt x="682" y="303"/>
                </a:lnTo>
                <a:lnTo>
                  <a:pt x="729" y="303"/>
                </a:lnTo>
                <a:lnTo>
                  <a:pt x="729" y="351"/>
                </a:lnTo>
                <a:close/>
                <a:moveTo>
                  <a:pt x="653" y="351"/>
                </a:moveTo>
                <a:lnTo>
                  <a:pt x="606" y="351"/>
                </a:lnTo>
                <a:lnTo>
                  <a:pt x="606" y="303"/>
                </a:lnTo>
                <a:lnTo>
                  <a:pt x="653" y="303"/>
                </a:lnTo>
                <a:lnTo>
                  <a:pt x="653" y="351"/>
                </a:lnTo>
                <a:close/>
                <a:moveTo>
                  <a:pt x="578" y="351"/>
                </a:moveTo>
                <a:lnTo>
                  <a:pt x="530" y="351"/>
                </a:lnTo>
                <a:lnTo>
                  <a:pt x="530" y="303"/>
                </a:lnTo>
                <a:lnTo>
                  <a:pt x="578" y="303"/>
                </a:lnTo>
                <a:lnTo>
                  <a:pt x="578" y="351"/>
                </a:lnTo>
                <a:close/>
                <a:moveTo>
                  <a:pt x="502" y="351"/>
                </a:moveTo>
                <a:lnTo>
                  <a:pt x="455" y="351"/>
                </a:lnTo>
                <a:lnTo>
                  <a:pt x="455" y="303"/>
                </a:lnTo>
                <a:lnTo>
                  <a:pt x="502" y="303"/>
                </a:lnTo>
                <a:lnTo>
                  <a:pt x="502" y="351"/>
                </a:lnTo>
                <a:close/>
                <a:moveTo>
                  <a:pt x="426" y="351"/>
                </a:moveTo>
                <a:lnTo>
                  <a:pt x="379" y="351"/>
                </a:lnTo>
                <a:lnTo>
                  <a:pt x="379" y="303"/>
                </a:lnTo>
                <a:lnTo>
                  <a:pt x="426" y="303"/>
                </a:lnTo>
                <a:lnTo>
                  <a:pt x="426" y="351"/>
                </a:lnTo>
                <a:close/>
                <a:moveTo>
                  <a:pt x="351" y="351"/>
                </a:moveTo>
                <a:lnTo>
                  <a:pt x="303" y="351"/>
                </a:lnTo>
                <a:lnTo>
                  <a:pt x="303" y="303"/>
                </a:lnTo>
                <a:lnTo>
                  <a:pt x="351" y="303"/>
                </a:lnTo>
                <a:lnTo>
                  <a:pt x="351" y="351"/>
                </a:lnTo>
                <a:close/>
                <a:moveTo>
                  <a:pt x="275" y="351"/>
                </a:moveTo>
                <a:lnTo>
                  <a:pt x="227" y="351"/>
                </a:lnTo>
                <a:lnTo>
                  <a:pt x="227" y="303"/>
                </a:lnTo>
                <a:lnTo>
                  <a:pt x="275" y="303"/>
                </a:lnTo>
                <a:lnTo>
                  <a:pt x="275" y="351"/>
                </a:lnTo>
                <a:close/>
                <a:moveTo>
                  <a:pt x="199" y="351"/>
                </a:moveTo>
                <a:lnTo>
                  <a:pt x="152" y="351"/>
                </a:lnTo>
                <a:lnTo>
                  <a:pt x="152" y="303"/>
                </a:lnTo>
                <a:lnTo>
                  <a:pt x="199" y="303"/>
                </a:lnTo>
                <a:lnTo>
                  <a:pt x="199" y="351"/>
                </a:lnTo>
                <a:close/>
                <a:moveTo>
                  <a:pt x="123" y="351"/>
                </a:moveTo>
                <a:lnTo>
                  <a:pt x="76" y="351"/>
                </a:lnTo>
                <a:lnTo>
                  <a:pt x="76" y="303"/>
                </a:lnTo>
                <a:lnTo>
                  <a:pt x="123" y="303"/>
                </a:lnTo>
                <a:lnTo>
                  <a:pt x="123" y="351"/>
                </a:lnTo>
                <a:close/>
                <a:moveTo>
                  <a:pt x="48" y="351"/>
                </a:moveTo>
                <a:lnTo>
                  <a:pt x="0" y="351"/>
                </a:lnTo>
                <a:lnTo>
                  <a:pt x="0" y="303"/>
                </a:lnTo>
                <a:lnTo>
                  <a:pt x="48" y="303"/>
                </a:lnTo>
                <a:lnTo>
                  <a:pt x="48" y="351"/>
                </a:lnTo>
                <a:close/>
                <a:moveTo>
                  <a:pt x="3079" y="275"/>
                </a:moveTo>
                <a:lnTo>
                  <a:pt x="3029" y="275"/>
                </a:lnTo>
                <a:lnTo>
                  <a:pt x="3029" y="228"/>
                </a:lnTo>
                <a:lnTo>
                  <a:pt x="3079" y="228"/>
                </a:lnTo>
                <a:lnTo>
                  <a:pt x="3079" y="275"/>
                </a:lnTo>
                <a:close/>
                <a:moveTo>
                  <a:pt x="3003" y="275"/>
                </a:moveTo>
                <a:lnTo>
                  <a:pt x="2954" y="275"/>
                </a:lnTo>
                <a:lnTo>
                  <a:pt x="2954" y="228"/>
                </a:lnTo>
                <a:lnTo>
                  <a:pt x="3003" y="228"/>
                </a:lnTo>
                <a:lnTo>
                  <a:pt x="3003" y="275"/>
                </a:lnTo>
                <a:close/>
                <a:moveTo>
                  <a:pt x="2852" y="275"/>
                </a:moveTo>
                <a:lnTo>
                  <a:pt x="2802" y="275"/>
                </a:lnTo>
                <a:lnTo>
                  <a:pt x="2802" y="228"/>
                </a:lnTo>
                <a:lnTo>
                  <a:pt x="2852" y="228"/>
                </a:lnTo>
                <a:lnTo>
                  <a:pt x="2852" y="275"/>
                </a:lnTo>
                <a:close/>
                <a:moveTo>
                  <a:pt x="2776" y="275"/>
                </a:moveTo>
                <a:lnTo>
                  <a:pt x="2726" y="275"/>
                </a:lnTo>
                <a:lnTo>
                  <a:pt x="2726" y="228"/>
                </a:lnTo>
                <a:lnTo>
                  <a:pt x="2776" y="228"/>
                </a:lnTo>
                <a:lnTo>
                  <a:pt x="2776" y="275"/>
                </a:lnTo>
                <a:close/>
                <a:moveTo>
                  <a:pt x="2700" y="275"/>
                </a:moveTo>
                <a:lnTo>
                  <a:pt x="2651" y="275"/>
                </a:lnTo>
                <a:lnTo>
                  <a:pt x="2651" y="228"/>
                </a:lnTo>
                <a:lnTo>
                  <a:pt x="2700" y="228"/>
                </a:lnTo>
                <a:lnTo>
                  <a:pt x="2700" y="275"/>
                </a:lnTo>
                <a:close/>
                <a:moveTo>
                  <a:pt x="2622" y="275"/>
                </a:moveTo>
                <a:lnTo>
                  <a:pt x="2575" y="275"/>
                </a:lnTo>
                <a:lnTo>
                  <a:pt x="2575" y="228"/>
                </a:lnTo>
                <a:lnTo>
                  <a:pt x="2622" y="228"/>
                </a:lnTo>
                <a:lnTo>
                  <a:pt x="2622" y="275"/>
                </a:lnTo>
                <a:close/>
                <a:moveTo>
                  <a:pt x="2547" y="275"/>
                </a:moveTo>
                <a:lnTo>
                  <a:pt x="2499" y="275"/>
                </a:lnTo>
                <a:lnTo>
                  <a:pt x="2499" y="228"/>
                </a:lnTo>
                <a:lnTo>
                  <a:pt x="2547" y="228"/>
                </a:lnTo>
                <a:lnTo>
                  <a:pt x="2547" y="275"/>
                </a:lnTo>
                <a:close/>
                <a:moveTo>
                  <a:pt x="2471" y="275"/>
                </a:moveTo>
                <a:lnTo>
                  <a:pt x="2424" y="275"/>
                </a:lnTo>
                <a:lnTo>
                  <a:pt x="2424" y="228"/>
                </a:lnTo>
                <a:lnTo>
                  <a:pt x="2471" y="228"/>
                </a:lnTo>
                <a:lnTo>
                  <a:pt x="2471" y="275"/>
                </a:lnTo>
                <a:close/>
                <a:moveTo>
                  <a:pt x="2395" y="275"/>
                </a:moveTo>
                <a:lnTo>
                  <a:pt x="2348" y="275"/>
                </a:lnTo>
                <a:lnTo>
                  <a:pt x="2348" y="228"/>
                </a:lnTo>
                <a:lnTo>
                  <a:pt x="2395" y="228"/>
                </a:lnTo>
                <a:lnTo>
                  <a:pt x="2395" y="275"/>
                </a:lnTo>
                <a:close/>
                <a:moveTo>
                  <a:pt x="2319" y="275"/>
                </a:moveTo>
                <a:lnTo>
                  <a:pt x="2272" y="275"/>
                </a:lnTo>
                <a:lnTo>
                  <a:pt x="2272" y="228"/>
                </a:lnTo>
                <a:lnTo>
                  <a:pt x="2319" y="228"/>
                </a:lnTo>
                <a:lnTo>
                  <a:pt x="2319" y="275"/>
                </a:lnTo>
                <a:close/>
                <a:moveTo>
                  <a:pt x="2168" y="275"/>
                </a:moveTo>
                <a:lnTo>
                  <a:pt x="2121" y="275"/>
                </a:lnTo>
                <a:lnTo>
                  <a:pt x="2121" y="228"/>
                </a:lnTo>
                <a:lnTo>
                  <a:pt x="2168" y="228"/>
                </a:lnTo>
                <a:lnTo>
                  <a:pt x="2168" y="275"/>
                </a:lnTo>
                <a:close/>
                <a:moveTo>
                  <a:pt x="1411" y="275"/>
                </a:moveTo>
                <a:lnTo>
                  <a:pt x="1363" y="275"/>
                </a:lnTo>
                <a:lnTo>
                  <a:pt x="1363" y="228"/>
                </a:lnTo>
                <a:lnTo>
                  <a:pt x="1411" y="228"/>
                </a:lnTo>
                <a:lnTo>
                  <a:pt x="1411" y="275"/>
                </a:lnTo>
                <a:close/>
                <a:moveTo>
                  <a:pt x="1335" y="275"/>
                </a:moveTo>
                <a:lnTo>
                  <a:pt x="1288" y="275"/>
                </a:lnTo>
                <a:lnTo>
                  <a:pt x="1288" y="228"/>
                </a:lnTo>
                <a:lnTo>
                  <a:pt x="1335" y="228"/>
                </a:lnTo>
                <a:lnTo>
                  <a:pt x="1335" y="275"/>
                </a:lnTo>
                <a:close/>
                <a:moveTo>
                  <a:pt x="1259" y="275"/>
                </a:moveTo>
                <a:lnTo>
                  <a:pt x="1212" y="275"/>
                </a:lnTo>
                <a:lnTo>
                  <a:pt x="1212" y="228"/>
                </a:lnTo>
                <a:lnTo>
                  <a:pt x="1259" y="228"/>
                </a:lnTo>
                <a:lnTo>
                  <a:pt x="1259" y="275"/>
                </a:lnTo>
                <a:close/>
                <a:moveTo>
                  <a:pt x="1184" y="275"/>
                </a:moveTo>
                <a:lnTo>
                  <a:pt x="1136" y="275"/>
                </a:lnTo>
                <a:lnTo>
                  <a:pt x="1136" y="228"/>
                </a:lnTo>
                <a:lnTo>
                  <a:pt x="1184" y="228"/>
                </a:lnTo>
                <a:lnTo>
                  <a:pt x="1184" y="275"/>
                </a:lnTo>
                <a:close/>
                <a:moveTo>
                  <a:pt x="1108" y="275"/>
                </a:moveTo>
                <a:lnTo>
                  <a:pt x="1060" y="275"/>
                </a:lnTo>
                <a:lnTo>
                  <a:pt x="1060" y="228"/>
                </a:lnTo>
                <a:lnTo>
                  <a:pt x="1108" y="228"/>
                </a:lnTo>
                <a:lnTo>
                  <a:pt x="1108" y="275"/>
                </a:lnTo>
                <a:close/>
                <a:moveTo>
                  <a:pt x="881" y="275"/>
                </a:moveTo>
                <a:lnTo>
                  <a:pt x="833" y="275"/>
                </a:lnTo>
                <a:lnTo>
                  <a:pt x="833" y="228"/>
                </a:lnTo>
                <a:lnTo>
                  <a:pt x="881" y="228"/>
                </a:lnTo>
                <a:lnTo>
                  <a:pt x="881" y="275"/>
                </a:lnTo>
                <a:close/>
                <a:moveTo>
                  <a:pt x="805" y="275"/>
                </a:moveTo>
                <a:lnTo>
                  <a:pt x="758" y="275"/>
                </a:lnTo>
                <a:lnTo>
                  <a:pt x="758" y="228"/>
                </a:lnTo>
                <a:lnTo>
                  <a:pt x="805" y="228"/>
                </a:lnTo>
                <a:lnTo>
                  <a:pt x="805" y="275"/>
                </a:lnTo>
                <a:close/>
                <a:moveTo>
                  <a:pt x="729" y="275"/>
                </a:moveTo>
                <a:lnTo>
                  <a:pt x="682" y="275"/>
                </a:lnTo>
                <a:lnTo>
                  <a:pt x="682" y="228"/>
                </a:lnTo>
                <a:lnTo>
                  <a:pt x="729" y="228"/>
                </a:lnTo>
                <a:lnTo>
                  <a:pt x="729" y="275"/>
                </a:lnTo>
                <a:close/>
                <a:moveTo>
                  <a:pt x="578" y="275"/>
                </a:moveTo>
                <a:lnTo>
                  <a:pt x="530" y="275"/>
                </a:lnTo>
                <a:lnTo>
                  <a:pt x="530" y="228"/>
                </a:lnTo>
                <a:lnTo>
                  <a:pt x="578" y="228"/>
                </a:lnTo>
                <a:lnTo>
                  <a:pt x="578" y="275"/>
                </a:lnTo>
                <a:close/>
                <a:moveTo>
                  <a:pt x="502" y="275"/>
                </a:moveTo>
                <a:lnTo>
                  <a:pt x="455" y="275"/>
                </a:lnTo>
                <a:lnTo>
                  <a:pt x="455" y="228"/>
                </a:lnTo>
                <a:lnTo>
                  <a:pt x="502" y="228"/>
                </a:lnTo>
                <a:lnTo>
                  <a:pt x="502" y="275"/>
                </a:lnTo>
                <a:close/>
                <a:moveTo>
                  <a:pt x="426" y="275"/>
                </a:moveTo>
                <a:lnTo>
                  <a:pt x="379" y="275"/>
                </a:lnTo>
                <a:lnTo>
                  <a:pt x="379" y="228"/>
                </a:lnTo>
                <a:lnTo>
                  <a:pt x="426" y="228"/>
                </a:lnTo>
                <a:lnTo>
                  <a:pt x="426" y="275"/>
                </a:lnTo>
                <a:close/>
                <a:moveTo>
                  <a:pt x="123" y="275"/>
                </a:moveTo>
                <a:lnTo>
                  <a:pt x="76" y="275"/>
                </a:lnTo>
                <a:lnTo>
                  <a:pt x="76" y="228"/>
                </a:lnTo>
                <a:lnTo>
                  <a:pt x="123" y="228"/>
                </a:lnTo>
                <a:lnTo>
                  <a:pt x="123" y="275"/>
                </a:lnTo>
                <a:close/>
                <a:moveTo>
                  <a:pt x="3003" y="199"/>
                </a:moveTo>
                <a:lnTo>
                  <a:pt x="2954" y="199"/>
                </a:lnTo>
                <a:lnTo>
                  <a:pt x="2954" y="152"/>
                </a:lnTo>
                <a:lnTo>
                  <a:pt x="3003" y="152"/>
                </a:lnTo>
                <a:lnTo>
                  <a:pt x="3003" y="199"/>
                </a:lnTo>
                <a:close/>
                <a:moveTo>
                  <a:pt x="2700" y="199"/>
                </a:moveTo>
                <a:lnTo>
                  <a:pt x="2651" y="199"/>
                </a:lnTo>
                <a:lnTo>
                  <a:pt x="2651" y="152"/>
                </a:lnTo>
                <a:lnTo>
                  <a:pt x="2700" y="152"/>
                </a:lnTo>
                <a:lnTo>
                  <a:pt x="2700" y="199"/>
                </a:lnTo>
                <a:close/>
                <a:moveTo>
                  <a:pt x="2622" y="199"/>
                </a:moveTo>
                <a:lnTo>
                  <a:pt x="2575" y="199"/>
                </a:lnTo>
                <a:lnTo>
                  <a:pt x="2575" y="152"/>
                </a:lnTo>
                <a:lnTo>
                  <a:pt x="2622" y="152"/>
                </a:lnTo>
                <a:lnTo>
                  <a:pt x="2622" y="199"/>
                </a:lnTo>
                <a:close/>
                <a:moveTo>
                  <a:pt x="2547" y="199"/>
                </a:moveTo>
                <a:lnTo>
                  <a:pt x="2499" y="199"/>
                </a:lnTo>
                <a:lnTo>
                  <a:pt x="2499" y="152"/>
                </a:lnTo>
                <a:lnTo>
                  <a:pt x="2547" y="152"/>
                </a:lnTo>
                <a:lnTo>
                  <a:pt x="2547" y="199"/>
                </a:lnTo>
                <a:close/>
                <a:moveTo>
                  <a:pt x="2244" y="199"/>
                </a:moveTo>
                <a:lnTo>
                  <a:pt x="2196" y="199"/>
                </a:lnTo>
                <a:lnTo>
                  <a:pt x="2196" y="152"/>
                </a:lnTo>
                <a:lnTo>
                  <a:pt x="2244" y="152"/>
                </a:lnTo>
                <a:lnTo>
                  <a:pt x="2244" y="199"/>
                </a:lnTo>
                <a:close/>
                <a:moveTo>
                  <a:pt x="1865" y="199"/>
                </a:moveTo>
                <a:lnTo>
                  <a:pt x="1818" y="199"/>
                </a:lnTo>
                <a:lnTo>
                  <a:pt x="1818" y="152"/>
                </a:lnTo>
                <a:lnTo>
                  <a:pt x="1865" y="152"/>
                </a:lnTo>
                <a:lnTo>
                  <a:pt x="1865" y="199"/>
                </a:lnTo>
                <a:close/>
                <a:moveTo>
                  <a:pt x="1411" y="199"/>
                </a:moveTo>
                <a:lnTo>
                  <a:pt x="1363" y="199"/>
                </a:lnTo>
                <a:lnTo>
                  <a:pt x="1363" y="152"/>
                </a:lnTo>
                <a:lnTo>
                  <a:pt x="1411" y="152"/>
                </a:lnTo>
                <a:lnTo>
                  <a:pt x="1411" y="199"/>
                </a:lnTo>
                <a:close/>
                <a:moveTo>
                  <a:pt x="1335" y="199"/>
                </a:moveTo>
                <a:lnTo>
                  <a:pt x="1288" y="199"/>
                </a:lnTo>
                <a:lnTo>
                  <a:pt x="1288" y="152"/>
                </a:lnTo>
                <a:lnTo>
                  <a:pt x="1335" y="152"/>
                </a:lnTo>
                <a:lnTo>
                  <a:pt x="1335" y="199"/>
                </a:lnTo>
                <a:close/>
                <a:moveTo>
                  <a:pt x="1259" y="199"/>
                </a:moveTo>
                <a:lnTo>
                  <a:pt x="1212" y="199"/>
                </a:lnTo>
                <a:lnTo>
                  <a:pt x="1212" y="152"/>
                </a:lnTo>
                <a:lnTo>
                  <a:pt x="1259" y="152"/>
                </a:lnTo>
                <a:lnTo>
                  <a:pt x="1259" y="199"/>
                </a:lnTo>
                <a:close/>
                <a:moveTo>
                  <a:pt x="1184" y="199"/>
                </a:moveTo>
                <a:lnTo>
                  <a:pt x="1136" y="199"/>
                </a:lnTo>
                <a:lnTo>
                  <a:pt x="1136" y="152"/>
                </a:lnTo>
                <a:lnTo>
                  <a:pt x="1184" y="152"/>
                </a:lnTo>
                <a:lnTo>
                  <a:pt x="1184" y="199"/>
                </a:lnTo>
                <a:close/>
                <a:moveTo>
                  <a:pt x="1108" y="199"/>
                </a:moveTo>
                <a:lnTo>
                  <a:pt x="1060" y="199"/>
                </a:lnTo>
                <a:lnTo>
                  <a:pt x="1060" y="152"/>
                </a:lnTo>
                <a:lnTo>
                  <a:pt x="1108" y="152"/>
                </a:lnTo>
                <a:lnTo>
                  <a:pt x="1108" y="199"/>
                </a:lnTo>
                <a:close/>
                <a:moveTo>
                  <a:pt x="1032" y="199"/>
                </a:moveTo>
                <a:lnTo>
                  <a:pt x="985" y="199"/>
                </a:lnTo>
                <a:lnTo>
                  <a:pt x="985" y="152"/>
                </a:lnTo>
                <a:lnTo>
                  <a:pt x="1032" y="152"/>
                </a:lnTo>
                <a:lnTo>
                  <a:pt x="1032" y="199"/>
                </a:lnTo>
                <a:close/>
                <a:moveTo>
                  <a:pt x="805" y="199"/>
                </a:moveTo>
                <a:lnTo>
                  <a:pt x="758" y="199"/>
                </a:lnTo>
                <a:lnTo>
                  <a:pt x="758" y="152"/>
                </a:lnTo>
                <a:lnTo>
                  <a:pt x="805" y="152"/>
                </a:lnTo>
                <a:lnTo>
                  <a:pt x="805" y="199"/>
                </a:lnTo>
                <a:close/>
                <a:moveTo>
                  <a:pt x="729" y="199"/>
                </a:moveTo>
                <a:lnTo>
                  <a:pt x="682" y="199"/>
                </a:lnTo>
                <a:lnTo>
                  <a:pt x="682" y="152"/>
                </a:lnTo>
                <a:lnTo>
                  <a:pt x="729" y="152"/>
                </a:lnTo>
                <a:lnTo>
                  <a:pt x="729" y="199"/>
                </a:lnTo>
                <a:close/>
                <a:moveTo>
                  <a:pt x="653" y="199"/>
                </a:moveTo>
                <a:lnTo>
                  <a:pt x="606" y="199"/>
                </a:lnTo>
                <a:lnTo>
                  <a:pt x="606" y="152"/>
                </a:lnTo>
                <a:lnTo>
                  <a:pt x="653" y="152"/>
                </a:lnTo>
                <a:lnTo>
                  <a:pt x="653" y="199"/>
                </a:lnTo>
                <a:close/>
                <a:moveTo>
                  <a:pt x="578" y="199"/>
                </a:moveTo>
                <a:lnTo>
                  <a:pt x="530" y="199"/>
                </a:lnTo>
                <a:lnTo>
                  <a:pt x="530" y="152"/>
                </a:lnTo>
                <a:lnTo>
                  <a:pt x="578" y="152"/>
                </a:lnTo>
                <a:lnTo>
                  <a:pt x="578" y="199"/>
                </a:lnTo>
                <a:close/>
                <a:moveTo>
                  <a:pt x="502" y="199"/>
                </a:moveTo>
                <a:lnTo>
                  <a:pt x="455" y="199"/>
                </a:lnTo>
                <a:lnTo>
                  <a:pt x="455" y="152"/>
                </a:lnTo>
                <a:lnTo>
                  <a:pt x="502" y="152"/>
                </a:lnTo>
                <a:lnTo>
                  <a:pt x="502" y="199"/>
                </a:lnTo>
                <a:close/>
                <a:moveTo>
                  <a:pt x="2622" y="123"/>
                </a:moveTo>
                <a:lnTo>
                  <a:pt x="2575" y="123"/>
                </a:lnTo>
                <a:lnTo>
                  <a:pt x="2575" y="76"/>
                </a:lnTo>
                <a:lnTo>
                  <a:pt x="2622" y="76"/>
                </a:lnTo>
                <a:lnTo>
                  <a:pt x="2622" y="123"/>
                </a:lnTo>
                <a:close/>
                <a:moveTo>
                  <a:pt x="1865" y="123"/>
                </a:moveTo>
                <a:lnTo>
                  <a:pt x="1818" y="123"/>
                </a:lnTo>
                <a:lnTo>
                  <a:pt x="1818" y="76"/>
                </a:lnTo>
                <a:lnTo>
                  <a:pt x="1865" y="76"/>
                </a:lnTo>
                <a:lnTo>
                  <a:pt x="1865" y="123"/>
                </a:lnTo>
                <a:close/>
                <a:moveTo>
                  <a:pt x="1789" y="123"/>
                </a:moveTo>
                <a:lnTo>
                  <a:pt x="1742" y="123"/>
                </a:lnTo>
                <a:lnTo>
                  <a:pt x="1742" y="76"/>
                </a:lnTo>
                <a:lnTo>
                  <a:pt x="1789" y="76"/>
                </a:lnTo>
                <a:lnTo>
                  <a:pt x="1789" y="123"/>
                </a:lnTo>
                <a:close/>
                <a:moveTo>
                  <a:pt x="1411" y="123"/>
                </a:moveTo>
                <a:lnTo>
                  <a:pt x="1363" y="123"/>
                </a:lnTo>
                <a:lnTo>
                  <a:pt x="1363" y="76"/>
                </a:lnTo>
                <a:lnTo>
                  <a:pt x="1411" y="76"/>
                </a:lnTo>
                <a:lnTo>
                  <a:pt x="1411" y="123"/>
                </a:lnTo>
                <a:close/>
                <a:moveTo>
                  <a:pt x="1335" y="123"/>
                </a:moveTo>
                <a:lnTo>
                  <a:pt x="1288" y="123"/>
                </a:lnTo>
                <a:lnTo>
                  <a:pt x="1288" y="76"/>
                </a:lnTo>
                <a:lnTo>
                  <a:pt x="1335" y="76"/>
                </a:lnTo>
                <a:lnTo>
                  <a:pt x="1335" y="123"/>
                </a:lnTo>
                <a:close/>
                <a:moveTo>
                  <a:pt x="1259" y="123"/>
                </a:moveTo>
                <a:lnTo>
                  <a:pt x="1212" y="123"/>
                </a:lnTo>
                <a:lnTo>
                  <a:pt x="1212" y="76"/>
                </a:lnTo>
                <a:lnTo>
                  <a:pt x="1259" y="76"/>
                </a:lnTo>
                <a:lnTo>
                  <a:pt x="1259" y="123"/>
                </a:lnTo>
                <a:close/>
                <a:moveTo>
                  <a:pt x="1184" y="123"/>
                </a:moveTo>
                <a:lnTo>
                  <a:pt x="1136" y="123"/>
                </a:lnTo>
                <a:lnTo>
                  <a:pt x="1136" y="76"/>
                </a:lnTo>
                <a:lnTo>
                  <a:pt x="1184" y="76"/>
                </a:lnTo>
                <a:lnTo>
                  <a:pt x="1184" y="123"/>
                </a:lnTo>
                <a:close/>
                <a:moveTo>
                  <a:pt x="1108" y="123"/>
                </a:moveTo>
                <a:lnTo>
                  <a:pt x="1060" y="123"/>
                </a:lnTo>
                <a:lnTo>
                  <a:pt x="1060" y="76"/>
                </a:lnTo>
                <a:lnTo>
                  <a:pt x="1108" y="76"/>
                </a:lnTo>
                <a:lnTo>
                  <a:pt x="1108" y="123"/>
                </a:lnTo>
                <a:close/>
                <a:moveTo>
                  <a:pt x="1032" y="123"/>
                </a:moveTo>
                <a:lnTo>
                  <a:pt x="985" y="123"/>
                </a:lnTo>
                <a:lnTo>
                  <a:pt x="985" y="76"/>
                </a:lnTo>
                <a:lnTo>
                  <a:pt x="1032" y="76"/>
                </a:lnTo>
                <a:lnTo>
                  <a:pt x="1032" y="123"/>
                </a:lnTo>
                <a:close/>
                <a:moveTo>
                  <a:pt x="881" y="123"/>
                </a:moveTo>
                <a:lnTo>
                  <a:pt x="833" y="123"/>
                </a:lnTo>
                <a:lnTo>
                  <a:pt x="833" y="76"/>
                </a:lnTo>
                <a:lnTo>
                  <a:pt x="881" y="76"/>
                </a:lnTo>
                <a:lnTo>
                  <a:pt x="881" y="123"/>
                </a:lnTo>
                <a:close/>
                <a:moveTo>
                  <a:pt x="805" y="123"/>
                </a:moveTo>
                <a:lnTo>
                  <a:pt x="758" y="123"/>
                </a:lnTo>
                <a:lnTo>
                  <a:pt x="758" y="76"/>
                </a:lnTo>
                <a:lnTo>
                  <a:pt x="805" y="76"/>
                </a:lnTo>
                <a:lnTo>
                  <a:pt x="805" y="123"/>
                </a:lnTo>
                <a:close/>
                <a:moveTo>
                  <a:pt x="729" y="123"/>
                </a:moveTo>
                <a:lnTo>
                  <a:pt x="682" y="123"/>
                </a:lnTo>
                <a:lnTo>
                  <a:pt x="682" y="76"/>
                </a:lnTo>
                <a:lnTo>
                  <a:pt x="729" y="76"/>
                </a:lnTo>
                <a:lnTo>
                  <a:pt x="729" y="123"/>
                </a:lnTo>
                <a:close/>
                <a:moveTo>
                  <a:pt x="578" y="123"/>
                </a:moveTo>
                <a:lnTo>
                  <a:pt x="530" y="123"/>
                </a:lnTo>
                <a:lnTo>
                  <a:pt x="530" y="76"/>
                </a:lnTo>
                <a:lnTo>
                  <a:pt x="578" y="76"/>
                </a:lnTo>
                <a:lnTo>
                  <a:pt x="578" y="123"/>
                </a:lnTo>
                <a:close/>
                <a:moveTo>
                  <a:pt x="2547" y="48"/>
                </a:moveTo>
                <a:lnTo>
                  <a:pt x="2499" y="48"/>
                </a:lnTo>
                <a:lnTo>
                  <a:pt x="2499" y="0"/>
                </a:lnTo>
                <a:lnTo>
                  <a:pt x="2547" y="0"/>
                </a:lnTo>
                <a:lnTo>
                  <a:pt x="2547" y="48"/>
                </a:lnTo>
                <a:close/>
                <a:moveTo>
                  <a:pt x="2244" y="48"/>
                </a:moveTo>
                <a:lnTo>
                  <a:pt x="2196" y="48"/>
                </a:lnTo>
                <a:lnTo>
                  <a:pt x="2196" y="0"/>
                </a:lnTo>
                <a:lnTo>
                  <a:pt x="2244" y="0"/>
                </a:lnTo>
                <a:lnTo>
                  <a:pt x="2244" y="48"/>
                </a:lnTo>
                <a:close/>
                <a:moveTo>
                  <a:pt x="2168" y="48"/>
                </a:moveTo>
                <a:lnTo>
                  <a:pt x="2121" y="48"/>
                </a:lnTo>
                <a:lnTo>
                  <a:pt x="2121" y="0"/>
                </a:lnTo>
                <a:lnTo>
                  <a:pt x="2168" y="0"/>
                </a:lnTo>
                <a:lnTo>
                  <a:pt x="2168" y="48"/>
                </a:lnTo>
                <a:close/>
                <a:moveTo>
                  <a:pt x="1335" y="48"/>
                </a:moveTo>
                <a:lnTo>
                  <a:pt x="1288" y="48"/>
                </a:lnTo>
                <a:lnTo>
                  <a:pt x="1288" y="0"/>
                </a:lnTo>
                <a:lnTo>
                  <a:pt x="1335" y="0"/>
                </a:lnTo>
                <a:lnTo>
                  <a:pt x="1335" y="48"/>
                </a:lnTo>
                <a:close/>
                <a:moveTo>
                  <a:pt x="1259" y="48"/>
                </a:moveTo>
                <a:lnTo>
                  <a:pt x="1212" y="48"/>
                </a:lnTo>
                <a:lnTo>
                  <a:pt x="1212" y="0"/>
                </a:lnTo>
                <a:lnTo>
                  <a:pt x="1259" y="0"/>
                </a:lnTo>
                <a:lnTo>
                  <a:pt x="1259" y="48"/>
                </a:lnTo>
                <a:close/>
                <a:moveTo>
                  <a:pt x="1184" y="48"/>
                </a:moveTo>
                <a:lnTo>
                  <a:pt x="1136" y="48"/>
                </a:lnTo>
                <a:lnTo>
                  <a:pt x="1136" y="0"/>
                </a:lnTo>
                <a:lnTo>
                  <a:pt x="1184" y="0"/>
                </a:lnTo>
                <a:lnTo>
                  <a:pt x="1184" y="48"/>
                </a:lnTo>
                <a:close/>
                <a:moveTo>
                  <a:pt x="1032" y="48"/>
                </a:moveTo>
                <a:lnTo>
                  <a:pt x="985" y="48"/>
                </a:lnTo>
                <a:lnTo>
                  <a:pt x="985" y="0"/>
                </a:lnTo>
                <a:lnTo>
                  <a:pt x="1032" y="0"/>
                </a:lnTo>
                <a:lnTo>
                  <a:pt x="1032" y="48"/>
                </a:lnTo>
                <a:close/>
                <a:moveTo>
                  <a:pt x="956" y="48"/>
                </a:moveTo>
                <a:lnTo>
                  <a:pt x="909" y="48"/>
                </a:lnTo>
                <a:lnTo>
                  <a:pt x="909" y="0"/>
                </a:lnTo>
                <a:lnTo>
                  <a:pt x="956" y="0"/>
                </a:lnTo>
                <a:lnTo>
                  <a:pt x="956" y="48"/>
                </a:lnTo>
                <a:close/>
                <a:moveTo>
                  <a:pt x="881" y="48"/>
                </a:moveTo>
                <a:lnTo>
                  <a:pt x="833" y="48"/>
                </a:lnTo>
                <a:lnTo>
                  <a:pt x="833" y="0"/>
                </a:lnTo>
                <a:lnTo>
                  <a:pt x="881" y="0"/>
                </a:lnTo>
                <a:lnTo>
                  <a:pt x="881" y="48"/>
                </a:lnTo>
                <a:close/>
                <a:moveTo>
                  <a:pt x="805" y="48"/>
                </a:moveTo>
                <a:lnTo>
                  <a:pt x="758" y="48"/>
                </a:lnTo>
                <a:lnTo>
                  <a:pt x="758" y="0"/>
                </a:lnTo>
                <a:lnTo>
                  <a:pt x="805" y="0"/>
                </a:lnTo>
                <a:lnTo>
                  <a:pt x="805" y="48"/>
                </a:lnTo>
                <a:close/>
              </a:path>
            </a:pathLst>
          </a:custGeom>
          <a:solidFill>
            <a:srgbClr val="004A9C"/>
          </a:solidFill>
          <a:ln>
            <a:noFill/>
          </a:ln>
          <a:extLst/>
        </p:spPr>
        <p:txBody>
          <a:bodyPr lIns="94336" tIns="47168" rIns="94336" bIns="47168"/>
          <a:lstStyle/>
          <a:p>
            <a:endParaRPr lang="zh-CN" altLang="en-US" sz="3158"/>
          </a:p>
        </p:txBody>
      </p:sp>
      <p:sp>
        <p:nvSpPr>
          <p:cNvPr id="18" name="TextBox 57">
            <a:extLst>
              <a:ext uri="{FF2B5EF4-FFF2-40B4-BE49-F238E27FC236}">
                <a16:creationId xmlns="" xmlns:a16="http://schemas.microsoft.com/office/drawing/2014/main" id="{0D2152CB-B311-488A-ACBA-C79C548B756F}"/>
              </a:ext>
            </a:extLst>
          </p:cNvPr>
          <p:cNvSpPr txBox="1"/>
          <p:nvPr/>
        </p:nvSpPr>
        <p:spPr bwMode="auto">
          <a:xfrm>
            <a:off x="8329447" y="1909265"/>
            <a:ext cx="2762810" cy="879446"/>
          </a:xfrm>
          <a:prstGeom prst="rect">
            <a:avLst/>
          </a:prstGeom>
          <a:noFill/>
        </p:spPr>
        <p:txBody>
          <a:bodyPr lIns="94336" tIns="47168" rIns="94336" bIns="47168">
            <a:spAutoFit/>
          </a:bodyPr>
          <a:lstStyle/>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TextBox 57">
            <a:extLst>
              <a:ext uri="{FF2B5EF4-FFF2-40B4-BE49-F238E27FC236}">
                <a16:creationId xmlns="" xmlns:a16="http://schemas.microsoft.com/office/drawing/2014/main" id="{6DC7451A-E84D-4BC6-BAD8-D0EC24098878}"/>
              </a:ext>
            </a:extLst>
          </p:cNvPr>
          <p:cNvSpPr txBox="1"/>
          <p:nvPr/>
        </p:nvSpPr>
        <p:spPr bwMode="auto">
          <a:xfrm>
            <a:off x="8329447" y="2947999"/>
            <a:ext cx="2762810" cy="879446"/>
          </a:xfrm>
          <a:prstGeom prst="rect">
            <a:avLst/>
          </a:prstGeom>
          <a:noFill/>
        </p:spPr>
        <p:txBody>
          <a:bodyPr lIns="94336" tIns="47168" rIns="94336" bIns="47168">
            <a:spAutoFit/>
          </a:bodyPr>
          <a:lstStyle/>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TextBox 57">
            <a:extLst>
              <a:ext uri="{FF2B5EF4-FFF2-40B4-BE49-F238E27FC236}">
                <a16:creationId xmlns="" xmlns:a16="http://schemas.microsoft.com/office/drawing/2014/main" id="{6A9C3A2A-D785-4C93-BFCA-08EAEB970A44}"/>
              </a:ext>
            </a:extLst>
          </p:cNvPr>
          <p:cNvSpPr txBox="1"/>
          <p:nvPr/>
        </p:nvSpPr>
        <p:spPr bwMode="auto">
          <a:xfrm>
            <a:off x="8329447" y="3986732"/>
            <a:ext cx="2762810" cy="879446"/>
          </a:xfrm>
          <a:prstGeom prst="rect">
            <a:avLst/>
          </a:prstGeom>
          <a:noFill/>
        </p:spPr>
        <p:txBody>
          <a:bodyPr lIns="94336" tIns="47168" rIns="94336" bIns="47168">
            <a:spAutoFit/>
          </a:bodyPr>
          <a:lstStyle/>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TextBox 57">
            <a:extLst>
              <a:ext uri="{FF2B5EF4-FFF2-40B4-BE49-F238E27FC236}">
                <a16:creationId xmlns="" xmlns:a16="http://schemas.microsoft.com/office/drawing/2014/main" id="{0703F9CA-BDB0-45EB-8F9A-13E422B6789B}"/>
              </a:ext>
            </a:extLst>
          </p:cNvPr>
          <p:cNvSpPr txBox="1"/>
          <p:nvPr/>
        </p:nvSpPr>
        <p:spPr bwMode="auto">
          <a:xfrm>
            <a:off x="8329447" y="5025466"/>
            <a:ext cx="2762810" cy="879446"/>
          </a:xfrm>
          <a:prstGeom prst="rect">
            <a:avLst/>
          </a:prstGeom>
          <a:noFill/>
        </p:spPr>
        <p:txBody>
          <a:bodyPr lIns="94336" tIns="47168" rIns="94336" bIns="47168">
            <a:spAutoFit/>
          </a:bodyPr>
          <a:lstStyle/>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a:lnSpc>
                <a:spcPct val="130000"/>
              </a:lnSpc>
              <a:defRPr/>
            </a:pPr>
            <a:r>
              <a:rPr lang="zh-CN" altLang="en-US" sz="196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96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81166979"/>
      </p:ext>
    </p:extLst>
  </p:cSld>
  <p:clrMapOvr>
    <a:masterClrMapping/>
  </p:clrMapOvr>
  <p:transition spd="slow" advTm="0">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353" y="0"/>
            <a:ext cx="12858044" cy="4325115"/>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6499" y="4336405"/>
            <a:ext cx="12858044" cy="19442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068188" y="2162557"/>
            <a:ext cx="2227625" cy="222762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rgbClr val="E60012"/>
                </a:solidFill>
              </a:rPr>
              <a:t>LOGO</a:t>
            </a:r>
            <a:endParaRPr lang="zh-CN" altLang="en-US" sz="4000" dirty="0">
              <a:solidFill>
                <a:srgbClr val="E60012"/>
              </a:solidFill>
            </a:endParaRPr>
          </a:p>
        </p:txBody>
      </p:sp>
      <p:sp>
        <p:nvSpPr>
          <p:cNvPr id="26" name="PA_文本框 12"/>
          <p:cNvSpPr txBox="1"/>
          <p:nvPr>
            <p:custDataLst>
              <p:tags r:id="rId1"/>
            </p:custDataLst>
          </p:nvPr>
        </p:nvSpPr>
        <p:spPr>
          <a:xfrm>
            <a:off x="884759" y="4401472"/>
            <a:ext cx="9289107" cy="1200329"/>
          </a:xfrm>
          <a:prstGeom prst="rect">
            <a:avLst/>
          </a:prstGeom>
          <a:noFill/>
        </p:spPr>
        <p:txBody>
          <a:bodyPr wrap="square" rtlCol="0">
            <a:spAutoFit/>
          </a:bodyPr>
          <a:lstStyle/>
          <a:p>
            <a:r>
              <a:rPr lang="zh-CN" altLang="en-US" sz="7200" b="1" spc="600" dirty="0">
                <a:solidFill>
                  <a:schemeClr val="bg1"/>
                </a:solidFill>
                <a:latin typeface="微软雅黑" panose="020B0503020204020204" pitchFamily="34" charset="-122"/>
                <a:ea typeface="微软雅黑" panose="020B0503020204020204" pitchFamily="34" charset="-122"/>
              </a:rPr>
              <a:t>感谢聆听  批评指导</a:t>
            </a:r>
          </a:p>
        </p:txBody>
      </p:sp>
      <p:sp>
        <p:nvSpPr>
          <p:cNvPr id="27" name="PA_文本框 13"/>
          <p:cNvSpPr txBox="1"/>
          <p:nvPr>
            <p:custDataLst>
              <p:tags r:id="rId2"/>
            </p:custDataLst>
          </p:nvPr>
        </p:nvSpPr>
        <p:spPr>
          <a:xfrm>
            <a:off x="1086452" y="5532271"/>
            <a:ext cx="5400675" cy="369332"/>
          </a:xfrm>
          <a:prstGeom prst="rect">
            <a:avLst/>
          </a:prstGeom>
          <a:noFill/>
        </p:spPr>
        <p:txBody>
          <a:bodyPr wrap="square" rtlCol="0">
            <a:spAutoFit/>
          </a:bodyPr>
          <a:lstStyle/>
          <a:p>
            <a:pPr algn="dist"/>
            <a:r>
              <a:rPr lang="zh-CN" altLang="en-US" b="1" dirty="0">
                <a:solidFill>
                  <a:schemeClr val="bg1"/>
                </a:solidFill>
                <a:latin typeface="冬青黑体简体中文 W3" panose="020B0300000000000000" pitchFamily="34" charset="-122"/>
                <a:ea typeface="冬青黑体简体中文 W3" panose="020B0300000000000000" pitchFamily="34" charset="-122"/>
              </a:rPr>
              <a:t>工作总结</a:t>
            </a:r>
            <a:r>
              <a:rPr lang="en-US" altLang="zh-CN" b="1" dirty="0">
                <a:solidFill>
                  <a:schemeClr val="bg1"/>
                </a:solidFill>
                <a:latin typeface="冬青黑体简体中文 W3" panose="020B0300000000000000" pitchFamily="34" charset="-122"/>
                <a:ea typeface="冬青黑体简体中文 W3" panose="020B0300000000000000" pitchFamily="34" charset="-122"/>
              </a:rPr>
              <a:t>/</a:t>
            </a:r>
            <a:r>
              <a:rPr lang="zh-CN" altLang="en-US" b="1" dirty="0">
                <a:solidFill>
                  <a:schemeClr val="bg1"/>
                </a:solidFill>
                <a:latin typeface="冬青黑体简体中文 W3" panose="020B0300000000000000" pitchFamily="34" charset="-122"/>
                <a:ea typeface="冬青黑体简体中文 W3" panose="020B0300000000000000" pitchFamily="34" charset="-122"/>
              </a:rPr>
              <a:t>工作计划</a:t>
            </a:r>
            <a:r>
              <a:rPr lang="en-US" altLang="zh-CN" b="1" dirty="0">
                <a:solidFill>
                  <a:schemeClr val="bg1"/>
                </a:solidFill>
                <a:latin typeface="冬青黑体简体中文 W3" panose="020B0300000000000000" pitchFamily="34" charset="-122"/>
                <a:ea typeface="冬青黑体简体中文 W3" panose="020B0300000000000000" pitchFamily="34" charset="-122"/>
              </a:rPr>
              <a:t>/</a:t>
            </a:r>
            <a:r>
              <a:rPr lang="zh-CN" altLang="en-US" b="1" dirty="0">
                <a:solidFill>
                  <a:schemeClr val="bg1"/>
                </a:solidFill>
                <a:latin typeface="冬青黑体简体中文 W3" panose="020B0300000000000000" pitchFamily="34" charset="-122"/>
                <a:ea typeface="冬青黑体简体中文 W3" panose="020B0300000000000000" pitchFamily="34" charset="-122"/>
              </a:rPr>
              <a:t>新年计划</a:t>
            </a:r>
            <a:r>
              <a:rPr lang="en-US" altLang="zh-CN" b="1" dirty="0">
                <a:solidFill>
                  <a:schemeClr val="bg1"/>
                </a:solidFill>
                <a:latin typeface="冬青黑体简体中文 W3" panose="020B0300000000000000" pitchFamily="34" charset="-122"/>
                <a:ea typeface="冬青黑体简体中文 W3" panose="020B0300000000000000" pitchFamily="34" charset="-122"/>
              </a:rPr>
              <a:t>/</a:t>
            </a:r>
            <a:r>
              <a:rPr lang="zh-CN" altLang="en-US" b="1" dirty="0">
                <a:solidFill>
                  <a:schemeClr val="bg1"/>
                </a:solidFill>
                <a:latin typeface="冬青黑体简体中文 W3" panose="020B0300000000000000" pitchFamily="34" charset="-122"/>
                <a:ea typeface="冬青黑体简体中文 W3" panose="020B0300000000000000" pitchFamily="34" charset="-122"/>
              </a:rPr>
              <a:t>述职报告</a:t>
            </a:r>
          </a:p>
        </p:txBody>
      </p:sp>
      <p:pic>
        <p:nvPicPr>
          <p:cNvPr id="11" name="Valentin - A Little Story">
            <a:hlinkClick r:id="" action="ppaction://media"/>
            <a:extLst>
              <a:ext uri="{FF2B5EF4-FFF2-40B4-BE49-F238E27FC236}">
                <a16:creationId xmlns="" xmlns:a16="http://schemas.microsoft.com/office/drawing/2014/main" id="{B0A29064-4FD0-457A-A3AE-BA1D9E6C38A3}"/>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2585737" y="7424010"/>
            <a:ext cx="2875190" cy="2875190"/>
          </a:xfrm>
          <a:prstGeom prst="rect">
            <a:avLst/>
          </a:prstGeom>
        </p:spPr>
      </p:pic>
    </p:spTree>
    <p:extLst>
      <p:ext uri="{BB962C8B-B14F-4D97-AF65-F5344CB8AC3E}">
        <p14:creationId xmlns:p14="http://schemas.microsoft.com/office/powerpoint/2010/main" val="142855272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par>
                                <p:cTn id="7" presetID="14" presetClass="entr" presetSubtype="1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randombar(horizontal)">
                                      <p:cBhvr>
                                        <p:cTn id="9" dur="500"/>
                                        <p:tgtEl>
                                          <p:spTgt spid="10"/>
                                        </p:tgtEl>
                                      </p:cBhvr>
                                    </p:animEffect>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inVertical)">
                                      <p:cBhvr>
                                        <p:cTn id="13" dur="500"/>
                                        <p:tgtEl>
                                          <p:spTgt spid="1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par>
                                <p:cTn id="20" presetID="2" presetClass="entr" presetSubtype="2" fill="hold" grpId="0" nodeType="withEffect">
                                  <p:stCondLst>
                                    <p:cond delay="0"/>
                                  </p:stCondLst>
                                  <p:iterate type="lt">
                                    <p:tmPct val="10000"/>
                                  </p:iterate>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1000" fill="hold"/>
                                        <p:tgtEl>
                                          <p:spTgt spid="26"/>
                                        </p:tgtEl>
                                        <p:attrNameLst>
                                          <p:attrName>ppt_x</p:attrName>
                                        </p:attrNameLst>
                                      </p:cBhvr>
                                      <p:tavLst>
                                        <p:tav tm="0">
                                          <p:val>
                                            <p:strVal val="1+#ppt_w/2"/>
                                          </p:val>
                                        </p:tav>
                                        <p:tav tm="100000">
                                          <p:val>
                                            <p:strVal val="#ppt_x"/>
                                          </p:val>
                                        </p:tav>
                                      </p:tavLst>
                                    </p:anim>
                                    <p:anim calcmode="lin" valueType="num">
                                      <p:cBhvr additive="base">
                                        <p:cTn id="23" dur="1000" fill="hold"/>
                                        <p:tgtEl>
                                          <p:spTgt spid="26"/>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iterate type="lt">
                                    <p:tmPct val="10000"/>
                                  </p:iterate>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250" fill="hold"/>
                                        <p:tgtEl>
                                          <p:spTgt spid="27"/>
                                        </p:tgtEl>
                                        <p:attrNameLst>
                                          <p:attrName>ppt_x</p:attrName>
                                        </p:attrNameLst>
                                      </p:cBhvr>
                                      <p:tavLst>
                                        <p:tav tm="0">
                                          <p:val>
                                            <p:strVal val="1+#ppt_w/2"/>
                                          </p:val>
                                        </p:tav>
                                        <p:tav tm="100000">
                                          <p:val>
                                            <p:strVal val="#ppt_x"/>
                                          </p:val>
                                        </p:tav>
                                      </p:tavLst>
                                    </p:anim>
                                    <p:anim calcmode="lin" valueType="num">
                                      <p:cBhvr additive="base">
                                        <p:cTn id="27" dur="25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8" repeatCount="indefinite" fill="remove" display="0">
                  <p:stCondLst>
                    <p:cond delay="indefinite"/>
                  </p:stCondLst>
                  <p:endCondLst>
                    <p:cond evt="onStopAudio" delay="0">
                      <p:tgtEl>
                        <p:sldTgt/>
                      </p:tgtEl>
                    </p:cond>
                  </p:endCondLst>
                </p:cTn>
                <p:tgtEl>
                  <p:spTgt spid="11"/>
                </p:tgtEl>
              </p:cMediaNode>
            </p:audio>
          </p:childTnLst>
        </p:cTn>
      </p:par>
    </p:tnLst>
    <p:bldLst>
      <p:bldP spid="10" grpId="0" animBg="1"/>
      <p:bldP spid="12" grpId="0" animBg="1"/>
      <p:bldP spid="18" grpId="0" animBg="1"/>
      <p:bldP spid="26" grpId="0"/>
      <p:bldP spid="2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E5D20E08-F8FA-431A-AEAE-181CEC761571"/>
  <p:tag name="ISPRING_SCORM_RATE_SLIDES" val="1"/>
  <p:tag name="ISPRINGONLINEFOLDERID" val="0"/>
  <p:tag name="ISPRINGONLINEFOLDERPATH" val="Content List"/>
  <p:tag name="ISPRINGCLOUDFOLDERID" val="0"/>
  <p:tag name="ISPRINGCLOUDFOLDERPATH" val="Repository"/>
  <p:tag name="ISPRING_OUTPUT_FOLDER" val="C:\Users\Administrator\Desktop"/>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wQUAAIACAC0u1hJ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C0u1hJuOc88l4AAABjAAAAHAAAAHVuaXZlcnNhbC9sb2NhbF9zZXR0aW5ncy54bWwNyr0OQEAMAODdUzTd/W0Gx2a04AEaGpH0WnFHeHu3fcPX9q8XePgKh6nDuqgQWFfbDt0dLvOQNwghkm4kpuxQDaHvslZsJZk4xhQDnEIfXzP7hMgj+TSHWwTLLvsB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LS7WEm3fittZAEAAO8CAAApAAAAdW5pdmVyc2FsL3NraW5fY3VzdG9taXphdGlvbl9zZXR0aW5ncy54bWyNUstqHDEQvPsrhH9gJbVeA5MFPc2CDwE7+DzsKGawrQkjmZigj4/G8bLeeE2iPnVVdzXdqj4/TMk+5zI/Tb+GMs3pJpYypfu8vUCo38+P8/J1iTmWvDkid1Ma55+79H1esYbmMqRxWEa7snmLUXh9SEmtnGoZM4wiyTz1CjnPbeM6cB3YxjlKbL/5S+KP7hL3MZXzqv3mhP3YsEs5LmWXxviyhdPq99TpBlfLME6tLm8FW6MeplbH1kCMcMl9pRoABLLcEYerlJ3UBHnMOIZqFAUKiHBOOlGJpBxaFjrRVJjvBGKSMeoq9bR1I62No7ZK6AjRbZpXna0hGIkxIoQAc5ULCAajVg1NQ4NaDwgODIiqjSYKULDBBFa988JypKgXGFdmDGB8PO5xu/fnOqL/vc7hnP8QPPsFZ9nVW5sz5ur3z8vSim/j04/HoUQ0jV8uw7fr68s3P75698CuJm3bfurp31BLAwQUAAIACACuu1hJ6GRO6OgvAADpWwAAFwAAAHVuaXZlcnNhbC91bml2ZXJzYWwucG5n7XwLVFNX2qgd+9t2BkudmY5EHmlLW2tpwRCUV0jq0EKtD1REtAKpjRitQoSAEMjD1inYGoj4CsgjpagU0KRoJQTysLUmQEKCWoyakKghOTwMMTmGcPK8CdqROnbd+9/7z733X0vXcoXss79vf+9Hzt77qzWrk+f+ccEfZ82aNXf5h++vmzXrP+JmzZqd9/wc78jPtXM2ej+eIa5L/vsstjxo1PvlWfyyVctmzWpn/Mm55T+831/Y/eEm4qxZL170/X9GQvhu66xZm6nL31+2vjjLOERgnMGTtJSs1Kz3st57veGHdV+3olucp1vrkt99bdmqFV+9si5w4by0Bc3zXnn16psftHz1/j/uHPso6vPW/T9seP+jnfta937z15Wpgc+HF0w4ou9ejaVA1ePVm0oVo+fZEPkkY1Jmj965zRR72d2+zRGcnopxmxmcLJrL2gZ33ytXUu/tg8/y/av7sn3ztouyY7E28UBNWFv87OnBpl3Hm8YbwWSMfS0p0Teyl3gsBywZcdI8Js/R6GnIzmdvxGhvJ197xvd4xbEKMJgGMWmbsl7wPdz9wtk8YVPXH3x/3zoUEKdY4/4LRLufTFufJTFDrud88PGJACyyIGEX1eNDMTHxlV893D5Qrhm+ynL/0GhAnA7ock8xPFPvCq1nCEe5CV90k6nYqZ/mswmeoxzySb5beGbKpbCNLkSbv7J0ZVCvFtajJg67u/Q8GSC9+wsQO4zQsLV4HwW9Ja8lAimuX1IyXT9FOH8K1F1UuNSKzATrL6nKVtU5wqUBq8J9A9MdcgI5olcyaE6dkimYunNAb9S+CHeNJLOuP39UYVzKsJ7nUIz2jmR4HJgQqDJHmwBLqqiIqF3oUgONIJ5qwLNZqmJPXrncUSz0LnxBpftqbr2q/ZV9vQr3XUUWYzuov7/BO/JqRChefAk6y72aI+lVdRpx+qUwStv4hk1LCgwOYvxfDS7Em3Km9hrFvxw3fJod/2XjX7zoKnWaMnnPwcikr/waMK6rGApF1VMdmcsct7g7c0OwaEsVg59HGj7apOviY2hq89scfv2y4X1w5y1rjiWPeCMgT5ytEzajuQ7Lnrn1JAwTMJo/UmjtZ7RdwncuFoZLVYlsuK2/UNcBLeHQg5T6nUu1BP5nUbbe7+OyVsVho7V4lEIguYFWZqBr4QsJHrfJ4w5kHGZ4RB6bhyoFmCoDWpeHu/QS/7MRme3anoEgbTSohxoW0NwgJVIosQQRu8kshkTK0fEAWxgXLkrhGYvrArQrBnXDlo9yo9HudzivcULic0vLZIwqYJ0r1mdCcqXAOVKyNaqnByE+Sf8SXLyU8Q0v1+8vumQ8Ej0sJJWqw5X9s/WdmZpKczu4Z05Vngq1Gr1HA1e8Cif4HW9GcfNUju+9JIk+qOH0HzQTyGzcfemHR8ctPPw96SvV4+BONlypNzqPj7vHaS6O0gQY1TTql1vZgQwkOilcWkhC83LVe1BUjbBfRwficpG18DACQOwH+13ILAMO6FJvC+nNz8yNR5symIxotsi/rUxOpkOlUSKDojRcYUvxCheiBtikyhhbsHcpvyYdVCnpVy6yBTISNHAGUggHS9ckyFe1NiIZCTQCgBDjAB3Q3o18nYGQ77teKfCZE1T6bSJe/Dn9+ar0tRW3d9JDYX8ty1NlsD5/temnAHgZ/S+8IfImjWL/ca4EVzme70BsHzaLja/ZVOgNE6VjxO4UL1Vn/L7SHa2GgYbLiMRP2IrdUVuDFoR+MsFq3OFs8OehmQqbVFfpuZUSgvMyLC/GEIBJLqkO4m0wSI5rKxVkA5JAZ/LIqGZ+AqMNMecadHZhjn6gxqQy/7HPeRzj4JHjLRXLIvO1GUs1ctuAVykKnMGBd587aLqUgQ4JFceu9bJp4Xck4sMDQ4GDa5cwKCrkVvpJnmtSsdgXO2AT+mQlcruMo1mQmDTnqzMZrGU76KG4t3qvL/ZnJmrgNhVVDU3y+slao+NiiyLHEZNypbWRGOLo6AgdDvgL8cY7oVvYiveOIyIZ8XN6MhpUw2lVKkf2Lzep9B4XwJUQZcYJS8xmEJeDsakxlj3hcMYSUcLwWShWU340ET/nJ7PgOBa0yvQ6Bc19Gv/XIG0oFNKn4uWSTXQJnc+S1GBfCOaZpjBzt/FWWWOieykdWglvl8O6gBtoGLdQ2QoV1KkTksJJE7x3FIXxDT4bBowad4Xcb47u6HpYSn4t6RWZSofWKfNuFJ9M37oxyPYVytC5y5EHrMXF7996+obwbJgSL4vR8ypUmnJiUJwkLA5QDe889DmS83MQ46jU4qiXKFQwjCQgbhjNmwhPBDLh+J3U00aAenWgRqJ119aRPgAmp3UT69XDMrGAz5JKXooR2REWq9woMYpVF4vVPba+qbh0LQ0iHhpvk/B6Jx1xlusqracOw7vbgf+wQVLMJmXxVjV4yBhfHOUPqQZqLr/CZKR/kP1+zXPlpKmebxYzXtENfqJDiPdXPfMaNxgexkAkMfKGViXiQ0KVwB6dC3G3zqIWO2y3g8rlfhk8xZQ9Wy0Li0Y6s1+SFeq0N4O4/Tn5DnU4t7cQWmLSbhsJ4vgl6PM6DIoianzugrjQJsMUsg6oai9STwpPh8SBQAJNLtnr5WagZtxgquDXOwzjDSq9MS9zF7wItVp4CrRhqf0OqCSdQTz82YgaPVmMUSAYLEmIqFmnqwRiGghom5ksxtFBX+bp9EvZOiKbWpxUtkm8jx5Milcy4H+qIKFkhbCXxYXg94eqFs3+uTPX7286qq5LjYETMlgSFiEQ9qFYNzypi2XZ1RPSrxvDsLWIBRssJAJ2Wayb0uf3Je4f3gDqpYnOydkaEMTExwTBufYA0HQjYLFkbwlTcuM4RmsEGhwMoFYKSPocsGiJxIiWH/7+jo3mbui3bdTAQ7HhcO1sUqkTUthuTjXIQWkhrifIIOkfqLZJ1vBtLi6lrna9Vpl3FSfRwCIxWtRk56pcDMZXoOx2N/QM9B4+/+nIHfKTE658gFTml+lfq6X5Mng3sqDh1UTlRYPNVxjcmvCr9+XuC5eQBdNJfL5iYDqxZ6ASF04nePPvTeAXOUdZ7tGXp5++8Z8G/09OuJAfIbh/ZTCMw8+33tzJyVy+Tv5F3Quxga1I3dIHE9Zh7VeYbOrURTj6ePTro5y+GweR38bFx5Wt9j79pEU0dUBUHLXjwyubpbC19cHB09i/P/J6YRo+WTK95DtvLM8cvHEZMU3HiuXr0gv3FDxEfeiXtKcg/3+AjEaWWAfTOQ00N9Rm4wMJSo2VXZQpAOtNqDDSah2k5xlixwMeAZ8EI/bdvpqCyaw8ALyjuHGdRG8914Qbedb77NgVyCZDKo4k3nmjh6jUpz9aXS4iOhFWVR8Rc3J+VvHty5vjymdCpc/dzxxmZw+j9NQu0cwH3OAXI/ozF4QCmaZmx5l/Gt+iehq4PUZKu+G8NB9LLmjjcphYKmTnrVcgclWofI0XjWcmmmgG7RyxraQyr7YjFMgxNS+ZyQ4hftaLwAZrUFPbglgCEXOmbeYyg88H+J7hOLVJ8gFo/UyOPnuWPo0ztTQUP0JulVdWTteaGz8CsEv+IOalJUi+G/s9oHbj0t8Dqu429sDiWL8RT8XevNw0BSKpCBabCKQ+0nCcp3XeYvmZsdikrvHfA1r9ezDoF+tTZpiBsy3pQgy3FZiKKUDPFA9nwTM6dWuDTvdkThj/KeQBChS4kkRKfjITcdl3f3niIoiu8estYMuTFDMRjmuWN4/dHQmI8wbnvScL3Gmhn9RtHiTSc7jB8YVPYgW3fmjb7yyUlzr0ewtxBO2pTyZbuer3SFCtr6j/rVa4wbPKARbNffldjdvrCF9aYsU5qsrHJnnNlTkS3v841v6m22907cQ9Tnozi2p/V3f7ZI/XueiPYbKpiYqjoU9wx3QsxTrW0tzwdvnPxGNAHcCWch4xnZkE89N63DbmvjuxfcQl+SEzyHi9ZYZ/LB+bYcGHuh6tfOgE+78bSAJPCPUTsnzdK8H80nRMxCidHy9hp3AF9TMVcX+4ZIIHsDWQvEh4KTUlodBqkUZgugZJRwHn633vQewiwfgY5FVyQW+tVEJSlGqIrj3CN6Mrango5Th/BmEpbESBPHuW7AJz3r2g0kNNd5AKFNF63xtcS0z92Xcpt7+cz9ZqSj9obgRRbTPBPhtZyXKoAXaEoi0O1BlhzvxNuZisG9VY0H1QVRH5R28z2WX8MAbLTF8vVzIkC5SArtJCbVB2rrpZGgLFQEHiQlV+ZghBmNKHkyeaJvMASRC2bS2aSV6tsyOOVRoU74qVqSkdM5nuG/D23zAgn5TU2dMWGMq5L/s+es5PeBZl0o4QW3Hfy9pe99kMFhudFRzHlj5fbSNmTrC4RNXakGhLMW8VG44DioXQkn1bbChLO0il1mPEGQ07J+KZ6SUGRDIUgDsoI8JsMDhSybDkia2kuoxoKgqt2ImSZGDQHnJIydkZvrwwXdyBCJJHCivgo/ILTJWMs122O4YNrzCH6ydxu1byUIzDUst1cH+1pN8oORjToHiL2y8J1NvX2lD5FLFYEDlmQDeZgwBvrUwF7x2P/LQSiBJuAK0kp3oho9uVsa5hfDIygTojhvUerXr3YkZZx6ZweKI+wGQQU/K7X92HC18BLdFlZQ1VNxIcG2FOg8PQAS3R2xFvn/I2bdH9Cv1SBQ41sapiC5HfGqkochfvQDUj+nIDmXqc3ghBw8RgG6chxWod1M1w0IYMXLWqbcEdCzVrUax/SVXV7qg5F9VLOdUyHV1yUxORn9ln1RmPjBtu51HDh8DO/oEaAzxNQTEoQiuAqAZPR94m9LXiD0Y3JK1LBGaY/5XDYU2bo8+mJWaI+caAariy0q9EhYiYjc0ais2aF+vZWNzHoDHS1xvsqhfrSxWhQ3tGZJIQzpiMoxIT+9owXAWNvHqRItuNmDriGI4dVtJbVPCTnIkmCWemJ60OjiOKIIkAHEfNMXSZ/9h7BL4Qvg8nlvBZqpN+FJ6rmIaSv2XzrgFLkuwtvgp+yA2OuzpVZYNIDINEtgYGTVU59PYjNpBsQCBnm4rdJHoGJiQsdNR5/vLh3zhtZKQ89NM08cWxpTAg8t4H4m7o6FFeStbJGDarnE//HOYRF/KGAt5ORV9zUkOKQuDI1wxLdWm1Xt5stVptGIMpGRLejOpX7HA4udiL6lw6q2o8n7UWvboBz5YCWXPbSpz/rcPaU5D/yyBj55VZpVHZj/VFv6yIEBRYm+CukcsnXl1OS5OX1c37Z2yRUiApVmh320Se7TcPnmgbR76KTyzcpi6bxjirs3h6mVm37sDipn80PoCfJmhWeMN/0YTizWR9GJZnnygSlU53g1drS11WpXbq5vD4fYxb4nlLVFlkhhQ091gRzVbEQd9v9M909XGcfYPdWtfExT4gepgoB7Ioq2JefMBvRln8kADuvPVcurfNXActMZK9fWT4cz+W3xGYKCar8hv7zd1+DztJDsW4k7Etvv7KIhw+68dNFTT/tVlDmygVneSHE/wKS/gWnNHXj/ZxTNcIbgPh2D5t4mRLCqXV+XHejYcVWUmkXuJp45jufjk/661yYXk4RpxFEXTuepTgnfoIJlZ3e8TzY6PE7AQVTCwynPnPrOosbR5UxliwMM4cNPU1zBUsZagz45/AWaXG85adQf4u0VlqINZ5Z76UE8zs/TUdqVZhhG6hTcAJsk2FUcmujQ9pap7sJ1DBMW+bwj/G9QrIOjgu9bYq+mSm84RRDxWikt7gwuF4B8IgNiarbMnRQ+yzNvOkfZIrch3jmFs8877FugaxAnfVBNZ5Ccsf1Jt/9Kfes3f1GHO72IfGwerBwotOBJfBtAGMonQoeiUXG/8rT2NsfVqRqUTZ/aBY6T2nQDtG/oaBvUS8UaoBG36lgUo/o3bzgIZuarxI80unazuf9XnexClV2iRak8URue2bhWLYM21bOMg5tyPIt/+k14M6gzE9i6S3W3hkJ2K1+zbcfbtpxXg+JQTPMSOQn1Fd41hawSjWGi8C4wmo5tRhbeQQ1dW58qFCu49UIUM/KZP7fX4xAC35vljViOTCGeZfUlMysb4Okp+3KSutBkskUQUtGfAmM7UhPevluK7RPTpdvyUjxXiSmVVyVTnlNSVC7FihIf1neZPBm6nCopNZrrt4znPSgMThgI+IjryhYrozLlxqrYo8XinFe+M+bn0wE8CdMNE8Doa1T+7cfApUVkqzHzh4Vw4sWPINxFNQJi6fxCwyARb60dGOREBdXAjs+UQ2Ui0Fx1fp7QEVNhz15OgqbumVfoywIa9zwf1cXEgc8uPcCHgiEBCFzK9UvT9H4sfYEY/eVrcSKhSS/eqhAFB/juRXH6EAah05tK3ucAuhptJrQv0PTKhQJW6LlVTzcvivIROVPL96XWwFjQCeUulxuQmrQQaHNpIIf/s5gSpgn6HYOjzVfo80Uoft3yQ4lM+/YjnMcg7XhpvK5PRmUunSOTLnW86ANZIwDNGl4x8iHku3y2lJvF+lr1o6R/LZiZXgGthgDqELNSQZiM3aEYfWrOK2oXIhszWCaj6gP1i0GTcgu1CzBeHNsIl4equkc8fA3TJ5K1md101vsJkJBUkNiVb8UemnvwqPGVNwyhvCXEoC4/K5rqFi+TnJu16viMF0hIDf1KRvPeUstn/dSDS9XK9SAWlN4EiNtIPb3Ub/eZCVHl7+0GQ7Khp3O+BTy0k0p6OeFJ+4RYMubyQ6Vd/qJNcJXUOHJyQYt3nQG3k4R0I1Of37tmnguDtTayczGtKLK1s/z0OJkzH2y9GZmrn1YFs0N79WTXBUw7ZcnRT9mfb1b5cKr2hf7Mm+z+OzpMAzRPp+3PYVuj2D20nYRPwCxuWhieXc4D+YPosvqJyXHxUO97yILxvwY+ncEMISRR2mZIQwkAUGcEE/Iz6r8DgmHTSmVFUVO2YIZAVMJA6L9nZno+N5kSKDKwPNOI7rpPMTRFjX9uLogg35rCgNPEeboiNt4LbRJdS6ENvRCq8viNvevNqJwumcnynUBLfgO/eQLHeE35LnEDBsnbNN97yBWOhESrMXP6hMh847t9tRH1eu3e3Q3d0Rv27brtNJ8vt3zymyMHJU9Unn/E4i6Q3bcp3r8qTrCKP0qvFtXTu8mX/o7IJ7uTudpXWgqKJmLdHvgIqGJIYsS03qGdMO0uksEt34/HEVQ8KhqwASPf1QZSQV3VKFRDtv+zNp23gPo/eiIUJK/lTpdo1NaDv62+E7GBl4UP+yYJC1Wc56GGVt2knMsz8b9Vq/M251vvthlOzyuAdF9nT9/mSTz6ch4BiIf1iwupie/SlL7uTFs+y/NPdhuuuiH5bI1+5/7k/+Jsg84rVY6daHs4+jHTcUx0JDuOClCGq7E5RCkQ9ktGMVh2/5KPZWXrwC4yFDABN86PNXutwQxgP4lk6E29f85onw3pcRR7zIdBJlxIFfC4IOweTNnUqP+idvRl/fEMjd8mtxUGu/7U8rtp6MoLSgHlUGN8cj3Hci+v4tdUeLYPrFtIlq6073stc36HGyPH+JqSYTgFKUdrz0Ub90XumxYz3jY6Vah2bQnzZ1MZn5Ydw6SCO3FQuVtkfrfsbh31lxxTwuVLb9c/mb0oFFCfQHmrqk+t/8Uk/zveQmWe8ciMhyTb/9RLtGU7C+wodacAA9rdPd5skSb7uiFLmt0fx6vQ7/10OVVzw+7YyFwqGeQW/62mz3MYLp0lOnJXDrjtEak4ifcwnj1mGEIZsjf966u5dD0t9QrZ3TiGI63w5uJDP0jrdpbJFXlfwdPytYIL8VqaQYkCxSwWj/dDW09wBXqfOrh0Uhf5Bl03vvWfbwz4JtWNeYdeDt4JNmV8HVg7H+jUO2umkRdRaXJsgHamgLF3NG1MekAC1+8eyVc2qvu2u/IKXd7Aw3tL+p1E/q3Louejxsky8vg+0il5HAZCzM/FiRYFNbizGiQ8TNbrrWkFb/Ty46OSOyC4ewhAWfRv5j22nYRVwu69X8I+lNH7ADucH6PKRm60jv3prbyKbVGoVeZ7Z8JD+iGm4XS6SOVzM/g0BKLeYil1c/k0IDrYkYX7xtr6wQFNXUqBjwIkUbgouxN1Tl8/+IxHnjpk2BA3T0LUg9Qtz2EXGoOL4ivWs58/g0kk/OKnUv1u9wvkVK6uV/m8//lEgt1B9EbAvZGpkkV+K/hyXiJzCe7SUaeXYaLJGohQa/JfFrcyMy/w6BtRhlKaYL7fb/kjTMeeB/8wmc1HI5fT8YtiRZJ+lLFTPNoYZz0Mu1sPz8TeLj5qZ7iy7K99zqNRIWEPM99FYibH23OTkOsAgQQkarxYUQDzyGyy8M9iY3uwDWJJuUyJB9Wzt73/t47mFeLv8mErd9AsMcz69dG7KQWSEZqlxGqgQlzPB2xNZKzHiTXy0U0ldYpepXEpAzafsa9hqoG4a9geO/RuR/ivS4DQHYT0OWEVVqGv+P74oMQlxPXbJibVZ9rPgyIr9Soqr8Rmc23F6oOF8ig6g8Su5VQdzqj9PcKw2lO/yOl06KV/9q1HGFI7LqSLGctPWG8AtiyHbDMoTeax9+lTCMpO19ogrSAitx/wiy9eIYaxcSGJ8v0ZPo8wqOSNRZxyS1LGIILr7sI2CNu86gMBzESKGQGtFzulPtV6c9O4Mv8Dbbb9Qnk6xm1B4550jDr0xFJDYXQBXt4Kkq5K9mzmxMLQn4L/uinH535CvnL5ceqtwolIAC4Yy3D6UCt308XWu/xmVjjf8RlPr48/8Wr03WK30FTRvNQfAYB0VT8z13xljOw7R8qzfdze/cDWXJbQVCLpigeQTyS5bWPcnlaFwTRdgE1/2rF5bp/yUYS9CT7fkBz1S+8dtxZjrxp4sHTVbBo9h/s23B+3txN2fG/FbEszGnfjsl8Q7HdV4k/jFNZApSZT3iy5hW8WrVq3fjtdCLz1l7U6hnnRTg+uTMcP+Z3wuJQDssDv44xp8GSLvK5OU7OI9Sz2Sr+ODigpDaRnDLYwS97lcv2TZCrn6K+inqp6j/l1FPxiQCvlCwc7Bws8cocnG5UzI8GhQXqlRFVJeSJuA734Q2ipxSEdk1uQpuCmcp7k0UiRwVknqTx99zG8PvEDgz7s6MPYMBfy6T4+ILR5w/L0TnuQBDKsu+nuTa0BcTGzj7dmay9MNBfXRvZyxavgoewZLmYFhbhApUrhxuOiIREGYGo/QlZf9oBK+vhsV5pDQoIp3mBmjevj7nOb4AgwPXVKej3dcIrmvWD2Oy3o0t+4nPUumXttiv81axFYWkujxoT3GQt9M2WCAdfTx/EztQkZ3h23KmNl8/R6A5VOksjxPgEM5R1NAeUHfmh5mZIw33YUAcw3ikkcj/MzH+lnE5eGE+DrUSWsLMfoVOL4e9ILIJTJk0unOE5K0/oKlFXBYmaWtG0Oxd4uuQRCcxplL7JfB9W0+YoeGX26Binqf4tJnkz/N0mlDbDUY1mlGlokuJLBSXLMvbpGEn/eLoeML6ee4KOenC+AnzmGSLX/ki0bb9K3FT0jXVW3ajkpZU5mbXBTHiky7zM+fWkyZAUX3Nj/lkNOwVrvJSMa1aNAdUgZJAJgCdcMZNiFwxbU9Q0+bYgg1MSWf4xU/m/JQHFV/aKpZmoP2/0KE3Q3lW/vF8/joi/evBgVjs30AgdQmGO4b2IsUxpCB1sFPx0ROUJSeN1Om7/Kpxd4NsvOVz5PzXovbhNZwyuV8jKNLF0tC6pfWQF0n03PpoCrXN+K8klR5K9O2vdN3QsNrzhvY8L3upJo/IZ8FxiuIa7tWAP5ebm27j+DLGGWDwG1L3gjgJQ8xIp2z7a7CC5oxn6ZL1IEosssVKc8RhyeBkJw2dZSUUGCA6wBy/gupgn32SmMvk/K58d57F70C04NM801G6rktNC/kL8tltnwTp9+CKZS/FijDDED3y7UqAKan3COR5jgx0bu2P+V5N1jIQrUnyng9rJNLvYmkJkbsMlgwMtgFYjG6GoDNPVGvZ6nDlY0lyywhqaSJw8QlW2D8ALX6CnJAF6JVPUIBfvf/Vp6ifon6K+v8EdVXjYZ09kKYjHHm8nrV60193kLci7rXZfzPezqCcDvrgX8eNBJqqLe72LUtCw2/q6jE7iPF4u3yPFRvx3J9vndWXxmt1/6Ym4pdFLgfNY4qN2cF+VAKk9r00WW8il++zDy/EQCNFH9uXP0JVf2haMDc3zMAB8wm2JefppKeT/hcmeYsnsFbrNAz+KYK/26omKjJLIT0TnkkkTm8c0fh2agiABBNv8u45BbrLYAxTOMIVOCGFKhgF5UBR7yMjL/zIV1Fmj5DHWprZ5fL5WLK5ZITf/73t/tUULGMfL2XY6Mci4EkhRbA3ABV+mOzbOqPVTMqLhODlzcxNj5yieesIqqP7xXqYo4FkqEk2uU7kXpeGvUesdcZFM+iwuZLnuygnt04UXS3UWaB2pLDSQecmg5Kvasvk5Drz14OI7XKuYiAeM1HMV+9xl8gUFKErNv0xxvM8FXI/KpeUtjXrco1Kn3ydmx0ka3ufSCm7BA026LrobbyJTFOJMhCXrQlhAksVGI/TSomMMuj0FtRqdqAeN4yGAng0qxr5oaHLnGGZDHhHYgR3alJ4Q1PF0EbciGzjcd9eeIqYiAIeRZS4N7xdge+Ht1cjLmom046lwRZKXqk2R9gCE7eIr5Dosu+qVcNK9UIlI/KIQZeNqouAX8T3UUBzkrfCyckXXV4VmiPugSRjRBGCvSERb1Wnoq9N6vq5CcrHFqmPK6i8PLE0FJ+Wtahm2WLcFrGML1hSdgnxljyNCaBBTpOZil5NF+sI0u9qPs/n3yH6tYJGiYQTgiPzMxq4XLngUYeyutfbtTT71cPcYgZRe0ottPv7V8BtmhcPEnFrgvRGVFY4i+aH1g07v5bzzNSslprPC9dXHFHl16IUZBk0qSPpdx4cB8QSFdq2omVGfIssCFFllsvNTTdgc5F35uq6Pvs+KHS4OHtr34ex4itGxgWFsgIeqlAt0m1Biyct/D8Q6dXeulSnozuG3YMDNZLjEqk6lyxUNSL1vMrLS1g61Gm5AqEgxH/dgHvM/ifiCrbxpT3co5GvV3K52XelPcx5iyNnyTGTaHF/BtdVNeXH0FHBsEhAChbrtHo1uhxy+VWRnOaNoK7CEgMS+13ETQ1XOynUYAVCVClRVzbDsrkM4sRjblBa5wmoqnzMpJcmNnc8Ng9Z8Nnm/+mkUnUj0cmUcIcKeHLRv2oEpKU5T3FBLEyZ/QTnPjWPKFQPkHiP4eweH4B8b34Y1brBWtwAf9Ry3wkqsNgQ3xtP10ZHzb+4C/byDYHLIo3AihLE/XyPb/eaPace/7iES0fIvl1vDSVjLePYctLUL1DabzHlXBqogW9ilcunDNEiEkUg5zzGki2hQHjvpz+lK1CgzKoaHUzHLiloID22zurguDbPyJpCUlm/b1+jHfP3I58jlYqLzf+CzishyP+Peu112f5Yz+ba6MwGCzZLMVCTXjzGf7RZbuyIt8/e0zfQgkt/miOeTvp/OSl7ZLjTfZVmT2FQm0+y1j89mfAU5CnIU5CnIE9BnoI8BXkK8hTkKchTkKcgT0GegjwF+beB+PYvM075LS/ZGRv66JflktGTTDb1fhM84XjUv1z2wIugQdJ03/FO+KrAQwWFlDeHd30np6sW/5svqfBOKJX4U+/tC5u+S2vFtv+yc0+a5YlAkcgx1IaZ2ofptFdopyra/Mm3Zqf7NlMrVjekN2Ab8A0EK2maGo0huPXm3vAPGmhOjcmlqe9oVS+1wWycEMe6YUgLbCgCGsFA7ZR40LfX+1jKZIYeMpDSWf4+YGDUt5f4hrBnIm9rWx+wgSI/pzZc2dOp6jGN5qA93V3gAGRm0PjkL4BwRbedHKL03cvl2xIkuvcn0W7rUQ5Z/y7TcxnuujxYjr7fuBMO9SRr8hNsgO/uA91Oz2gKzb5K2S+K4A2Rh94R4XV7fJsuNQVDnc4OESfaBSP9Gd7UPfQcZurHIQWY1+/xVx+egrekYs8bfdxllPG3G5c7KaMZFN8RLYxpU27qkO15S6njBLa62MvYuvRhlGkMJAXB6NSxZupYCaqVrS0Za2nW5G9KupLRsPZdqgFPNdiVRmMnHLqJvyVTOgHqBKAJiEe+Wak9MHWD5boRmDymjhAZhLyhznBaeGSIocs8SdZ+ZMUPLyfTBSo9sV8HKPLZLJPthNoW9iN4nRsblOCV317pwfm7UaAMqdeSKk/Y1fhBSuXrIkmK5VJcUUhc28LCRa0KYD2sLDJGr/RLHszZButtnfc251at5CTqWk4IQ8LkOFALDIN0WDQ4ucdP9l29to1fn1fibKhoLFCH00LEYWRkkJwjnL57Jf+d4Fw7Mn9M0gMs1mi6M9GAGYCEZfKXOc+K+ts6HhLE2tDmZhOjBgF02wQxChKw0bbUgLiUKOrPto6LW8vOkk53fZVewD6sPWw0Zc750dkV/A04WXw+W9yDiNq2OIj7lRl4NfTO5GANiWayTZ7ChDZT6fx6TPOQUXwrFjt5Yghom19Opo/hFCjfgiCT1t1uL5XPS2N5TncpLg+bOClj2vGoAvQpRFyast/yNQ96ufAofacubZ9aNGbL9atXXY4gECQ/BXDhYtwGrqns51o3HTUh6TQauwBbTKtJ4lhDubupkPXoY9f0VXVwHNoikvLSKHO3eeX8FuanLIq7KHuEvBJX0MquzSk/tUl8JoMwnNFmF5TGl8vHzBcHSKWDkoY0G8//wUeLFqrXLiLQAgclc2bNisEnuxmm9a2cH72Er3V5fScLWtL5p0QAt6AptXDoIDxZOLoUFgsSQjd4lobawjBUNEMKii7XSCWMZomTUCDPd5ibtAi3S5axNGTndUd0nO1XTjQTjaDvPOWgV2+sLIHTIl3I+A0tLSV1VchWxlyv/3o1xFMcpXFjz46NL/YqbSvNspC2jhqcO54TGMcdmuySrKWgGeNLE/FJMjOhJDcbFeiZV70l/r08jKVQfiuaSrCUIsQyv68gSu9LCeIRBNmgRDwvt/XqZLM/FV+C0Kr2vGsuWKweN6zQZzZIVUsK3GMc99ig7yxDstaIGfX33POXqva0MhLaJq7yRnknxizfoSe9UulIFc05N4ab7bs8kEDWBa5wl84BTtk/lrU6gja5/YYVf7ee75zrlVjf9qg5J2p30XYVB2DOCgcTQlJWC69Bl+8FXDR0huvudIZzvg1iKjyIbxFfVKr6RUW4IzI9VEh4X2YqLSTV2RGWahxK0E+8EbgZnm51BcReyCLpjyZrR9OVhHTOiHN4IYZEyQzXOuBCr+G1OtSvwxcq3khTagtI6+GlG4bwKt9O6PF5nV3GnDR4oDemBum120+7s4iBpMaeDdTPdmewRCa5Um+qFkG1IuiYiNjPrdGbvtUhWll8KU7f5ewSsFMp73otK44UDgUBUjFRBlTZQNKw6yO2QhlBUGAlPTqDxVlPEiquLcIeuJ3nFqxOXLjb5DXYgMRP+5ZtHHrTEmok+u4y7Jv3vf36OaORcGh2bKJuuzCXj6GeeUDoEUXOEeD76Lt7Hug+10JAbqA1887ULsBh3ZVFqZBjmy0G6t7JhtNS1O6EHOeROwHzTN/aS7wiL0gCr1eLiApmPw2uPTYOFk1EeQRRTfgFWIZg0l1JC2x2l9aXrb6lSdMyIBojCWZrVflFn0+IaWMk1BK6zysn94Cco9MCPGH2+MmxtU5/QwsOb233ph95rzcQso7SWLwDUWJuz4VY7NIyOWQ6CHtDkhJQ+XlkP+PckqzqSNHHkbZVULeKrFK1Ct88N4auX4sW5d1YlQh0CiMnDiviaRHBiaY9A8FYrYAztMiCb7Ifv+vN7Ta2nRrEuSL7sTt6uMIj2X5k35LyHKvnSBq8tEPg2sXJo1h3nvQKbQytgtN6PKXHFEtWu+ZNPrC9wwvN2E0pqqocfl8kIT0RT548xxIIyXTaDsLpQE5+XXI/ojXXs7po86By64ahZmQ0GkgtkwdgJXkOo3LxxM4RGatibOdZb72h7h5z5B3xbGlhww1w/epST8Qma7s3bJcJxNbBh7JZb8F821xZt/ZB2FnnyjSw17nZ1T++K95bM79y2E7aL10zX6WiS1qOSwTmtwfMRecRz2qUKXfSbKMnyGxSLuS0/L2xtkyeo2rPp3fvoH45ctcbpr8TvlnqVx/v9u22SVegHXet8P2bwqWFg5S93FYhPHnQExgltergy0LSuAemCfErrRhvw4Y9CBtn6pYN6o8+lMeYKbKoMFWHOYEs60SsO+W3F1p+ETJt1Fn89pyDBo/jXunn8Ahj7tiOhAcSOWzhS4B6BXiqkehG4RyfnoCSrxFd5KFPRpyenG5jIaPJTn4bhgDLraPNLKFdj3Xr27CO89jSw1j7SWyXPZ4GmDK04lsvCLzi+yHhfUKkW/J6mjL5X2SnTnJLkJ7Z5yhHgVUc+2n0Um+VFAtdeA69xk0xhF9xfi1HGObi9gdG/ABr0k6amloCx8VhQWDROTNuXOWJhDLXYw97Y/7qBSzJ1KJePkus3MbHaDmRnnPEHW7b8nKzlXIlEe/e5Z2WUCavMJGB+HSayeQSjCOQtDUEi0rkUim5vTlE1lj7XtZ3QrikseTqCi1XzJg9rByzP4hq389whAKxZ/cJ0l0Zh0QrdXz3kF4ZHp06Ta+mpyM4DucMJjqwmaL+jdGiyPsdtGbBcuuSGp+yzSQZp2dlESxOQnsrmlv/nMZ4IGeGtfGq0ne5nQoPOTZ3Q75K3Vzyzq2F3mgBid5Bexir3tDubBrzJCyYjrqpMI9JMzNQAEsNnE1uyRsmhufH1lzsA1sEA0XmQL12R26YsWLX4EAs9S6qwhyhN20knT6TJwrgDK/kuhZdql2PZfhkeJwFOovGjAOxtMrEMhmZYjm/n1/voCtKHX844QiIA/HeqOItzg/79szYk68Ar4JL3de09s3pHoPWWdvmO66HnG+YPlLv+eoPucdme12Yd2DMgTB45t891Y7U4nAyKafUc4E4bQa5h/aVkNVj9tpwxgNTuIbaI0/jnpmWKQ/ynd630GQLI783zq2ESnNyD4tS+pn4TqleZ2oiOd4EXZHOCqnk+eLWsXGENw31gjepCZbQuzwyfwFSyVBsCeP2Kl8nELC7okIW0tLhzAqOSVcpTHS/M6x432odCYhbCDH89NrhumRZD2GCNuXvuf2xRpPlYXjMGKE92TMCP5q4AOAssBWfG3Pow72K6NkSI/75iCf9LS3u4hT3vSSI2haCf2AiDUHs2NNt4+sKH+QXINxy/saGIbb9uq9mHvHd+tonUgZlWs9Xp9liuzDQYcwi0d+45o659YTyMbDGNSRyFHGwl5YwqjexuRc3htcSDjOvuvtFULQ2Pz48ccld87ZBmzRzvZaR6NZyzIQm9XrxgNliT/hNvXLGGINqzd38QPnW52j3ntNrcypP2+N8+feG76yxZXz35jJ5b2pKgvXUM8jWLe90cB2+u06ZXJ0z7WIIYQNFpP7A6oqRhi0Eaa/IMH0NFmqWnaqC/8cDPikPPnLUUfmnxiYflkW+a7AgW21Tq9Cb/NHJRz199hbMWbRXwmXy8pYFk/8U4JMLtckKb6nQ7hbIV6Q+KNXGvD3GZw9KqxP2y1bn5mLVlneY/Vxz0zjzzK/oNjgZ69FJXktqeM53JapUdHmjKwHY36qgecW/f7pEYnkyYXELRZM7RRvckv1un4wJ9E9JpaUUN+59jAfEeE6Z6dK1c0v5m6yu/PlQ9NJWU+/C0aWeynLgGd8NpBucgtGg9SyHr1BF9YpEGtJIhvmjE47dtenRFDfIEoUUdiRuAwgeo4hijfDoRe8kR8lVNKfXhN5tCiFM2jxubYQIO3FHSLv/CqOesZZyt2Yac6zlLz8MenuA1zxvZltJivzaMWFylVY3BqIH68vlKzJ/IXS/6NlHu+fPpo4yqS1BUWG8nInUhL/dS7cQctQSz4d6hMliKi4O8ZoX87YQ+7plT3f/hsLh9A6N5EDBBKog6w78bDf5tnDyPCfTs7neVKp19G0hThm1buO4ariDl2LdOH3Fc3jEcMyd6yTVmbHvcAR0s6O4Su4loJOT/tpQeWrW0JHbkZ4sPHVrtCg3WU6zp3hGrYz7hrhQX1t7wcU7ETy2dKIrLeG+whO+ekEc/GvfvbDpvosyOL6tNdG92Tx213Tf+P3v9rC2St+RkHc4j26TNtvHOcz06U4644tddaYpb0OZMeNCad2YR9H2AHrFkRxkpn/9qFfOns2al6YxB2VfDRIgCk75bmxOxzhv+0vjn5nmdd+u6huRnta2No9/w9HZbPoh4nrf+PIPVr/P/vsnX/wPUEsDBBQAAgAIAK67WEnWRSspTQAAAGsAAAAbAAAAdW5pdmVyc2FsL3VuaXZlcnNhbC5wbmcueG1ss7GvyM1RKEstKs7Mz7NVMtQzULK34+WyKShKLctMLVeoAIoBBSFASaHSVsnECMEtz0wpyQCqMDA2QwhmpGamZ5TYKpmbm8MF9YFmAgBQSwECAAAUAAIACABDlFdHDcAxHsABAADaAwAADwAAAAAAAAABAAAAAAAAAAAAbm9uZS9wbGF5ZXIueG1sUEsBAgAAFAACAAgAtLtYST08L9HBAAAA5QEAABoAAAAAAAAAAQAAAAAA7QEAAHVuaXZlcnNhbC9pMThuX3ByZXNldHMueG1sUEsBAgAAFAACAAgAtLtYSbjnPPJeAAAAYwAAABwAAAAAAAAAAQAAAAAA5gIAAHVuaXZlcnNhbC9sb2NhbF9zZXR0aW5ncy54bWxQSwECAAAUAAIACABElFdHI7RO+/sCAACwCAAAFAAAAAAAAAABAAAAAAB+AwAAdW5pdmVyc2FsL3BsYXllci54bWxQSwECAAAUAAIACAC0u1hJt34rbWQBAADvAgAAKQAAAAAAAAABAAAAAACrBgAAdW5pdmVyc2FsL3NraW5fY3VzdG9taXphdGlvbl9zZXR0aW5ncy54bWxQSwECAAAUAAIACACuu1hJ6GRO6OgvAADpWwAAFwAAAAAAAAAAAAAAAABWCAAAdW5pdmVyc2FsL3VuaXZlcnNhbC5wbmdQSwECAAAUAAIACACuu1hJ1kUrKU0AAABrAAAAGwAAAAAAAAABAAAAAABzOAAAdW5pdmVyc2FsL3VuaXZlcnNhbC5wbmcueG1sUEsFBgAAAAAHAAcA9gEAAPk4AAAAAA=="/>
  <p:tag name="ISPRING_SCORM_ENDPOINT" val="&lt;endpoint&gt;&lt;enable&gt;0&lt;/enable&gt;&lt;lrs&gt;http://&lt;/lrs&gt;&lt;auth&gt;0&lt;/auth&gt;&lt;login&gt;&lt;/login&gt;&lt;password&gt;&lt;/password&gt;&lt;key&gt;&lt;/key&gt;&lt;name&gt;&lt;/name&gt;&lt;email&gt;&lt;/email&gt;&lt;/endpoint&gt;&#10;"/>
  <p:tag name="ISPRING_PRESENTATION_TITLE" val="10.pptx"/>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1_自定义设计方案">
  <a:themeElements>
    <a:clrScheme name="0127中信银行">
      <a:dk1>
        <a:sysClr val="windowText" lastClr="000000"/>
      </a:dk1>
      <a:lt1>
        <a:sysClr val="window" lastClr="FFFFFF"/>
      </a:lt1>
      <a:dk2>
        <a:srgbClr val="44546A"/>
      </a:dk2>
      <a:lt2>
        <a:srgbClr val="E7E6E6"/>
      </a:lt2>
      <a:accent1>
        <a:srgbClr val="004A9C"/>
      </a:accent1>
      <a:accent2>
        <a:srgbClr val="E60012"/>
      </a:accent2>
      <a:accent3>
        <a:srgbClr val="004A9C"/>
      </a:accent3>
      <a:accent4>
        <a:srgbClr val="E60012"/>
      </a:accent4>
      <a:accent5>
        <a:srgbClr val="004A9C"/>
      </a:accent5>
      <a:accent6>
        <a:srgbClr val="E60012"/>
      </a:accent6>
      <a:hlink>
        <a:srgbClr val="004A9C"/>
      </a:hlink>
      <a:folHlink>
        <a:srgbClr val="E6001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1574</Words>
  <Application>Microsoft Office PowerPoint</Application>
  <PresentationFormat>自定义</PresentationFormat>
  <Paragraphs>205</Paragraphs>
  <Slides>25</Slides>
  <Notes>25</Notes>
  <HiddenSlides>0</HiddenSlides>
  <MMClips>2</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25</vt:i4>
      </vt:variant>
    </vt:vector>
  </HeadingPairs>
  <TitlesOfParts>
    <vt:vector size="50" baseType="lpstr">
      <vt:lpstr>Adobe Arabic</vt:lpstr>
      <vt:lpstr>Adobe Naskh Medium</vt:lpstr>
      <vt:lpstr>Arial Unicode MS</vt:lpstr>
      <vt:lpstr>Glegoo</vt:lpstr>
      <vt:lpstr>Lato Light</vt:lpstr>
      <vt:lpstr>Mission Gothic Regular</vt:lpstr>
      <vt:lpstr>News Gothic MT</vt:lpstr>
      <vt:lpstr>等线</vt:lpstr>
      <vt:lpstr>冬青黑体简体中文 W3</vt:lpstr>
      <vt:lpstr>华文细黑</vt:lpstr>
      <vt:lpstr>苹方 常规</vt:lpstr>
      <vt:lpstr>宋体</vt:lpstr>
      <vt:lpstr>微软雅黑</vt:lpstr>
      <vt:lpstr>微软雅黑 Light</vt:lpstr>
      <vt:lpstr>幼圆</vt:lpstr>
      <vt:lpstr>Agency FB</vt:lpstr>
      <vt:lpstr>Arial</vt:lpstr>
      <vt:lpstr>Calibri</vt:lpstr>
      <vt:lpstr>Century Gothic</vt:lpstr>
      <vt:lpstr>Impact</vt:lpstr>
      <vt:lpstr>Open Sans</vt:lpstr>
      <vt:lpstr>Segoe UI</vt:lpstr>
      <vt:lpstr>Segoe UI Black</vt:lpstr>
      <vt:lpstr>Segoe UI Light</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10.pptx</dc:title>
  <dc:creator/>
  <cp:lastModifiedBy/>
  <cp:revision>1</cp:revision>
  <dcterms:created xsi:type="dcterms:W3CDTF">2017-10-11T07:33:44Z</dcterms:created>
  <dcterms:modified xsi:type="dcterms:W3CDTF">2018-03-30T00:49:21Z</dcterms:modified>
</cp:coreProperties>
</file>