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62" r:id="rId4"/>
    <p:sldId id="258" r:id="rId5"/>
    <p:sldId id="270" r:id="rId6"/>
    <p:sldId id="269" r:id="rId7"/>
    <p:sldId id="268" r:id="rId8"/>
    <p:sldId id="272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83" r:id="rId17"/>
    <p:sldId id="275" r:id="rId18"/>
    <p:sldId id="289" r:id="rId19"/>
    <p:sldId id="285" r:id="rId20"/>
    <p:sldId id="288" r:id="rId21"/>
    <p:sldId id="286" r:id="rId22"/>
    <p:sldId id="290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44BFA3"/>
    <a:srgbClr val="0E7FB7"/>
    <a:srgbClr val="B9D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10" autoAdjust="0"/>
    <p:restoredTop sz="94660"/>
  </p:normalViewPr>
  <p:slideViewPr>
    <p:cSldViewPr snapToGrid="0">
      <p:cViewPr>
        <p:scale>
          <a:sx n="90" d="100"/>
          <a:sy n="90" d="100"/>
        </p:scale>
        <p:origin x="-245" y="-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308693052148499E-2"/>
          <c:y val="8.6153854503099193E-3"/>
          <c:w val="0.89138261389570295"/>
          <c:h val="0.8588313693194139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C00000"/>
            </a:solidFill>
            <a:ln w="25400">
              <a:solidFill>
                <a:srgbClr val="F2F2F2"/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rgbClr val="F2F2F2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C00000"/>
              </a:solidFill>
              <a:ln w="25400">
                <a:solidFill>
                  <a:srgbClr val="F2F2F2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25400">
                <a:solidFill>
                  <a:srgbClr val="F2F2F2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rgbClr val="F2F2F2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4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广告成本</c:v>
                </c:pt>
                <c:pt idx="1">
                  <c:v>场地成本</c:v>
                </c:pt>
                <c:pt idx="2">
                  <c:v>物料成本</c:v>
                </c:pt>
                <c:pt idx="3">
                  <c:v>人员成本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</c:v>
                </c:pt>
                <c:pt idx="1">
                  <c:v>0.25</c:v>
                </c:pt>
                <c:pt idx="2">
                  <c:v>0.15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44"/>
        <c:holeSize val="5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400">
          <a:solidFill>
            <a:schemeClr val="bg1"/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C417-FB64-4254-A1EE-C229D94CB448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337AE-7081-4732-82E5-F471979A3C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51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002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18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347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607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445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353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53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501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111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111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740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136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075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099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11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13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388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597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113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717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952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337AE-7081-4732-82E5-F471979A3C7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31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split orient="vert"/>
      </p:transition>
    </mc:Choice>
    <mc:Fallback xmlns="">
      <p:transition spd="slow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689FF-D7C0-47D2-AFC1-2F966594450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CDA5F-F006-46F1-A15C-64E55E28FF7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820" y="4913435"/>
            <a:ext cx="1064689" cy="16043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0" t="33177" r="2689" b="31722"/>
          <a:stretch/>
        </p:blipFill>
        <p:spPr>
          <a:xfrm>
            <a:off x="8322197" y="5683169"/>
            <a:ext cx="3869803" cy="1184679"/>
          </a:xfrm>
          <a:prstGeom prst="rect">
            <a:avLst/>
          </a:prstGeom>
        </p:spPr>
      </p:pic>
      <p:sp>
        <p:nvSpPr>
          <p:cNvPr id="9" name="Freeform 5"/>
          <p:cNvSpPr/>
          <p:nvPr userDrawn="1"/>
        </p:nvSpPr>
        <p:spPr bwMode="auto">
          <a:xfrm>
            <a:off x="337115" y="270203"/>
            <a:ext cx="527881" cy="527357"/>
          </a:xfrm>
          <a:custGeom>
            <a:avLst/>
            <a:gdLst>
              <a:gd name="T0" fmla="*/ 444 w 484"/>
              <a:gd name="T1" fmla="*/ 103 h 484"/>
              <a:gd name="T2" fmla="*/ 381 w 484"/>
              <a:gd name="T3" fmla="*/ 103 h 484"/>
              <a:gd name="T4" fmla="*/ 381 w 484"/>
              <a:gd name="T5" fmla="*/ 40 h 484"/>
              <a:gd name="T6" fmla="*/ 341 w 484"/>
              <a:gd name="T7" fmla="*/ 0 h 484"/>
              <a:gd name="T8" fmla="*/ 143 w 484"/>
              <a:gd name="T9" fmla="*/ 0 h 484"/>
              <a:gd name="T10" fmla="*/ 103 w 484"/>
              <a:gd name="T11" fmla="*/ 40 h 484"/>
              <a:gd name="T12" fmla="*/ 103 w 484"/>
              <a:gd name="T13" fmla="*/ 103 h 484"/>
              <a:gd name="T14" fmla="*/ 40 w 484"/>
              <a:gd name="T15" fmla="*/ 103 h 484"/>
              <a:gd name="T16" fmla="*/ 0 w 484"/>
              <a:gd name="T17" fmla="*/ 143 h 484"/>
              <a:gd name="T18" fmla="*/ 0 w 484"/>
              <a:gd name="T19" fmla="*/ 341 h 484"/>
              <a:gd name="T20" fmla="*/ 40 w 484"/>
              <a:gd name="T21" fmla="*/ 381 h 484"/>
              <a:gd name="T22" fmla="*/ 103 w 484"/>
              <a:gd name="T23" fmla="*/ 381 h 484"/>
              <a:gd name="T24" fmla="*/ 103 w 484"/>
              <a:gd name="T25" fmla="*/ 444 h 484"/>
              <a:gd name="T26" fmla="*/ 143 w 484"/>
              <a:gd name="T27" fmla="*/ 484 h 484"/>
              <a:gd name="T28" fmla="*/ 341 w 484"/>
              <a:gd name="T29" fmla="*/ 484 h 484"/>
              <a:gd name="T30" fmla="*/ 381 w 484"/>
              <a:gd name="T31" fmla="*/ 444 h 484"/>
              <a:gd name="T32" fmla="*/ 381 w 484"/>
              <a:gd name="T33" fmla="*/ 381 h 484"/>
              <a:gd name="T34" fmla="*/ 444 w 484"/>
              <a:gd name="T35" fmla="*/ 381 h 484"/>
              <a:gd name="T36" fmla="*/ 484 w 484"/>
              <a:gd name="T37" fmla="*/ 341 h 484"/>
              <a:gd name="T38" fmla="*/ 484 w 484"/>
              <a:gd name="T39" fmla="*/ 143 h 484"/>
              <a:gd name="T40" fmla="*/ 444 w 484"/>
              <a:gd name="T41" fmla="*/ 10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4" h="484">
                <a:moveTo>
                  <a:pt x="444" y="103"/>
                </a:moveTo>
                <a:cubicBezTo>
                  <a:pt x="381" y="103"/>
                  <a:pt x="381" y="103"/>
                  <a:pt x="381" y="103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1" y="18"/>
                  <a:pt x="363" y="0"/>
                  <a:pt x="3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21" y="0"/>
                  <a:pt x="103" y="18"/>
                  <a:pt x="103" y="40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18" y="103"/>
                  <a:pt x="0" y="121"/>
                  <a:pt x="0" y="143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63"/>
                  <a:pt x="18" y="381"/>
                  <a:pt x="40" y="381"/>
                </a:cubicBezTo>
                <a:cubicBezTo>
                  <a:pt x="103" y="381"/>
                  <a:pt x="103" y="381"/>
                  <a:pt x="103" y="381"/>
                </a:cubicBezTo>
                <a:cubicBezTo>
                  <a:pt x="103" y="444"/>
                  <a:pt x="103" y="444"/>
                  <a:pt x="103" y="444"/>
                </a:cubicBezTo>
                <a:cubicBezTo>
                  <a:pt x="103" y="466"/>
                  <a:pt x="121" y="484"/>
                  <a:pt x="143" y="484"/>
                </a:cubicBezTo>
                <a:cubicBezTo>
                  <a:pt x="341" y="484"/>
                  <a:pt x="341" y="484"/>
                  <a:pt x="341" y="484"/>
                </a:cubicBezTo>
                <a:cubicBezTo>
                  <a:pt x="363" y="484"/>
                  <a:pt x="381" y="466"/>
                  <a:pt x="381" y="444"/>
                </a:cubicBezTo>
                <a:cubicBezTo>
                  <a:pt x="381" y="381"/>
                  <a:pt x="381" y="381"/>
                  <a:pt x="381" y="381"/>
                </a:cubicBezTo>
                <a:cubicBezTo>
                  <a:pt x="444" y="381"/>
                  <a:pt x="444" y="381"/>
                  <a:pt x="444" y="381"/>
                </a:cubicBezTo>
                <a:cubicBezTo>
                  <a:pt x="466" y="381"/>
                  <a:pt x="484" y="363"/>
                  <a:pt x="484" y="341"/>
                </a:cubicBezTo>
                <a:cubicBezTo>
                  <a:pt x="484" y="143"/>
                  <a:pt x="484" y="143"/>
                  <a:pt x="484" y="143"/>
                </a:cubicBezTo>
                <a:cubicBezTo>
                  <a:pt x="484" y="121"/>
                  <a:pt x="466" y="103"/>
                  <a:pt x="444" y="10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5240"/>
            <a:ext cx="12192000" cy="6873240"/>
            <a:chOff x="0" y="-15240"/>
            <a:chExt cx="12192000" cy="687324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5135" y="2118487"/>
              <a:ext cx="2567590" cy="386913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/>
            <a:srcRect l="25142" t="43862"/>
            <a:stretch/>
          </p:blipFill>
          <p:spPr>
            <a:xfrm>
              <a:off x="0" y="-15240"/>
              <a:ext cx="6284463" cy="435059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09817"/>
              <a:ext cx="12192000" cy="1948183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/>
        </p:nvSpPr>
        <p:spPr>
          <a:xfrm>
            <a:off x="5234537" y="255861"/>
            <a:ext cx="2308324" cy="3631763"/>
          </a:xfrm>
          <a:prstGeom prst="rect">
            <a:avLst/>
          </a:prstGeom>
        </p:spPr>
        <p:txBody>
          <a:bodyPr vert="eaVert" wrap="none" anchor="ctr">
            <a:spAutoFit/>
          </a:bodyPr>
          <a:lstStyle/>
          <a:p>
            <a:r>
              <a:rPr lang="zh-CN" altLang="en-US" sz="13800" dirty="0" smtClean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1"/>
                  <a:tileRect/>
                </a:gradFill>
                <a:latin typeface="汉仪程行简" panose="00020600040101010101" pitchFamily="18" charset="-122"/>
                <a:ea typeface="汉仪程行简" panose="00020600040101010101" pitchFamily="18" charset="-122"/>
              </a:rPr>
              <a:t>战胜</a:t>
            </a:r>
            <a:endParaRPr lang="zh-CN" altLang="en-US" sz="13800" dirty="0"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  <a:tileRect/>
              </a:gradFill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61919" y="4449409"/>
            <a:ext cx="546816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汇报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人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：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PPT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中文网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汇</a:t>
            </a:r>
            <a:r>
              <a:rPr lang="zh-CN" altLang="en-US" sz="20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报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时间：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2020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年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月</a:t>
            </a:r>
            <a:endParaRPr lang="zh-CN" altLang="en-US" sz="2000" dirty="0">
              <a:solidFill>
                <a:srgbClr val="FF0000"/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08185" y="1230515"/>
            <a:ext cx="1015663" cy="286232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5400" smtClean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1"/>
                  <a:tileRect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冠状病毒</a:t>
            </a:r>
            <a:endParaRPr lang="zh-CN" altLang="en-US" sz="5400" dirty="0"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  <a:tileRect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07331" y="373061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填写医疗机构名称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8897281" y="867300"/>
            <a:ext cx="2466978" cy="563624"/>
            <a:chOff x="4862511" y="5763822"/>
            <a:chExt cx="2466978" cy="563624"/>
          </a:xfrm>
        </p:grpSpPr>
        <p:grpSp>
          <p:nvGrpSpPr>
            <p:cNvPr id="41" name="组合 40"/>
            <p:cNvGrpSpPr/>
            <p:nvPr/>
          </p:nvGrpSpPr>
          <p:grpSpPr>
            <a:xfrm>
              <a:off x="5020365" y="5917889"/>
              <a:ext cx="217878" cy="285529"/>
              <a:chOff x="3117707" y="1776154"/>
              <a:chExt cx="303732" cy="398042"/>
            </a:xfrm>
            <a:solidFill>
              <a:schemeClr val="accent1"/>
            </a:solidFill>
          </p:grpSpPr>
          <p:sp>
            <p:nvSpPr>
              <p:cNvPr id="54" name="Freeform 52"/>
              <p:cNvSpPr>
                <a:spLocks noEditPoints="1"/>
              </p:cNvSpPr>
              <p:nvPr/>
            </p:nvSpPr>
            <p:spPr bwMode="auto">
              <a:xfrm>
                <a:off x="3117707" y="1776154"/>
                <a:ext cx="303732" cy="398042"/>
              </a:xfrm>
              <a:custGeom>
                <a:avLst/>
                <a:gdLst>
                  <a:gd name="T0" fmla="*/ 59 w 117"/>
                  <a:gd name="T1" fmla="*/ 0 h 153"/>
                  <a:gd name="T2" fmla="*/ 32 w 117"/>
                  <a:gd name="T3" fmla="*/ 29 h 153"/>
                  <a:gd name="T4" fmla="*/ 38 w 117"/>
                  <a:gd name="T5" fmla="*/ 47 h 153"/>
                  <a:gd name="T6" fmla="*/ 38 w 117"/>
                  <a:gd name="T7" fmla="*/ 47 h 153"/>
                  <a:gd name="T8" fmla="*/ 57 w 117"/>
                  <a:gd name="T9" fmla="*/ 68 h 153"/>
                  <a:gd name="T10" fmla="*/ 59 w 117"/>
                  <a:gd name="T11" fmla="*/ 68 h 153"/>
                  <a:gd name="T12" fmla="*/ 60 w 117"/>
                  <a:gd name="T13" fmla="*/ 68 h 153"/>
                  <a:gd name="T14" fmla="*/ 81 w 117"/>
                  <a:gd name="T15" fmla="*/ 44 h 153"/>
                  <a:gd name="T16" fmla="*/ 84 w 117"/>
                  <a:gd name="T17" fmla="*/ 30 h 153"/>
                  <a:gd name="T18" fmla="*/ 59 w 117"/>
                  <a:gd name="T19" fmla="*/ 0 h 153"/>
                  <a:gd name="T20" fmla="*/ 39 w 117"/>
                  <a:gd name="T21" fmla="*/ 62 h 153"/>
                  <a:gd name="T22" fmla="*/ 30 w 117"/>
                  <a:gd name="T23" fmla="*/ 75 h 153"/>
                  <a:gd name="T24" fmla="*/ 37 w 117"/>
                  <a:gd name="T25" fmla="*/ 99 h 153"/>
                  <a:gd name="T26" fmla="*/ 51 w 117"/>
                  <a:gd name="T27" fmla="*/ 112 h 153"/>
                  <a:gd name="T28" fmla="*/ 52 w 117"/>
                  <a:gd name="T29" fmla="*/ 138 h 153"/>
                  <a:gd name="T30" fmla="*/ 40 w 117"/>
                  <a:gd name="T31" fmla="*/ 143 h 153"/>
                  <a:gd name="T32" fmla="*/ 47 w 117"/>
                  <a:gd name="T33" fmla="*/ 136 h 153"/>
                  <a:gd name="T34" fmla="*/ 49 w 117"/>
                  <a:gd name="T35" fmla="*/ 119 h 153"/>
                  <a:gd name="T36" fmla="*/ 39 w 117"/>
                  <a:gd name="T37" fmla="*/ 107 h 153"/>
                  <a:gd name="T38" fmla="*/ 26 w 117"/>
                  <a:gd name="T39" fmla="*/ 110 h 153"/>
                  <a:gd name="T40" fmla="*/ 20 w 117"/>
                  <a:gd name="T41" fmla="*/ 129 h 153"/>
                  <a:gd name="T42" fmla="*/ 27 w 117"/>
                  <a:gd name="T43" fmla="*/ 136 h 153"/>
                  <a:gd name="T44" fmla="*/ 23 w 117"/>
                  <a:gd name="T45" fmla="*/ 143 h 153"/>
                  <a:gd name="T46" fmla="*/ 16 w 117"/>
                  <a:gd name="T47" fmla="*/ 131 h 153"/>
                  <a:gd name="T48" fmla="*/ 29 w 117"/>
                  <a:gd name="T49" fmla="*/ 103 h 153"/>
                  <a:gd name="T50" fmla="*/ 29 w 117"/>
                  <a:gd name="T51" fmla="*/ 87 h 153"/>
                  <a:gd name="T52" fmla="*/ 28 w 117"/>
                  <a:gd name="T53" fmla="*/ 64 h 153"/>
                  <a:gd name="T54" fmla="*/ 4 w 117"/>
                  <a:gd name="T55" fmla="*/ 80 h 153"/>
                  <a:gd name="T56" fmla="*/ 2 w 117"/>
                  <a:gd name="T57" fmla="*/ 106 h 153"/>
                  <a:gd name="T58" fmla="*/ 2 w 117"/>
                  <a:gd name="T59" fmla="*/ 134 h 153"/>
                  <a:gd name="T60" fmla="*/ 22 w 117"/>
                  <a:gd name="T61" fmla="*/ 152 h 153"/>
                  <a:gd name="T62" fmla="*/ 100 w 117"/>
                  <a:gd name="T63" fmla="*/ 152 h 153"/>
                  <a:gd name="T64" fmla="*/ 116 w 117"/>
                  <a:gd name="T65" fmla="*/ 138 h 153"/>
                  <a:gd name="T66" fmla="*/ 117 w 117"/>
                  <a:gd name="T67" fmla="*/ 115 h 153"/>
                  <a:gd name="T68" fmla="*/ 116 w 117"/>
                  <a:gd name="T69" fmla="*/ 88 h 153"/>
                  <a:gd name="T70" fmla="*/ 102 w 117"/>
                  <a:gd name="T71" fmla="*/ 69 h 153"/>
                  <a:gd name="T72" fmla="*/ 84 w 117"/>
                  <a:gd name="T73" fmla="*/ 63 h 153"/>
                  <a:gd name="T74" fmla="*/ 86 w 117"/>
                  <a:gd name="T75" fmla="*/ 82 h 153"/>
                  <a:gd name="T76" fmla="*/ 82 w 117"/>
                  <a:gd name="T77" fmla="*/ 115 h 153"/>
                  <a:gd name="T78" fmla="*/ 91 w 117"/>
                  <a:gd name="T79" fmla="*/ 131 h 153"/>
                  <a:gd name="T80" fmla="*/ 74 w 117"/>
                  <a:gd name="T81" fmla="*/ 134 h 153"/>
                  <a:gd name="T82" fmla="*/ 77 w 117"/>
                  <a:gd name="T83" fmla="*/ 116 h 153"/>
                  <a:gd name="T84" fmla="*/ 83 w 117"/>
                  <a:gd name="T85" fmla="*/ 80 h 153"/>
                  <a:gd name="T86" fmla="*/ 79 w 117"/>
                  <a:gd name="T87" fmla="*/ 64 h 153"/>
                  <a:gd name="T88" fmla="*/ 75 w 117"/>
                  <a:gd name="T89" fmla="*/ 73 h 153"/>
                  <a:gd name="T90" fmla="*/ 62 w 117"/>
                  <a:gd name="T91" fmla="*/ 109 h 153"/>
                  <a:gd name="T92" fmla="*/ 53 w 117"/>
                  <a:gd name="T93" fmla="*/ 105 h 153"/>
                  <a:gd name="T94" fmla="*/ 39 w 117"/>
                  <a:gd name="T95" fmla="*/ 62 h 153"/>
                  <a:gd name="T96" fmla="*/ 55 w 117"/>
                  <a:gd name="T97" fmla="*/ 72 h 153"/>
                  <a:gd name="T98" fmla="*/ 51 w 117"/>
                  <a:gd name="T99" fmla="*/ 75 h 153"/>
                  <a:gd name="T100" fmla="*/ 51 w 117"/>
                  <a:gd name="T101" fmla="*/ 77 h 153"/>
                  <a:gd name="T102" fmla="*/ 55 w 117"/>
                  <a:gd name="T103" fmla="*/ 80 h 153"/>
                  <a:gd name="T104" fmla="*/ 53 w 117"/>
                  <a:gd name="T105" fmla="*/ 89 h 153"/>
                  <a:gd name="T106" fmla="*/ 53 w 117"/>
                  <a:gd name="T107" fmla="*/ 91 h 153"/>
                  <a:gd name="T108" fmla="*/ 58 w 117"/>
                  <a:gd name="T109" fmla="*/ 107 h 153"/>
                  <a:gd name="T110" fmla="*/ 60 w 117"/>
                  <a:gd name="T111" fmla="*/ 107 h 153"/>
                  <a:gd name="T112" fmla="*/ 65 w 117"/>
                  <a:gd name="T113" fmla="*/ 91 h 153"/>
                  <a:gd name="T114" fmla="*/ 65 w 117"/>
                  <a:gd name="T115" fmla="*/ 89 h 153"/>
                  <a:gd name="T116" fmla="*/ 62 w 117"/>
                  <a:gd name="T117" fmla="*/ 80 h 153"/>
                  <a:gd name="T118" fmla="*/ 65 w 117"/>
                  <a:gd name="T119" fmla="*/ 77 h 153"/>
                  <a:gd name="T120" fmla="*/ 65 w 117"/>
                  <a:gd name="T121" fmla="*/ 75 h 153"/>
                  <a:gd name="T122" fmla="*/ 62 w 117"/>
                  <a:gd name="T123" fmla="*/ 72 h 153"/>
                  <a:gd name="T124" fmla="*/ 55 w 117"/>
                  <a:gd name="T125" fmla="*/ 7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" h="153">
                    <a:moveTo>
                      <a:pt x="59" y="0"/>
                    </a:moveTo>
                    <a:cubicBezTo>
                      <a:pt x="43" y="0"/>
                      <a:pt x="32" y="12"/>
                      <a:pt x="32" y="29"/>
                    </a:cubicBezTo>
                    <a:cubicBezTo>
                      <a:pt x="32" y="37"/>
                      <a:pt x="33" y="4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40" y="58"/>
                      <a:pt x="47" y="64"/>
                      <a:pt x="57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72" y="65"/>
                      <a:pt x="77" y="55"/>
                      <a:pt x="81" y="44"/>
                    </a:cubicBezTo>
                    <a:cubicBezTo>
                      <a:pt x="85" y="40"/>
                      <a:pt x="84" y="37"/>
                      <a:pt x="84" y="30"/>
                    </a:cubicBezTo>
                    <a:cubicBezTo>
                      <a:pt x="84" y="13"/>
                      <a:pt x="74" y="0"/>
                      <a:pt x="59" y="0"/>
                    </a:cubicBezTo>
                    <a:close/>
                    <a:moveTo>
                      <a:pt x="39" y="62"/>
                    </a:moveTo>
                    <a:cubicBezTo>
                      <a:pt x="33" y="62"/>
                      <a:pt x="29" y="69"/>
                      <a:pt x="30" y="75"/>
                    </a:cubicBezTo>
                    <a:cubicBezTo>
                      <a:pt x="31" y="83"/>
                      <a:pt x="37" y="90"/>
                      <a:pt x="37" y="99"/>
                    </a:cubicBezTo>
                    <a:cubicBezTo>
                      <a:pt x="39" y="105"/>
                      <a:pt x="48" y="105"/>
                      <a:pt x="51" y="112"/>
                    </a:cubicBezTo>
                    <a:cubicBezTo>
                      <a:pt x="55" y="120"/>
                      <a:pt x="57" y="130"/>
                      <a:pt x="52" y="138"/>
                    </a:cubicBezTo>
                    <a:cubicBezTo>
                      <a:pt x="48" y="141"/>
                      <a:pt x="44" y="146"/>
                      <a:pt x="40" y="143"/>
                    </a:cubicBezTo>
                    <a:cubicBezTo>
                      <a:pt x="35" y="138"/>
                      <a:pt x="43" y="134"/>
                      <a:pt x="47" y="136"/>
                    </a:cubicBezTo>
                    <a:cubicBezTo>
                      <a:pt x="52" y="132"/>
                      <a:pt x="51" y="125"/>
                      <a:pt x="49" y="119"/>
                    </a:cubicBezTo>
                    <a:cubicBezTo>
                      <a:pt x="47" y="114"/>
                      <a:pt x="44" y="109"/>
                      <a:pt x="39" y="107"/>
                    </a:cubicBezTo>
                    <a:cubicBezTo>
                      <a:pt x="35" y="112"/>
                      <a:pt x="30" y="105"/>
                      <a:pt x="26" y="110"/>
                    </a:cubicBezTo>
                    <a:cubicBezTo>
                      <a:pt x="22" y="115"/>
                      <a:pt x="20" y="122"/>
                      <a:pt x="20" y="129"/>
                    </a:cubicBezTo>
                    <a:cubicBezTo>
                      <a:pt x="20" y="133"/>
                      <a:pt x="23" y="138"/>
                      <a:pt x="27" y="136"/>
                    </a:cubicBezTo>
                    <a:cubicBezTo>
                      <a:pt x="34" y="137"/>
                      <a:pt x="29" y="148"/>
                      <a:pt x="23" y="143"/>
                    </a:cubicBezTo>
                    <a:cubicBezTo>
                      <a:pt x="21" y="139"/>
                      <a:pt x="16" y="137"/>
                      <a:pt x="16" y="131"/>
                    </a:cubicBezTo>
                    <a:cubicBezTo>
                      <a:pt x="15" y="120"/>
                      <a:pt x="19" y="109"/>
                      <a:pt x="29" y="103"/>
                    </a:cubicBezTo>
                    <a:cubicBezTo>
                      <a:pt x="35" y="100"/>
                      <a:pt x="32" y="92"/>
                      <a:pt x="29" y="87"/>
                    </a:cubicBezTo>
                    <a:cubicBezTo>
                      <a:pt x="26" y="80"/>
                      <a:pt x="24" y="71"/>
                      <a:pt x="28" y="64"/>
                    </a:cubicBezTo>
                    <a:cubicBezTo>
                      <a:pt x="19" y="67"/>
                      <a:pt x="8" y="70"/>
                      <a:pt x="4" y="80"/>
                    </a:cubicBezTo>
                    <a:cubicBezTo>
                      <a:pt x="0" y="88"/>
                      <a:pt x="2" y="97"/>
                      <a:pt x="2" y="106"/>
                    </a:cubicBezTo>
                    <a:cubicBezTo>
                      <a:pt x="2" y="116"/>
                      <a:pt x="1" y="125"/>
                      <a:pt x="2" y="134"/>
                    </a:cubicBezTo>
                    <a:cubicBezTo>
                      <a:pt x="2" y="144"/>
                      <a:pt x="12" y="153"/>
                      <a:pt x="22" y="152"/>
                    </a:cubicBezTo>
                    <a:cubicBezTo>
                      <a:pt x="48" y="152"/>
                      <a:pt x="74" y="152"/>
                      <a:pt x="100" y="152"/>
                    </a:cubicBezTo>
                    <a:cubicBezTo>
                      <a:pt x="108" y="152"/>
                      <a:pt x="115" y="146"/>
                      <a:pt x="116" y="138"/>
                    </a:cubicBezTo>
                    <a:cubicBezTo>
                      <a:pt x="117" y="130"/>
                      <a:pt x="116" y="122"/>
                      <a:pt x="117" y="115"/>
                    </a:cubicBezTo>
                    <a:cubicBezTo>
                      <a:pt x="116" y="106"/>
                      <a:pt x="117" y="97"/>
                      <a:pt x="116" y="88"/>
                    </a:cubicBezTo>
                    <a:cubicBezTo>
                      <a:pt x="116" y="80"/>
                      <a:pt x="110" y="72"/>
                      <a:pt x="102" y="69"/>
                    </a:cubicBezTo>
                    <a:cubicBezTo>
                      <a:pt x="96" y="66"/>
                      <a:pt x="90" y="65"/>
                      <a:pt x="84" y="63"/>
                    </a:cubicBezTo>
                    <a:cubicBezTo>
                      <a:pt x="89" y="68"/>
                      <a:pt x="89" y="76"/>
                      <a:pt x="86" y="82"/>
                    </a:cubicBezTo>
                    <a:cubicBezTo>
                      <a:pt x="81" y="92"/>
                      <a:pt x="79" y="104"/>
                      <a:pt x="82" y="115"/>
                    </a:cubicBezTo>
                    <a:cubicBezTo>
                      <a:pt x="89" y="115"/>
                      <a:pt x="95" y="125"/>
                      <a:pt x="91" y="131"/>
                    </a:cubicBezTo>
                    <a:cubicBezTo>
                      <a:pt x="88" y="138"/>
                      <a:pt x="79" y="139"/>
                      <a:pt x="74" y="134"/>
                    </a:cubicBezTo>
                    <a:cubicBezTo>
                      <a:pt x="69" y="129"/>
                      <a:pt x="70" y="119"/>
                      <a:pt x="77" y="116"/>
                    </a:cubicBezTo>
                    <a:cubicBezTo>
                      <a:pt x="75" y="104"/>
                      <a:pt x="77" y="91"/>
                      <a:pt x="83" y="80"/>
                    </a:cubicBezTo>
                    <a:cubicBezTo>
                      <a:pt x="85" y="74"/>
                      <a:pt x="84" y="67"/>
                      <a:pt x="79" y="64"/>
                    </a:cubicBezTo>
                    <a:cubicBezTo>
                      <a:pt x="75" y="62"/>
                      <a:pt x="76" y="70"/>
                      <a:pt x="75" y="73"/>
                    </a:cubicBezTo>
                    <a:cubicBezTo>
                      <a:pt x="71" y="85"/>
                      <a:pt x="68" y="98"/>
                      <a:pt x="62" y="109"/>
                    </a:cubicBezTo>
                    <a:cubicBezTo>
                      <a:pt x="59" y="116"/>
                      <a:pt x="54" y="110"/>
                      <a:pt x="53" y="105"/>
                    </a:cubicBezTo>
                    <a:cubicBezTo>
                      <a:pt x="47" y="91"/>
                      <a:pt x="43" y="76"/>
                      <a:pt x="39" y="62"/>
                    </a:cubicBezTo>
                    <a:close/>
                    <a:moveTo>
                      <a:pt x="55" y="72"/>
                    </a:moveTo>
                    <a:cubicBezTo>
                      <a:pt x="52" y="72"/>
                      <a:pt x="51" y="74"/>
                      <a:pt x="51" y="7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79"/>
                      <a:pt x="53" y="80"/>
                      <a:pt x="55" y="80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0"/>
                      <a:pt x="52" y="91"/>
                      <a:pt x="53" y="91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8"/>
                      <a:pt x="59" y="108"/>
                      <a:pt x="60" y="107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91"/>
                      <a:pt x="65" y="90"/>
                      <a:pt x="65" y="89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4" y="80"/>
                      <a:pt x="65" y="79"/>
                      <a:pt x="65" y="77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4"/>
                      <a:pt x="64" y="72"/>
                      <a:pt x="62" y="72"/>
                    </a:cubicBezTo>
                    <a:lnTo>
                      <a:pt x="55" y="7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Oval 53"/>
              <p:cNvSpPr>
                <a:spLocks noChangeArrowheads="1"/>
              </p:cNvSpPr>
              <p:nvPr/>
            </p:nvSpPr>
            <p:spPr bwMode="auto">
              <a:xfrm>
                <a:off x="3314647" y="2088207"/>
                <a:ext cx="29125" cy="31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4" name="圆角矩形 43"/>
            <p:cNvSpPr/>
            <p:nvPr/>
          </p:nvSpPr>
          <p:spPr>
            <a:xfrm>
              <a:off x="4862511" y="5793861"/>
              <a:ext cx="533586" cy="533585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45" name="Freeform 40"/>
            <p:cNvSpPr>
              <a:spLocks noEditPoints="1"/>
            </p:cNvSpPr>
            <p:nvPr/>
          </p:nvSpPr>
          <p:spPr bwMode="auto">
            <a:xfrm>
              <a:off x="5929554" y="5915119"/>
              <a:ext cx="332892" cy="261030"/>
            </a:xfrm>
            <a:custGeom>
              <a:avLst/>
              <a:gdLst>
                <a:gd name="T0" fmla="*/ 45 w 168"/>
                <a:gd name="T1" fmla="*/ 4 h 132"/>
                <a:gd name="T2" fmla="*/ 16 w 168"/>
                <a:gd name="T3" fmla="*/ 16 h 132"/>
                <a:gd name="T4" fmla="*/ 16 w 168"/>
                <a:gd name="T5" fmla="*/ 73 h 132"/>
                <a:gd name="T6" fmla="*/ 76 w 168"/>
                <a:gd name="T7" fmla="*/ 132 h 132"/>
                <a:gd name="T8" fmla="*/ 96 w 168"/>
                <a:gd name="T9" fmla="*/ 112 h 132"/>
                <a:gd name="T10" fmla="*/ 100 w 168"/>
                <a:gd name="T11" fmla="*/ 108 h 132"/>
                <a:gd name="T12" fmla="*/ 100 w 168"/>
                <a:gd name="T13" fmla="*/ 101 h 132"/>
                <a:gd name="T14" fmla="*/ 89 w 168"/>
                <a:gd name="T15" fmla="*/ 103 h 132"/>
                <a:gd name="T16" fmla="*/ 75 w 168"/>
                <a:gd name="T17" fmla="*/ 103 h 132"/>
                <a:gd name="T18" fmla="*/ 59 w 168"/>
                <a:gd name="T19" fmla="*/ 88 h 132"/>
                <a:gd name="T20" fmla="*/ 75 w 168"/>
                <a:gd name="T21" fmla="*/ 72 h 132"/>
                <a:gd name="T22" fmla="*/ 84 w 168"/>
                <a:gd name="T23" fmla="*/ 72 h 132"/>
                <a:gd name="T24" fmla="*/ 85 w 168"/>
                <a:gd name="T25" fmla="*/ 71 h 132"/>
                <a:gd name="T26" fmla="*/ 90 w 168"/>
                <a:gd name="T27" fmla="*/ 52 h 132"/>
                <a:gd name="T28" fmla="*/ 93 w 168"/>
                <a:gd name="T29" fmla="*/ 33 h 132"/>
                <a:gd name="T30" fmla="*/ 106 w 168"/>
                <a:gd name="T31" fmla="*/ 17 h 132"/>
                <a:gd name="T32" fmla="*/ 120 w 168"/>
                <a:gd name="T33" fmla="*/ 21 h 132"/>
                <a:gd name="T34" fmla="*/ 125 w 168"/>
                <a:gd name="T35" fmla="*/ 33 h 132"/>
                <a:gd name="T36" fmla="*/ 127 w 168"/>
                <a:gd name="T37" fmla="*/ 55 h 132"/>
                <a:gd name="T38" fmla="*/ 130 w 168"/>
                <a:gd name="T39" fmla="*/ 53 h 132"/>
                <a:gd name="T40" fmla="*/ 144 w 168"/>
                <a:gd name="T41" fmla="*/ 59 h 132"/>
                <a:gd name="T42" fmla="*/ 136 w 168"/>
                <a:gd name="T43" fmla="*/ 16 h 132"/>
                <a:gd name="T44" fmla="*/ 78 w 168"/>
                <a:gd name="T45" fmla="*/ 16 h 132"/>
                <a:gd name="T46" fmla="*/ 76 w 168"/>
                <a:gd name="T47" fmla="*/ 18 h 132"/>
                <a:gd name="T48" fmla="*/ 76 w 168"/>
                <a:gd name="T49" fmla="*/ 18 h 132"/>
                <a:gd name="T50" fmla="*/ 73 w 168"/>
                <a:gd name="T51" fmla="*/ 16 h 132"/>
                <a:gd name="T52" fmla="*/ 45 w 168"/>
                <a:gd name="T53" fmla="*/ 4 h 132"/>
                <a:gd name="T54" fmla="*/ 110 w 168"/>
                <a:gd name="T55" fmla="*/ 27 h 132"/>
                <a:gd name="T56" fmla="*/ 103 w 168"/>
                <a:gd name="T57" fmla="*/ 35 h 132"/>
                <a:gd name="T58" fmla="*/ 100 w 168"/>
                <a:gd name="T59" fmla="*/ 54 h 132"/>
                <a:gd name="T60" fmla="*/ 94 w 168"/>
                <a:gd name="T61" fmla="*/ 75 h 132"/>
                <a:gd name="T62" fmla="*/ 91 w 168"/>
                <a:gd name="T63" fmla="*/ 81 h 132"/>
                <a:gd name="T64" fmla="*/ 89 w 168"/>
                <a:gd name="T65" fmla="*/ 82 h 132"/>
                <a:gd name="T66" fmla="*/ 75 w 168"/>
                <a:gd name="T67" fmla="*/ 82 h 132"/>
                <a:gd name="T68" fmla="*/ 70 w 168"/>
                <a:gd name="T69" fmla="*/ 88 h 132"/>
                <a:gd name="T70" fmla="*/ 75 w 168"/>
                <a:gd name="T71" fmla="*/ 93 h 132"/>
                <a:gd name="T72" fmla="*/ 89 w 168"/>
                <a:gd name="T73" fmla="*/ 93 h 132"/>
                <a:gd name="T74" fmla="*/ 99 w 168"/>
                <a:gd name="T75" fmla="*/ 88 h 132"/>
                <a:gd name="T76" fmla="*/ 104 w 168"/>
                <a:gd name="T77" fmla="*/ 79 h 132"/>
                <a:gd name="T78" fmla="*/ 107 w 168"/>
                <a:gd name="T79" fmla="*/ 68 h 132"/>
                <a:gd name="T80" fmla="*/ 108 w 168"/>
                <a:gd name="T81" fmla="*/ 82 h 132"/>
                <a:gd name="T82" fmla="*/ 112 w 168"/>
                <a:gd name="T83" fmla="*/ 119 h 132"/>
                <a:gd name="T84" fmla="*/ 126 w 168"/>
                <a:gd name="T85" fmla="*/ 119 h 132"/>
                <a:gd name="T86" fmla="*/ 131 w 168"/>
                <a:gd name="T87" fmla="*/ 100 h 132"/>
                <a:gd name="T88" fmla="*/ 134 w 168"/>
                <a:gd name="T89" fmla="*/ 84 h 132"/>
                <a:gd name="T90" fmla="*/ 140 w 168"/>
                <a:gd name="T91" fmla="*/ 91 h 132"/>
                <a:gd name="T92" fmla="*/ 144 w 168"/>
                <a:gd name="T93" fmla="*/ 93 h 132"/>
                <a:gd name="T94" fmla="*/ 150 w 168"/>
                <a:gd name="T95" fmla="*/ 93 h 132"/>
                <a:gd name="T96" fmla="*/ 158 w 168"/>
                <a:gd name="T97" fmla="*/ 98 h 132"/>
                <a:gd name="T98" fmla="*/ 168 w 168"/>
                <a:gd name="T99" fmla="*/ 88 h 132"/>
                <a:gd name="T100" fmla="*/ 158 w 168"/>
                <a:gd name="T101" fmla="*/ 78 h 132"/>
                <a:gd name="T102" fmla="*/ 150 w 168"/>
                <a:gd name="T103" fmla="*/ 82 h 132"/>
                <a:gd name="T104" fmla="*/ 147 w 168"/>
                <a:gd name="T105" fmla="*/ 82 h 132"/>
                <a:gd name="T106" fmla="*/ 137 w 168"/>
                <a:gd name="T107" fmla="*/ 67 h 132"/>
                <a:gd name="T108" fmla="*/ 131 w 168"/>
                <a:gd name="T109" fmla="*/ 64 h 132"/>
                <a:gd name="T110" fmla="*/ 127 w 168"/>
                <a:gd name="T111" fmla="*/ 68 h 132"/>
                <a:gd name="T112" fmla="*/ 121 w 168"/>
                <a:gd name="T113" fmla="*/ 98 h 132"/>
                <a:gd name="T114" fmla="*/ 120 w 168"/>
                <a:gd name="T115" fmla="*/ 101 h 132"/>
                <a:gd name="T116" fmla="*/ 119 w 168"/>
                <a:gd name="T117" fmla="*/ 81 h 132"/>
                <a:gd name="T118" fmla="*/ 115 w 168"/>
                <a:gd name="T119" fmla="*/ 34 h 132"/>
                <a:gd name="T120" fmla="*/ 110 w 168"/>
                <a:gd name="T121" fmla="*/ 2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8" h="132">
                  <a:moveTo>
                    <a:pt x="45" y="4"/>
                  </a:moveTo>
                  <a:cubicBezTo>
                    <a:pt x="34" y="4"/>
                    <a:pt x="24" y="8"/>
                    <a:pt x="16" y="16"/>
                  </a:cubicBezTo>
                  <a:cubicBezTo>
                    <a:pt x="0" y="32"/>
                    <a:pt x="0" y="57"/>
                    <a:pt x="16" y="7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100" y="105"/>
                    <a:pt x="100" y="103"/>
                    <a:pt x="100" y="101"/>
                  </a:cubicBezTo>
                  <a:cubicBezTo>
                    <a:pt x="97" y="102"/>
                    <a:pt x="93" y="103"/>
                    <a:pt x="89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66" y="103"/>
                    <a:pt x="59" y="97"/>
                    <a:pt x="59" y="88"/>
                  </a:cubicBezTo>
                  <a:cubicBezTo>
                    <a:pt x="59" y="79"/>
                    <a:pt x="66" y="72"/>
                    <a:pt x="75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5" y="71"/>
                  </a:cubicBezTo>
                  <a:cubicBezTo>
                    <a:pt x="86" y="67"/>
                    <a:pt x="88" y="59"/>
                    <a:pt x="90" y="52"/>
                  </a:cubicBezTo>
                  <a:cubicBezTo>
                    <a:pt x="91" y="45"/>
                    <a:pt x="91" y="39"/>
                    <a:pt x="93" y="33"/>
                  </a:cubicBezTo>
                  <a:cubicBezTo>
                    <a:pt x="94" y="26"/>
                    <a:pt x="98" y="19"/>
                    <a:pt x="106" y="17"/>
                  </a:cubicBezTo>
                  <a:cubicBezTo>
                    <a:pt x="111" y="16"/>
                    <a:pt x="117" y="18"/>
                    <a:pt x="120" y="21"/>
                  </a:cubicBezTo>
                  <a:cubicBezTo>
                    <a:pt x="123" y="25"/>
                    <a:pt x="124" y="29"/>
                    <a:pt x="125" y="33"/>
                  </a:cubicBezTo>
                  <a:cubicBezTo>
                    <a:pt x="125" y="37"/>
                    <a:pt x="126" y="47"/>
                    <a:pt x="127" y="55"/>
                  </a:cubicBezTo>
                  <a:cubicBezTo>
                    <a:pt x="128" y="54"/>
                    <a:pt x="128" y="54"/>
                    <a:pt x="130" y="53"/>
                  </a:cubicBezTo>
                  <a:cubicBezTo>
                    <a:pt x="136" y="53"/>
                    <a:pt x="141" y="55"/>
                    <a:pt x="144" y="59"/>
                  </a:cubicBezTo>
                  <a:cubicBezTo>
                    <a:pt x="150" y="45"/>
                    <a:pt x="147" y="28"/>
                    <a:pt x="136" y="16"/>
                  </a:cubicBezTo>
                  <a:cubicBezTo>
                    <a:pt x="120" y="0"/>
                    <a:pt x="94" y="0"/>
                    <a:pt x="78" y="16"/>
                  </a:cubicBezTo>
                  <a:cubicBezTo>
                    <a:pt x="77" y="17"/>
                    <a:pt x="76" y="17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7"/>
                    <a:pt x="74" y="17"/>
                    <a:pt x="73" y="16"/>
                  </a:cubicBezTo>
                  <a:cubicBezTo>
                    <a:pt x="65" y="8"/>
                    <a:pt x="55" y="4"/>
                    <a:pt x="45" y="4"/>
                  </a:cubicBezTo>
                  <a:close/>
                  <a:moveTo>
                    <a:pt x="110" y="27"/>
                  </a:moveTo>
                  <a:cubicBezTo>
                    <a:pt x="107" y="27"/>
                    <a:pt x="104" y="30"/>
                    <a:pt x="103" y="35"/>
                  </a:cubicBezTo>
                  <a:cubicBezTo>
                    <a:pt x="102" y="40"/>
                    <a:pt x="101" y="47"/>
                    <a:pt x="100" y="54"/>
                  </a:cubicBezTo>
                  <a:cubicBezTo>
                    <a:pt x="98" y="62"/>
                    <a:pt x="97" y="70"/>
                    <a:pt x="94" y="75"/>
                  </a:cubicBezTo>
                  <a:cubicBezTo>
                    <a:pt x="93" y="78"/>
                    <a:pt x="92" y="80"/>
                    <a:pt x="91" y="81"/>
                  </a:cubicBezTo>
                  <a:cubicBezTo>
                    <a:pt x="90" y="83"/>
                    <a:pt x="89" y="82"/>
                    <a:pt x="89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2" y="82"/>
                    <a:pt x="70" y="85"/>
                    <a:pt x="70" y="88"/>
                  </a:cubicBezTo>
                  <a:cubicBezTo>
                    <a:pt x="70" y="90"/>
                    <a:pt x="72" y="93"/>
                    <a:pt x="75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3" y="93"/>
                    <a:pt x="96" y="91"/>
                    <a:pt x="99" y="88"/>
                  </a:cubicBezTo>
                  <a:cubicBezTo>
                    <a:pt x="101" y="86"/>
                    <a:pt x="102" y="83"/>
                    <a:pt x="104" y="79"/>
                  </a:cubicBezTo>
                  <a:cubicBezTo>
                    <a:pt x="105" y="76"/>
                    <a:pt x="106" y="72"/>
                    <a:pt x="107" y="68"/>
                  </a:cubicBezTo>
                  <a:cubicBezTo>
                    <a:pt x="107" y="74"/>
                    <a:pt x="107" y="77"/>
                    <a:pt x="108" y="82"/>
                  </a:cubicBezTo>
                  <a:cubicBezTo>
                    <a:pt x="110" y="102"/>
                    <a:pt x="110" y="107"/>
                    <a:pt x="112" y="119"/>
                  </a:cubicBezTo>
                  <a:cubicBezTo>
                    <a:pt x="113" y="128"/>
                    <a:pt x="123" y="126"/>
                    <a:pt x="126" y="119"/>
                  </a:cubicBezTo>
                  <a:cubicBezTo>
                    <a:pt x="129" y="114"/>
                    <a:pt x="130" y="107"/>
                    <a:pt x="131" y="100"/>
                  </a:cubicBezTo>
                  <a:cubicBezTo>
                    <a:pt x="133" y="92"/>
                    <a:pt x="133" y="90"/>
                    <a:pt x="134" y="84"/>
                  </a:cubicBezTo>
                  <a:cubicBezTo>
                    <a:pt x="137" y="88"/>
                    <a:pt x="140" y="91"/>
                    <a:pt x="140" y="91"/>
                  </a:cubicBezTo>
                  <a:cubicBezTo>
                    <a:pt x="140" y="92"/>
                    <a:pt x="142" y="93"/>
                    <a:pt x="144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2" y="96"/>
                    <a:pt x="155" y="98"/>
                    <a:pt x="158" y="98"/>
                  </a:cubicBezTo>
                  <a:cubicBezTo>
                    <a:pt x="164" y="98"/>
                    <a:pt x="168" y="93"/>
                    <a:pt x="168" y="88"/>
                  </a:cubicBezTo>
                  <a:cubicBezTo>
                    <a:pt x="168" y="82"/>
                    <a:pt x="164" y="78"/>
                    <a:pt x="158" y="78"/>
                  </a:cubicBezTo>
                  <a:cubicBezTo>
                    <a:pt x="155" y="78"/>
                    <a:pt x="152" y="80"/>
                    <a:pt x="150" y="82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5" y="81"/>
                    <a:pt x="141" y="76"/>
                    <a:pt x="137" y="67"/>
                  </a:cubicBezTo>
                  <a:cubicBezTo>
                    <a:pt x="136" y="65"/>
                    <a:pt x="133" y="64"/>
                    <a:pt x="131" y="64"/>
                  </a:cubicBezTo>
                  <a:cubicBezTo>
                    <a:pt x="129" y="64"/>
                    <a:pt x="127" y="66"/>
                    <a:pt x="127" y="68"/>
                  </a:cubicBezTo>
                  <a:cubicBezTo>
                    <a:pt x="127" y="68"/>
                    <a:pt x="124" y="84"/>
                    <a:pt x="121" y="98"/>
                  </a:cubicBezTo>
                  <a:cubicBezTo>
                    <a:pt x="121" y="99"/>
                    <a:pt x="121" y="100"/>
                    <a:pt x="120" y="101"/>
                  </a:cubicBezTo>
                  <a:cubicBezTo>
                    <a:pt x="120" y="94"/>
                    <a:pt x="119" y="92"/>
                    <a:pt x="119" y="81"/>
                  </a:cubicBezTo>
                  <a:cubicBezTo>
                    <a:pt x="117" y="62"/>
                    <a:pt x="115" y="41"/>
                    <a:pt x="115" y="34"/>
                  </a:cubicBezTo>
                  <a:cubicBezTo>
                    <a:pt x="114" y="29"/>
                    <a:pt x="112" y="27"/>
                    <a:pt x="110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5803921" y="5763822"/>
              <a:ext cx="584157" cy="563624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900139" y="5935574"/>
              <a:ext cx="325116" cy="250159"/>
              <a:chOff x="3812546" y="4935519"/>
              <a:chExt cx="499285" cy="384173"/>
            </a:xfrm>
            <a:solidFill>
              <a:schemeClr val="accent4"/>
            </a:solidFill>
          </p:grpSpPr>
          <p:sp>
            <p:nvSpPr>
              <p:cNvPr id="52" name="Freeform 64"/>
              <p:cNvSpPr>
                <a:spLocks noEditPoints="1"/>
              </p:cNvSpPr>
              <p:nvPr/>
            </p:nvSpPr>
            <p:spPr bwMode="auto">
              <a:xfrm>
                <a:off x="3812546" y="4935519"/>
                <a:ext cx="499285" cy="384173"/>
              </a:xfrm>
              <a:custGeom>
                <a:avLst/>
                <a:gdLst>
                  <a:gd name="T0" fmla="*/ 125 w 192"/>
                  <a:gd name="T1" fmla="*/ 15 h 148"/>
                  <a:gd name="T2" fmla="*/ 133 w 192"/>
                  <a:gd name="T3" fmla="*/ 0 h 148"/>
                  <a:gd name="T4" fmla="*/ 110 w 192"/>
                  <a:gd name="T5" fmla="*/ 6 h 148"/>
                  <a:gd name="T6" fmla="*/ 115 w 192"/>
                  <a:gd name="T7" fmla="*/ 22 h 148"/>
                  <a:gd name="T8" fmla="*/ 110 w 192"/>
                  <a:gd name="T9" fmla="*/ 6 h 148"/>
                  <a:gd name="T10" fmla="*/ 137 w 192"/>
                  <a:gd name="T11" fmla="*/ 17 h 148"/>
                  <a:gd name="T12" fmla="*/ 153 w 192"/>
                  <a:gd name="T13" fmla="*/ 12 h 148"/>
                  <a:gd name="T14" fmla="*/ 129 w 192"/>
                  <a:gd name="T15" fmla="*/ 23 h 148"/>
                  <a:gd name="T16" fmla="*/ 121 w 192"/>
                  <a:gd name="T17" fmla="*/ 38 h 148"/>
                  <a:gd name="T18" fmla="*/ 137 w 192"/>
                  <a:gd name="T19" fmla="*/ 30 h 148"/>
                  <a:gd name="T20" fmla="*/ 159 w 192"/>
                  <a:gd name="T21" fmla="*/ 27 h 148"/>
                  <a:gd name="T22" fmla="*/ 144 w 192"/>
                  <a:gd name="T23" fmla="*/ 34 h 148"/>
                  <a:gd name="T24" fmla="*/ 159 w 192"/>
                  <a:gd name="T25" fmla="*/ 27 h 148"/>
                  <a:gd name="T26" fmla="*/ 0 w 192"/>
                  <a:gd name="T27" fmla="*/ 37 h 148"/>
                  <a:gd name="T28" fmla="*/ 9 w 192"/>
                  <a:gd name="T29" fmla="*/ 132 h 148"/>
                  <a:gd name="T30" fmla="*/ 43 w 192"/>
                  <a:gd name="T31" fmla="*/ 110 h 148"/>
                  <a:gd name="T32" fmla="*/ 104 w 192"/>
                  <a:gd name="T33" fmla="*/ 132 h 148"/>
                  <a:gd name="T34" fmla="*/ 108 w 192"/>
                  <a:gd name="T35" fmla="*/ 36 h 148"/>
                  <a:gd name="T36" fmla="*/ 9 w 192"/>
                  <a:gd name="T37" fmla="*/ 28 h 148"/>
                  <a:gd name="T38" fmla="*/ 60 w 192"/>
                  <a:gd name="T39" fmla="*/ 44 h 148"/>
                  <a:gd name="T40" fmla="*/ 76 w 192"/>
                  <a:gd name="T41" fmla="*/ 60 h 148"/>
                  <a:gd name="T42" fmla="*/ 60 w 192"/>
                  <a:gd name="T43" fmla="*/ 76 h 148"/>
                  <a:gd name="T44" fmla="*/ 44 w 192"/>
                  <a:gd name="T45" fmla="*/ 92 h 148"/>
                  <a:gd name="T46" fmla="*/ 28 w 192"/>
                  <a:gd name="T47" fmla="*/ 76 h 148"/>
                  <a:gd name="T48" fmla="*/ 44 w 192"/>
                  <a:gd name="T49" fmla="*/ 60 h 148"/>
                  <a:gd name="T50" fmla="*/ 121 w 192"/>
                  <a:gd name="T51" fmla="*/ 48 h 148"/>
                  <a:gd name="T52" fmla="*/ 116 w 192"/>
                  <a:gd name="T53" fmla="*/ 127 h 148"/>
                  <a:gd name="T54" fmla="*/ 131 w 192"/>
                  <a:gd name="T55" fmla="*/ 132 h 148"/>
                  <a:gd name="T56" fmla="*/ 176 w 192"/>
                  <a:gd name="T57" fmla="*/ 132 h 148"/>
                  <a:gd name="T58" fmla="*/ 192 w 192"/>
                  <a:gd name="T59" fmla="*/ 120 h 148"/>
                  <a:gd name="T60" fmla="*/ 184 w 192"/>
                  <a:gd name="T61" fmla="*/ 88 h 148"/>
                  <a:gd name="T62" fmla="*/ 166 w 192"/>
                  <a:gd name="T63" fmla="*/ 76 h 148"/>
                  <a:gd name="T64" fmla="*/ 143 w 192"/>
                  <a:gd name="T65" fmla="*/ 48 h 148"/>
                  <a:gd name="T66" fmla="*/ 43 w 192"/>
                  <a:gd name="T67" fmla="*/ 116 h 148"/>
                  <a:gd name="T68" fmla="*/ 43 w 192"/>
                  <a:gd name="T69" fmla="*/ 148 h 148"/>
                  <a:gd name="T70" fmla="*/ 43 w 192"/>
                  <a:gd name="T71" fmla="*/ 116 h 148"/>
                  <a:gd name="T72" fmla="*/ 138 w 192"/>
                  <a:gd name="T73" fmla="*/ 132 h 148"/>
                  <a:gd name="T74" fmla="*/ 170 w 192"/>
                  <a:gd name="T75" fmla="*/ 13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48">
                    <a:moveTo>
                      <a:pt x="125" y="0"/>
                    </a:moveTo>
                    <a:cubicBezTo>
                      <a:pt x="125" y="15"/>
                      <a:pt x="125" y="15"/>
                      <a:pt x="125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25" y="0"/>
                    </a:lnTo>
                    <a:close/>
                    <a:moveTo>
                      <a:pt x="110" y="6"/>
                    </a:moveTo>
                    <a:cubicBezTo>
                      <a:pt x="104" y="12"/>
                      <a:pt x="104" y="12"/>
                      <a:pt x="104" y="12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20" y="18"/>
                      <a:pt x="120" y="18"/>
                      <a:pt x="120" y="18"/>
                    </a:cubicBezTo>
                    <a:lnTo>
                      <a:pt x="110" y="6"/>
                    </a:lnTo>
                    <a:close/>
                    <a:moveTo>
                      <a:pt x="148" y="6"/>
                    </a:moveTo>
                    <a:cubicBezTo>
                      <a:pt x="137" y="17"/>
                      <a:pt x="137" y="17"/>
                      <a:pt x="137" y="17"/>
                    </a:cubicBezTo>
                    <a:cubicBezTo>
                      <a:pt x="142" y="22"/>
                      <a:pt x="142" y="22"/>
                      <a:pt x="142" y="22"/>
                    </a:cubicBezTo>
                    <a:cubicBezTo>
                      <a:pt x="153" y="12"/>
                      <a:pt x="153" y="12"/>
                      <a:pt x="153" y="12"/>
                    </a:cubicBezTo>
                    <a:lnTo>
                      <a:pt x="148" y="6"/>
                    </a:lnTo>
                    <a:close/>
                    <a:moveTo>
                      <a:pt x="129" y="23"/>
                    </a:moveTo>
                    <a:cubicBezTo>
                      <a:pt x="125" y="23"/>
                      <a:pt x="121" y="26"/>
                      <a:pt x="121" y="30"/>
                    </a:cubicBezTo>
                    <a:cubicBezTo>
                      <a:pt x="121" y="38"/>
                      <a:pt x="121" y="38"/>
                      <a:pt x="121" y="38"/>
                    </a:cubicBezTo>
                    <a:cubicBezTo>
                      <a:pt x="137" y="38"/>
                      <a:pt x="137" y="38"/>
                      <a:pt x="137" y="38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26"/>
                      <a:pt x="133" y="23"/>
                      <a:pt x="129" y="23"/>
                    </a:cubicBezTo>
                    <a:close/>
                    <a:moveTo>
                      <a:pt x="159" y="27"/>
                    </a:move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34"/>
                      <a:pt x="144" y="34"/>
                      <a:pt x="144" y="34"/>
                    </a:cubicBezTo>
                    <a:cubicBezTo>
                      <a:pt x="159" y="34"/>
                      <a:pt x="159" y="34"/>
                      <a:pt x="159" y="34"/>
                    </a:cubicBezTo>
                    <a:lnTo>
                      <a:pt x="159" y="27"/>
                    </a:lnTo>
                    <a:close/>
                    <a:moveTo>
                      <a:pt x="9" y="28"/>
                    </a:moveTo>
                    <a:cubicBezTo>
                      <a:pt x="2" y="28"/>
                      <a:pt x="0" y="31"/>
                      <a:pt x="0" y="37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30"/>
                      <a:pt x="2" y="132"/>
                      <a:pt x="9" y="132"/>
                    </a:cubicBezTo>
                    <a:cubicBezTo>
                      <a:pt x="20" y="132"/>
                      <a:pt x="20" y="132"/>
                      <a:pt x="20" y="132"/>
                    </a:cubicBezTo>
                    <a:cubicBezTo>
                      <a:pt x="20" y="120"/>
                      <a:pt x="30" y="110"/>
                      <a:pt x="43" y="110"/>
                    </a:cubicBezTo>
                    <a:cubicBezTo>
                      <a:pt x="55" y="110"/>
                      <a:pt x="65" y="120"/>
                      <a:pt x="66" y="132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7" y="132"/>
                      <a:pt x="108" y="130"/>
                      <a:pt x="108" y="127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1"/>
                      <a:pt x="104" y="28"/>
                      <a:pt x="99" y="28"/>
                    </a:cubicBezTo>
                    <a:lnTo>
                      <a:pt x="9" y="28"/>
                    </a:lnTo>
                    <a:close/>
                    <a:moveTo>
                      <a:pt x="44" y="44"/>
                    </a:move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44" y="60"/>
                      <a:pt x="44" y="60"/>
                      <a:pt x="44" y="60"/>
                    </a:cubicBezTo>
                    <a:lnTo>
                      <a:pt x="44" y="44"/>
                    </a:lnTo>
                    <a:close/>
                    <a:moveTo>
                      <a:pt x="121" y="48"/>
                    </a:moveTo>
                    <a:cubicBezTo>
                      <a:pt x="119" y="48"/>
                      <a:pt x="116" y="50"/>
                      <a:pt x="116" y="53"/>
                    </a:cubicBez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6" y="131"/>
                      <a:pt x="117" y="132"/>
                      <a:pt x="120" y="132"/>
                    </a:cubicBezTo>
                    <a:cubicBezTo>
                      <a:pt x="131" y="132"/>
                      <a:pt x="131" y="132"/>
                      <a:pt x="131" y="132"/>
                    </a:cubicBezTo>
                    <a:cubicBezTo>
                      <a:pt x="131" y="120"/>
                      <a:pt x="141" y="110"/>
                      <a:pt x="153" y="110"/>
                    </a:cubicBezTo>
                    <a:cubicBezTo>
                      <a:pt x="165" y="110"/>
                      <a:pt x="175" y="120"/>
                      <a:pt x="176" y="132"/>
                    </a:cubicBezTo>
                    <a:cubicBezTo>
                      <a:pt x="181" y="132"/>
                      <a:pt x="181" y="132"/>
                      <a:pt x="181" y="132"/>
                    </a:cubicBezTo>
                    <a:cubicBezTo>
                      <a:pt x="189" y="132"/>
                      <a:pt x="192" y="129"/>
                      <a:pt x="192" y="120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96"/>
                      <a:pt x="187" y="91"/>
                      <a:pt x="184" y="88"/>
                    </a:cubicBezTo>
                    <a:cubicBezTo>
                      <a:pt x="179" y="86"/>
                      <a:pt x="175" y="83"/>
                      <a:pt x="170" y="80"/>
                    </a:cubicBezTo>
                    <a:cubicBezTo>
                      <a:pt x="168" y="78"/>
                      <a:pt x="167" y="78"/>
                      <a:pt x="166" y="76"/>
                    </a:cubicBezTo>
                    <a:cubicBezTo>
                      <a:pt x="153" y="54"/>
                      <a:pt x="153" y="54"/>
                      <a:pt x="153" y="54"/>
                    </a:cubicBezTo>
                    <a:cubicBezTo>
                      <a:pt x="151" y="50"/>
                      <a:pt x="147" y="49"/>
                      <a:pt x="143" y="48"/>
                    </a:cubicBezTo>
                    <a:lnTo>
                      <a:pt x="121" y="48"/>
                    </a:lnTo>
                    <a:close/>
                    <a:moveTo>
                      <a:pt x="43" y="116"/>
                    </a:moveTo>
                    <a:cubicBezTo>
                      <a:pt x="34" y="116"/>
                      <a:pt x="26" y="123"/>
                      <a:pt x="26" y="132"/>
                    </a:cubicBezTo>
                    <a:cubicBezTo>
                      <a:pt x="26" y="141"/>
                      <a:pt x="34" y="148"/>
                      <a:pt x="43" y="148"/>
                    </a:cubicBezTo>
                    <a:cubicBezTo>
                      <a:pt x="51" y="148"/>
                      <a:pt x="59" y="141"/>
                      <a:pt x="59" y="132"/>
                    </a:cubicBezTo>
                    <a:cubicBezTo>
                      <a:pt x="59" y="123"/>
                      <a:pt x="51" y="116"/>
                      <a:pt x="43" y="116"/>
                    </a:cubicBezTo>
                    <a:close/>
                    <a:moveTo>
                      <a:pt x="154" y="116"/>
                    </a:moveTo>
                    <a:cubicBezTo>
                      <a:pt x="145" y="116"/>
                      <a:pt x="138" y="123"/>
                      <a:pt x="138" y="132"/>
                    </a:cubicBezTo>
                    <a:cubicBezTo>
                      <a:pt x="138" y="141"/>
                      <a:pt x="145" y="148"/>
                      <a:pt x="154" y="148"/>
                    </a:cubicBezTo>
                    <a:cubicBezTo>
                      <a:pt x="163" y="148"/>
                      <a:pt x="170" y="141"/>
                      <a:pt x="170" y="132"/>
                    </a:cubicBezTo>
                    <a:cubicBezTo>
                      <a:pt x="170" y="123"/>
                      <a:pt x="163" y="116"/>
                      <a:pt x="154" y="1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65"/>
              <p:cNvSpPr/>
              <p:nvPr/>
            </p:nvSpPr>
            <p:spPr bwMode="auto">
              <a:xfrm>
                <a:off x="4145403" y="5081143"/>
                <a:ext cx="70732" cy="62411"/>
              </a:xfrm>
              <a:custGeom>
                <a:avLst/>
                <a:gdLst>
                  <a:gd name="T0" fmla="*/ 3 w 27"/>
                  <a:gd name="T1" fmla="*/ 0 h 24"/>
                  <a:gd name="T2" fmla="*/ 0 w 27"/>
                  <a:gd name="T3" fmla="*/ 3 h 24"/>
                  <a:gd name="T4" fmla="*/ 0 w 27"/>
                  <a:gd name="T5" fmla="*/ 21 h 24"/>
                  <a:gd name="T6" fmla="*/ 4 w 27"/>
                  <a:gd name="T7" fmla="*/ 24 h 24"/>
                  <a:gd name="T8" fmla="*/ 23 w 27"/>
                  <a:gd name="T9" fmla="*/ 24 h 24"/>
                  <a:gd name="T10" fmla="*/ 26 w 27"/>
                  <a:gd name="T11" fmla="*/ 20 h 24"/>
                  <a:gd name="T12" fmla="*/ 19 w 27"/>
                  <a:gd name="T13" fmla="*/ 3 h 24"/>
                  <a:gd name="T14" fmla="*/ 13 w 27"/>
                  <a:gd name="T15" fmla="*/ 0 h 24"/>
                  <a:gd name="T16" fmla="*/ 3 w 27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4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2" y="24"/>
                      <a:pt x="4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4"/>
                      <a:pt x="27" y="22"/>
                      <a:pt x="26" y="2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1"/>
                      <a:pt x="15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1" name="圆角矩形 50"/>
            <p:cNvSpPr/>
            <p:nvPr/>
          </p:nvSpPr>
          <p:spPr>
            <a:xfrm>
              <a:off x="6795903" y="5793861"/>
              <a:ext cx="533586" cy="533585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2437896" y="-3970420"/>
            <a:ext cx="7380187" cy="7380187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857083" y="-4626459"/>
            <a:ext cx="8541814" cy="8541814"/>
          </a:xfrm>
          <a:prstGeom prst="ellipse">
            <a:avLst/>
          </a:prstGeom>
          <a:noFill/>
          <a:ln w="47625">
            <a:gradFill>
              <a:gsLst>
                <a:gs pos="0">
                  <a:schemeClr val="accent1">
                    <a:lumMod val="5000"/>
                    <a:lumOff val="95000"/>
                    <a:alpha val="53000"/>
                  </a:schemeClr>
                </a:gs>
                <a:gs pos="100000">
                  <a:schemeClr val="bg1">
                    <a:lumMod val="75000"/>
                    <a:alpha val="10000"/>
                  </a:scheme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/>
          <a:srcRect l="824" t="58289"/>
          <a:stretch/>
        </p:blipFill>
        <p:spPr>
          <a:xfrm>
            <a:off x="1914707" y="0"/>
            <a:ext cx="8445180" cy="327873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331735" y="268519"/>
            <a:ext cx="326724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目录 </a:t>
            </a:r>
            <a:r>
              <a:rPr lang="en-US" altLang="zh-CN" sz="28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| CONTENTS</a:t>
            </a:r>
            <a:endParaRPr lang="zh-CN" altLang="en-US" sz="2800" dirty="0">
              <a:solidFill>
                <a:schemeClr val="tx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82926" y="2334688"/>
            <a:ext cx="1723549" cy="2099033"/>
            <a:chOff x="1182926" y="3373886"/>
            <a:chExt cx="1723549" cy="2099033"/>
          </a:xfrm>
        </p:grpSpPr>
        <p:sp>
          <p:nvSpPr>
            <p:cNvPr id="6" name="Freeform 5"/>
            <p:cNvSpPr/>
            <p:nvPr/>
          </p:nvSpPr>
          <p:spPr bwMode="auto">
            <a:xfrm>
              <a:off x="1381667" y="3373886"/>
              <a:ext cx="1360324" cy="1358976"/>
            </a:xfrm>
            <a:custGeom>
              <a:avLst/>
              <a:gdLst>
                <a:gd name="T0" fmla="*/ 444 w 484"/>
                <a:gd name="T1" fmla="*/ 103 h 484"/>
                <a:gd name="T2" fmla="*/ 381 w 484"/>
                <a:gd name="T3" fmla="*/ 103 h 484"/>
                <a:gd name="T4" fmla="*/ 381 w 484"/>
                <a:gd name="T5" fmla="*/ 40 h 484"/>
                <a:gd name="T6" fmla="*/ 341 w 484"/>
                <a:gd name="T7" fmla="*/ 0 h 484"/>
                <a:gd name="T8" fmla="*/ 143 w 484"/>
                <a:gd name="T9" fmla="*/ 0 h 484"/>
                <a:gd name="T10" fmla="*/ 103 w 484"/>
                <a:gd name="T11" fmla="*/ 40 h 484"/>
                <a:gd name="T12" fmla="*/ 103 w 484"/>
                <a:gd name="T13" fmla="*/ 103 h 484"/>
                <a:gd name="T14" fmla="*/ 40 w 484"/>
                <a:gd name="T15" fmla="*/ 103 h 484"/>
                <a:gd name="T16" fmla="*/ 0 w 484"/>
                <a:gd name="T17" fmla="*/ 143 h 484"/>
                <a:gd name="T18" fmla="*/ 0 w 484"/>
                <a:gd name="T19" fmla="*/ 341 h 484"/>
                <a:gd name="T20" fmla="*/ 40 w 484"/>
                <a:gd name="T21" fmla="*/ 381 h 484"/>
                <a:gd name="T22" fmla="*/ 103 w 484"/>
                <a:gd name="T23" fmla="*/ 381 h 484"/>
                <a:gd name="T24" fmla="*/ 103 w 484"/>
                <a:gd name="T25" fmla="*/ 444 h 484"/>
                <a:gd name="T26" fmla="*/ 143 w 484"/>
                <a:gd name="T27" fmla="*/ 484 h 484"/>
                <a:gd name="T28" fmla="*/ 341 w 484"/>
                <a:gd name="T29" fmla="*/ 484 h 484"/>
                <a:gd name="T30" fmla="*/ 381 w 484"/>
                <a:gd name="T31" fmla="*/ 444 h 484"/>
                <a:gd name="T32" fmla="*/ 381 w 484"/>
                <a:gd name="T33" fmla="*/ 381 h 484"/>
                <a:gd name="T34" fmla="*/ 444 w 484"/>
                <a:gd name="T35" fmla="*/ 381 h 484"/>
                <a:gd name="T36" fmla="*/ 484 w 484"/>
                <a:gd name="T37" fmla="*/ 341 h 484"/>
                <a:gd name="T38" fmla="*/ 484 w 484"/>
                <a:gd name="T39" fmla="*/ 143 h 484"/>
                <a:gd name="T40" fmla="*/ 444 w 484"/>
                <a:gd name="T41" fmla="*/ 10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4" h="484">
                  <a:moveTo>
                    <a:pt x="444" y="103"/>
                  </a:moveTo>
                  <a:cubicBezTo>
                    <a:pt x="381" y="103"/>
                    <a:pt x="381" y="103"/>
                    <a:pt x="381" y="103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1" y="18"/>
                    <a:pt x="363" y="0"/>
                    <a:pt x="341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21" y="0"/>
                    <a:pt x="103" y="18"/>
                    <a:pt x="103" y="4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8" y="103"/>
                    <a:pt x="0" y="121"/>
                    <a:pt x="0" y="1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63"/>
                    <a:pt x="18" y="381"/>
                    <a:pt x="40" y="381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66"/>
                    <a:pt x="121" y="484"/>
                    <a:pt x="143" y="484"/>
                  </a:cubicBezTo>
                  <a:cubicBezTo>
                    <a:pt x="341" y="484"/>
                    <a:pt x="341" y="484"/>
                    <a:pt x="341" y="484"/>
                  </a:cubicBezTo>
                  <a:cubicBezTo>
                    <a:pt x="363" y="484"/>
                    <a:pt x="381" y="466"/>
                    <a:pt x="381" y="444"/>
                  </a:cubicBezTo>
                  <a:cubicBezTo>
                    <a:pt x="381" y="381"/>
                    <a:pt x="381" y="381"/>
                    <a:pt x="381" y="381"/>
                  </a:cubicBezTo>
                  <a:cubicBezTo>
                    <a:pt x="444" y="381"/>
                    <a:pt x="444" y="381"/>
                    <a:pt x="444" y="381"/>
                  </a:cubicBezTo>
                  <a:cubicBezTo>
                    <a:pt x="466" y="381"/>
                    <a:pt x="484" y="363"/>
                    <a:pt x="484" y="341"/>
                  </a:cubicBezTo>
                  <a:cubicBezTo>
                    <a:pt x="484" y="143"/>
                    <a:pt x="484" y="143"/>
                    <a:pt x="484" y="143"/>
                  </a:cubicBezTo>
                  <a:cubicBezTo>
                    <a:pt x="484" y="121"/>
                    <a:pt x="466" y="103"/>
                    <a:pt x="444" y="10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82926" y="5072809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点击添加标题</a:t>
              </a:r>
              <a:endParaRPr lang="zh-CN" altLang="en-US" sz="2000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885283" y="3822010"/>
              <a:ext cx="353092" cy="462728"/>
              <a:chOff x="3117707" y="1776154"/>
              <a:chExt cx="303732" cy="398042"/>
            </a:xfrm>
            <a:solidFill>
              <a:schemeClr val="bg1"/>
            </a:solidFill>
          </p:grpSpPr>
          <p:sp>
            <p:nvSpPr>
              <p:cNvPr id="33" name="Freeform 52"/>
              <p:cNvSpPr>
                <a:spLocks noEditPoints="1"/>
              </p:cNvSpPr>
              <p:nvPr/>
            </p:nvSpPr>
            <p:spPr bwMode="auto">
              <a:xfrm>
                <a:off x="3117707" y="1776154"/>
                <a:ext cx="303732" cy="398042"/>
              </a:xfrm>
              <a:custGeom>
                <a:avLst/>
                <a:gdLst>
                  <a:gd name="T0" fmla="*/ 59 w 117"/>
                  <a:gd name="T1" fmla="*/ 0 h 153"/>
                  <a:gd name="T2" fmla="*/ 32 w 117"/>
                  <a:gd name="T3" fmla="*/ 29 h 153"/>
                  <a:gd name="T4" fmla="*/ 38 w 117"/>
                  <a:gd name="T5" fmla="*/ 47 h 153"/>
                  <a:gd name="T6" fmla="*/ 38 w 117"/>
                  <a:gd name="T7" fmla="*/ 47 h 153"/>
                  <a:gd name="T8" fmla="*/ 57 w 117"/>
                  <a:gd name="T9" fmla="*/ 68 h 153"/>
                  <a:gd name="T10" fmla="*/ 59 w 117"/>
                  <a:gd name="T11" fmla="*/ 68 h 153"/>
                  <a:gd name="T12" fmla="*/ 60 w 117"/>
                  <a:gd name="T13" fmla="*/ 68 h 153"/>
                  <a:gd name="T14" fmla="*/ 81 w 117"/>
                  <a:gd name="T15" fmla="*/ 44 h 153"/>
                  <a:gd name="T16" fmla="*/ 84 w 117"/>
                  <a:gd name="T17" fmla="*/ 30 h 153"/>
                  <a:gd name="T18" fmla="*/ 59 w 117"/>
                  <a:gd name="T19" fmla="*/ 0 h 153"/>
                  <a:gd name="T20" fmla="*/ 39 w 117"/>
                  <a:gd name="T21" fmla="*/ 62 h 153"/>
                  <a:gd name="T22" fmla="*/ 30 w 117"/>
                  <a:gd name="T23" fmla="*/ 75 h 153"/>
                  <a:gd name="T24" fmla="*/ 37 w 117"/>
                  <a:gd name="T25" fmla="*/ 99 h 153"/>
                  <a:gd name="T26" fmla="*/ 51 w 117"/>
                  <a:gd name="T27" fmla="*/ 112 h 153"/>
                  <a:gd name="T28" fmla="*/ 52 w 117"/>
                  <a:gd name="T29" fmla="*/ 138 h 153"/>
                  <a:gd name="T30" fmla="*/ 40 w 117"/>
                  <a:gd name="T31" fmla="*/ 143 h 153"/>
                  <a:gd name="T32" fmla="*/ 47 w 117"/>
                  <a:gd name="T33" fmla="*/ 136 h 153"/>
                  <a:gd name="T34" fmla="*/ 49 w 117"/>
                  <a:gd name="T35" fmla="*/ 119 h 153"/>
                  <a:gd name="T36" fmla="*/ 39 w 117"/>
                  <a:gd name="T37" fmla="*/ 107 h 153"/>
                  <a:gd name="T38" fmla="*/ 26 w 117"/>
                  <a:gd name="T39" fmla="*/ 110 h 153"/>
                  <a:gd name="T40" fmla="*/ 20 w 117"/>
                  <a:gd name="T41" fmla="*/ 129 h 153"/>
                  <a:gd name="T42" fmla="*/ 27 w 117"/>
                  <a:gd name="T43" fmla="*/ 136 h 153"/>
                  <a:gd name="T44" fmla="*/ 23 w 117"/>
                  <a:gd name="T45" fmla="*/ 143 h 153"/>
                  <a:gd name="T46" fmla="*/ 16 w 117"/>
                  <a:gd name="T47" fmla="*/ 131 h 153"/>
                  <a:gd name="T48" fmla="*/ 29 w 117"/>
                  <a:gd name="T49" fmla="*/ 103 h 153"/>
                  <a:gd name="T50" fmla="*/ 29 w 117"/>
                  <a:gd name="T51" fmla="*/ 87 h 153"/>
                  <a:gd name="T52" fmla="*/ 28 w 117"/>
                  <a:gd name="T53" fmla="*/ 64 h 153"/>
                  <a:gd name="T54" fmla="*/ 4 w 117"/>
                  <a:gd name="T55" fmla="*/ 80 h 153"/>
                  <a:gd name="T56" fmla="*/ 2 w 117"/>
                  <a:gd name="T57" fmla="*/ 106 h 153"/>
                  <a:gd name="T58" fmla="*/ 2 w 117"/>
                  <a:gd name="T59" fmla="*/ 134 h 153"/>
                  <a:gd name="T60" fmla="*/ 22 w 117"/>
                  <a:gd name="T61" fmla="*/ 152 h 153"/>
                  <a:gd name="T62" fmla="*/ 100 w 117"/>
                  <a:gd name="T63" fmla="*/ 152 h 153"/>
                  <a:gd name="T64" fmla="*/ 116 w 117"/>
                  <a:gd name="T65" fmla="*/ 138 h 153"/>
                  <a:gd name="T66" fmla="*/ 117 w 117"/>
                  <a:gd name="T67" fmla="*/ 115 h 153"/>
                  <a:gd name="T68" fmla="*/ 116 w 117"/>
                  <a:gd name="T69" fmla="*/ 88 h 153"/>
                  <a:gd name="T70" fmla="*/ 102 w 117"/>
                  <a:gd name="T71" fmla="*/ 69 h 153"/>
                  <a:gd name="T72" fmla="*/ 84 w 117"/>
                  <a:gd name="T73" fmla="*/ 63 h 153"/>
                  <a:gd name="T74" fmla="*/ 86 w 117"/>
                  <a:gd name="T75" fmla="*/ 82 h 153"/>
                  <a:gd name="T76" fmla="*/ 82 w 117"/>
                  <a:gd name="T77" fmla="*/ 115 h 153"/>
                  <a:gd name="T78" fmla="*/ 91 w 117"/>
                  <a:gd name="T79" fmla="*/ 131 h 153"/>
                  <a:gd name="T80" fmla="*/ 74 w 117"/>
                  <a:gd name="T81" fmla="*/ 134 h 153"/>
                  <a:gd name="T82" fmla="*/ 77 w 117"/>
                  <a:gd name="T83" fmla="*/ 116 h 153"/>
                  <a:gd name="T84" fmla="*/ 83 w 117"/>
                  <a:gd name="T85" fmla="*/ 80 h 153"/>
                  <a:gd name="T86" fmla="*/ 79 w 117"/>
                  <a:gd name="T87" fmla="*/ 64 h 153"/>
                  <a:gd name="T88" fmla="*/ 75 w 117"/>
                  <a:gd name="T89" fmla="*/ 73 h 153"/>
                  <a:gd name="T90" fmla="*/ 62 w 117"/>
                  <a:gd name="T91" fmla="*/ 109 h 153"/>
                  <a:gd name="T92" fmla="*/ 53 w 117"/>
                  <a:gd name="T93" fmla="*/ 105 h 153"/>
                  <a:gd name="T94" fmla="*/ 39 w 117"/>
                  <a:gd name="T95" fmla="*/ 62 h 153"/>
                  <a:gd name="T96" fmla="*/ 55 w 117"/>
                  <a:gd name="T97" fmla="*/ 72 h 153"/>
                  <a:gd name="T98" fmla="*/ 51 w 117"/>
                  <a:gd name="T99" fmla="*/ 75 h 153"/>
                  <a:gd name="T100" fmla="*/ 51 w 117"/>
                  <a:gd name="T101" fmla="*/ 77 h 153"/>
                  <a:gd name="T102" fmla="*/ 55 w 117"/>
                  <a:gd name="T103" fmla="*/ 80 h 153"/>
                  <a:gd name="T104" fmla="*/ 53 w 117"/>
                  <a:gd name="T105" fmla="*/ 89 h 153"/>
                  <a:gd name="T106" fmla="*/ 53 w 117"/>
                  <a:gd name="T107" fmla="*/ 91 h 153"/>
                  <a:gd name="T108" fmla="*/ 58 w 117"/>
                  <a:gd name="T109" fmla="*/ 107 h 153"/>
                  <a:gd name="T110" fmla="*/ 60 w 117"/>
                  <a:gd name="T111" fmla="*/ 107 h 153"/>
                  <a:gd name="T112" fmla="*/ 65 w 117"/>
                  <a:gd name="T113" fmla="*/ 91 h 153"/>
                  <a:gd name="T114" fmla="*/ 65 w 117"/>
                  <a:gd name="T115" fmla="*/ 89 h 153"/>
                  <a:gd name="T116" fmla="*/ 62 w 117"/>
                  <a:gd name="T117" fmla="*/ 80 h 153"/>
                  <a:gd name="T118" fmla="*/ 65 w 117"/>
                  <a:gd name="T119" fmla="*/ 77 h 153"/>
                  <a:gd name="T120" fmla="*/ 65 w 117"/>
                  <a:gd name="T121" fmla="*/ 75 h 153"/>
                  <a:gd name="T122" fmla="*/ 62 w 117"/>
                  <a:gd name="T123" fmla="*/ 72 h 153"/>
                  <a:gd name="T124" fmla="*/ 55 w 117"/>
                  <a:gd name="T125" fmla="*/ 7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" h="153">
                    <a:moveTo>
                      <a:pt x="59" y="0"/>
                    </a:moveTo>
                    <a:cubicBezTo>
                      <a:pt x="43" y="0"/>
                      <a:pt x="32" y="12"/>
                      <a:pt x="32" y="29"/>
                    </a:cubicBezTo>
                    <a:cubicBezTo>
                      <a:pt x="32" y="37"/>
                      <a:pt x="33" y="4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40" y="58"/>
                      <a:pt x="47" y="64"/>
                      <a:pt x="57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72" y="65"/>
                      <a:pt x="77" y="55"/>
                      <a:pt x="81" y="44"/>
                    </a:cubicBezTo>
                    <a:cubicBezTo>
                      <a:pt x="85" y="40"/>
                      <a:pt x="84" y="37"/>
                      <a:pt x="84" y="30"/>
                    </a:cubicBezTo>
                    <a:cubicBezTo>
                      <a:pt x="84" y="13"/>
                      <a:pt x="74" y="0"/>
                      <a:pt x="59" y="0"/>
                    </a:cubicBezTo>
                    <a:close/>
                    <a:moveTo>
                      <a:pt x="39" y="62"/>
                    </a:moveTo>
                    <a:cubicBezTo>
                      <a:pt x="33" y="62"/>
                      <a:pt x="29" y="69"/>
                      <a:pt x="30" y="75"/>
                    </a:cubicBezTo>
                    <a:cubicBezTo>
                      <a:pt x="31" y="83"/>
                      <a:pt x="37" y="90"/>
                      <a:pt x="37" y="99"/>
                    </a:cubicBezTo>
                    <a:cubicBezTo>
                      <a:pt x="39" y="105"/>
                      <a:pt x="48" y="105"/>
                      <a:pt x="51" y="112"/>
                    </a:cubicBezTo>
                    <a:cubicBezTo>
                      <a:pt x="55" y="120"/>
                      <a:pt x="57" y="130"/>
                      <a:pt x="52" y="138"/>
                    </a:cubicBezTo>
                    <a:cubicBezTo>
                      <a:pt x="48" y="141"/>
                      <a:pt x="44" y="146"/>
                      <a:pt x="40" y="143"/>
                    </a:cubicBezTo>
                    <a:cubicBezTo>
                      <a:pt x="35" y="138"/>
                      <a:pt x="43" y="134"/>
                      <a:pt x="47" y="136"/>
                    </a:cubicBezTo>
                    <a:cubicBezTo>
                      <a:pt x="52" y="132"/>
                      <a:pt x="51" y="125"/>
                      <a:pt x="49" y="119"/>
                    </a:cubicBezTo>
                    <a:cubicBezTo>
                      <a:pt x="47" y="114"/>
                      <a:pt x="44" y="109"/>
                      <a:pt x="39" y="107"/>
                    </a:cubicBezTo>
                    <a:cubicBezTo>
                      <a:pt x="35" y="112"/>
                      <a:pt x="30" y="105"/>
                      <a:pt x="26" y="110"/>
                    </a:cubicBezTo>
                    <a:cubicBezTo>
                      <a:pt x="22" y="115"/>
                      <a:pt x="20" y="122"/>
                      <a:pt x="20" y="129"/>
                    </a:cubicBezTo>
                    <a:cubicBezTo>
                      <a:pt x="20" y="133"/>
                      <a:pt x="23" y="138"/>
                      <a:pt x="27" y="136"/>
                    </a:cubicBezTo>
                    <a:cubicBezTo>
                      <a:pt x="34" y="137"/>
                      <a:pt x="29" y="148"/>
                      <a:pt x="23" y="143"/>
                    </a:cubicBezTo>
                    <a:cubicBezTo>
                      <a:pt x="21" y="139"/>
                      <a:pt x="16" y="137"/>
                      <a:pt x="16" y="131"/>
                    </a:cubicBezTo>
                    <a:cubicBezTo>
                      <a:pt x="15" y="120"/>
                      <a:pt x="19" y="109"/>
                      <a:pt x="29" y="103"/>
                    </a:cubicBezTo>
                    <a:cubicBezTo>
                      <a:pt x="35" y="100"/>
                      <a:pt x="32" y="92"/>
                      <a:pt x="29" y="87"/>
                    </a:cubicBezTo>
                    <a:cubicBezTo>
                      <a:pt x="26" y="80"/>
                      <a:pt x="24" y="71"/>
                      <a:pt x="28" y="64"/>
                    </a:cubicBezTo>
                    <a:cubicBezTo>
                      <a:pt x="19" y="67"/>
                      <a:pt x="8" y="70"/>
                      <a:pt x="4" y="80"/>
                    </a:cubicBezTo>
                    <a:cubicBezTo>
                      <a:pt x="0" y="88"/>
                      <a:pt x="2" y="97"/>
                      <a:pt x="2" y="106"/>
                    </a:cubicBezTo>
                    <a:cubicBezTo>
                      <a:pt x="2" y="116"/>
                      <a:pt x="1" y="125"/>
                      <a:pt x="2" y="134"/>
                    </a:cubicBezTo>
                    <a:cubicBezTo>
                      <a:pt x="2" y="144"/>
                      <a:pt x="12" y="153"/>
                      <a:pt x="22" y="152"/>
                    </a:cubicBezTo>
                    <a:cubicBezTo>
                      <a:pt x="48" y="152"/>
                      <a:pt x="74" y="152"/>
                      <a:pt x="100" y="152"/>
                    </a:cubicBezTo>
                    <a:cubicBezTo>
                      <a:pt x="108" y="152"/>
                      <a:pt x="115" y="146"/>
                      <a:pt x="116" y="138"/>
                    </a:cubicBezTo>
                    <a:cubicBezTo>
                      <a:pt x="117" y="130"/>
                      <a:pt x="116" y="122"/>
                      <a:pt x="117" y="115"/>
                    </a:cubicBezTo>
                    <a:cubicBezTo>
                      <a:pt x="116" y="106"/>
                      <a:pt x="117" y="97"/>
                      <a:pt x="116" y="88"/>
                    </a:cubicBezTo>
                    <a:cubicBezTo>
                      <a:pt x="116" y="80"/>
                      <a:pt x="110" y="72"/>
                      <a:pt x="102" y="69"/>
                    </a:cubicBezTo>
                    <a:cubicBezTo>
                      <a:pt x="96" y="66"/>
                      <a:pt x="90" y="65"/>
                      <a:pt x="84" y="63"/>
                    </a:cubicBezTo>
                    <a:cubicBezTo>
                      <a:pt x="89" y="68"/>
                      <a:pt x="89" y="76"/>
                      <a:pt x="86" y="82"/>
                    </a:cubicBezTo>
                    <a:cubicBezTo>
                      <a:pt x="81" y="92"/>
                      <a:pt x="79" y="104"/>
                      <a:pt x="82" y="115"/>
                    </a:cubicBezTo>
                    <a:cubicBezTo>
                      <a:pt x="89" y="115"/>
                      <a:pt x="95" y="125"/>
                      <a:pt x="91" y="131"/>
                    </a:cubicBezTo>
                    <a:cubicBezTo>
                      <a:pt x="88" y="138"/>
                      <a:pt x="79" y="139"/>
                      <a:pt x="74" y="134"/>
                    </a:cubicBezTo>
                    <a:cubicBezTo>
                      <a:pt x="69" y="129"/>
                      <a:pt x="70" y="119"/>
                      <a:pt x="77" y="116"/>
                    </a:cubicBezTo>
                    <a:cubicBezTo>
                      <a:pt x="75" y="104"/>
                      <a:pt x="77" y="91"/>
                      <a:pt x="83" y="80"/>
                    </a:cubicBezTo>
                    <a:cubicBezTo>
                      <a:pt x="85" y="74"/>
                      <a:pt x="84" y="67"/>
                      <a:pt x="79" y="64"/>
                    </a:cubicBezTo>
                    <a:cubicBezTo>
                      <a:pt x="75" y="62"/>
                      <a:pt x="76" y="70"/>
                      <a:pt x="75" y="73"/>
                    </a:cubicBezTo>
                    <a:cubicBezTo>
                      <a:pt x="71" y="85"/>
                      <a:pt x="68" y="98"/>
                      <a:pt x="62" y="109"/>
                    </a:cubicBezTo>
                    <a:cubicBezTo>
                      <a:pt x="59" y="116"/>
                      <a:pt x="54" y="110"/>
                      <a:pt x="53" y="105"/>
                    </a:cubicBezTo>
                    <a:cubicBezTo>
                      <a:pt x="47" y="91"/>
                      <a:pt x="43" y="76"/>
                      <a:pt x="39" y="62"/>
                    </a:cubicBezTo>
                    <a:close/>
                    <a:moveTo>
                      <a:pt x="55" y="72"/>
                    </a:moveTo>
                    <a:cubicBezTo>
                      <a:pt x="52" y="72"/>
                      <a:pt x="51" y="74"/>
                      <a:pt x="51" y="7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79"/>
                      <a:pt x="53" y="80"/>
                      <a:pt x="55" y="80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0"/>
                      <a:pt x="52" y="91"/>
                      <a:pt x="53" y="91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8"/>
                      <a:pt x="59" y="108"/>
                      <a:pt x="60" y="107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91"/>
                      <a:pt x="65" y="90"/>
                      <a:pt x="65" y="89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4" y="80"/>
                      <a:pt x="65" y="79"/>
                      <a:pt x="65" y="77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4"/>
                      <a:pt x="64" y="72"/>
                      <a:pt x="62" y="72"/>
                    </a:cubicBezTo>
                    <a:lnTo>
                      <a:pt x="5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Oval 53"/>
              <p:cNvSpPr>
                <a:spLocks noChangeArrowheads="1"/>
              </p:cNvSpPr>
              <p:nvPr/>
            </p:nvSpPr>
            <p:spPr bwMode="auto">
              <a:xfrm>
                <a:off x="3314647" y="2088207"/>
                <a:ext cx="29125" cy="31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78" name="Freeform 5"/>
          <p:cNvSpPr/>
          <p:nvPr/>
        </p:nvSpPr>
        <p:spPr bwMode="auto">
          <a:xfrm>
            <a:off x="5457135" y="4033611"/>
            <a:ext cx="1360324" cy="1358976"/>
          </a:xfrm>
          <a:custGeom>
            <a:avLst/>
            <a:gdLst>
              <a:gd name="T0" fmla="*/ 444 w 484"/>
              <a:gd name="T1" fmla="*/ 103 h 484"/>
              <a:gd name="T2" fmla="*/ 381 w 484"/>
              <a:gd name="T3" fmla="*/ 103 h 484"/>
              <a:gd name="T4" fmla="*/ 381 w 484"/>
              <a:gd name="T5" fmla="*/ 40 h 484"/>
              <a:gd name="T6" fmla="*/ 341 w 484"/>
              <a:gd name="T7" fmla="*/ 0 h 484"/>
              <a:gd name="T8" fmla="*/ 143 w 484"/>
              <a:gd name="T9" fmla="*/ 0 h 484"/>
              <a:gd name="T10" fmla="*/ 103 w 484"/>
              <a:gd name="T11" fmla="*/ 40 h 484"/>
              <a:gd name="T12" fmla="*/ 103 w 484"/>
              <a:gd name="T13" fmla="*/ 103 h 484"/>
              <a:gd name="T14" fmla="*/ 40 w 484"/>
              <a:gd name="T15" fmla="*/ 103 h 484"/>
              <a:gd name="T16" fmla="*/ 0 w 484"/>
              <a:gd name="T17" fmla="*/ 143 h 484"/>
              <a:gd name="T18" fmla="*/ 0 w 484"/>
              <a:gd name="T19" fmla="*/ 341 h 484"/>
              <a:gd name="T20" fmla="*/ 40 w 484"/>
              <a:gd name="T21" fmla="*/ 381 h 484"/>
              <a:gd name="T22" fmla="*/ 103 w 484"/>
              <a:gd name="T23" fmla="*/ 381 h 484"/>
              <a:gd name="T24" fmla="*/ 103 w 484"/>
              <a:gd name="T25" fmla="*/ 444 h 484"/>
              <a:gd name="T26" fmla="*/ 143 w 484"/>
              <a:gd name="T27" fmla="*/ 484 h 484"/>
              <a:gd name="T28" fmla="*/ 341 w 484"/>
              <a:gd name="T29" fmla="*/ 484 h 484"/>
              <a:gd name="T30" fmla="*/ 381 w 484"/>
              <a:gd name="T31" fmla="*/ 444 h 484"/>
              <a:gd name="T32" fmla="*/ 381 w 484"/>
              <a:gd name="T33" fmla="*/ 381 h 484"/>
              <a:gd name="T34" fmla="*/ 444 w 484"/>
              <a:gd name="T35" fmla="*/ 381 h 484"/>
              <a:gd name="T36" fmla="*/ 484 w 484"/>
              <a:gd name="T37" fmla="*/ 341 h 484"/>
              <a:gd name="T38" fmla="*/ 484 w 484"/>
              <a:gd name="T39" fmla="*/ 143 h 484"/>
              <a:gd name="T40" fmla="*/ 444 w 484"/>
              <a:gd name="T41" fmla="*/ 10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4" h="484">
                <a:moveTo>
                  <a:pt x="444" y="103"/>
                </a:moveTo>
                <a:cubicBezTo>
                  <a:pt x="381" y="103"/>
                  <a:pt x="381" y="103"/>
                  <a:pt x="381" y="103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1" y="18"/>
                  <a:pt x="363" y="0"/>
                  <a:pt x="3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21" y="0"/>
                  <a:pt x="103" y="18"/>
                  <a:pt x="103" y="40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18" y="103"/>
                  <a:pt x="0" y="121"/>
                  <a:pt x="0" y="143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63"/>
                  <a:pt x="18" y="381"/>
                  <a:pt x="40" y="381"/>
                </a:cubicBezTo>
                <a:cubicBezTo>
                  <a:pt x="103" y="381"/>
                  <a:pt x="103" y="381"/>
                  <a:pt x="103" y="381"/>
                </a:cubicBezTo>
                <a:cubicBezTo>
                  <a:pt x="103" y="444"/>
                  <a:pt x="103" y="444"/>
                  <a:pt x="103" y="444"/>
                </a:cubicBezTo>
                <a:cubicBezTo>
                  <a:pt x="103" y="466"/>
                  <a:pt x="121" y="484"/>
                  <a:pt x="143" y="484"/>
                </a:cubicBezTo>
                <a:cubicBezTo>
                  <a:pt x="341" y="484"/>
                  <a:pt x="341" y="484"/>
                  <a:pt x="341" y="484"/>
                </a:cubicBezTo>
                <a:cubicBezTo>
                  <a:pt x="363" y="484"/>
                  <a:pt x="381" y="466"/>
                  <a:pt x="381" y="444"/>
                </a:cubicBezTo>
                <a:cubicBezTo>
                  <a:pt x="381" y="381"/>
                  <a:pt x="381" y="381"/>
                  <a:pt x="381" y="381"/>
                </a:cubicBezTo>
                <a:cubicBezTo>
                  <a:pt x="444" y="381"/>
                  <a:pt x="444" y="381"/>
                  <a:pt x="444" y="381"/>
                </a:cubicBezTo>
                <a:cubicBezTo>
                  <a:pt x="466" y="381"/>
                  <a:pt x="484" y="363"/>
                  <a:pt x="484" y="341"/>
                </a:cubicBezTo>
                <a:cubicBezTo>
                  <a:pt x="484" y="143"/>
                  <a:pt x="484" y="143"/>
                  <a:pt x="484" y="143"/>
                </a:cubicBezTo>
                <a:cubicBezTo>
                  <a:pt x="484" y="121"/>
                  <a:pt x="466" y="103"/>
                  <a:pt x="444" y="10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258394" y="573253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点击添加标题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5900133" y="4530614"/>
            <a:ext cx="474329" cy="364970"/>
            <a:chOff x="3812546" y="4935519"/>
            <a:chExt cx="499285" cy="384173"/>
          </a:xfrm>
          <a:solidFill>
            <a:schemeClr val="bg1"/>
          </a:solidFill>
        </p:grpSpPr>
        <p:sp>
          <p:nvSpPr>
            <p:cNvPr id="36" name="Freeform 64"/>
            <p:cNvSpPr>
              <a:spLocks noEditPoints="1"/>
            </p:cNvSpPr>
            <p:nvPr/>
          </p:nvSpPr>
          <p:spPr bwMode="auto">
            <a:xfrm>
              <a:off x="3812546" y="4935519"/>
              <a:ext cx="499285" cy="384173"/>
            </a:xfrm>
            <a:custGeom>
              <a:avLst/>
              <a:gdLst>
                <a:gd name="T0" fmla="*/ 125 w 192"/>
                <a:gd name="T1" fmla="*/ 15 h 148"/>
                <a:gd name="T2" fmla="*/ 133 w 192"/>
                <a:gd name="T3" fmla="*/ 0 h 148"/>
                <a:gd name="T4" fmla="*/ 110 w 192"/>
                <a:gd name="T5" fmla="*/ 6 h 148"/>
                <a:gd name="T6" fmla="*/ 115 w 192"/>
                <a:gd name="T7" fmla="*/ 22 h 148"/>
                <a:gd name="T8" fmla="*/ 110 w 192"/>
                <a:gd name="T9" fmla="*/ 6 h 148"/>
                <a:gd name="T10" fmla="*/ 137 w 192"/>
                <a:gd name="T11" fmla="*/ 17 h 148"/>
                <a:gd name="T12" fmla="*/ 153 w 192"/>
                <a:gd name="T13" fmla="*/ 12 h 148"/>
                <a:gd name="T14" fmla="*/ 129 w 192"/>
                <a:gd name="T15" fmla="*/ 23 h 148"/>
                <a:gd name="T16" fmla="*/ 121 w 192"/>
                <a:gd name="T17" fmla="*/ 38 h 148"/>
                <a:gd name="T18" fmla="*/ 137 w 192"/>
                <a:gd name="T19" fmla="*/ 30 h 148"/>
                <a:gd name="T20" fmla="*/ 159 w 192"/>
                <a:gd name="T21" fmla="*/ 27 h 148"/>
                <a:gd name="T22" fmla="*/ 144 w 192"/>
                <a:gd name="T23" fmla="*/ 34 h 148"/>
                <a:gd name="T24" fmla="*/ 159 w 192"/>
                <a:gd name="T25" fmla="*/ 27 h 148"/>
                <a:gd name="T26" fmla="*/ 0 w 192"/>
                <a:gd name="T27" fmla="*/ 37 h 148"/>
                <a:gd name="T28" fmla="*/ 9 w 192"/>
                <a:gd name="T29" fmla="*/ 132 h 148"/>
                <a:gd name="T30" fmla="*/ 43 w 192"/>
                <a:gd name="T31" fmla="*/ 110 h 148"/>
                <a:gd name="T32" fmla="*/ 104 w 192"/>
                <a:gd name="T33" fmla="*/ 132 h 148"/>
                <a:gd name="T34" fmla="*/ 108 w 192"/>
                <a:gd name="T35" fmla="*/ 36 h 148"/>
                <a:gd name="T36" fmla="*/ 9 w 192"/>
                <a:gd name="T37" fmla="*/ 28 h 148"/>
                <a:gd name="T38" fmla="*/ 60 w 192"/>
                <a:gd name="T39" fmla="*/ 44 h 148"/>
                <a:gd name="T40" fmla="*/ 76 w 192"/>
                <a:gd name="T41" fmla="*/ 60 h 148"/>
                <a:gd name="T42" fmla="*/ 60 w 192"/>
                <a:gd name="T43" fmla="*/ 76 h 148"/>
                <a:gd name="T44" fmla="*/ 44 w 192"/>
                <a:gd name="T45" fmla="*/ 92 h 148"/>
                <a:gd name="T46" fmla="*/ 28 w 192"/>
                <a:gd name="T47" fmla="*/ 76 h 148"/>
                <a:gd name="T48" fmla="*/ 44 w 192"/>
                <a:gd name="T49" fmla="*/ 60 h 148"/>
                <a:gd name="T50" fmla="*/ 121 w 192"/>
                <a:gd name="T51" fmla="*/ 48 h 148"/>
                <a:gd name="T52" fmla="*/ 116 w 192"/>
                <a:gd name="T53" fmla="*/ 127 h 148"/>
                <a:gd name="T54" fmla="*/ 131 w 192"/>
                <a:gd name="T55" fmla="*/ 132 h 148"/>
                <a:gd name="T56" fmla="*/ 176 w 192"/>
                <a:gd name="T57" fmla="*/ 132 h 148"/>
                <a:gd name="T58" fmla="*/ 192 w 192"/>
                <a:gd name="T59" fmla="*/ 120 h 148"/>
                <a:gd name="T60" fmla="*/ 184 w 192"/>
                <a:gd name="T61" fmla="*/ 88 h 148"/>
                <a:gd name="T62" fmla="*/ 166 w 192"/>
                <a:gd name="T63" fmla="*/ 76 h 148"/>
                <a:gd name="T64" fmla="*/ 143 w 192"/>
                <a:gd name="T65" fmla="*/ 48 h 148"/>
                <a:gd name="T66" fmla="*/ 43 w 192"/>
                <a:gd name="T67" fmla="*/ 116 h 148"/>
                <a:gd name="T68" fmla="*/ 43 w 192"/>
                <a:gd name="T69" fmla="*/ 148 h 148"/>
                <a:gd name="T70" fmla="*/ 43 w 192"/>
                <a:gd name="T71" fmla="*/ 116 h 148"/>
                <a:gd name="T72" fmla="*/ 138 w 192"/>
                <a:gd name="T73" fmla="*/ 132 h 148"/>
                <a:gd name="T74" fmla="*/ 170 w 192"/>
                <a:gd name="T75" fmla="*/ 1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48">
                  <a:moveTo>
                    <a:pt x="125" y="0"/>
                  </a:moveTo>
                  <a:cubicBezTo>
                    <a:pt x="125" y="15"/>
                    <a:pt x="125" y="15"/>
                    <a:pt x="125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3" y="0"/>
                    <a:pt x="133" y="0"/>
                    <a:pt x="133" y="0"/>
                  </a:cubicBezTo>
                  <a:lnTo>
                    <a:pt x="125" y="0"/>
                  </a:lnTo>
                  <a:close/>
                  <a:moveTo>
                    <a:pt x="110" y="6"/>
                  </a:moveTo>
                  <a:cubicBezTo>
                    <a:pt x="104" y="12"/>
                    <a:pt x="104" y="12"/>
                    <a:pt x="104" y="1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20" y="18"/>
                    <a:pt x="120" y="18"/>
                    <a:pt x="120" y="18"/>
                  </a:cubicBezTo>
                  <a:lnTo>
                    <a:pt x="110" y="6"/>
                  </a:lnTo>
                  <a:close/>
                  <a:moveTo>
                    <a:pt x="148" y="6"/>
                  </a:moveTo>
                  <a:cubicBezTo>
                    <a:pt x="137" y="17"/>
                    <a:pt x="137" y="17"/>
                    <a:pt x="137" y="17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53" y="12"/>
                    <a:pt x="153" y="12"/>
                    <a:pt x="153" y="12"/>
                  </a:cubicBezTo>
                  <a:lnTo>
                    <a:pt x="148" y="6"/>
                  </a:lnTo>
                  <a:close/>
                  <a:moveTo>
                    <a:pt x="129" y="23"/>
                  </a:moveTo>
                  <a:cubicBezTo>
                    <a:pt x="125" y="23"/>
                    <a:pt x="121" y="26"/>
                    <a:pt x="121" y="30"/>
                  </a:cubicBezTo>
                  <a:cubicBezTo>
                    <a:pt x="121" y="38"/>
                    <a:pt x="121" y="38"/>
                    <a:pt x="121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26"/>
                    <a:pt x="133" y="23"/>
                    <a:pt x="129" y="23"/>
                  </a:cubicBezTo>
                  <a:close/>
                  <a:moveTo>
                    <a:pt x="159" y="27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59" y="34"/>
                    <a:pt x="159" y="34"/>
                    <a:pt x="159" y="34"/>
                  </a:cubicBezTo>
                  <a:lnTo>
                    <a:pt x="159" y="27"/>
                  </a:lnTo>
                  <a:close/>
                  <a:moveTo>
                    <a:pt x="9" y="28"/>
                  </a:moveTo>
                  <a:cubicBezTo>
                    <a:pt x="2" y="28"/>
                    <a:pt x="0" y="31"/>
                    <a:pt x="0" y="37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0"/>
                    <a:pt x="2" y="132"/>
                    <a:pt x="9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20"/>
                    <a:pt x="30" y="110"/>
                    <a:pt x="43" y="110"/>
                  </a:cubicBezTo>
                  <a:cubicBezTo>
                    <a:pt x="55" y="110"/>
                    <a:pt x="65" y="120"/>
                    <a:pt x="66" y="132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7" y="132"/>
                    <a:pt x="108" y="130"/>
                    <a:pt x="108" y="127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1"/>
                    <a:pt x="104" y="28"/>
                    <a:pt x="99" y="28"/>
                  </a:cubicBezTo>
                  <a:lnTo>
                    <a:pt x="9" y="28"/>
                  </a:lnTo>
                  <a:close/>
                  <a:moveTo>
                    <a:pt x="44" y="44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44" y="60"/>
                    <a:pt x="44" y="60"/>
                    <a:pt x="44" y="60"/>
                  </a:cubicBezTo>
                  <a:lnTo>
                    <a:pt x="44" y="44"/>
                  </a:lnTo>
                  <a:close/>
                  <a:moveTo>
                    <a:pt x="121" y="48"/>
                  </a:moveTo>
                  <a:cubicBezTo>
                    <a:pt x="119" y="48"/>
                    <a:pt x="116" y="50"/>
                    <a:pt x="116" y="53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31"/>
                    <a:pt x="117" y="132"/>
                    <a:pt x="120" y="132"/>
                  </a:cubicBezTo>
                  <a:cubicBezTo>
                    <a:pt x="131" y="132"/>
                    <a:pt x="131" y="132"/>
                    <a:pt x="131" y="132"/>
                  </a:cubicBezTo>
                  <a:cubicBezTo>
                    <a:pt x="131" y="120"/>
                    <a:pt x="141" y="110"/>
                    <a:pt x="153" y="110"/>
                  </a:cubicBezTo>
                  <a:cubicBezTo>
                    <a:pt x="165" y="110"/>
                    <a:pt x="175" y="120"/>
                    <a:pt x="176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9" y="132"/>
                    <a:pt x="192" y="129"/>
                    <a:pt x="192" y="120"/>
                  </a:cubicBezTo>
                  <a:cubicBezTo>
                    <a:pt x="192" y="103"/>
                    <a:pt x="192" y="103"/>
                    <a:pt x="192" y="103"/>
                  </a:cubicBezTo>
                  <a:cubicBezTo>
                    <a:pt x="192" y="96"/>
                    <a:pt x="187" y="91"/>
                    <a:pt x="184" y="88"/>
                  </a:cubicBezTo>
                  <a:cubicBezTo>
                    <a:pt x="179" y="86"/>
                    <a:pt x="175" y="83"/>
                    <a:pt x="170" y="80"/>
                  </a:cubicBezTo>
                  <a:cubicBezTo>
                    <a:pt x="168" y="78"/>
                    <a:pt x="167" y="78"/>
                    <a:pt x="166" y="76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1" y="50"/>
                    <a:pt x="147" y="49"/>
                    <a:pt x="143" y="48"/>
                  </a:cubicBezTo>
                  <a:lnTo>
                    <a:pt x="121" y="48"/>
                  </a:lnTo>
                  <a:close/>
                  <a:moveTo>
                    <a:pt x="43" y="116"/>
                  </a:moveTo>
                  <a:cubicBezTo>
                    <a:pt x="34" y="116"/>
                    <a:pt x="26" y="123"/>
                    <a:pt x="26" y="132"/>
                  </a:cubicBezTo>
                  <a:cubicBezTo>
                    <a:pt x="26" y="141"/>
                    <a:pt x="34" y="148"/>
                    <a:pt x="43" y="148"/>
                  </a:cubicBezTo>
                  <a:cubicBezTo>
                    <a:pt x="51" y="148"/>
                    <a:pt x="59" y="141"/>
                    <a:pt x="59" y="132"/>
                  </a:cubicBezTo>
                  <a:cubicBezTo>
                    <a:pt x="59" y="123"/>
                    <a:pt x="51" y="116"/>
                    <a:pt x="43" y="116"/>
                  </a:cubicBezTo>
                  <a:close/>
                  <a:moveTo>
                    <a:pt x="154" y="116"/>
                  </a:moveTo>
                  <a:cubicBezTo>
                    <a:pt x="145" y="116"/>
                    <a:pt x="138" y="123"/>
                    <a:pt x="138" y="132"/>
                  </a:cubicBezTo>
                  <a:cubicBezTo>
                    <a:pt x="138" y="141"/>
                    <a:pt x="145" y="148"/>
                    <a:pt x="154" y="148"/>
                  </a:cubicBezTo>
                  <a:cubicBezTo>
                    <a:pt x="163" y="148"/>
                    <a:pt x="170" y="141"/>
                    <a:pt x="170" y="132"/>
                  </a:cubicBezTo>
                  <a:cubicBezTo>
                    <a:pt x="170" y="123"/>
                    <a:pt x="163" y="116"/>
                    <a:pt x="154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5"/>
            <p:cNvSpPr/>
            <p:nvPr/>
          </p:nvSpPr>
          <p:spPr bwMode="auto">
            <a:xfrm>
              <a:off x="4145403" y="5081143"/>
              <a:ext cx="70732" cy="62411"/>
            </a:xfrm>
            <a:custGeom>
              <a:avLst/>
              <a:gdLst>
                <a:gd name="T0" fmla="*/ 3 w 27"/>
                <a:gd name="T1" fmla="*/ 0 h 24"/>
                <a:gd name="T2" fmla="*/ 0 w 27"/>
                <a:gd name="T3" fmla="*/ 3 h 24"/>
                <a:gd name="T4" fmla="*/ 0 w 27"/>
                <a:gd name="T5" fmla="*/ 21 h 24"/>
                <a:gd name="T6" fmla="*/ 4 w 27"/>
                <a:gd name="T7" fmla="*/ 24 h 24"/>
                <a:gd name="T8" fmla="*/ 23 w 27"/>
                <a:gd name="T9" fmla="*/ 24 h 24"/>
                <a:gd name="T10" fmla="*/ 26 w 27"/>
                <a:gd name="T11" fmla="*/ 20 h 24"/>
                <a:gd name="T12" fmla="*/ 19 w 27"/>
                <a:gd name="T13" fmla="*/ 3 h 24"/>
                <a:gd name="T14" fmla="*/ 13 w 27"/>
                <a:gd name="T15" fmla="*/ 0 h 24"/>
                <a:gd name="T16" fmla="*/ 3 w 27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6" y="24"/>
                    <a:pt x="27" y="22"/>
                    <a:pt x="26" y="2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37788" y="3245540"/>
            <a:ext cx="1723549" cy="2099033"/>
            <a:chOff x="3237788" y="3373886"/>
            <a:chExt cx="1723549" cy="2099033"/>
          </a:xfrm>
        </p:grpSpPr>
        <p:sp>
          <p:nvSpPr>
            <p:cNvPr id="76" name="Freeform 5"/>
            <p:cNvSpPr/>
            <p:nvPr/>
          </p:nvSpPr>
          <p:spPr bwMode="auto">
            <a:xfrm>
              <a:off x="3419401" y="3373886"/>
              <a:ext cx="1360324" cy="1358976"/>
            </a:xfrm>
            <a:custGeom>
              <a:avLst/>
              <a:gdLst>
                <a:gd name="T0" fmla="*/ 444 w 484"/>
                <a:gd name="T1" fmla="*/ 103 h 484"/>
                <a:gd name="T2" fmla="*/ 381 w 484"/>
                <a:gd name="T3" fmla="*/ 103 h 484"/>
                <a:gd name="T4" fmla="*/ 381 w 484"/>
                <a:gd name="T5" fmla="*/ 40 h 484"/>
                <a:gd name="T6" fmla="*/ 341 w 484"/>
                <a:gd name="T7" fmla="*/ 0 h 484"/>
                <a:gd name="T8" fmla="*/ 143 w 484"/>
                <a:gd name="T9" fmla="*/ 0 h 484"/>
                <a:gd name="T10" fmla="*/ 103 w 484"/>
                <a:gd name="T11" fmla="*/ 40 h 484"/>
                <a:gd name="T12" fmla="*/ 103 w 484"/>
                <a:gd name="T13" fmla="*/ 103 h 484"/>
                <a:gd name="T14" fmla="*/ 40 w 484"/>
                <a:gd name="T15" fmla="*/ 103 h 484"/>
                <a:gd name="T16" fmla="*/ 0 w 484"/>
                <a:gd name="T17" fmla="*/ 143 h 484"/>
                <a:gd name="T18" fmla="*/ 0 w 484"/>
                <a:gd name="T19" fmla="*/ 341 h 484"/>
                <a:gd name="T20" fmla="*/ 40 w 484"/>
                <a:gd name="T21" fmla="*/ 381 h 484"/>
                <a:gd name="T22" fmla="*/ 103 w 484"/>
                <a:gd name="T23" fmla="*/ 381 h 484"/>
                <a:gd name="T24" fmla="*/ 103 w 484"/>
                <a:gd name="T25" fmla="*/ 444 h 484"/>
                <a:gd name="T26" fmla="*/ 143 w 484"/>
                <a:gd name="T27" fmla="*/ 484 h 484"/>
                <a:gd name="T28" fmla="*/ 341 w 484"/>
                <a:gd name="T29" fmla="*/ 484 h 484"/>
                <a:gd name="T30" fmla="*/ 381 w 484"/>
                <a:gd name="T31" fmla="*/ 444 h 484"/>
                <a:gd name="T32" fmla="*/ 381 w 484"/>
                <a:gd name="T33" fmla="*/ 381 h 484"/>
                <a:gd name="T34" fmla="*/ 444 w 484"/>
                <a:gd name="T35" fmla="*/ 381 h 484"/>
                <a:gd name="T36" fmla="*/ 484 w 484"/>
                <a:gd name="T37" fmla="*/ 341 h 484"/>
                <a:gd name="T38" fmla="*/ 484 w 484"/>
                <a:gd name="T39" fmla="*/ 143 h 484"/>
                <a:gd name="T40" fmla="*/ 444 w 484"/>
                <a:gd name="T41" fmla="*/ 10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4" h="484">
                  <a:moveTo>
                    <a:pt x="444" y="103"/>
                  </a:moveTo>
                  <a:cubicBezTo>
                    <a:pt x="381" y="103"/>
                    <a:pt x="381" y="103"/>
                    <a:pt x="381" y="103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1" y="18"/>
                    <a:pt x="363" y="0"/>
                    <a:pt x="341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21" y="0"/>
                    <a:pt x="103" y="18"/>
                    <a:pt x="103" y="4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8" y="103"/>
                    <a:pt x="0" y="121"/>
                    <a:pt x="0" y="1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63"/>
                    <a:pt x="18" y="381"/>
                    <a:pt x="40" y="381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66"/>
                    <a:pt x="121" y="484"/>
                    <a:pt x="143" y="484"/>
                  </a:cubicBezTo>
                  <a:cubicBezTo>
                    <a:pt x="341" y="484"/>
                    <a:pt x="341" y="484"/>
                    <a:pt x="341" y="484"/>
                  </a:cubicBezTo>
                  <a:cubicBezTo>
                    <a:pt x="363" y="484"/>
                    <a:pt x="381" y="466"/>
                    <a:pt x="381" y="444"/>
                  </a:cubicBezTo>
                  <a:cubicBezTo>
                    <a:pt x="381" y="381"/>
                    <a:pt x="381" y="381"/>
                    <a:pt x="381" y="381"/>
                  </a:cubicBezTo>
                  <a:cubicBezTo>
                    <a:pt x="444" y="381"/>
                    <a:pt x="444" y="381"/>
                    <a:pt x="444" y="381"/>
                  </a:cubicBezTo>
                  <a:cubicBezTo>
                    <a:pt x="466" y="381"/>
                    <a:pt x="484" y="363"/>
                    <a:pt x="484" y="341"/>
                  </a:cubicBezTo>
                  <a:cubicBezTo>
                    <a:pt x="484" y="143"/>
                    <a:pt x="484" y="143"/>
                    <a:pt x="484" y="143"/>
                  </a:cubicBezTo>
                  <a:cubicBezTo>
                    <a:pt x="484" y="121"/>
                    <a:pt x="466" y="103"/>
                    <a:pt x="444" y="10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3237788" y="5072809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点击添加标题</a:t>
              </a: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3856726" y="3862959"/>
              <a:ext cx="485674" cy="380830"/>
            </a:xfrm>
            <a:custGeom>
              <a:avLst/>
              <a:gdLst>
                <a:gd name="T0" fmla="*/ 45 w 168"/>
                <a:gd name="T1" fmla="*/ 4 h 132"/>
                <a:gd name="T2" fmla="*/ 16 w 168"/>
                <a:gd name="T3" fmla="*/ 16 h 132"/>
                <a:gd name="T4" fmla="*/ 16 w 168"/>
                <a:gd name="T5" fmla="*/ 73 h 132"/>
                <a:gd name="T6" fmla="*/ 76 w 168"/>
                <a:gd name="T7" fmla="*/ 132 h 132"/>
                <a:gd name="T8" fmla="*/ 96 w 168"/>
                <a:gd name="T9" fmla="*/ 112 h 132"/>
                <a:gd name="T10" fmla="*/ 100 w 168"/>
                <a:gd name="T11" fmla="*/ 108 h 132"/>
                <a:gd name="T12" fmla="*/ 100 w 168"/>
                <a:gd name="T13" fmla="*/ 101 h 132"/>
                <a:gd name="T14" fmla="*/ 89 w 168"/>
                <a:gd name="T15" fmla="*/ 103 h 132"/>
                <a:gd name="T16" fmla="*/ 75 w 168"/>
                <a:gd name="T17" fmla="*/ 103 h 132"/>
                <a:gd name="T18" fmla="*/ 59 w 168"/>
                <a:gd name="T19" fmla="*/ 88 h 132"/>
                <a:gd name="T20" fmla="*/ 75 w 168"/>
                <a:gd name="T21" fmla="*/ 72 h 132"/>
                <a:gd name="T22" fmla="*/ 84 w 168"/>
                <a:gd name="T23" fmla="*/ 72 h 132"/>
                <a:gd name="T24" fmla="*/ 85 w 168"/>
                <a:gd name="T25" fmla="*/ 71 h 132"/>
                <a:gd name="T26" fmla="*/ 90 w 168"/>
                <a:gd name="T27" fmla="*/ 52 h 132"/>
                <a:gd name="T28" fmla="*/ 93 w 168"/>
                <a:gd name="T29" fmla="*/ 33 h 132"/>
                <a:gd name="T30" fmla="*/ 106 w 168"/>
                <a:gd name="T31" fmla="*/ 17 h 132"/>
                <a:gd name="T32" fmla="*/ 120 w 168"/>
                <a:gd name="T33" fmla="*/ 21 h 132"/>
                <a:gd name="T34" fmla="*/ 125 w 168"/>
                <a:gd name="T35" fmla="*/ 33 h 132"/>
                <a:gd name="T36" fmla="*/ 127 w 168"/>
                <a:gd name="T37" fmla="*/ 55 h 132"/>
                <a:gd name="T38" fmla="*/ 130 w 168"/>
                <a:gd name="T39" fmla="*/ 53 h 132"/>
                <a:gd name="T40" fmla="*/ 144 w 168"/>
                <a:gd name="T41" fmla="*/ 59 h 132"/>
                <a:gd name="T42" fmla="*/ 136 w 168"/>
                <a:gd name="T43" fmla="*/ 16 h 132"/>
                <a:gd name="T44" fmla="*/ 78 w 168"/>
                <a:gd name="T45" fmla="*/ 16 h 132"/>
                <a:gd name="T46" fmla="*/ 76 w 168"/>
                <a:gd name="T47" fmla="*/ 18 h 132"/>
                <a:gd name="T48" fmla="*/ 76 w 168"/>
                <a:gd name="T49" fmla="*/ 18 h 132"/>
                <a:gd name="T50" fmla="*/ 73 w 168"/>
                <a:gd name="T51" fmla="*/ 16 h 132"/>
                <a:gd name="T52" fmla="*/ 45 w 168"/>
                <a:gd name="T53" fmla="*/ 4 h 132"/>
                <a:gd name="T54" fmla="*/ 110 w 168"/>
                <a:gd name="T55" fmla="*/ 27 h 132"/>
                <a:gd name="T56" fmla="*/ 103 w 168"/>
                <a:gd name="T57" fmla="*/ 35 h 132"/>
                <a:gd name="T58" fmla="*/ 100 w 168"/>
                <a:gd name="T59" fmla="*/ 54 h 132"/>
                <a:gd name="T60" fmla="*/ 94 w 168"/>
                <a:gd name="T61" fmla="*/ 75 h 132"/>
                <a:gd name="T62" fmla="*/ 91 w 168"/>
                <a:gd name="T63" fmla="*/ 81 h 132"/>
                <a:gd name="T64" fmla="*/ 89 w 168"/>
                <a:gd name="T65" fmla="*/ 82 h 132"/>
                <a:gd name="T66" fmla="*/ 75 w 168"/>
                <a:gd name="T67" fmla="*/ 82 h 132"/>
                <a:gd name="T68" fmla="*/ 70 w 168"/>
                <a:gd name="T69" fmla="*/ 88 h 132"/>
                <a:gd name="T70" fmla="*/ 75 w 168"/>
                <a:gd name="T71" fmla="*/ 93 h 132"/>
                <a:gd name="T72" fmla="*/ 89 w 168"/>
                <a:gd name="T73" fmla="*/ 93 h 132"/>
                <a:gd name="T74" fmla="*/ 99 w 168"/>
                <a:gd name="T75" fmla="*/ 88 h 132"/>
                <a:gd name="T76" fmla="*/ 104 w 168"/>
                <a:gd name="T77" fmla="*/ 79 h 132"/>
                <a:gd name="T78" fmla="*/ 107 w 168"/>
                <a:gd name="T79" fmla="*/ 68 h 132"/>
                <a:gd name="T80" fmla="*/ 108 w 168"/>
                <a:gd name="T81" fmla="*/ 82 h 132"/>
                <a:gd name="T82" fmla="*/ 112 w 168"/>
                <a:gd name="T83" fmla="*/ 119 h 132"/>
                <a:gd name="T84" fmla="*/ 126 w 168"/>
                <a:gd name="T85" fmla="*/ 119 h 132"/>
                <a:gd name="T86" fmla="*/ 131 w 168"/>
                <a:gd name="T87" fmla="*/ 100 h 132"/>
                <a:gd name="T88" fmla="*/ 134 w 168"/>
                <a:gd name="T89" fmla="*/ 84 h 132"/>
                <a:gd name="T90" fmla="*/ 140 w 168"/>
                <a:gd name="T91" fmla="*/ 91 h 132"/>
                <a:gd name="T92" fmla="*/ 144 w 168"/>
                <a:gd name="T93" fmla="*/ 93 h 132"/>
                <a:gd name="T94" fmla="*/ 150 w 168"/>
                <a:gd name="T95" fmla="*/ 93 h 132"/>
                <a:gd name="T96" fmla="*/ 158 w 168"/>
                <a:gd name="T97" fmla="*/ 98 h 132"/>
                <a:gd name="T98" fmla="*/ 168 w 168"/>
                <a:gd name="T99" fmla="*/ 88 h 132"/>
                <a:gd name="T100" fmla="*/ 158 w 168"/>
                <a:gd name="T101" fmla="*/ 78 h 132"/>
                <a:gd name="T102" fmla="*/ 150 w 168"/>
                <a:gd name="T103" fmla="*/ 82 h 132"/>
                <a:gd name="T104" fmla="*/ 147 w 168"/>
                <a:gd name="T105" fmla="*/ 82 h 132"/>
                <a:gd name="T106" fmla="*/ 137 w 168"/>
                <a:gd name="T107" fmla="*/ 67 h 132"/>
                <a:gd name="T108" fmla="*/ 131 w 168"/>
                <a:gd name="T109" fmla="*/ 64 h 132"/>
                <a:gd name="T110" fmla="*/ 127 w 168"/>
                <a:gd name="T111" fmla="*/ 68 h 132"/>
                <a:gd name="T112" fmla="*/ 121 w 168"/>
                <a:gd name="T113" fmla="*/ 98 h 132"/>
                <a:gd name="T114" fmla="*/ 120 w 168"/>
                <a:gd name="T115" fmla="*/ 101 h 132"/>
                <a:gd name="T116" fmla="*/ 119 w 168"/>
                <a:gd name="T117" fmla="*/ 81 h 132"/>
                <a:gd name="T118" fmla="*/ 115 w 168"/>
                <a:gd name="T119" fmla="*/ 34 h 132"/>
                <a:gd name="T120" fmla="*/ 110 w 168"/>
                <a:gd name="T121" fmla="*/ 2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8" h="132">
                  <a:moveTo>
                    <a:pt x="45" y="4"/>
                  </a:moveTo>
                  <a:cubicBezTo>
                    <a:pt x="34" y="4"/>
                    <a:pt x="24" y="8"/>
                    <a:pt x="16" y="16"/>
                  </a:cubicBezTo>
                  <a:cubicBezTo>
                    <a:pt x="0" y="32"/>
                    <a:pt x="0" y="57"/>
                    <a:pt x="16" y="7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100" y="105"/>
                    <a:pt x="100" y="103"/>
                    <a:pt x="100" y="101"/>
                  </a:cubicBezTo>
                  <a:cubicBezTo>
                    <a:pt x="97" y="102"/>
                    <a:pt x="93" y="103"/>
                    <a:pt x="89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66" y="103"/>
                    <a:pt x="59" y="97"/>
                    <a:pt x="59" y="88"/>
                  </a:cubicBezTo>
                  <a:cubicBezTo>
                    <a:pt x="59" y="79"/>
                    <a:pt x="66" y="72"/>
                    <a:pt x="75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5" y="71"/>
                  </a:cubicBezTo>
                  <a:cubicBezTo>
                    <a:pt x="86" y="67"/>
                    <a:pt x="88" y="59"/>
                    <a:pt x="90" y="52"/>
                  </a:cubicBezTo>
                  <a:cubicBezTo>
                    <a:pt x="91" y="45"/>
                    <a:pt x="91" y="39"/>
                    <a:pt x="93" y="33"/>
                  </a:cubicBezTo>
                  <a:cubicBezTo>
                    <a:pt x="94" y="26"/>
                    <a:pt x="98" y="19"/>
                    <a:pt x="106" y="17"/>
                  </a:cubicBezTo>
                  <a:cubicBezTo>
                    <a:pt x="111" y="16"/>
                    <a:pt x="117" y="18"/>
                    <a:pt x="120" y="21"/>
                  </a:cubicBezTo>
                  <a:cubicBezTo>
                    <a:pt x="123" y="25"/>
                    <a:pt x="124" y="29"/>
                    <a:pt x="125" y="33"/>
                  </a:cubicBezTo>
                  <a:cubicBezTo>
                    <a:pt x="125" y="37"/>
                    <a:pt x="126" y="47"/>
                    <a:pt x="127" y="55"/>
                  </a:cubicBezTo>
                  <a:cubicBezTo>
                    <a:pt x="128" y="54"/>
                    <a:pt x="128" y="54"/>
                    <a:pt x="130" y="53"/>
                  </a:cubicBezTo>
                  <a:cubicBezTo>
                    <a:pt x="136" y="53"/>
                    <a:pt x="141" y="55"/>
                    <a:pt x="144" y="59"/>
                  </a:cubicBezTo>
                  <a:cubicBezTo>
                    <a:pt x="150" y="45"/>
                    <a:pt x="147" y="28"/>
                    <a:pt x="136" y="16"/>
                  </a:cubicBezTo>
                  <a:cubicBezTo>
                    <a:pt x="120" y="0"/>
                    <a:pt x="94" y="0"/>
                    <a:pt x="78" y="16"/>
                  </a:cubicBezTo>
                  <a:cubicBezTo>
                    <a:pt x="77" y="17"/>
                    <a:pt x="76" y="17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7"/>
                    <a:pt x="74" y="17"/>
                    <a:pt x="73" y="16"/>
                  </a:cubicBezTo>
                  <a:cubicBezTo>
                    <a:pt x="65" y="8"/>
                    <a:pt x="55" y="4"/>
                    <a:pt x="45" y="4"/>
                  </a:cubicBezTo>
                  <a:close/>
                  <a:moveTo>
                    <a:pt x="110" y="27"/>
                  </a:moveTo>
                  <a:cubicBezTo>
                    <a:pt x="107" y="27"/>
                    <a:pt x="104" y="30"/>
                    <a:pt x="103" y="35"/>
                  </a:cubicBezTo>
                  <a:cubicBezTo>
                    <a:pt x="102" y="40"/>
                    <a:pt x="101" y="47"/>
                    <a:pt x="100" y="54"/>
                  </a:cubicBezTo>
                  <a:cubicBezTo>
                    <a:pt x="98" y="62"/>
                    <a:pt x="97" y="70"/>
                    <a:pt x="94" y="75"/>
                  </a:cubicBezTo>
                  <a:cubicBezTo>
                    <a:pt x="93" y="78"/>
                    <a:pt x="92" y="80"/>
                    <a:pt x="91" y="81"/>
                  </a:cubicBezTo>
                  <a:cubicBezTo>
                    <a:pt x="90" y="83"/>
                    <a:pt x="89" y="82"/>
                    <a:pt x="89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2" y="82"/>
                    <a:pt x="70" y="85"/>
                    <a:pt x="70" y="88"/>
                  </a:cubicBezTo>
                  <a:cubicBezTo>
                    <a:pt x="70" y="90"/>
                    <a:pt x="72" y="93"/>
                    <a:pt x="75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3" y="93"/>
                    <a:pt x="96" y="91"/>
                    <a:pt x="99" y="88"/>
                  </a:cubicBezTo>
                  <a:cubicBezTo>
                    <a:pt x="101" y="86"/>
                    <a:pt x="102" y="83"/>
                    <a:pt x="104" y="79"/>
                  </a:cubicBezTo>
                  <a:cubicBezTo>
                    <a:pt x="105" y="76"/>
                    <a:pt x="106" y="72"/>
                    <a:pt x="107" y="68"/>
                  </a:cubicBezTo>
                  <a:cubicBezTo>
                    <a:pt x="107" y="74"/>
                    <a:pt x="107" y="77"/>
                    <a:pt x="108" y="82"/>
                  </a:cubicBezTo>
                  <a:cubicBezTo>
                    <a:pt x="110" y="102"/>
                    <a:pt x="110" y="107"/>
                    <a:pt x="112" y="119"/>
                  </a:cubicBezTo>
                  <a:cubicBezTo>
                    <a:pt x="113" y="128"/>
                    <a:pt x="123" y="126"/>
                    <a:pt x="126" y="119"/>
                  </a:cubicBezTo>
                  <a:cubicBezTo>
                    <a:pt x="129" y="114"/>
                    <a:pt x="130" y="107"/>
                    <a:pt x="131" y="100"/>
                  </a:cubicBezTo>
                  <a:cubicBezTo>
                    <a:pt x="133" y="92"/>
                    <a:pt x="133" y="90"/>
                    <a:pt x="134" y="84"/>
                  </a:cubicBezTo>
                  <a:cubicBezTo>
                    <a:pt x="137" y="88"/>
                    <a:pt x="140" y="91"/>
                    <a:pt x="140" y="91"/>
                  </a:cubicBezTo>
                  <a:cubicBezTo>
                    <a:pt x="140" y="92"/>
                    <a:pt x="142" y="93"/>
                    <a:pt x="144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2" y="96"/>
                    <a:pt x="155" y="98"/>
                    <a:pt x="158" y="98"/>
                  </a:cubicBezTo>
                  <a:cubicBezTo>
                    <a:pt x="164" y="98"/>
                    <a:pt x="168" y="93"/>
                    <a:pt x="168" y="88"/>
                  </a:cubicBezTo>
                  <a:cubicBezTo>
                    <a:pt x="168" y="82"/>
                    <a:pt x="164" y="78"/>
                    <a:pt x="158" y="78"/>
                  </a:cubicBezTo>
                  <a:cubicBezTo>
                    <a:pt x="155" y="78"/>
                    <a:pt x="152" y="80"/>
                    <a:pt x="150" y="82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5" y="81"/>
                    <a:pt x="141" y="76"/>
                    <a:pt x="137" y="67"/>
                  </a:cubicBezTo>
                  <a:cubicBezTo>
                    <a:pt x="136" y="65"/>
                    <a:pt x="133" y="64"/>
                    <a:pt x="131" y="64"/>
                  </a:cubicBezTo>
                  <a:cubicBezTo>
                    <a:pt x="129" y="64"/>
                    <a:pt x="127" y="66"/>
                    <a:pt x="127" y="68"/>
                  </a:cubicBezTo>
                  <a:cubicBezTo>
                    <a:pt x="127" y="68"/>
                    <a:pt x="124" y="84"/>
                    <a:pt x="121" y="98"/>
                  </a:cubicBezTo>
                  <a:cubicBezTo>
                    <a:pt x="121" y="99"/>
                    <a:pt x="121" y="100"/>
                    <a:pt x="120" y="101"/>
                  </a:cubicBezTo>
                  <a:cubicBezTo>
                    <a:pt x="120" y="94"/>
                    <a:pt x="119" y="92"/>
                    <a:pt x="119" y="81"/>
                  </a:cubicBezTo>
                  <a:cubicBezTo>
                    <a:pt x="117" y="62"/>
                    <a:pt x="115" y="41"/>
                    <a:pt x="115" y="34"/>
                  </a:cubicBezTo>
                  <a:cubicBezTo>
                    <a:pt x="114" y="29"/>
                    <a:pt x="112" y="27"/>
                    <a:pt x="11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13256" y="3245540"/>
            <a:ext cx="1723549" cy="2099033"/>
            <a:chOff x="7313256" y="3373886"/>
            <a:chExt cx="1723549" cy="2099033"/>
          </a:xfrm>
        </p:grpSpPr>
        <p:sp>
          <p:nvSpPr>
            <p:cNvPr id="80" name="Freeform 5"/>
            <p:cNvSpPr/>
            <p:nvPr/>
          </p:nvSpPr>
          <p:spPr bwMode="auto">
            <a:xfrm>
              <a:off x="7494869" y="3373886"/>
              <a:ext cx="1360324" cy="1358976"/>
            </a:xfrm>
            <a:custGeom>
              <a:avLst/>
              <a:gdLst>
                <a:gd name="T0" fmla="*/ 444 w 484"/>
                <a:gd name="T1" fmla="*/ 103 h 484"/>
                <a:gd name="T2" fmla="*/ 381 w 484"/>
                <a:gd name="T3" fmla="*/ 103 h 484"/>
                <a:gd name="T4" fmla="*/ 381 w 484"/>
                <a:gd name="T5" fmla="*/ 40 h 484"/>
                <a:gd name="T6" fmla="*/ 341 w 484"/>
                <a:gd name="T7" fmla="*/ 0 h 484"/>
                <a:gd name="T8" fmla="*/ 143 w 484"/>
                <a:gd name="T9" fmla="*/ 0 h 484"/>
                <a:gd name="T10" fmla="*/ 103 w 484"/>
                <a:gd name="T11" fmla="*/ 40 h 484"/>
                <a:gd name="T12" fmla="*/ 103 w 484"/>
                <a:gd name="T13" fmla="*/ 103 h 484"/>
                <a:gd name="T14" fmla="*/ 40 w 484"/>
                <a:gd name="T15" fmla="*/ 103 h 484"/>
                <a:gd name="T16" fmla="*/ 0 w 484"/>
                <a:gd name="T17" fmla="*/ 143 h 484"/>
                <a:gd name="T18" fmla="*/ 0 w 484"/>
                <a:gd name="T19" fmla="*/ 341 h 484"/>
                <a:gd name="T20" fmla="*/ 40 w 484"/>
                <a:gd name="T21" fmla="*/ 381 h 484"/>
                <a:gd name="T22" fmla="*/ 103 w 484"/>
                <a:gd name="T23" fmla="*/ 381 h 484"/>
                <a:gd name="T24" fmla="*/ 103 w 484"/>
                <a:gd name="T25" fmla="*/ 444 h 484"/>
                <a:gd name="T26" fmla="*/ 143 w 484"/>
                <a:gd name="T27" fmla="*/ 484 h 484"/>
                <a:gd name="T28" fmla="*/ 341 w 484"/>
                <a:gd name="T29" fmla="*/ 484 h 484"/>
                <a:gd name="T30" fmla="*/ 381 w 484"/>
                <a:gd name="T31" fmla="*/ 444 h 484"/>
                <a:gd name="T32" fmla="*/ 381 w 484"/>
                <a:gd name="T33" fmla="*/ 381 h 484"/>
                <a:gd name="T34" fmla="*/ 444 w 484"/>
                <a:gd name="T35" fmla="*/ 381 h 484"/>
                <a:gd name="T36" fmla="*/ 484 w 484"/>
                <a:gd name="T37" fmla="*/ 341 h 484"/>
                <a:gd name="T38" fmla="*/ 484 w 484"/>
                <a:gd name="T39" fmla="*/ 143 h 484"/>
                <a:gd name="T40" fmla="*/ 444 w 484"/>
                <a:gd name="T41" fmla="*/ 10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4" h="484">
                  <a:moveTo>
                    <a:pt x="444" y="103"/>
                  </a:moveTo>
                  <a:cubicBezTo>
                    <a:pt x="381" y="103"/>
                    <a:pt x="381" y="103"/>
                    <a:pt x="381" y="103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1" y="18"/>
                    <a:pt x="363" y="0"/>
                    <a:pt x="341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21" y="0"/>
                    <a:pt x="103" y="18"/>
                    <a:pt x="103" y="4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8" y="103"/>
                    <a:pt x="0" y="121"/>
                    <a:pt x="0" y="1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63"/>
                    <a:pt x="18" y="381"/>
                    <a:pt x="40" y="381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66"/>
                    <a:pt x="121" y="484"/>
                    <a:pt x="143" y="484"/>
                  </a:cubicBezTo>
                  <a:cubicBezTo>
                    <a:pt x="341" y="484"/>
                    <a:pt x="341" y="484"/>
                    <a:pt x="341" y="484"/>
                  </a:cubicBezTo>
                  <a:cubicBezTo>
                    <a:pt x="363" y="484"/>
                    <a:pt x="381" y="466"/>
                    <a:pt x="381" y="444"/>
                  </a:cubicBezTo>
                  <a:cubicBezTo>
                    <a:pt x="381" y="381"/>
                    <a:pt x="381" y="381"/>
                    <a:pt x="381" y="381"/>
                  </a:cubicBezTo>
                  <a:cubicBezTo>
                    <a:pt x="444" y="381"/>
                    <a:pt x="444" y="381"/>
                    <a:pt x="444" y="381"/>
                  </a:cubicBezTo>
                  <a:cubicBezTo>
                    <a:pt x="466" y="381"/>
                    <a:pt x="484" y="363"/>
                    <a:pt x="484" y="341"/>
                  </a:cubicBezTo>
                  <a:cubicBezTo>
                    <a:pt x="484" y="143"/>
                    <a:pt x="484" y="143"/>
                    <a:pt x="484" y="143"/>
                  </a:cubicBezTo>
                  <a:cubicBezTo>
                    <a:pt x="484" y="121"/>
                    <a:pt x="466" y="103"/>
                    <a:pt x="444" y="10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7313256" y="5072809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点击添加标题</a:t>
              </a:r>
            </a:p>
          </p:txBody>
        </p:sp>
        <p:sp>
          <p:nvSpPr>
            <p:cNvPr id="84" name="Freeform 62"/>
            <p:cNvSpPr>
              <a:spLocks noEditPoints="1"/>
            </p:cNvSpPr>
            <p:nvPr/>
          </p:nvSpPr>
          <p:spPr bwMode="auto">
            <a:xfrm>
              <a:off x="7970394" y="3882598"/>
              <a:ext cx="409274" cy="341552"/>
            </a:xfrm>
            <a:custGeom>
              <a:avLst/>
              <a:gdLst>
                <a:gd name="T0" fmla="*/ 48 w 148"/>
                <a:gd name="T1" fmla="*/ 12 h 124"/>
                <a:gd name="T2" fmla="*/ 39 w 148"/>
                <a:gd name="T3" fmla="*/ 32 h 124"/>
                <a:gd name="T4" fmla="*/ 20 w 148"/>
                <a:gd name="T5" fmla="*/ 24 h 124"/>
                <a:gd name="T6" fmla="*/ 0 w 148"/>
                <a:gd name="T7" fmla="*/ 36 h 124"/>
                <a:gd name="T8" fmla="*/ 20 w 148"/>
                <a:gd name="T9" fmla="*/ 124 h 124"/>
                <a:gd name="T10" fmla="*/ 148 w 148"/>
                <a:gd name="T11" fmla="*/ 104 h 124"/>
                <a:gd name="T12" fmla="*/ 128 w 148"/>
                <a:gd name="T13" fmla="*/ 16 h 124"/>
                <a:gd name="T14" fmla="*/ 119 w 148"/>
                <a:gd name="T15" fmla="*/ 32 h 124"/>
                <a:gd name="T16" fmla="*/ 100 w 148"/>
                <a:gd name="T17" fmla="*/ 24 h 124"/>
                <a:gd name="T18" fmla="*/ 88 w 148"/>
                <a:gd name="T19" fmla="*/ 0 h 124"/>
                <a:gd name="T20" fmla="*/ 29 w 148"/>
                <a:gd name="T21" fmla="*/ 12 h 124"/>
                <a:gd name="T22" fmla="*/ 24 w 148"/>
                <a:gd name="T23" fmla="*/ 23 h 124"/>
                <a:gd name="T24" fmla="*/ 39 w 148"/>
                <a:gd name="T25" fmla="*/ 28 h 124"/>
                <a:gd name="T26" fmla="*/ 44 w 148"/>
                <a:gd name="T27" fmla="*/ 17 h 124"/>
                <a:gd name="T28" fmla="*/ 29 w 148"/>
                <a:gd name="T29" fmla="*/ 12 h 124"/>
                <a:gd name="T30" fmla="*/ 84 w 148"/>
                <a:gd name="T31" fmla="*/ 12 h 124"/>
                <a:gd name="T32" fmla="*/ 88 w 148"/>
                <a:gd name="T33" fmla="*/ 21 h 124"/>
                <a:gd name="T34" fmla="*/ 64 w 148"/>
                <a:gd name="T35" fmla="*/ 24 h 124"/>
                <a:gd name="T36" fmla="*/ 60 w 148"/>
                <a:gd name="T37" fmla="*/ 16 h 124"/>
                <a:gd name="T38" fmla="*/ 109 w 148"/>
                <a:gd name="T39" fmla="*/ 12 h 124"/>
                <a:gd name="T40" fmla="*/ 104 w 148"/>
                <a:gd name="T41" fmla="*/ 23 h 124"/>
                <a:gd name="T42" fmla="*/ 119 w 148"/>
                <a:gd name="T43" fmla="*/ 28 h 124"/>
                <a:gd name="T44" fmla="*/ 124 w 148"/>
                <a:gd name="T45" fmla="*/ 17 h 124"/>
                <a:gd name="T46" fmla="*/ 109 w 148"/>
                <a:gd name="T47" fmla="*/ 12 h 124"/>
                <a:gd name="T48" fmla="*/ 80 w 148"/>
                <a:gd name="T49" fmla="*/ 40 h 124"/>
                <a:gd name="T50" fmla="*/ 84 w 148"/>
                <a:gd name="T51" fmla="*/ 60 h 124"/>
                <a:gd name="T52" fmla="*/ 104 w 148"/>
                <a:gd name="T53" fmla="*/ 64 h 124"/>
                <a:gd name="T54" fmla="*/ 100 w 148"/>
                <a:gd name="T55" fmla="*/ 80 h 124"/>
                <a:gd name="T56" fmla="*/ 84 w 148"/>
                <a:gd name="T57" fmla="*/ 96 h 124"/>
                <a:gd name="T58" fmla="*/ 68 w 148"/>
                <a:gd name="T59" fmla="*/ 100 h 124"/>
                <a:gd name="T60" fmla="*/ 64 w 148"/>
                <a:gd name="T61" fmla="*/ 80 h 124"/>
                <a:gd name="T62" fmla="*/ 44 w 148"/>
                <a:gd name="T63" fmla="*/ 76 h 124"/>
                <a:gd name="T64" fmla="*/ 48 w 148"/>
                <a:gd name="T65" fmla="*/ 60 h 124"/>
                <a:gd name="T66" fmla="*/ 64 w 148"/>
                <a:gd name="T67" fmla="*/ 4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8" h="124">
                  <a:moveTo>
                    <a:pt x="60" y="0"/>
                  </a:moveTo>
                  <a:cubicBezTo>
                    <a:pt x="52" y="0"/>
                    <a:pt x="48" y="6"/>
                    <a:pt x="48" y="12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9"/>
                    <a:pt x="44" y="32"/>
                    <a:pt x="3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4" y="32"/>
                    <a:pt x="20" y="29"/>
                    <a:pt x="20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6" y="16"/>
                    <a:pt x="0" y="25"/>
                    <a:pt x="0" y="3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6"/>
                    <a:pt x="8" y="124"/>
                    <a:pt x="20" y="124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40" y="124"/>
                    <a:pt x="148" y="116"/>
                    <a:pt x="148" y="104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48" y="25"/>
                    <a:pt x="142" y="16"/>
                    <a:pt x="128" y="16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8" y="29"/>
                    <a:pt x="124" y="32"/>
                    <a:pt x="119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4" y="32"/>
                    <a:pt x="100" y="29"/>
                    <a:pt x="100" y="24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6"/>
                    <a:pt x="95" y="0"/>
                    <a:pt x="88" y="0"/>
                  </a:cubicBezTo>
                  <a:lnTo>
                    <a:pt x="60" y="0"/>
                  </a:lnTo>
                  <a:close/>
                  <a:moveTo>
                    <a:pt x="29" y="12"/>
                  </a:moveTo>
                  <a:cubicBezTo>
                    <a:pt x="26" y="12"/>
                    <a:pt x="24" y="14"/>
                    <a:pt x="24" y="17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7"/>
                    <a:pt x="27" y="28"/>
                    <a:pt x="2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2" y="28"/>
                    <a:pt x="44" y="26"/>
                    <a:pt x="44" y="2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3"/>
                    <a:pt x="41" y="12"/>
                    <a:pt x="39" y="12"/>
                  </a:cubicBezTo>
                  <a:lnTo>
                    <a:pt x="29" y="12"/>
                  </a:lnTo>
                  <a:close/>
                  <a:moveTo>
                    <a:pt x="64" y="12"/>
                  </a:moveTo>
                  <a:cubicBezTo>
                    <a:pt x="84" y="12"/>
                    <a:pt x="84" y="12"/>
                    <a:pt x="84" y="12"/>
                  </a:cubicBezTo>
                  <a:cubicBezTo>
                    <a:pt x="86" y="12"/>
                    <a:pt x="88" y="14"/>
                    <a:pt x="88" y="16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3"/>
                    <a:pt x="86" y="24"/>
                    <a:pt x="8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2" y="24"/>
                    <a:pt x="60" y="23"/>
                    <a:pt x="60" y="21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4"/>
                    <a:pt x="62" y="12"/>
                    <a:pt x="64" y="12"/>
                  </a:cubicBezTo>
                  <a:close/>
                  <a:moveTo>
                    <a:pt x="109" y="12"/>
                  </a:moveTo>
                  <a:cubicBezTo>
                    <a:pt x="106" y="12"/>
                    <a:pt x="104" y="14"/>
                    <a:pt x="104" y="17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7"/>
                    <a:pt x="107" y="28"/>
                    <a:pt x="109" y="28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2" y="28"/>
                    <a:pt x="124" y="26"/>
                    <a:pt x="124" y="23"/>
                  </a:cubicBezTo>
                  <a:cubicBezTo>
                    <a:pt x="124" y="22"/>
                    <a:pt x="124" y="18"/>
                    <a:pt x="124" y="17"/>
                  </a:cubicBezTo>
                  <a:cubicBezTo>
                    <a:pt x="123" y="13"/>
                    <a:pt x="121" y="12"/>
                    <a:pt x="119" y="12"/>
                  </a:cubicBezTo>
                  <a:lnTo>
                    <a:pt x="109" y="12"/>
                  </a:lnTo>
                  <a:close/>
                  <a:moveTo>
                    <a:pt x="68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40"/>
                    <a:pt x="84" y="40"/>
                    <a:pt x="84" y="44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4" y="60"/>
                    <a:pt x="104" y="64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4" y="80"/>
                    <a:pt x="100" y="80"/>
                    <a:pt x="100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4" y="96"/>
                    <a:pt x="84" y="100"/>
                    <a:pt x="80" y="100"/>
                  </a:cubicBezTo>
                  <a:cubicBezTo>
                    <a:pt x="68" y="100"/>
                    <a:pt x="68" y="100"/>
                    <a:pt x="68" y="100"/>
                  </a:cubicBezTo>
                  <a:cubicBezTo>
                    <a:pt x="68" y="100"/>
                    <a:pt x="64" y="100"/>
                    <a:pt x="64" y="96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80"/>
                    <a:pt x="44" y="76"/>
                    <a:pt x="44" y="76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0"/>
                    <a:pt x="48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3"/>
                    <a:pt x="64" y="40"/>
                    <a:pt x="68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386520" y="2334688"/>
            <a:ext cx="1723549" cy="2099033"/>
            <a:chOff x="9386520" y="3373886"/>
            <a:chExt cx="1723549" cy="2099033"/>
          </a:xfrm>
        </p:grpSpPr>
        <p:sp>
          <p:nvSpPr>
            <p:cNvPr id="82" name="Freeform 5"/>
            <p:cNvSpPr/>
            <p:nvPr/>
          </p:nvSpPr>
          <p:spPr bwMode="auto">
            <a:xfrm>
              <a:off x="9532603" y="3373886"/>
              <a:ext cx="1360324" cy="1358976"/>
            </a:xfrm>
            <a:custGeom>
              <a:avLst/>
              <a:gdLst>
                <a:gd name="T0" fmla="*/ 444 w 484"/>
                <a:gd name="T1" fmla="*/ 103 h 484"/>
                <a:gd name="T2" fmla="*/ 381 w 484"/>
                <a:gd name="T3" fmla="*/ 103 h 484"/>
                <a:gd name="T4" fmla="*/ 381 w 484"/>
                <a:gd name="T5" fmla="*/ 40 h 484"/>
                <a:gd name="T6" fmla="*/ 341 w 484"/>
                <a:gd name="T7" fmla="*/ 0 h 484"/>
                <a:gd name="T8" fmla="*/ 143 w 484"/>
                <a:gd name="T9" fmla="*/ 0 h 484"/>
                <a:gd name="T10" fmla="*/ 103 w 484"/>
                <a:gd name="T11" fmla="*/ 40 h 484"/>
                <a:gd name="T12" fmla="*/ 103 w 484"/>
                <a:gd name="T13" fmla="*/ 103 h 484"/>
                <a:gd name="T14" fmla="*/ 40 w 484"/>
                <a:gd name="T15" fmla="*/ 103 h 484"/>
                <a:gd name="T16" fmla="*/ 0 w 484"/>
                <a:gd name="T17" fmla="*/ 143 h 484"/>
                <a:gd name="T18" fmla="*/ 0 w 484"/>
                <a:gd name="T19" fmla="*/ 341 h 484"/>
                <a:gd name="T20" fmla="*/ 40 w 484"/>
                <a:gd name="T21" fmla="*/ 381 h 484"/>
                <a:gd name="T22" fmla="*/ 103 w 484"/>
                <a:gd name="T23" fmla="*/ 381 h 484"/>
                <a:gd name="T24" fmla="*/ 103 w 484"/>
                <a:gd name="T25" fmla="*/ 444 h 484"/>
                <a:gd name="T26" fmla="*/ 143 w 484"/>
                <a:gd name="T27" fmla="*/ 484 h 484"/>
                <a:gd name="T28" fmla="*/ 341 w 484"/>
                <a:gd name="T29" fmla="*/ 484 h 484"/>
                <a:gd name="T30" fmla="*/ 381 w 484"/>
                <a:gd name="T31" fmla="*/ 444 h 484"/>
                <a:gd name="T32" fmla="*/ 381 w 484"/>
                <a:gd name="T33" fmla="*/ 381 h 484"/>
                <a:gd name="T34" fmla="*/ 444 w 484"/>
                <a:gd name="T35" fmla="*/ 381 h 484"/>
                <a:gd name="T36" fmla="*/ 484 w 484"/>
                <a:gd name="T37" fmla="*/ 341 h 484"/>
                <a:gd name="T38" fmla="*/ 484 w 484"/>
                <a:gd name="T39" fmla="*/ 143 h 484"/>
                <a:gd name="T40" fmla="*/ 444 w 484"/>
                <a:gd name="T41" fmla="*/ 10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4" h="484">
                  <a:moveTo>
                    <a:pt x="444" y="103"/>
                  </a:moveTo>
                  <a:cubicBezTo>
                    <a:pt x="381" y="103"/>
                    <a:pt x="381" y="103"/>
                    <a:pt x="381" y="103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1" y="18"/>
                    <a:pt x="363" y="0"/>
                    <a:pt x="341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21" y="0"/>
                    <a:pt x="103" y="18"/>
                    <a:pt x="103" y="4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8" y="103"/>
                    <a:pt x="0" y="121"/>
                    <a:pt x="0" y="1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63"/>
                    <a:pt x="18" y="381"/>
                    <a:pt x="40" y="381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66"/>
                    <a:pt x="121" y="484"/>
                    <a:pt x="143" y="484"/>
                  </a:cubicBezTo>
                  <a:cubicBezTo>
                    <a:pt x="341" y="484"/>
                    <a:pt x="341" y="484"/>
                    <a:pt x="341" y="484"/>
                  </a:cubicBezTo>
                  <a:cubicBezTo>
                    <a:pt x="363" y="484"/>
                    <a:pt x="381" y="466"/>
                    <a:pt x="381" y="444"/>
                  </a:cubicBezTo>
                  <a:cubicBezTo>
                    <a:pt x="381" y="381"/>
                    <a:pt x="381" y="381"/>
                    <a:pt x="381" y="381"/>
                  </a:cubicBezTo>
                  <a:cubicBezTo>
                    <a:pt x="444" y="381"/>
                    <a:pt x="444" y="381"/>
                    <a:pt x="444" y="381"/>
                  </a:cubicBezTo>
                  <a:cubicBezTo>
                    <a:pt x="466" y="381"/>
                    <a:pt x="484" y="363"/>
                    <a:pt x="484" y="341"/>
                  </a:cubicBezTo>
                  <a:cubicBezTo>
                    <a:pt x="484" y="143"/>
                    <a:pt x="484" y="143"/>
                    <a:pt x="484" y="143"/>
                  </a:cubicBezTo>
                  <a:cubicBezTo>
                    <a:pt x="484" y="121"/>
                    <a:pt x="466" y="103"/>
                    <a:pt x="444" y="10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9386520" y="5072809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点击添加标题</a:t>
              </a: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9977213" y="3764757"/>
              <a:ext cx="471103" cy="471102"/>
              <a:chOff x="6345495" y="4910948"/>
              <a:chExt cx="471103" cy="471102"/>
            </a:xfrm>
            <a:solidFill>
              <a:schemeClr val="bg1"/>
            </a:solidFill>
          </p:grpSpPr>
          <p:sp>
            <p:nvSpPr>
              <p:cNvPr id="86" name="Freeform 78"/>
              <p:cNvSpPr>
                <a:spLocks noEditPoints="1"/>
              </p:cNvSpPr>
              <p:nvPr/>
            </p:nvSpPr>
            <p:spPr bwMode="auto">
              <a:xfrm>
                <a:off x="6616577" y="5189924"/>
                <a:ext cx="200021" cy="192126"/>
              </a:xfrm>
              <a:custGeom>
                <a:avLst/>
                <a:gdLst>
                  <a:gd name="T0" fmla="*/ 45 w 46"/>
                  <a:gd name="T1" fmla="*/ 31 h 44"/>
                  <a:gd name="T2" fmla="*/ 37 w 46"/>
                  <a:gd name="T3" fmla="*/ 23 h 44"/>
                  <a:gd name="T4" fmla="*/ 38 w 46"/>
                  <a:gd name="T5" fmla="*/ 18 h 44"/>
                  <a:gd name="T6" fmla="*/ 33 w 46"/>
                  <a:gd name="T7" fmla="*/ 5 h 44"/>
                  <a:gd name="T8" fmla="*/ 20 w 46"/>
                  <a:gd name="T9" fmla="*/ 0 h 44"/>
                  <a:gd name="T10" fmla="*/ 7 w 46"/>
                  <a:gd name="T11" fmla="*/ 5 h 44"/>
                  <a:gd name="T12" fmla="*/ 7 w 46"/>
                  <a:gd name="T13" fmla="*/ 31 h 44"/>
                  <a:gd name="T14" fmla="*/ 20 w 46"/>
                  <a:gd name="T15" fmla="*/ 36 h 44"/>
                  <a:gd name="T16" fmla="*/ 26 w 46"/>
                  <a:gd name="T17" fmla="*/ 35 h 44"/>
                  <a:gd name="T18" fmla="*/ 34 w 46"/>
                  <a:gd name="T19" fmla="*/ 43 h 44"/>
                  <a:gd name="T20" fmla="*/ 37 w 46"/>
                  <a:gd name="T21" fmla="*/ 43 h 44"/>
                  <a:gd name="T22" fmla="*/ 45 w 46"/>
                  <a:gd name="T23" fmla="*/ 35 h 44"/>
                  <a:gd name="T24" fmla="*/ 45 w 46"/>
                  <a:gd name="T25" fmla="*/ 31 h 44"/>
                  <a:gd name="T26" fmla="*/ 23 w 46"/>
                  <a:gd name="T27" fmla="*/ 26 h 44"/>
                  <a:gd name="T28" fmla="*/ 14 w 46"/>
                  <a:gd name="T29" fmla="*/ 24 h 44"/>
                  <a:gd name="T30" fmla="*/ 14 w 46"/>
                  <a:gd name="T31" fmla="*/ 11 h 44"/>
                  <a:gd name="T32" fmla="*/ 20 w 46"/>
                  <a:gd name="T33" fmla="*/ 9 h 44"/>
                  <a:gd name="T34" fmla="*/ 26 w 46"/>
                  <a:gd name="T35" fmla="*/ 11 h 44"/>
                  <a:gd name="T36" fmla="*/ 29 w 46"/>
                  <a:gd name="T37" fmla="*/ 18 h 44"/>
                  <a:gd name="T38" fmla="*/ 29 w 46"/>
                  <a:gd name="T39" fmla="*/ 21 h 44"/>
                  <a:gd name="T40" fmla="*/ 26 w 46"/>
                  <a:gd name="T41" fmla="*/ 24 h 44"/>
                  <a:gd name="T42" fmla="*/ 23 w 46"/>
                  <a:gd name="T43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44">
                    <a:moveTo>
                      <a:pt x="45" y="31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0"/>
                      <a:pt x="38" y="18"/>
                    </a:cubicBezTo>
                    <a:cubicBezTo>
                      <a:pt x="38" y="13"/>
                      <a:pt x="36" y="8"/>
                      <a:pt x="33" y="5"/>
                    </a:cubicBezTo>
                    <a:cubicBezTo>
                      <a:pt x="29" y="2"/>
                      <a:pt x="25" y="0"/>
                      <a:pt x="20" y="0"/>
                    </a:cubicBezTo>
                    <a:cubicBezTo>
                      <a:pt x="15" y="0"/>
                      <a:pt x="11" y="2"/>
                      <a:pt x="7" y="5"/>
                    </a:cubicBezTo>
                    <a:cubicBezTo>
                      <a:pt x="0" y="12"/>
                      <a:pt x="0" y="24"/>
                      <a:pt x="7" y="31"/>
                    </a:cubicBezTo>
                    <a:cubicBezTo>
                      <a:pt x="11" y="34"/>
                      <a:pt x="15" y="36"/>
                      <a:pt x="20" y="36"/>
                    </a:cubicBezTo>
                    <a:cubicBezTo>
                      <a:pt x="22" y="36"/>
                      <a:pt x="24" y="36"/>
                      <a:pt x="26" y="35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4"/>
                      <a:pt x="36" y="44"/>
                      <a:pt x="37" y="43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6" y="34"/>
                      <a:pt x="46" y="32"/>
                      <a:pt x="45" y="31"/>
                    </a:cubicBezTo>
                    <a:close/>
                    <a:moveTo>
                      <a:pt x="23" y="26"/>
                    </a:moveTo>
                    <a:cubicBezTo>
                      <a:pt x="20" y="28"/>
                      <a:pt x="16" y="27"/>
                      <a:pt x="14" y="24"/>
                    </a:cubicBezTo>
                    <a:cubicBezTo>
                      <a:pt x="10" y="21"/>
                      <a:pt x="10" y="15"/>
                      <a:pt x="14" y="11"/>
                    </a:cubicBezTo>
                    <a:cubicBezTo>
                      <a:pt x="15" y="10"/>
                      <a:pt x="18" y="9"/>
                      <a:pt x="20" y="9"/>
                    </a:cubicBezTo>
                    <a:cubicBezTo>
                      <a:pt x="22" y="9"/>
                      <a:pt x="25" y="10"/>
                      <a:pt x="26" y="11"/>
                    </a:cubicBezTo>
                    <a:cubicBezTo>
                      <a:pt x="28" y="13"/>
                      <a:pt x="29" y="15"/>
                      <a:pt x="29" y="18"/>
                    </a:cubicBezTo>
                    <a:cubicBezTo>
                      <a:pt x="29" y="19"/>
                      <a:pt x="29" y="20"/>
                      <a:pt x="29" y="21"/>
                    </a:cubicBezTo>
                    <a:cubicBezTo>
                      <a:pt x="28" y="22"/>
                      <a:pt x="27" y="23"/>
                      <a:pt x="26" y="24"/>
                    </a:cubicBezTo>
                    <a:cubicBezTo>
                      <a:pt x="26" y="25"/>
                      <a:pt x="24" y="26"/>
                      <a:pt x="2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79"/>
              <p:cNvSpPr>
                <a:spLocks noEditPoints="1"/>
              </p:cNvSpPr>
              <p:nvPr/>
            </p:nvSpPr>
            <p:spPr bwMode="auto">
              <a:xfrm>
                <a:off x="6345495" y="4910948"/>
                <a:ext cx="371092" cy="471102"/>
              </a:xfrm>
              <a:custGeom>
                <a:avLst/>
                <a:gdLst>
                  <a:gd name="T0" fmla="*/ 66 w 85"/>
                  <a:gd name="T1" fmla="*/ 98 h 108"/>
                  <a:gd name="T2" fmla="*/ 66 w 85"/>
                  <a:gd name="T3" fmla="*/ 66 h 108"/>
                  <a:gd name="T4" fmla="*/ 82 w 85"/>
                  <a:gd name="T5" fmla="*/ 59 h 108"/>
                  <a:gd name="T6" fmla="*/ 85 w 85"/>
                  <a:gd name="T7" fmla="*/ 60 h 108"/>
                  <a:gd name="T8" fmla="*/ 44 w 85"/>
                  <a:gd name="T9" fmla="*/ 1 h 108"/>
                  <a:gd name="T10" fmla="*/ 41 w 85"/>
                  <a:gd name="T11" fmla="*/ 1 h 108"/>
                  <a:gd name="T12" fmla="*/ 0 w 85"/>
                  <a:gd name="T13" fmla="*/ 63 h 108"/>
                  <a:gd name="T14" fmla="*/ 43 w 85"/>
                  <a:gd name="T15" fmla="*/ 108 h 108"/>
                  <a:gd name="T16" fmla="*/ 68 w 85"/>
                  <a:gd name="T17" fmla="*/ 99 h 108"/>
                  <a:gd name="T18" fmla="*/ 66 w 85"/>
                  <a:gd name="T19" fmla="*/ 98 h 108"/>
                  <a:gd name="T20" fmla="*/ 50 w 85"/>
                  <a:gd name="T21" fmla="*/ 96 h 108"/>
                  <a:gd name="T22" fmla="*/ 43 w 85"/>
                  <a:gd name="T23" fmla="*/ 96 h 108"/>
                  <a:gd name="T24" fmla="*/ 9 w 85"/>
                  <a:gd name="T25" fmla="*/ 61 h 108"/>
                  <a:gd name="T26" fmla="*/ 25 w 85"/>
                  <a:gd name="T27" fmla="*/ 29 h 108"/>
                  <a:gd name="T28" fmla="*/ 28 w 85"/>
                  <a:gd name="T29" fmla="*/ 28 h 108"/>
                  <a:gd name="T30" fmla="*/ 29 w 85"/>
                  <a:gd name="T31" fmla="*/ 30 h 108"/>
                  <a:gd name="T32" fmla="*/ 29 w 85"/>
                  <a:gd name="T33" fmla="*/ 37 h 108"/>
                  <a:gd name="T34" fmla="*/ 50 w 85"/>
                  <a:gd name="T35" fmla="*/ 91 h 108"/>
                  <a:gd name="T36" fmla="*/ 51 w 85"/>
                  <a:gd name="T37" fmla="*/ 94 h 108"/>
                  <a:gd name="T38" fmla="*/ 50 w 85"/>
                  <a:gd name="T3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108">
                    <a:moveTo>
                      <a:pt x="66" y="98"/>
                    </a:moveTo>
                    <a:cubicBezTo>
                      <a:pt x="57" y="89"/>
                      <a:pt x="57" y="75"/>
                      <a:pt x="66" y="66"/>
                    </a:cubicBezTo>
                    <a:cubicBezTo>
                      <a:pt x="70" y="62"/>
                      <a:pt x="76" y="59"/>
                      <a:pt x="82" y="59"/>
                    </a:cubicBezTo>
                    <a:cubicBezTo>
                      <a:pt x="83" y="59"/>
                      <a:pt x="84" y="59"/>
                      <a:pt x="85" y="60"/>
                    </a:cubicBezTo>
                    <a:cubicBezTo>
                      <a:pt x="81" y="32"/>
                      <a:pt x="46" y="2"/>
                      <a:pt x="44" y="1"/>
                    </a:cubicBezTo>
                    <a:cubicBezTo>
                      <a:pt x="43" y="0"/>
                      <a:pt x="42" y="0"/>
                      <a:pt x="41" y="1"/>
                    </a:cubicBezTo>
                    <a:cubicBezTo>
                      <a:pt x="39" y="2"/>
                      <a:pt x="0" y="39"/>
                      <a:pt x="0" y="63"/>
                    </a:cubicBezTo>
                    <a:cubicBezTo>
                      <a:pt x="0" y="87"/>
                      <a:pt x="20" y="108"/>
                      <a:pt x="43" y="108"/>
                    </a:cubicBezTo>
                    <a:cubicBezTo>
                      <a:pt x="52" y="108"/>
                      <a:pt x="61" y="105"/>
                      <a:pt x="68" y="99"/>
                    </a:cubicBezTo>
                    <a:cubicBezTo>
                      <a:pt x="67" y="99"/>
                      <a:pt x="67" y="98"/>
                      <a:pt x="66" y="98"/>
                    </a:cubicBezTo>
                    <a:close/>
                    <a:moveTo>
                      <a:pt x="50" y="96"/>
                    </a:moveTo>
                    <a:cubicBezTo>
                      <a:pt x="47" y="96"/>
                      <a:pt x="45" y="96"/>
                      <a:pt x="43" y="96"/>
                    </a:cubicBezTo>
                    <a:cubicBezTo>
                      <a:pt x="25" y="96"/>
                      <a:pt x="9" y="80"/>
                      <a:pt x="9" y="61"/>
                    </a:cubicBezTo>
                    <a:cubicBezTo>
                      <a:pt x="9" y="53"/>
                      <a:pt x="15" y="42"/>
                      <a:pt x="25" y="29"/>
                    </a:cubicBezTo>
                    <a:cubicBezTo>
                      <a:pt x="26" y="28"/>
                      <a:pt x="27" y="28"/>
                      <a:pt x="28" y="28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9" y="33"/>
                      <a:pt x="29" y="35"/>
                      <a:pt x="29" y="37"/>
                    </a:cubicBezTo>
                    <a:cubicBezTo>
                      <a:pt x="29" y="64"/>
                      <a:pt x="38" y="87"/>
                      <a:pt x="50" y="91"/>
                    </a:cubicBezTo>
                    <a:cubicBezTo>
                      <a:pt x="51" y="92"/>
                      <a:pt x="51" y="93"/>
                      <a:pt x="51" y="94"/>
                    </a:cubicBezTo>
                    <a:cubicBezTo>
                      <a:pt x="51" y="95"/>
                      <a:pt x="51" y="95"/>
                      <a:pt x="5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l="824" t="64184"/>
          <a:stretch/>
        </p:blipFill>
        <p:spPr>
          <a:xfrm>
            <a:off x="3089526" y="3306610"/>
            <a:ext cx="6095542" cy="2032037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118154" y="2252648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单击添加目录标题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359430" y="716600"/>
            <a:ext cx="1360324" cy="1358976"/>
            <a:chOff x="5486751" y="1586424"/>
            <a:chExt cx="1360324" cy="1358976"/>
          </a:xfrm>
        </p:grpSpPr>
        <p:sp>
          <p:nvSpPr>
            <p:cNvPr id="6" name="Freeform 5"/>
            <p:cNvSpPr/>
            <p:nvPr/>
          </p:nvSpPr>
          <p:spPr bwMode="auto">
            <a:xfrm>
              <a:off x="5486751" y="1586424"/>
              <a:ext cx="1360324" cy="1358976"/>
            </a:xfrm>
            <a:custGeom>
              <a:avLst/>
              <a:gdLst>
                <a:gd name="T0" fmla="*/ 444 w 484"/>
                <a:gd name="T1" fmla="*/ 103 h 484"/>
                <a:gd name="T2" fmla="*/ 381 w 484"/>
                <a:gd name="T3" fmla="*/ 103 h 484"/>
                <a:gd name="T4" fmla="*/ 381 w 484"/>
                <a:gd name="T5" fmla="*/ 40 h 484"/>
                <a:gd name="T6" fmla="*/ 341 w 484"/>
                <a:gd name="T7" fmla="*/ 0 h 484"/>
                <a:gd name="T8" fmla="*/ 143 w 484"/>
                <a:gd name="T9" fmla="*/ 0 h 484"/>
                <a:gd name="T10" fmla="*/ 103 w 484"/>
                <a:gd name="T11" fmla="*/ 40 h 484"/>
                <a:gd name="T12" fmla="*/ 103 w 484"/>
                <a:gd name="T13" fmla="*/ 103 h 484"/>
                <a:gd name="T14" fmla="*/ 40 w 484"/>
                <a:gd name="T15" fmla="*/ 103 h 484"/>
                <a:gd name="T16" fmla="*/ 0 w 484"/>
                <a:gd name="T17" fmla="*/ 143 h 484"/>
                <a:gd name="T18" fmla="*/ 0 w 484"/>
                <a:gd name="T19" fmla="*/ 341 h 484"/>
                <a:gd name="T20" fmla="*/ 40 w 484"/>
                <a:gd name="T21" fmla="*/ 381 h 484"/>
                <a:gd name="T22" fmla="*/ 103 w 484"/>
                <a:gd name="T23" fmla="*/ 381 h 484"/>
                <a:gd name="T24" fmla="*/ 103 w 484"/>
                <a:gd name="T25" fmla="*/ 444 h 484"/>
                <a:gd name="T26" fmla="*/ 143 w 484"/>
                <a:gd name="T27" fmla="*/ 484 h 484"/>
                <a:gd name="T28" fmla="*/ 341 w 484"/>
                <a:gd name="T29" fmla="*/ 484 h 484"/>
                <a:gd name="T30" fmla="*/ 381 w 484"/>
                <a:gd name="T31" fmla="*/ 444 h 484"/>
                <a:gd name="T32" fmla="*/ 381 w 484"/>
                <a:gd name="T33" fmla="*/ 381 h 484"/>
                <a:gd name="T34" fmla="*/ 444 w 484"/>
                <a:gd name="T35" fmla="*/ 381 h 484"/>
                <a:gd name="T36" fmla="*/ 484 w 484"/>
                <a:gd name="T37" fmla="*/ 341 h 484"/>
                <a:gd name="T38" fmla="*/ 484 w 484"/>
                <a:gd name="T39" fmla="*/ 143 h 484"/>
                <a:gd name="T40" fmla="*/ 444 w 484"/>
                <a:gd name="T41" fmla="*/ 10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4" h="484">
                  <a:moveTo>
                    <a:pt x="444" y="103"/>
                  </a:moveTo>
                  <a:cubicBezTo>
                    <a:pt x="381" y="103"/>
                    <a:pt x="381" y="103"/>
                    <a:pt x="381" y="103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1" y="18"/>
                    <a:pt x="363" y="0"/>
                    <a:pt x="341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21" y="0"/>
                    <a:pt x="103" y="18"/>
                    <a:pt x="103" y="40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8" y="103"/>
                    <a:pt x="0" y="121"/>
                    <a:pt x="0" y="1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63"/>
                    <a:pt x="18" y="381"/>
                    <a:pt x="40" y="381"/>
                  </a:cubicBezTo>
                  <a:cubicBezTo>
                    <a:pt x="103" y="381"/>
                    <a:pt x="103" y="381"/>
                    <a:pt x="103" y="381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66"/>
                    <a:pt x="121" y="484"/>
                    <a:pt x="143" y="484"/>
                  </a:cubicBezTo>
                  <a:cubicBezTo>
                    <a:pt x="341" y="484"/>
                    <a:pt x="341" y="484"/>
                    <a:pt x="341" y="484"/>
                  </a:cubicBezTo>
                  <a:cubicBezTo>
                    <a:pt x="363" y="484"/>
                    <a:pt x="381" y="466"/>
                    <a:pt x="381" y="444"/>
                  </a:cubicBezTo>
                  <a:cubicBezTo>
                    <a:pt x="381" y="381"/>
                    <a:pt x="381" y="381"/>
                    <a:pt x="381" y="381"/>
                  </a:cubicBezTo>
                  <a:cubicBezTo>
                    <a:pt x="444" y="381"/>
                    <a:pt x="444" y="381"/>
                    <a:pt x="444" y="381"/>
                  </a:cubicBezTo>
                  <a:cubicBezTo>
                    <a:pt x="466" y="381"/>
                    <a:pt x="484" y="363"/>
                    <a:pt x="484" y="341"/>
                  </a:cubicBezTo>
                  <a:cubicBezTo>
                    <a:pt x="484" y="143"/>
                    <a:pt x="484" y="143"/>
                    <a:pt x="484" y="143"/>
                  </a:cubicBezTo>
                  <a:cubicBezTo>
                    <a:pt x="484" y="121"/>
                    <a:pt x="466" y="103"/>
                    <a:pt x="444" y="10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5963516" y="1973960"/>
              <a:ext cx="406794" cy="533105"/>
              <a:chOff x="3117707" y="1776154"/>
              <a:chExt cx="303732" cy="398042"/>
            </a:xfrm>
            <a:solidFill>
              <a:schemeClr val="bg1"/>
            </a:solidFill>
          </p:grpSpPr>
          <p:sp>
            <p:nvSpPr>
              <p:cNvPr id="33" name="Freeform 52"/>
              <p:cNvSpPr>
                <a:spLocks noEditPoints="1"/>
              </p:cNvSpPr>
              <p:nvPr/>
            </p:nvSpPr>
            <p:spPr bwMode="auto">
              <a:xfrm>
                <a:off x="3117707" y="1776154"/>
                <a:ext cx="303732" cy="398042"/>
              </a:xfrm>
              <a:custGeom>
                <a:avLst/>
                <a:gdLst>
                  <a:gd name="T0" fmla="*/ 59 w 117"/>
                  <a:gd name="T1" fmla="*/ 0 h 153"/>
                  <a:gd name="T2" fmla="*/ 32 w 117"/>
                  <a:gd name="T3" fmla="*/ 29 h 153"/>
                  <a:gd name="T4" fmla="*/ 38 w 117"/>
                  <a:gd name="T5" fmla="*/ 47 h 153"/>
                  <a:gd name="T6" fmla="*/ 38 w 117"/>
                  <a:gd name="T7" fmla="*/ 47 h 153"/>
                  <a:gd name="T8" fmla="*/ 57 w 117"/>
                  <a:gd name="T9" fmla="*/ 68 h 153"/>
                  <a:gd name="T10" fmla="*/ 59 w 117"/>
                  <a:gd name="T11" fmla="*/ 68 h 153"/>
                  <a:gd name="T12" fmla="*/ 60 w 117"/>
                  <a:gd name="T13" fmla="*/ 68 h 153"/>
                  <a:gd name="T14" fmla="*/ 81 w 117"/>
                  <a:gd name="T15" fmla="*/ 44 h 153"/>
                  <a:gd name="T16" fmla="*/ 84 w 117"/>
                  <a:gd name="T17" fmla="*/ 30 h 153"/>
                  <a:gd name="T18" fmla="*/ 59 w 117"/>
                  <a:gd name="T19" fmla="*/ 0 h 153"/>
                  <a:gd name="T20" fmla="*/ 39 w 117"/>
                  <a:gd name="T21" fmla="*/ 62 h 153"/>
                  <a:gd name="T22" fmla="*/ 30 w 117"/>
                  <a:gd name="T23" fmla="*/ 75 h 153"/>
                  <a:gd name="T24" fmla="*/ 37 w 117"/>
                  <a:gd name="T25" fmla="*/ 99 h 153"/>
                  <a:gd name="T26" fmla="*/ 51 w 117"/>
                  <a:gd name="T27" fmla="*/ 112 h 153"/>
                  <a:gd name="T28" fmla="*/ 52 w 117"/>
                  <a:gd name="T29" fmla="*/ 138 h 153"/>
                  <a:gd name="T30" fmla="*/ 40 w 117"/>
                  <a:gd name="T31" fmla="*/ 143 h 153"/>
                  <a:gd name="T32" fmla="*/ 47 w 117"/>
                  <a:gd name="T33" fmla="*/ 136 h 153"/>
                  <a:gd name="T34" fmla="*/ 49 w 117"/>
                  <a:gd name="T35" fmla="*/ 119 h 153"/>
                  <a:gd name="T36" fmla="*/ 39 w 117"/>
                  <a:gd name="T37" fmla="*/ 107 h 153"/>
                  <a:gd name="T38" fmla="*/ 26 w 117"/>
                  <a:gd name="T39" fmla="*/ 110 h 153"/>
                  <a:gd name="T40" fmla="*/ 20 w 117"/>
                  <a:gd name="T41" fmla="*/ 129 h 153"/>
                  <a:gd name="T42" fmla="*/ 27 w 117"/>
                  <a:gd name="T43" fmla="*/ 136 h 153"/>
                  <a:gd name="T44" fmla="*/ 23 w 117"/>
                  <a:gd name="T45" fmla="*/ 143 h 153"/>
                  <a:gd name="T46" fmla="*/ 16 w 117"/>
                  <a:gd name="T47" fmla="*/ 131 h 153"/>
                  <a:gd name="T48" fmla="*/ 29 w 117"/>
                  <a:gd name="T49" fmla="*/ 103 h 153"/>
                  <a:gd name="T50" fmla="*/ 29 w 117"/>
                  <a:gd name="T51" fmla="*/ 87 h 153"/>
                  <a:gd name="T52" fmla="*/ 28 w 117"/>
                  <a:gd name="T53" fmla="*/ 64 h 153"/>
                  <a:gd name="T54" fmla="*/ 4 w 117"/>
                  <a:gd name="T55" fmla="*/ 80 h 153"/>
                  <a:gd name="T56" fmla="*/ 2 w 117"/>
                  <a:gd name="T57" fmla="*/ 106 h 153"/>
                  <a:gd name="T58" fmla="*/ 2 w 117"/>
                  <a:gd name="T59" fmla="*/ 134 h 153"/>
                  <a:gd name="T60" fmla="*/ 22 w 117"/>
                  <a:gd name="T61" fmla="*/ 152 h 153"/>
                  <a:gd name="T62" fmla="*/ 100 w 117"/>
                  <a:gd name="T63" fmla="*/ 152 h 153"/>
                  <a:gd name="T64" fmla="*/ 116 w 117"/>
                  <a:gd name="T65" fmla="*/ 138 h 153"/>
                  <a:gd name="T66" fmla="*/ 117 w 117"/>
                  <a:gd name="T67" fmla="*/ 115 h 153"/>
                  <a:gd name="T68" fmla="*/ 116 w 117"/>
                  <a:gd name="T69" fmla="*/ 88 h 153"/>
                  <a:gd name="T70" fmla="*/ 102 w 117"/>
                  <a:gd name="T71" fmla="*/ 69 h 153"/>
                  <a:gd name="T72" fmla="*/ 84 w 117"/>
                  <a:gd name="T73" fmla="*/ 63 h 153"/>
                  <a:gd name="T74" fmla="*/ 86 w 117"/>
                  <a:gd name="T75" fmla="*/ 82 h 153"/>
                  <a:gd name="T76" fmla="*/ 82 w 117"/>
                  <a:gd name="T77" fmla="*/ 115 h 153"/>
                  <a:gd name="T78" fmla="*/ 91 w 117"/>
                  <a:gd name="T79" fmla="*/ 131 h 153"/>
                  <a:gd name="T80" fmla="*/ 74 w 117"/>
                  <a:gd name="T81" fmla="*/ 134 h 153"/>
                  <a:gd name="T82" fmla="*/ 77 w 117"/>
                  <a:gd name="T83" fmla="*/ 116 h 153"/>
                  <a:gd name="T84" fmla="*/ 83 w 117"/>
                  <a:gd name="T85" fmla="*/ 80 h 153"/>
                  <a:gd name="T86" fmla="*/ 79 w 117"/>
                  <a:gd name="T87" fmla="*/ 64 h 153"/>
                  <a:gd name="T88" fmla="*/ 75 w 117"/>
                  <a:gd name="T89" fmla="*/ 73 h 153"/>
                  <a:gd name="T90" fmla="*/ 62 w 117"/>
                  <a:gd name="T91" fmla="*/ 109 h 153"/>
                  <a:gd name="T92" fmla="*/ 53 w 117"/>
                  <a:gd name="T93" fmla="*/ 105 h 153"/>
                  <a:gd name="T94" fmla="*/ 39 w 117"/>
                  <a:gd name="T95" fmla="*/ 62 h 153"/>
                  <a:gd name="T96" fmla="*/ 55 w 117"/>
                  <a:gd name="T97" fmla="*/ 72 h 153"/>
                  <a:gd name="T98" fmla="*/ 51 w 117"/>
                  <a:gd name="T99" fmla="*/ 75 h 153"/>
                  <a:gd name="T100" fmla="*/ 51 w 117"/>
                  <a:gd name="T101" fmla="*/ 77 h 153"/>
                  <a:gd name="T102" fmla="*/ 55 w 117"/>
                  <a:gd name="T103" fmla="*/ 80 h 153"/>
                  <a:gd name="T104" fmla="*/ 53 w 117"/>
                  <a:gd name="T105" fmla="*/ 89 h 153"/>
                  <a:gd name="T106" fmla="*/ 53 w 117"/>
                  <a:gd name="T107" fmla="*/ 91 h 153"/>
                  <a:gd name="T108" fmla="*/ 58 w 117"/>
                  <a:gd name="T109" fmla="*/ 107 h 153"/>
                  <a:gd name="T110" fmla="*/ 60 w 117"/>
                  <a:gd name="T111" fmla="*/ 107 h 153"/>
                  <a:gd name="T112" fmla="*/ 65 w 117"/>
                  <a:gd name="T113" fmla="*/ 91 h 153"/>
                  <a:gd name="T114" fmla="*/ 65 w 117"/>
                  <a:gd name="T115" fmla="*/ 89 h 153"/>
                  <a:gd name="T116" fmla="*/ 62 w 117"/>
                  <a:gd name="T117" fmla="*/ 80 h 153"/>
                  <a:gd name="T118" fmla="*/ 65 w 117"/>
                  <a:gd name="T119" fmla="*/ 77 h 153"/>
                  <a:gd name="T120" fmla="*/ 65 w 117"/>
                  <a:gd name="T121" fmla="*/ 75 h 153"/>
                  <a:gd name="T122" fmla="*/ 62 w 117"/>
                  <a:gd name="T123" fmla="*/ 72 h 153"/>
                  <a:gd name="T124" fmla="*/ 55 w 117"/>
                  <a:gd name="T125" fmla="*/ 7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" h="153">
                    <a:moveTo>
                      <a:pt x="59" y="0"/>
                    </a:moveTo>
                    <a:cubicBezTo>
                      <a:pt x="43" y="0"/>
                      <a:pt x="32" y="12"/>
                      <a:pt x="32" y="29"/>
                    </a:cubicBezTo>
                    <a:cubicBezTo>
                      <a:pt x="32" y="37"/>
                      <a:pt x="33" y="4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40" y="58"/>
                      <a:pt x="47" y="64"/>
                      <a:pt x="57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72" y="65"/>
                      <a:pt x="77" y="55"/>
                      <a:pt x="81" y="44"/>
                    </a:cubicBezTo>
                    <a:cubicBezTo>
                      <a:pt x="85" y="40"/>
                      <a:pt x="84" y="37"/>
                      <a:pt x="84" y="30"/>
                    </a:cubicBezTo>
                    <a:cubicBezTo>
                      <a:pt x="84" y="13"/>
                      <a:pt x="74" y="0"/>
                      <a:pt x="59" y="0"/>
                    </a:cubicBezTo>
                    <a:close/>
                    <a:moveTo>
                      <a:pt x="39" y="62"/>
                    </a:moveTo>
                    <a:cubicBezTo>
                      <a:pt x="33" y="62"/>
                      <a:pt x="29" y="69"/>
                      <a:pt x="30" y="75"/>
                    </a:cubicBezTo>
                    <a:cubicBezTo>
                      <a:pt x="31" y="83"/>
                      <a:pt x="37" y="90"/>
                      <a:pt x="37" y="99"/>
                    </a:cubicBezTo>
                    <a:cubicBezTo>
                      <a:pt x="39" y="105"/>
                      <a:pt x="48" y="105"/>
                      <a:pt x="51" y="112"/>
                    </a:cubicBezTo>
                    <a:cubicBezTo>
                      <a:pt x="55" y="120"/>
                      <a:pt x="57" y="130"/>
                      <a:pt x="52" y="138"/>
                    </a:cubicBezTo>
                    <a:cubicBezTo>
                      <a:pt x="48" y="141"/>
                      <a:pt x="44" y="146"/>
                      <a:pt x="40" y="143"/>
                    </a:cubicBezTo>
                    <a:cubicBezTo>
                      <a:pt x="35" y="138"/>
                      <a:pt x="43" y="134"/>
                      <a:pt x="47" y="136"/>
                    </a:cubicBezTo>
                    <a:cubicBezTo>
                      <a:pt x="52" y="132"/>
                      <a:pt x="51" y="125"/>
                      <a:pt x="49" y="119"/>
                    </a:cubicBezTo>
                    <a:cubicBezTo>
                      <a:pt x="47" y="114"/>
                      <a:pt x="44" y="109"/>
                      <a:pt x="39" y="107"/>
                    </a:cubicBezTo>
                    <a:cubicBezTo>
                      <a:pt x="35" y="112"/>
                      <a:pt x="30" y="105"/>
                      <a:pt x="26" y="110"/>
                    </a:cubicBezTo>
                    <a:cubicBezTo>
                      <a:pt x="22" y="115"/>
                      <a:pt x="20" y="122"/>
                      <a:pt x="20" y="129"/>
                    </a:cubicBezTo>
                    <a:cubicBezTo>
                      <a:pt x="20" y="133"/>
                      <a:pt x="23" y="138"/>
                      <a:pt x="27" y="136"/>
                    </a:cubicBezTo>
                    <a:cubicBezTo>
                      <a:pt x="34" y="137"/>
                      <a:pt x="29" y="148"/>
                      <a:pt x="23" y="143"/>
                    </a:cubicBezTo>
                    <a:cubicBezTo>
                      <a:pt x="21" y="139"/>
                      <a:pt x="16" y="137"/>
                      <a:pt x="16" y="131"/>
                    </a:cubicBezTo>
                    <a:cubicBezTo>
                      <a:pt x="15" y="120"/>
                      <a:pt x="19" y="109"/>
                      <a:pt x="29" y="103"/>
                    </a:cubicBezTo>
                    <a:cubicBezTo>
                      <a:pt x="35" y="100"/>
                      <a:pt x="32" y="92"/>
                      <a:pt x="29" y="87"/>
                    </a:cubicBezTo>
                    <a:cubicBezTo>
                      <a:pt x="26" y="80"/>
                      <a:pt x="24" y="71"/>
                      <a:pt x="28" y="64"/>
                    </a:cubicBezTo>
                    <a:cubicBezTo>
                      <a:pt x="19" y="67"/>
                      <a:pt x="8" y="70"/>
                      <a:pt x="4" y="80"/>
                    </a:cubicBezTo>
                    <a:cubicBezTo>
                      <a:pt x="0" y="88"/>
                      <a:pt x="2" y="97"/>
                      <a:pt x="2" y="106"/>
                    </a:cubicBezTo>
                    <a:cubicBezTo>
                      <a:pt x="2" y="116"/>
                      <a:pt x="1" y="125"/>
                      <a:pt x="2" y="134"/>
                    </a:cubicBezTo>
                    <a:cubicBezTo>
                      <a:pt x="2" y="144"/>
                      <a:pt x="12" y="153"/>
                      <a:pt x="22" y="152"/>
                    </a:cubicBezTo>
                    <a:cubicBezTo>
                      <a:pt x="48" y="152"/>
                      <a:pt x="74" y="152"/>
                      <a:pt x="100" y="152"/>
                    </a:cubicBezTo>
                    <a:cubicBezTo>
                      <a:pt x="108" y="152"/>
                      <a:pt x="115" y="146"/>
                      <a:pt x="116" y="138"/>
                    </a:cubicBezTo>
                    <a:cubicBezTo>
                      <a:pt x="117" y="130"/>
                      <a:pt x="116" y="122"/>
                      <a:pt x="117" y="115"/>
                    </a:cubicBezTo>
                    <a:cubicBezTo>
                      <a:pt x="116" y="106"/>
                      <a:pt x="117" y="97"/>
                      <a:pt x="116" y="88"/>
                    </a:cubicBezTo>
                    <a:cubicBezTo>
                      <a:pt x="116" y="80"/>
                      <a:pt x="110" y="72"/>
                      <a:pt x="102" y="69"/>
                    </a:cubicBezTo>
                    <a:cubicBezTo>
                      <a:pt x="96" y="66"/>
                      <a:pt x="90" y="65"/>
                      <a:pt x="84" y="63"/>
                    </a:cubicBezTo>
                    <a:cubicBezTo>
                      <a:pt x="89" y="68"/>
                      <a:pt x="89" y="76"/>
                      <a:pt x="86" y="82"/>
                    </a:cubicBezTo>
                    <a:cubicBezTo>
                      <a:pt x="81" y="92"/>
                      <a:pt x="79" y="104"/>
                      <a:pt x="82" y="115"/>
                    </a:cubicBezTo>
                    <a:cubicBezTo>
                      <a:pt x="89" y="115"/>
                      <a:pt x="95" y="125"/>
                      <a:pt x="91" y="131"/>
                    </a:cubicBezTo>
                    <a:cubicBezTo>
                      <a:pt x="88" y="138"/>
                      <a:pt x="79" y="139"/>
                      <a:pt x="74" y="134"/>
                    </a:cubicBezTo>
                    <a:cubicBezTo>
                      <a:pt x="69" y="129"/>
                      <a:pt x="70" y="119"/>
                      <a:pt x="77" y="116"/>
                    </a:cubicBezTo>
                    <a:cubicBezTo>
                      <a:pt x="75" y="104"/>
                      <a:pt x="77" y="91"/>
                      <a:pt x="83" y="80"/>
                    </a:cubicBezTo>
                    <a:cubicBezTo>
                      <a:pt x="85" y="74"/>
                      <a:pt x="84" y="67"/>
                      <a:pt x="79" y="64"/>
                    </a:cubicBezTo>
                    <a:cubicBezTo>
                      <a:pt x="75" y="62"/>
                      <a:pt x="76" y="70"/>
                      <a:pt x="75" y="73"/>
                    </a:cubicBezTo>
                    <a:cubicBezTo>
                      <a:pt x="71" y="85"/>
                      <a:pt x="68" y="98"/>
                      <a:pt x="62" y="109"/>
                    </a:cubicBezTo>
                    <a:cubicBezTo>
                      <a:pt x="59" y="116"/>
                      <a:pt x="54" y="110"/>
                      <a:pt x="53" y="105"/>
                    </a:cubicBezTo>
                    <a:cubicBezTo>
                      <a:pt x="47" y="91"/>
                      <a:pt x="43" y="76"/>
                      <a:pt x="39" y="62"/>
                    </a:cubicBezTo>
                    <a:close/>
                    <a:moveTo>
                      <a:pt x="55" y="72"/>
                    </a:moveTo>
                    <a:cubicBezTo>
                      <a:pt x="52" y="72"/>
                      <a:pt x="51" y="74"/>
                      <a:pt x="51" y="7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79"/>
                      <a:pt x="53" y="80"/>
                      <a:pt x="55" y="80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0"/>
                      <a:pt x="52" y="91"/>
                      <a:pt x="53" y="91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8"/>
                      <a:pt x="59" y="108"/>
                      <a:pt x="60" y="107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91"/>
                      <a:pt x="65" y="90"/>
                      <a:pt x="65" y="89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4" y="80"/>
                      <a:pt x="65" y="79"/>
                      <a:pt x="65" y="77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4"/>
                      <a:pt x="64" y="72"/>
                      <a:pt x="62" y="72"/>
                    </a:cubicBezTo>
                    <a:lnTo>
                      <a:pt x="5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Oval 53"/>
              <p:cNvSpPr>
                <a:spLocks noChangeArrowheads="1"/>
              </p:cNvSpPr>
              <p:nvPr/>
            </p:nvSpPr>
            <p:spPr bwMode="auto">
              <a:xfrm>
                <a:off x="3314647" y="2088207"/>
                <a:ext cx="29125" cy="31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857083" y="-2460715"/>
            <a:ext cx="8541814" cy="8541814"/>
            <a:chOff x="1857083" y="-4626459"/>
            <a:chExt cx="8541814" cy="8541814"/>
          </a:xfrm>
        </p:grpSpPr>
        <p:sp>
          <p:nvSpPr>
            <p:cNvPr id="14" name="椭圆 13"/>
            <p:cNvSpPr/>
            <p:nvPr/>
          </p:nvSpPr>
          <p:spPr>
            <a:xfrm>
              <a:off x="2437896" y="-3970420"/>
              <a:ext cx="7380187" cy="7380187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57083" y="-4626459"/>
              <a:ext cx="8541814" cy="8541814"/>
            </a:xfrm>
            <a:prstGeom prst="ellipse">
              <a:avLst/>
            </a:prstGeom>
            <a:noFill/>
            <a:ln w="47625">
              <a:gradFill>
                <a:gsLst>
                  <a:gs pos="0">
                    <a:schemeClr val="accent1">
                      <a:lumMod val="5000"/>
                      <a:lumOff val="95000"/>
                      <a:alpha val="53000"/>
                    </a:schemeClr>
                  </a:gs>
                  <a:gs pos="100000">
                    <a:schemeClr val="bg1">
                      <a:lumMod val="75000"/>
                      <a:alpha val="10000"/>
                    </a:scheme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17080" y="1641336"/>
            <a:ext cx="2462213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填写医疗机构名称</a:t>
            </a:r>
          </a:p>
        </p:txBody>
      </p:sp>
      <p:sp>
        <p:nvSpPr>
          <p:cNvPr id="42" name="矩形 41"/>
          <p:cNvSpPr/>
          <p:nvPr/>
        </p:nvSpPr>
        <p:spPr>
          <a:xfrm>
            <a:off x="5517080" y="2114477"/>
            <a:ext cx="4960043" cy="1280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200</a:t>
            </a: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字以内，据统计每页幻灯片的播放时间最好控制在</a:t>
            </a:r>
            <a:r>
              <a:rPr lang="en-US" altLang="zh-CN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分钟之内。此处添加详细文本描述。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373" b="2874"/>
          <a:stretch>
            <a:fillRect/>
          </a:stretch>
        </p:blipFill>
        <p:spPr>
          <a:xfrm>
            <a:off x="1328855" y="1595496"/>
            <a:ext cx="3558826" cy="3542681"/>
          </a:xfrm>
          <a:prstGeom prst="rect">
            <a:avLst/>
          </a:prstGeom>
          <a:effectLst>
            <a:outerShdw blurRad="50800" dist="2540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44" name="组合 43"/>
          <p:cNvGrpSpPr/>
          <p:nvPr/>
        </p:nvGrpSpPr>
        <p:grpSpPr>
          <a:xfrm>
            <a:off x="5852254" y="4013395"/>
            <a:ext cx="317874" cy="416574"/>
            <a:chOff x="3117707" y="1776154"/>
            <a:chExt cx="303732" cy="398042"/>
          </a:xfrm>
          <a:solidFill>
            <a:srgbClr val="C00000"/>
          </a:solidFill>
        </p:grpSpPr>
        <p:sp>
          <p:nvSpPr>
            <p:cNvPr id="45" name="Freeform 52"/>
            <p:cNvSpPr>
              <a:spLocks noEditPoints="1"/>
            </p:cNvSpPr>
            <p:nvPr/>
          </p:nvSpPr>
          <p:spPr bwMode="auto">
            <a:xfrm>
              <a:off x="3117707" y="1776154"/>
              <a:ext cx="303732" cy="398042"/>
            </a:xfrm>
            <a:custGeom>
              <a:avLst/>
              <a:gdLst>
                <a:gd name="T0" fmla="*/ 59 w 117"/>
                <a:gd name="T1" fmla="*/ 0 h 153"/>
                <a:gd name="T2" fmla="*/ 32 w 117"/>
                <a:gd name="T3" fmla="*/ 29 h 153"/>
                <a:gd name="T4" fmla="*/ 38 w 117"/>
                <a:gd name="T5" fmla="*/ 47 h 153"/>
                <a:gd name="T6" fmla="*/ 38 w 117"/>
                <a:gd name="T7" fmla="*/ 47 h 153"/>
                <a:gd name="T8" fmla="*/ 57 w 117"/>
                <a:gd name="T9" fmla="*/ 68 h 153"/>
                <a:gd name="T10" fmla="*/ 59 w 117"/>
                <a:gd name="T11" fmla="*/ 68 h 153"/>
                <a:gd name="T12" fmla="*/ 60 w 117"/>
                <a:gd name="T13" fmla="*/ 68 h 153"/>
                <a:gd name="T14" fmla="*/ 81 w 117"/>
                <a:gd name="T15" fmla="*/ 44 h 153"/>
                <a:gd name="T16" fmla="*/ 84 w 117"/>
                <a:gd name="T17" fmla="*/ 30 h 153"/>
                <a:gd name="T18" fmla="*/ 59 w 117"/>
                <a:gd name="T19" fmla="*/ 0 h 153"/>
                <a:gd name="T20" fmla="*/ 39 w 117"/>
                <a:gd name="T21" fmla="*/ 62 h 153"/>
                <a:gd name="T22" fmla="*/ 30 w 117"/>
                <a:gd name="T23" fmla="*/ 75 h 153"/>
                <a:gd name="T24" fmla="*/ 37 w 117"/>
                <a:gd name="T25" fmla="*/ 99 h 153"/>
                <a:gd name="T26" fmla="*/ 51 w 117"/>
                <a:gd name="T27" fmla="*/ 112 h 153"/>
                <a:gd name="T28" fmla="*/ 52 w 117"/>
                <a:gd name="T29" fmla="*/ 138 h 153"/>
                <a:gd name="T30" fmla="*/ 40 w 117"/>
                <a:gd name="T31" fmla="*/ 143 h 153"/>
                <a:gd name="T32" fmla="*/ 47 w 117"/>
                <a:gd name="T33" fmla="*/ 136 h 153"/>
                <a:gd name="T34" fmla="*/ 49 w 117"/>
                <a:gd name="T35" fmla="*/ 119 h 153"/>
                <a:gd name="T36" fmla="*/ 39 w 117"/>
                <a:gd name="T37" fmla="*/ 107 h 153"/>
                <a:gd name="T38" fmla="*/ 26 w 117"/>
                <a:gd name="T39" fmla="*/ 110 h 153"/>
                <a:gd name="T40" fmla="*/ 20 w 117"/>
                <a:gd name="T41" fmla="*/ 129 h 153"/>
                <a:gd name="T42" fmla="*/ 27 w 117"/>
                <a:gd name="T43" fmla="*/ 136 h 153"/>
                <a:gd name="T44" fmla="*/ 23 w 117"/>
                <a:gd name="T45" fmla="*/ 143 h 153"/>
                <a:gd name="T46" fmla="*/ 16 w 117"/>
                <a:gd name="T47" fmla="*/ 131 h 153"/>
                <a:gd name="T48" fmla="*/ 29 w 117"/>
                <a:gd name="T49" fmla="*/ 103 h 153"/>
                <a:gd name="T50" fmla="*/ 29 w 117"/>
                <a:gd name="T51" fmla="*/ 87 h 153"/>
                <a:gd name="T52" fmla="*/ 28 w 117"/>
                <a:gd name="T53" fmla="*/ 64 h 153"/>
                <a:gd name="T54" fmla="*/ 4 w 117"/>
                <a:gd name="T55" fmla="*/ 80 h 153"/>
                <a:gd name="T56" fmla="*/ 2 w 117"/>
                <a:gd name="T57" fmla="*/ 106 h 153"/>
                <a:gd name="T58" fmla="*/ 2 w 117"/>
                <a:gd name="T59" fmla="*/ 134 h 153"/>
                <a:gd name="T60" fmla="*/ 22 w 117"/>
                <a:gd name="T61" fmla="*/ 152 h 153"/>
                <a:gd name="T62" fmla="*/ 100 w 117"/>
                <a:gd name="T63" fmla="*/ 152 h 153"/>
                <a:gd name="T64" fmla="*/ 116 w 117"/>
                <a:gd name="T65" fmla="*/ 138 h 153"/>
                <a:gd name="T66" fmla="*/ 117 w 117"/>
                <a:gd name="T67" fmla="*/ 115 h 153"/>
                <a:gd name="T68" fmla="*/ 116 w 117"/>
                <a:gd name="T69" fmla="*/ 88 h 153"/>
                <a:gd name="T70" fmla="*/ 102 w 117"/>
                <a:gd name="T71" fmla="*/ 69 h 153"/>
                <a:gd name="T72" fmla="*/ 84 w 117"/>
                <a:gd name="T73" fmla="*/ 63 h 153"/>
                <a:gd name="T74" fmla="*/ 86 w 117"/>
                <a:gd name="T75" fmla="*/ 82 h 153"/>
                <a:gd name="T76" fmla="*/ 82 w 117"/>
                <a:gd name="T77" fmla="*/ 115 h 153"/>
                <a:gd name="T78" fmla="*/ 91 w 117"/>
                <a:gd name="T79" fmla="*/ 131 h 153"/>
                <a:gd name="T80" fmla="*/ 74 w 117"/>
                <a:gd name="T81" fmla="*/ 134 h 153"/>
                <a:gd name="T82" fmla="*/ 77 w 117"/>
                <a:gd name="T83" fmla="*/ 116 h 153"/>
                <a:gd name="T84" fmla="*/ 83 w 117"/>
                <a:gd name="T85" fmla="*/ 80 h 153"/>
                <a:gd name="T86" fmla="*/ 79 w 117"/>
                <a:gd name="T87" fmla="*/ 64 h 153"/>
                <a:gd name="T88" fmla="*/ 75 w 117"/>
                <a:gd name="T89" fmla="*/ 73 h 153"/>
                <a:gd name="T90" fmla="*/ 62 w 117"/>
                <a:gd name="T91" fmla="*/ 109 h 153"/>
                <a:gd name="T92" fmla="*/ 53 w 117"/>
                <a:gd name="T93" fmla="*/ 105 h 153"/>
                <a:gd name="T94" fmla="*/ 39 w 117"/>
                <a:gd name="T95" fmla="*/ 62 h 153"/>
                <a:gd name="T96" fmla="*/ 55 w 117"/>
                <a:gd name="T97" fmla="*/ 72 h 153"/>
                <a:gd name="T98" fmla="*/ 51 w 117"/>
                <a:gd name="T99" fmla="*/ 75 h 153"/>
                <a:gd name="T100" fmla="*/ 51 w 117"/>
                <a:gd name="T101" fmla="*/ 77 h 153"/>
                <a:gd name="T102" fmla="*/ 55 w 117"/>
                <a:gd name="T103" fmla="*/ 80 h 153"/>
                <a:gd name="T104" fmla="*/ 53 w 117"/>
                <a:gd name="T105" fmla="*/ 89 h 153"/>
                <a:gd name="T106" fmla="*/ 53 w 117"/>
                <a:gd name="T107" fmla="*/ 91 h 153"/>
                <a:gd name="T108" fmla="*/ 58 w 117"/>
                <a:gd name="T109" fmla="*/ 107 h 153"/>
                <a:gd name="T110" fmla="*/ 60 w 117"/>
                <a:gd name="T111" fmla="*/ 107 h 153"/>
                <a:gd name="T112" fmla="*/ 65 w 117"/>
                <a:gd name="T113" fmla="*/ 91 h 153"/>
                <a:gd name="T114" fmla="*/ 65 w 117"/>
                <a:gd name="T115" fmla="*/ 89 h 153"/>
                <a:gd name="T116" fmla="*/ 62 w 117"/>
                <a:gd name="T117" fmla="*/ 80 h 153"/>
                <a:gd name="T118" fmla="*/ 65 w 117"/>
                <a:gd name="T119" fmla="*/ 77 h 153"/>
                <a:gd name="T120" fmla="*/ 65 w 117"/>
                <a:gd name="T121" fmla="*/ 75 h 153"/>
                <a:gd name="T122" fmla="*/ 62 w 117"/>
                <a:gd name="T123" fmla="*/ 72 h 153"/>
                <a:gd name="T124" fmla="*/ 55 w 117"/>
                <a:gd name="T125" fmla="*/ 7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153">
                  <a:moveTo>
                    <a:pt x="59" y="0"/>
                  </a:moveTo>
                  <a:cubicBezTo>
                    <a:pt x="43" y="0"/>
                    <a:pt x="32" y="12"/>
                    <a:pt x="32" y="29"/>
                  </a:cubicBezTo>
                  <a:cubicBezTo>
                    <a:pt x="32" y="37"/>
                    <a:pt x="33" y="41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40" y="58"/>
                    <a:pt x="47" y="64"/>
                    <a:pt x="57" y="68"/>
                  </a:cubicBezTo>
                  <a:cubicBezTo>
                    <a:pt x="57" y="68"/>
                    <a:pt x="58" y="68"/>
                    <a:pt x="59" y="68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72" y="65"/>
                    <a:pt x="77" y="55"/>
                    <a:pt x="81" y="44"/>
                  </a:cubicBezTo>
                  <a:cubicBezTo>
                    <a:pt x="85" y="40"/>
                    <a:pt x="84" y="37"/>
                    <a:pt x="84" y="30"/>
                  </a:cubicBezTo>
                  <a:cubicBezTo>
                    <a:pt x="84" y="13"/>
                    <a:pt x="74" y="0"/>
                    <a:pt x="59" y="0"/>
                  </a:cubicBezTo>
                  <a:close/>
                  <a:moveTo>
                    <a:pt x="39" y="62"/>
                  </a:moveTo>
                  <a:cubicBezTo>
                    <a:pt x="33" y="62"/>
                    <a:pt x="29" y="69"/>
                    <a:pt x="30" y="75"/>
                  </a:cubicBezTo>
                  <a:cubicBezTo>
                    <a:pt x="31" y="83"/>
                    <a:pt x="37" y="90"/>
                    <a:pt x="37" y="99"/>
                  </a:cubicBezTo>
                  <a:cubicBezTo>
                    <a:pt x="39" y="105"/>
                    <a:pt x="48" y="105"/>
                    <a:pt x="51" y="112"/>
                  </a:cubicBezTo>
                  <a:cubicBezTo>
                    <a:pt x="55" y="120"/>
                    <a:pt x="57" y="130"/>
                    <a:pt x="52" y="138"/>
                  </a:cubicBezTo>
                  <a:cubicBezTo>
                    <a:pt x="48" y="141"/>
                    <a:pt x="44" y="146"/>
                    <a:pt x="40" y="143"/>
                  </a:cubicBezTo>
                  <a:cubicBezTo>
                    <a:pt x="35" y="138"/>
                    <a:pt x="43" y="134"/>
                    <a:pt x="47" y="136"/>
                  </a:cubicBezTo>
                  <a:cubicBezTo>
                    <a:pt x="52" y="132"/>
                    <a:pt x="51" y="125"/>
                    <a:pt x="49" y="119"/>
                  </a:cubicBezTo>
                  <a:cubicBezTo>
                    <a:pt x="47" y="114"/>
                    <a:pt x="44" y="109"/>
                    <a:pt x="39" y="107"/>
                  </a:cubicBezTo>
                  <a:cubicBezTo>
                    <a:pt x="35" y="112"/>
                    <a:pt x="30" y="105"/>
                    <a:pt x="26" y="110"/>
                  </a:cubicBezTo>
                  <a:cubicBezTo>
                    <a:pt x="22" y="115"/>
                    <a:pt x="20" y="122"/>
                    <a:pt x="20" y="129"/>
                  </a:cubicBezTo>
                  <a:cubicBezTo>
                    <a:pt x="20" y="133"/>
                    <a:pt x="23" y="138"/>
                    <a:pt x="27" y="136"/>
                  </a:cubicBezTo>
                  <a:cubicBezTo>
                    <a:pt x="34" y="137"/>
                    <a:pt x="29" y="148"/>
                    <a:pt x="23" y="143"/>
                  </a:cubicBezTo>
                  <a:cubicBezTo>
                    <a:pt x="21" y="139"/>
                    <a:pt x="16" y="137"/>
                    <a:pt x="16" y="131"/>
                  </a:cubicBezTo>
                  <a:cubicBezTo>
                    <a:pt x="15" y="120"/>
                    <a:pt x="19" y="109"/>
                    <a:pt x="29" y="103"/>
                  </a:cubicBezTo>
                  <a:cubicBezTo>
                    <a:pt x="35" y="100"/>
                    <a:pt x="32" y="92"/>
                    <a:pt x="29" y="87"/>
                  </a:cubicBezTo>
                  <a:cubicBezTo>
                    <a:pt x="26" y="80"/>
                    <a:pt x="24" y="71"/>
                    <a:pt x="28" y="64"/>
                  </a:cubicBezTo>
                  <a:cubicBezTo>
                    <a:pt x="19" y="67"/>
                    <a:pt x="8" y="70"/>
                    <a:pt x="4" y="80"/>
                  </a:cubicBezTo>
                  <a:cubicBezTo>
                    <a:pt x="0" y="88"/>
                    <a:pt x="2" y="97"/>
                    <a:pt x="2" y="106"/>
                  </a:cubicBezTo>
                  <a:cubicBezTo>
                    <a:pt x="2" y="116"/>
                    <a:pt x="1" y="125"/>
                    <a:pt x="2" y="134"/>
                  </a:cubicBezTo>
                  <a:cubicBezTo>
                    <a:pt x="2" y="144"/>
                    <a:pt x="12" y="153"/>
                    <a:pt x="22" y="152"/>
                  </a:cubicBezTo>
                  <a:cubicBezTo>
                    <a:pt x="48" y="152"/>
                    <a:pt x="74" y="152"/>
                    <a:pt x="100" y="152"/>
                  </a:cubicBezTo>
                  <a:cubicBezTo>
                    <a:pt x="108" y="152"/>
                    <a:pt x="115" y="146"/>
                    <a:pt x="116" y="138"/>
                  </a:cubicBezTo>
                  <a:cubicBezTo>
                    <a:pt x="117" y="130"/>
                    <a:pt x="116" y="122"/>
                    <a:pt x="117" y="115"/>
                  </a:cubicBezTo>
                  <a:cubicBezTo>
                    <a:pt x="116" y="106"/>
                    <a:pt x="117" y="97"/>
                    <a:pt x="116" y="88"/>
                  </a:cubicBezTo>
                  <a:cubicBezTo>
                    <a:pt x="116" y="80"/>
                    <a:pt x="110" y="72"/>
                    <a:pt x="102" y="69"/>
                  </a:cubicBezTo>
                  <a:cubicBezTo>
                    <a:pt x="96" y="66"/>
                    <a:pt x="90" y="65"/>
                    <a:pt x="84" y="63"/>
                  </a:cubicBezTo>
                  <a:cubicBezTo>
                    <a:pt x="89" y="68"/>
                    <a:pt x="89" y="76"/>
                    <a:pt x="86" y="82"/>
                  </a:cubicBezTo>
                  <a:cubicBezTo>
                    <a:pt x="81" y="92"/>
                    <a:pt x="79" y="104"/>
                    <a:pt x="82" y="115"/>
                  </a:cubicBezTo>
                  <a:cubicBezTo>
                    <a:pt x="89" y="115"/>
                    <a:pt x="95" y="125"/>
                    <a:pt x="91" y="131"/>
                  </a:cubicBezTo>
                  <a:cubicBezTo>
                    <a:pt x="88" y="138"/>
                    <a:pt x="79" y="139"/>
                    <a:pt x="74" y="134"/>
                  </a:cubicBezTo>
                  <a:cubicBezTo>
                    <a:pt x="69" y="129"/>
                    <a:pt x="70" y="119"/>
                    <a:pt x="77" y="116"/>
                  </a:cubicBezTo>
                  <a:cubicBezTo>
                    <a:pt x="75" y="104"/>
                    <a:pt x="77" y="91"/>
                    <a:pt x="83" y="80"/>
                  </a:cubicBezTo>
                  <a:cubicBezTo>
                    <a:pt x="85" y="74"/>
                    <a:pt x="84" y="67"/>
                    <a:pt x="79" y="64"/>
                  </a:cubicBezTo>
                  <a:cubicBezTo>
                    <a:pt x="75" y="62"/>
                    <a:pt x="76" y="70"/>
                    <a:pt x="75" y="73"/>
                  </a:cubicBezTo>
                  <a:cubicBezTo>
                    <a:pt x="71" y="85"/>
                    <a:pt x="68" y="98"/>
                    <a:pt x="62" y="109"/>
                  </a:cubicBezTo>
                  <a:cubicBezTo>
                    <a:pt x="59" y="116"/>
                    <a:pt x="54" y="110"/>
                    <a:pt x="53" y="105"/>
                  </a:cubicBezTo>
                  <a:cubicBezTo>
                    <a:pt x="47" y="91"/>
                    <a:pt x="43" y="76"/>
                    <a:pt x="39" y="62"/>
                  </a:cubicBezTo>
                  <a:close/>
                  <a:moveTo>
                    <a:pt x="55" y="72"/>
                  </a:moveTo>
                  <a:cubicBezTo>
                    <a:pt x="52" y="72"/>
                    <a:pt x="51" y="74"/>
                    <a:pt x="51" y="7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9"/>
                    <a:pt x="53" y="80"/>
                    <a:pt x="55" y="80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2" y="90"/>
                    <a:pt x="52" y="91"/>
                    <a:pt x="53" y="91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8"/>
                    <a:pt x="59" y="108"/>
                    <a:pt x="60" y="107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65" y="90"/>
                    <a:pt x="65" y="8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4" y="80"/>
                    <a:pt x="65" y="79"/>
                    <a:pt x="65" y="77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74"/>
                    <a:pt x="64" y="72"/>
                    <a:pt x="62" y="72"/>
                  </a:cubicBezTo>
                  <a:lnTo>
                    <a:pt x="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53"/>
            <p:cNvSpPr>
              <a:spLocks noChangeArrowheads="1"/>
            </p:cNvSpPr>
            <p:nvPr/>
          </p:nvSpPr>
          <p:spPr bwMode="auto">
            <a:xfrm>
              <a:off x="3314647" y="2088207"/>
              <a:ext cx="29125" cy="318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983995" y="4039197"/>
            <a:ext cx="474329" cy="364970"/>
            <a:chOff x="3812546" y="4935519"/>
            <a:chExt cx="499285" cy="384173"/>
          </a:xfrm>
          <a:solidFill>
            <a:srgbClr val="C00000"/>
          </a:solidFill>
        </p:grpSpPr>
        <p:sp>
          <p:nvSpPr>
            <p:cNvPr id="48" name="Freeform 64"/>
            <p:cNvSpPr>
              <a:spLocks noEditPoints="1"/>
            </p:cNvSpPr>
            <p:nvPr/>
          </p:nvSpPr>
          <p:spPr bwMode="auto">
            <a:xfrm>
              <a:off x="3812546" y="4935519"/>
              <a:ext cx="499285" cy="384173"/>
            </a:xfrm>
            <a:custGeom>
              <a:avLst/>
              <a:gdLst>
                <a:gd name="T0" fmla="*/ 125 w 192"/>
                <a:gd name="T1" fmla="*/ 15 h 148"/>
                <a:gd name="T2" fmla="*/ 133 w 192"/>
                <a:gd name="T3" fmla="*/ 0 h 148"/>
                <a:gd name="T4" fmla="*/ 110 w 192"/>
                <a:gd name="T5" fmla="*/ 6 h 148"/>
                <a:gd name="T6" fmla="*/ 115 w 192"/>
                <a:gd name="T7" fmla="*/ 22 h 148"/>
                <a:gd name="T8" fmla="*/ 110 w 192"/>
                <a:gd name="T9" fmla="*/ 6 h 148"/>
                <a:gd name="T10" fmla="*/ 137 w 192"/>
                <a:gd name="T11" fmla="*/ 17 h 148"/>
                <a:gd name="T12" fmla="*/ 153 w 192"/>
                <a:gd name="T13" fmla="*/ 12 h 148"/>
                <a:gd name="T14" fmla="*/ 129 w 192"/>
                <a:gd name="T15" fmla="*/ 23 h 148"/>
                <a:gd name="T16" fmla="*/ 121 w 192"/>
                <a:gd name="T17" fmla="*/ 38 h 148"/>
                <a:gd name="T18" fmla="*/ 137 w 192"/>
                <a:gd name="T19" fmla="*/ 30 h 148"/>
                <a:gd name="T20" fmla="*/ 159 w 192"/>
                <a:gd name="T21" fmla="*/ 27 h 148"/>
                <a:gd name="T22" fmla="*/ 144 w 192"/>
                <a:gd name="T23" fmla="*/ 34 h 148"/>
                <a:gd name="T24" fmla="*/ 159 w 192"/>
                <a:gd name="T25" fmla="*/ 27 h 148"/>
                <a:gd name="T26" fmla="*/ 0 w 192"/>
                <a:gd name="T27" fmla="*/ 37 h 148"/>
                <a:gd name="T28" fmla="*/ 9 w 192"/>
                <a:gd name="T29" fmla="*/ 132 h 148"/>
                <a:gd name="T30" fmla="*/ 43 w 192"/>
                <a:gd name="T31" fmla="*/ 110 h 148"/>
                <a:gd name="T32" fmla="*/ 104 w 192"/>
                <a:gd name="T33" fmla="*/ 132 h 148"/>
                <a:gd name="T34" fmla="*/ 108 w 192"/>
                <a:gd name="T35" fmla="*/ 36 h 148"/>
                <a:gd name="T36" fmla="*/ 9 w 192"/>
                <a:gd name="T37" fmla="*/ 28 h 148"/>
                <a:gd name="T38" fmla="*/ 60 w 192"/>
                <a:gd name="T39" fmla="*/ 44 h 148"/>
                <a:gd name="T40" fmla="*/ 76 w 192"/>
                <a:gd name="T41" fmla="*/ 60 h 148"/>
                <a:gd name="T42" fmla="*/ 60 w 192"/>
                <a:gd name="T43" fmla="*/ 76 h 148"/>
                <a:gd name="T44" fmla="*/ 44 w 192"/>
                <a:gd name="T45" fmla="*/ 92 h 148"/>
                <a:gd name="T46" fmla="*/ 28 w 192"/>
                <a:gd name="T47" fmla="*/ 76 h 148"/>
                <a:gd name="T48" fmla="*/ 44 w 192"/>
                <a:gd name="T49" fmla="*/ 60 h 148"/>
                <a:gd name="T50" fmla="*/ 121 w 192"/>
                <a:gd name="T51" fmla="*/ 48 h 148"/>
                <a:gd name="T52" fmla="*/ 116 w 192"/>
                <a:gd name="T53" fmla="*/ 127 h 148"/>
                <a:gd name="T54" fmla="*/ 131 w 192"/>
                <a:gd name="T55" fmla="*/ 132 h 148"/>
                <a:gd name="T56" fmla="*/ 176 w 192"/>
                <a:gd name="T57" fmla="*/ 132 h 148"/>
                <a:gd name="T58" fmla="*/ 192 w 192"/>
                <a:gd name="T59" fmla="*/ 120 h 148"/>
                <a:gd name="T60" fmla="*/ 184 w 192"/>
                <a:gd name="T61" fmla="*/ 88 h 148"/>
                <a:gd name="T62" fmla="*/ 166 w 192"/>
                <a:gd name="T63" fmla="*/ 76 h 148"/>
                <a:gd name="T64" fmla="*/ 143 w 192"/>
                <a:gd name="T65" fmla="*/ 48 h 148"/>
                <a:gd name="T66" fmla="*/ 43 w 192"/>
                <a:gd name="T67" fmla="*/ 116 h 148"/>
                <a:gd name="T68" fmla="*/ 43 w 192"/>
                <a:gd name="T69" fmla="*/ 148 h 148"/>
                <a:gd name="T70" fmla="*/ 43 w 192"/>
                <a:gd name="T71" fmla="*/ 116 h 148"/>
                <a:gd name="T72" fmla="*/ 138 w 192"/>
                <a:gd name="T73" fmla="*/ 132 h 148"/>
                <a:gd name="T74" fmla="*/ 170 w 192"/>
                <a:gd name="T75" fmla="*/ 1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48">
                  <a:moveTo>
                    <a:pt x="125" y="0"/>
                  </a:moveTo>
                  <a:cubicBezTo>
                    <a:pt x="125" y="15"/>
                    <a:pt x="125" y="15"/>
                    <a:pt x="125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3" y="0"/>
                    <a:pt x="133" y="0"/>
                    <a:pt x="133" y="0"/>
                  </a:cubicBezTo>
                  <a:lnTo>
                    <a:pt x="125" y="0"/>
                  </a:lnTo>
                  <a:close/>
                  <a:moveTo>
                    <a:pt x="110" y="6"/>
                  </a:moveTo>
                  <a:cubicBezTo>
                    <a:pt x="104" y="12"/>
                    <a:pt x="104" y="12"/>
                    <a:pt x="104" y="1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20" y="18"/>
                    <a:pt x="120" y="18"/>
                    <a:pt x="120" y="18"/>
                  </a:cubicBezTo>
                  <a:lnTo>
                    <a:pt x="110" y="6"/>
                  </a:lnTo>
                  <a:close/>
                  <a:moveTo>
                    <a:pt x="148" y="6"/>
                  </a:moveTo>
                  <a:cubicBezTo>
                    <a:pt x="137" y="17"/>
                    <a:pt x="137" y="17"/>
                    <a:pt x="137" y="17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53" y="12"/>
                    <a:pt x="153" y="12"/>
                    <a:pt x="153" y="12"/>
                  </a:cubicBezTo>
                  <a:lnTo>
                    <a:pt x="148" y="6"/>
                  </a:lnTo>
                  <a:close/>
                  <a:moveTo>
                    <a:pt x="129" y="23"/>
                  </a:moveTo>
                  <a:cubicBezTo>
                    <a:pt x="125" y="23"/>
                    <a:pt x="121" y="26"/>
                    <a:pt x="121" y="30"/>
                  </a:cubicBezTo>
                  <a:cubicBezTo>
                    <a:pt x="121" y="38"/>
                    <a:pt x="121" y="38"/>
                    <a:pt x="121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26"/>
                    <a:pt x="133" y="23"/>
                    <a:pt x="129" y="23"/>
                  </a:cubicBezTo>
                  <a:close/>
                  <a:moveTo>
                    <a:pt x="159" y="27"/>
                  </a:moveTo>
                  <a:cubicBezTo>
                    <a:pt x="144" y="28"/>
                    <a:pt x="144" y="28"/>
                    <a:pt x="144" y="28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59" y="34"/>
                    <a:pt x="159" y="34"/>
                    <a:pt x="159" y="34"/>
                  </a:cubicBezTo>
                  <a:lnTo>
                    <a:pt x="159" y="27"/>
                  </a:lnTo>
                  <a:close/>
                  <a:moveTo>
                    <a:pt x="9" y="28"/>
                  </a:moveTo>
                  <a:cubicBezTo>
                    <a:pt x="2" y="28"/>
                    <a:pt x="0" y="31"/>
                    <a:pt x="0" y="37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0"/>
                    <a:pt x="2" y="132"/>
                    <a:pt x="9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20"/>
                    <a:pt x="30" y="110"/>
                    <a:pt x="43" y="110"/>
                  </a:cubicBezTo>
                  <a:cubicBezTo>
                    <a:pt x="55" y="110"/>
                    <a:pt x="65" y="120"/>
                    <a:pt x="66" y="132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7" y="132"/>
                    <a:pt x="108" y="130"/>
                    <a:pt x="108" y="127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1"/>
                    <a:pt x="104" y="28"/>
                    <a:pt x="99" y="28"/>
                  </a:cubicBezTo>
                  <a:lnTo>
                    <a:pt x="9" y="28"/>
                  </a:lnTo>
                  <a:close/>
                  <a:moveTo>
                    <a:pt x="44" y="44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44" y="60"/>
                    <a:pt x="44" y="60"/>
                    <a:pt x="44" y="60"/>
                  </a:cubicBezTo>
                  <a:lnTo>
                    <a:pt x="44" y="44"/>
                  </a:lnTo>
                  <a:close/>
                  <a:moveTo>
                    <a:pt x="121" y="48"/>
                  </a:moveTo>
                  <a:cubicBezTo>
                    <a:pt x="119" y="48"/>
                    <a:pt x="116" y="50"/>
                    <a:pt x="116" y="53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31"/>
                    <a:pt x="117" y="132"/>
                    <a:pt x="120" y="132"/>
                  </a:cubicBezTo>
                  <a:cubicBezTo>
                    <a:pt x="131" y="132"/>
                    <a:pt x="131" y="132"/>
                    <a:pt x="131" y="132"/>
                  </a:cubicBezTo>
                  <a:cubicBezTo>
                    <a:pt x="131" y="120"/>
                    <a:pt x="141" y="110"/>
                    <a:pt x="153" y="110"/>
                  </a:cubicBezTo>
                  <a:cubicBezTo>
                    <a:pt x="165" y="110"/>
                    <a:pt x="175" y="120"/>
                    <a:pt x="176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9" y="132"/>
                    <a:pt x="192" y="129"/>
                    <a:pt x="192" y="120"/>
                  </a:cubicBezTo>
                  <a:cubicBezTo>
                    <a:pt x="192" y="103"/>
                    <a:pt x="192" y="103"/>
                    <a:pt x="192" y="103"/>
                  </a:cubicBezTo>
                  <a:cubicBezTo>
                    <a:pt x="192" y="96"/>
                    <a:pt x="187" y="91"/>
                    <a:pt x="184" y="88"/>
                  </a:cubicBezTo>
                  <a:cubicBezTo>
                    <a:pt x="179" y="86"/>
                    <a:pt x="175" y="83"/>
                    <a:pt x="170" y="80"/>
                  </a:cubicBezTo>
                  <a:cubicBezTo>
                    <a:pt x="168" y="78"/>
                    <a:pt x="167" y="78"/>
                    <a:pt x="166" y="76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1" y="50"/>
                    <a:pt x="147" y="49"/>
                    <a:pt x="143" y="48"/>
                  </a:cubicBezTo>
                  <a:lnTo>
                    <a:pt x="121" y="48"/>
                  </a:lnTo>
                  <a:close/>
                  <a:moveTo>
                    <a:pt x="43" y="116"/>
                  </a:moveTo>
                  <a:cubicBezTo>
                    <a:pt x="34" y="116"/>
                    <a:pt x="26" y="123"/>
                    <a:pt x="26" y="132"/>
                  </a:cubicBezTo>
                  <a:cubicBezTo>
                    <a:pt x="26" y="141"/>
                    <a:pt x="34" y="148"/>
                    <a:pt x="43" y="148"/>
                  </a:cubicBezTo>
                  <a:cubicBezTo>
                    <a:pt x="51" y="148"/>
                    <a:pt x="59" y="141"/>
                    <a:pt x="59" y="132"/>
                  </a:cubicBezTo>
                  <a:cubicBezTo>
                    <a:pt x="59" y="123"/>
                    <a:pt x="51" y="116"/>
                    <a:pt x="43" y="116"/>
                  </a:cubicBezTo>
                  <a:close/>
                  <a:moveTo>
                    <a:pt x="154" y="116"/>
                  </a:moveTo>
                  <a:cubicBezTo>
                    <a:pt x="145" y="116"/>
                    <a:pt x="138" y="123"/>
                    <a:pt x="138" y="132"/>
                  </a:cubicBezTo>
                  <a:cubicBezTo>
                    <a:pt x="138" y="141"/>
                    <a:pt x="145" y="148"/>
                    <a:pt x="154" y="148"/>
                  </a:cubicBezTo>
                  <a:cubicBezTo>
                    <a:pt x="163" y="148"/>
                    <a:pt x="170" y="141"/>
                    <a:pt x="170" y="132"/>
                  </a:cubicBezTo>
                  <a:cubicBezTo>
                    <a:pt x="170" y="123"/>
                    <a:pt x="163" y="116"/>
                    <a:pt x="154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5"/>
            <p:cNvSpPr/>
            <p:nvPr/>
          </p:nvSpPr>
          <p:spPr bwMode="auto">
            <a:xfrm>
              <a:off x="4145403" y="5081143"/>
              <a:ext cx="70732" cy="62411"/>
            </a:xfrm>
            <a:custGeom>
              <a:avLst/>
              <a:gdLst>
                <a:gd name="T0" fmla="*/ 3 w 27"/>
                <a:gd name="T1" fmla="*/ 0 h 24"/>
                <a:gd name="T2" fmla="*/ 0 w 27"/>
                <a:gd name="T3" fmla="*/ 3 h 24"/>
                <a:gd name="T4" fmla="*/ 0 w 27"/>
                <a:gd name="T5" fmla="*/ 21 h 24"/>
                <a:gd name="T6" fmla="*/ 4 w 27"/>
                <a:gd name="T7" fmla="*/ 24 h 24"/>
                <a:gd name="T8" fmla="*/ 23 w 27"/>
                <a:gd name="T9" fmla="*/ 24 h 24"/>
                <a:gd name="T10" fmla="*/ 26 w 27"/>
                <a:gd name="T11" fmla="*/ 20 h 24"/>
                <a:gd name="T12" fmla="*/ 19 w 27"/>
                <a:gd name="T13" fmla="*/ 3 h 24"/>
                <a:gd name="T14" fmla="*/ 13 w 27"/>
                <a:gd name="T15" fmla="*/ 0 h 24"/>
                <a:gd name="T16" fmla="*/ 3 w 27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4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6" y="24"/>
                    <a:pt x="27" y="22"/>
                    <a:pt x="26" y="2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Freeform 40"/>
          <p:cNvSpPr>
            <a:spLocks noEditPoints="1"/>
          </p:cNvSpPr>
          <p:nvPr/>
        </p:nvSpPr>
        <p:spPr bwMode="auto">
          <a:xfrm>
            <a:off x="7373338" y="4009354"/>
            <a:ext cx="485674" cy="380830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5621953" y="3832444"/>
            <a:ext cx="778476" cy="778476"/>
          </a:xfrm>
          <a:prstGeom prst="roundRect">
            <a:avLst>
              <a:gd name="adj" fmla="val 6879"/>
            </a:avLst>
          </a:prstGeom>
          <a:noFill/>
          <a:ln w="1778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7190046" y="3788619"/>
            <a:ext cx="852258" cy="822301"/>
          </a:xfrm>
          <a:prstGeom prst="roundRect">
            <a:avLst>
              <a:gd name="adj" fmla="val 6879"/>
            </a:avLst>
          </a:prstGeom>
          <a:noFill/>
          <a:ln w="1778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8831921" y="3832444"/>
            <a:ext cx="778476" cy="778476"/>
          </a:xfrm>
          <a:prstGeom prst="roundRect">
            <a:avLst>
              <a:gd name="adj" fmla="val 6879"/>
            </a:avLst>
          </a:prstGeom>
          <a:noFill/>
          <a:ln w="1778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6803675" y="3788619"/>
            <a:ext cx="0" cy="12494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8429275" y="3788619"/>
            <a:ext cx="0" cy="12494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5703415" y="4791823"/>
            <a:ext cx="61555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关键词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308399" y="4791823"/>
            <a:ext cx="61555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关键词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913383" y="4791823"/>
            <a:ext cx="61555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关键词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832214" y="1767253"/>
            <a:ext cx="2554515" cy="1814286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818743" y="1767253"/>
            <a:ext cx="2554515" cy="1814286"/>
          </a:xfrm>
          <a:prstGeom prst="rect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805272" y="1767253"/>
            <a:ext cx="2554515" cy="1814286"/>
          </a:xfrm>
          <a:prstGeom prst="rect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91216" y="379551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1947673" y="4333388"/>
            <a:ext cx="2323596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4977745" y="379551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4934202" y="4333388"/>
            <a:ext cx="2323596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400" dirty="0"/>
          </a:p>
        </p:txBody>
      </p:sp>
      <p:sp>
        <p:nvSpPr>
          <p:cNvPr id="34" name="文本框 33"/>
          <p:cNvSpPr txBox="1"/>
          <p:nvPr/>
        </p:nvSpPr>
        <p:spPr>
          <a:xfrm>
            <a:off x="7964274" y="379551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7920731" y="4333388"/>
            <a:ext cx="2323596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346125" y="1634335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单击添加</a:t>
            </a:r>
            <a:r>
              <a:rPr lang="zh-CN" altLang="en-US" sz="2000" dirty="0"/>
              <a:t>段落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3346125" y="2025263"/>
            <a:ext cx="2651648" cy="1120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</a:t>
            </a:r>
            <a:r>
              <a:rPr lang="zh-CN" altLang="en-US" sz="1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1591273" y="1788224"/>
            <a:ext cx="1295185" cy="1295185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597151" y="1512185"/>
            <a:ext cx="564314" cy="56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+mj-lt"/>
              </a:rPr>
              <a:t>50%</a:t>
            </a:r>
            <a:endParaRPr lang="zh-CN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949022" y="1634335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单击添加</a:t>
            </a:r>
            <a:r>
              <a:rPr lang="zh-CN" altLang="en-US" sz="2000" dirty="0"/>
              <a:t>段落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7949022" y="2025263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对角圆角矩形 51"/>
          <p:cNvSpPr/>
          <p:nvPr/>
        </p:nvSpPr>
        <p:spPr>
          <a:xfrm>
            <a:off x="6194170" y="1788224"/>
            <a:ext cx="1295185" cy="1295185"/>
          </a:xfrm>
          <a:prstGeom prst="round2Diag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7200048" y="1512185"/>
            <a:ext cx="564314" cy="56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+mj-lt"/>
              </a:rPr>
              <a:t>50%</a:t>
            </a:r>
            <a:endParaRPr lang="zh-CN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6125" y="3648564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单击添加</a:t>
            </a:r>
            <a:r>
              <a:rPr lang="zh-CN" altLang="en-US" sz="2000" dirty="0"/>
              <a:t>段落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3346125" y="4039492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对角圆角矩形 55"/>
          <p:cNvSpPr/>
          <p:nvPr/>
        </p:nvSpPr>
        <p:spPr>
          <a:xfrm>
            <a:off x="1591273" y="3802453"/>
            <a:ext cx="1295185" cy="1295185"/>
          </a:xfrm>
          <a:prstGeom prst="round2Diag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2597151" y="3526414"/>
            <a:ext cx="564314" cy="56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+mj-lt"/>
              </a:rPr>
              <a:t>50%</a:t>
            </a:r>
            <a:endParaRPr lang="zh-CN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949022" y="3648564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单击添加</a:t>
            </a:r>
            <a:r>
              <a:rPr lang="zh-CN" altLang="en-US" sz="2000" dirty="0"/>
              <a:t>段落</a:t>
            </a:r>
            <a:r>
              <a:rPr lang="zh-CN" altLang="en-US" sz="20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</a:rPr>
              <a:t>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7949022" y="4039492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对角圆角矩形 59"/>
          <p:cNvSpPr/>
          <p:nvPr/>
        </p:nvSpPr>
        <p:spPr>
          <a:xfrm>
            <a:off x="6194170" y="3802453"/>
            <a:ext cx="1295185" cy="1295185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7200048" y="3526414"/>
            <a:ext cx="564314" cy="56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+mj-lt"/>
              </a:rPr>
              <a:t>50%</a:t>
            </a:r>
            <a:endParaRPr lang="zh-CN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Freeform 36"/>
          <p:cNvSpPr>
            <a:spLocks noEditPoints="1"/>
          </p:cNvSpPr>
          <p:nvPr/>
        </p:nvSpPr>
        <p:spPr bwMode="auto">
          <a:xfrm>
            <a:off x="2050940" y="4265587"/>
            <a:ext cx="375851" cy="368916"/>
          </a:xfrm>
          <a:custGeom>
            <a:avLst/>
            <a:gdLst>
              <a:gd name="T0" fmla="*/ 94 w 144"/>
              <a:gd name="T1" fmla="*/ 5 h 142"/>
              <a:gd name="T2" fmla="*/ 81 w 144"/>
              <a:gd name="T3" fmla="*/ 31 h 142"/>
              <a:gd name="T4" fmla="*/ 107 w 144"/>
              <a:gd name="T5" fmla="*/ 9 h 142"/>
              <a:gd name="T6" fmla="*/ 131 w 144"/>
              <a:gd name="T7" fmla="*/ 29 h 142"/>
              <a:gd name="T8" fmla="*/ 131 w 144"/>
              <a:gd name="T9" fmla="*/ 42 h 142"/>
              <a:gd name="T10" fmla="*/ 118 w 144"/>
              <a:gd name="T11" fmla="*/ 68 h 142"/>
              <a:gd name="T12" fmla="*/ 143 w 144"/>
              <a:gd name="T13" fmla="*/ 36 h 142"/>
              <a:gd name="T14" fmla="*/ 120 w 144"/>
              <a:gd name="T15" fmla="*/ 5 h 142"/>
              <a:gd name="T16" fmla="*/ 36 w 144"/>
              <a:gd name="T17" fmla="*/ 1 h 142"/>
              <a:gd name="T18" fmla="*/ 7 w 144"/>
              <a:gd name="T19" fmla="*/ 24 h 142"/>
              <a:gd name="T20" fmla="*/ 99 w 144"/>
              <a:gd name="T21" fmla="*/ 136 h 142"/>
              <a:gd name="T22" fmla="*/ 138 w 144"/>
              <a:gd name="T23" fmla="*/ 118 h 142"/>
              <a:gd name="T24" fmla="*/ 46 w 144"/>
              <a:gd name="T25" fmla="*/ 5 h 142"/>
              <a:gd name="T26" fmla="*/ 67 w 144"/>
              <a:gd name="T27" fmla="*/ 33 h 142"/>
              <a:gd name="T28" fmla="*/ 40 w 144"/>
              <a:gd name="T29" fmla="*/ 69 h 142"/>
              <a:gd name="T30" fmla="*/ 67 w 144"/>
              <a:gd name="T31" fmla="*/ 33 h 142"/>
              <a:gd name="T32" fmla="*/ 78 w 144"/>
              <a:gd name="T33" fmla="*/ 55 h 142"/>
              <a:gd name="T34" fmla="*/ 67 w 144"/>
              <a:gd name="T35" fmla="*/ 55 h 142"/>
              <a:gd name="T36" fmla="*/ 86 w 144"/>
              <a:gd name="T37" fmla="*/ 65 h 142"/>
              <a:gd name="T38" fmla="*/ 93 w 144"/>
              <a:gd name="T39" fmla="*/ 70 h 142"/>
              <a:gd name="T40" fmla="*/ 82 w 144"/>
              <a:gd name="T41" fmla="*/ 70 h 142"/>
              <a:gd name="T42" fmla="*/ 57 w 144"/>
              <a:gd name="T43" fmla="*/ 65 h 142"/>
              <a:gd name="T44" fmla="*/ 57 w 144"/>
              <a:gd name="T45" fmla="*/ 76 h 142"/>
              <a:gd name="T46" fmla="*/ 57 w 144"/>
              <a:gd name="T47" fmla="*/ 65 h 142"/>
              <a:gd name="T48" fmla="*/ 110 w 144"/>
              <a:gd name="T49" fmla="*/ 76 h 142"/>
              <a:gd name="T50" fmla="*/ 73 w 144"/>
              <a:gd name="T51" fmla="*/ 104 h 142"/>
              <a:gd name="T52" fmla="*/ 27 w 144"/>
              <a:gd name="T53" fmla="*/ 73 h 142"/>
              <a:gd name="T54" fmla="*/ 7 w 144"/>
              <a:gd name="T55" fmla="*/ 118 h 142"/>
              <a:gd name="T56" fmla="*/ 50 w 144"/>
              <a:gd name="T57" fmla="*/ 135 h 142"/>
              <a:gd name="T58" fmla="*/ 64 w 144"/>
              <a:gd name="T59" fmla="*/ 110 h 142"/>
              <a:gd name="T60" fmla="*/ 31 w 144"/>
              <a:gd name="T61" fmla="*/ 129 h 142"/>
              <a:gd name="T62" fmla="*/ 14 w 144"/>
              <a:gd name="T63" fmla="*/ 112 h 142"/>
              <a:gd name="T64" fmla="*/ 33 w 144"/>
              <a:gd name="T65" fmla="*/ 79 h 142"/>
              <a:gd name="T66" fmla="*/ 72 w 144"/>
              <a:gd name="T67" fmla="*/ 80 h 142"/>
              <a:gd name="T68" fmla="*/ 72 w 144"/>
              <a:gd name="T69" fmla="*/ 91 h 142"/>
              <a:gd name="T70" fmla="*/ 72 w 144"/>
              <a:gd name="T71" fmla="*/ 8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4" h="142">
                <a:moveTo>
                  <a:pt x="107" y="0"/>
                </a:moveTo>
                <a:cubicBezTo>
                  <a:pt x="102" y="0"/>
                  <a:pt x="98" y="2"/>
                  <a:pt x="94" y="5"/>
                </a:cubicBezTo>
                <a:cubicBezTo>
                  <a:pt x="74" y="25"/>
                  <a:pt x="74" y="25"/>
                  <a:pt x="74" y="25"/>
                </a:cubicBezTo>
                <a:cubicBezTo>
                  <a:pt x="81" y="31"/>
                  <a:pt x="81" y="31"/>
                  <a:pt x="81" y="31"/>
                </a:cubicBezTo>
                <a:cubicBezTo>
                  <a:pt x="100" y="11"/>
                  <a:pt x="100" y="11"/>
                  <a:pt x="100" y="11"/>
                </a:cubicBezTo>
                <a:cubicBezTo>
                  <a:pt x="102" y="9"/>
                  <a:pt x="104" y="9"/>
                  <a:pt x="107" y="9"/>
                </a:cubicBezTo>
                <a:cubicBezTo>
                  <a:pt x="109" y="9"/>
                  <a:pt x="112" y="10"/>
                  <a:pt x="114" y="11"/>
                </a:cubicBezTo>
                <a:cubicBezTo>
                  <a:pt x="131" y="29"/>
                  <a:pt x="131" y="29"/>
                  <a:pt x="131" y="29"/>
                </a:cubicBezTo>
                <a:cubicBezTo>
                  <a:pt x="133" y="31"/>
                  <a:pt x="134" y="33"/>
                  <a:pt x="134" y="36"/>
                </a:cubicBezTo>
                <a:cubicBezTo>
                  <a:pt x="134" y="38"/>
                  <a:pt x="133" y="40"/>
                  <a:pt x="131" y="4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37" y="48"/>
                  <a:pt x="137" y="48"/>
                  <a:pt x="137" y="48"/>
                </a:cubicBezTo>
                <a:cubicBezTo>
                  <a:pt x="141" y="45"/>
                  <a:pt x="143" y="40"/>
                  <a:pt x="143" y="36"/>
                </a:cubicBezTo>
                <a:cubicBezTo>
                  <a:pt x="143" y="31"/>
                  <a:pt x="141" y="26"/>
                  <a:pt x="137" y="23"/>
                </a:cubicBezTo>
                <a:cubicBezTo>
                  <a:pt x="120" y="5"/>
                  <a:pt x="120" y="5"/>
                  <a:pt x="120" y="5"/>
                </a:cubicBezTo>
                <a:cubicBezTo>
                  <a:pt x="116" y="2"/>
                  <a:pt x="112" y="0"/>
                  <a:pt x="107" y="0"/>
                </a:cubicBezTo>
                <a:close/>
                <a:moveTo>
                  <a:pt x="36" y="1"/>
                </a:moveTo>
                <a:cubicBezTo>
                  <a:pt x="32" y="1"/>
                  <a:pt x="28" y="2"/>
                  <a:pt x="25" y="5"/>
                </a:cubicBezTo>
                <a:cubicBezTo>
                  <a:pt x="7" y="24"/>
                  <a:pt x="7" y="24"/>
                  <a:pt x="7" y="24"/>
                </a:cubicBezTo>
                <a:cubicBezTo>
                  <a:pt x="1" y="29"/>
                  <a:pt x="1" y="39"/>
                  <a:pt x="7" y="44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04" y="142"/>
                  <a:pt x="113" y="142"/>
                  <a:pt x="119" y="136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44" y="112"/>
                  <a:pt x="144" y="103"/>
                  <a:pt x="138" y="97"/>
                </a:cubicBezTo>
                <a:cubicBezTo>
                  <a:pt x="46" y="5"/>
                  <a:pt x="46" y="5"/>
                  <a:pt x="46" y="5"/>
                </a:cubicBezTo>
                <a:cubicBezTo>
                  <a:pt x="43" y="2"/>
                  <a:pt x="39" y="1"/>
                  <a:pt x="36" y="1"/>
                </a:cubicBezTo>
                <a:close/>
                <a:moveTo>
                  <a:pt x="67" y="33"/>
                </a:moveTo>
                <a:cubicBezTo>
                  <a:pt x="72" y="37"/>
                  <a:pt x="72" y="37"/>
                  <a:pt x="72" y="37"/>
                </a:cubicBezTo>
                <a:cubicBezTo>
                  <a:pt x="40" y="69"/>
                  <a:pt x="40" y="69"/>
                  <a:pt x="40" y="69"/>
                </a:cubicBezTo>
                <a:cubicBezTo>
                  <a:pt x="35" y="65"/>
                  <a:pt x="35" y="65"/>
                  <a:pt x="35" y="65"/>
                </a:cubicBezTo>
                <a:lnTo>
                  <a:pt x="67" y="33"/>
                </a:lnTo>
                <a:close/>
                <a:moveTo>
                  <a:pt x="72" y="50"/>
                </a:moveTo>
                <a:cubicBezTo>
                  <a:pt x="75" y="50"/>
                  <a:pt x="78" y="52"/>
                  <a:pt x="78" y="55"/>
                </a:cubicBezTo>
                <a:cubicBezTo>
                  <a:pt x="78" y="59"/>
                  <a:pt x="75" y="61"/>
                  <a:pt x="72" y="61"/>
                </a:cubicBezTo>
                <a:cubicBezTo>
                  <a:pt x="69" y="61"/>
                  <a:pt x="67" y="59"/>
                  <a:pt x="67" y="55"/>
                </a:cubicBezTo>
                <a:cubicBezTo>
                  <a:pt x="67" y="52"/>
                  <a:pt x="69" y="50"/>
                  <a:pt x="72" y="50"/>
                </a:cubicBezTo>
                <a:close/>
                <a:moveTo>
                  <a:pt x="86" y="65"/>
                </a:moveTo>
                <a:cubicBezTo>
                  <a:pt x="87" y="65"/>
                  <a:pt x="87" y="65"/>
                  <a:pt x="88" y="65"/>
                </a:cubicBezTo>
                <a:cubicBezTo>
                  <a:pt x="91" y="65"/>
                  <a:pt x="93" y="67"/>
                  <a:pt x="93" y="70"/>
                </a:cubicBezTo>
                <a:cubicBezTo>
                  <a:pt x="93" y="74"/>
                  <a:pt x="91" y="76"/>
                  <a:pt x="88" y="76"/>
                </a:cubicBezTo>
                <a:cubicBezTo>
                  <a:pt x="84" y="76"/>
                  <a:pt x="82" y="74"/>
                  <a:pt x="82" y="70"/>
                </a:cubicBezTo>
                <a:cubicBezTo>
                  <a:pt x="82" y="68"/>
                  <a:pt x="84" y="66"/>
                  <a:pt x="86" y="65"/>
                </a:cubicBezTo>
                <a:close/>
                <a:moveTo>
                  <a:pt x="57" y="65"/>
                </a:moveTo>
                <a:cubicBezTo>
                  <a:pt x="60" y="65"/>
                  <a:pt x="63" y="68"/>
                  <a:pt x="63" y="71"/>
                </a:cubicBezTo>
                <a:cubicBezTo>
                  <a:pt x="63" y="74"/>
                  <a:pt x="60" y="76"/>
                  <a:pt x="57" y="76"/>
                </a:cubicBezTo>
                <a:cubicBezTo>
                  <a:pt x="54" y="76"/>
                  <a:pt x="52" y="74"/>
                  <a:pt x="52" y="71"/>
                </a:cubicBezTo>
                <a:cubicBezTo>
                  <a:pt x="52" y="68"/>
                  <a:pt x="54" y="65"/>
                  <a:pt x="57" y="65"/>
                </a:cubicBezTo>
                <a:close/>
                <a:moveTo>
                  <a:pt x="105" y="72"/>
                </a:moveTo>
                <a:cubicBezTo>
                  <a:pt x="110" y="76"/>
                  <a:pt x="110" y="76"/>
                  <a:pt x="110" y="76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73" y="104"/>
                  <a:pt x="73" y="104"/>
                  <a:pt x="73" y="104"/>
                </a:cubicBezTo>
                <a:lnTo>
                  <a:pt x="105" y="72"/>
                </a:lnTo>
                <a:close/>
                <a:moveTo>
                  <a:pt x="27" y="73"/>
                </a:moveTo>
                <a:cubicBezTo>
                  <a:pt x="7" y="92"/>
                  <a:pt x="7" y="92"/>
                  <a:pt x="7" y="92"/>
                </a:cubicBezTo>
                <a:cubicBezTo>
                  <a:pt x="0" y="99"/>
                  <a:pt x="0" y="111"/>
                  <a:pt x="7" y="118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32" y="142"/>
                  <a:pt x="43" y="142"/>
                  <a:pt x="50" y="135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40" y="133"/>
                  <a:pt x="35" y="133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14" y="112"/>
                  <a:pt x="14" y="112"/>
                  <a:pt x="14" y="112"/>
                </a:cubicBezTo>
                <a:cubicBezTo>
                  <a:pt x="10" y="108"/>
                  <a:pt x="10" y="102"/>
                  <a:pt x="13" y="98"/>
                </a:cubicBezTo>
                <a:cubicBezTo>
                  <a:pt x="33" y="79"/>
                  <a:pt x="33" y="79"/>
                  <a:pt x="33" y="79"/>
                </a:cubicBezTo>
                <a:lnTo>
                  <a:pt x="27" y="73"/>
                </a:lnTo>
                <a:close/>
                <a:moveTo>
                  <a:pt x="72" y="80"/>
                </a:moveTo>
                <a:cubicBezTo>
                  <a:pt x="75" y="80"/>
                  <a:pt x="78" y="83"/>
                  <a:pt x="78" y="86"/>
                </a:cubicBezTo>
                <a:cubicBezTo>
                  <a:pt x="78" y="89"/>
                  <a:pt x="75" y="91"/>
                  <a:pt x="72" y="91"/>
                </a:cubicBezTo>
                <a:cubicBezTo>
                  <a:pt x="69" y="91"/>
                  <a:pt x="67" y="89"/>
                  <a:pt x="67" y="86"/>
                </a:cubicBezTo>
                <a:cubicBezTo>
                  <a:pt x="67" y="83"/>
                  <a:pt x="69" y="80"/>
                  <a:pt x="72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7"/>
          <p:cNvSpPr>
            <a:spLocks noEditPoints="1"/>
          </p:cNvSpPr>
          <p:nvPr/>
        </p:nvSpPr>
        <p:spPr bwMode="auto">
          <a:xfrm>
            <a:off x="6631616" y="4184038"/>
            <a:ext cx="420292" cy="532015"/>
          </a:xfrm>
          <a:custGeom>
            <a:avLst/>
            <a:gdLst>
              <a:gd name="T0" fmla="*/ 36 w 126"/>
              <a:gd name="T1" fmla="*/ 13 h 160"/>
              <a:gd name="T2" fmla="*/ 65 w 126"/>
              <a:gd name="T3" fmla="*/ 18 h 160"/>
              <a:gd name="T4" fmla="*/ 49 w 126"/>
              <a:gd name="T5" fmla="*/ 0 h 160"/>
              <a:gd name="T6" fmla="*/ 38 w 126"/>
              <a:gd name="T7" fmla="*/ 40 h 160"/>
              <a:gd name="T8" fmla="*/ 21 w 126"/>
              <a:gd name="T9" fmla="*/ 80 h 160"/>
              <a:gd name="T10" fmla="*/ 49 w 126"/>
              <a:gd name="T11" fmla="*/ 102 h 160"/>
              <a:gd name="T12" fmla="*/ 37 w 126"/>
              <a:gd name="T13" fmla="*/ 74 h 160"/>
              <a:gd name="T14" fmla="*/ 103 w 126"/>
              <a:gd name="T15" fmla="*/ 119 h 160"/>
              <a:gd name="T16" fmla="*/ 121 w 126"/>
              <a:gd name="T17" fmla="*/ 125 h 160"/>
              <a:gd name="T18" fmla="*/ 121 w 126"/>
              <a:gd name="T19" fmla="*/ 115 h 160"/>
              <a:gd name="T20" fmla="*/ 105 w 126"/>
              <a:gd name="T21" fmla="*/ 82 h 160"/>
              <a:gd name="T22" fmla="*/ 72 w 126"/>
              <a:gd name="T23" fmla="*/ 69 h 160"/>
              <a:gd name="T24" fmla="*/ 48 w 126"/>
              <a:gd name="T25" fmla="*/ 35 h 160"/>
              <a:gd name="T26" fmla="*/ 4 w 126"/>
              <a:gd name="T27" fmla="*/ 41 h 160"/>
              <a:gd name="T28" fmla="*/ 7 w 126"/>
              <a:gd name="T29" fmla="*/ 49 h 160"/>
              <a:gd name="T30" fmla="*/ 20 w 126"/>
              <a:gd name="T31" fmla="*/ 54 h 160"/>
              <a:gd name="T32" fmla="*/ 27 w 126"/>
              <a:gd name="T33" fmla="*/ 49 h 160"/>
              <a:gd name="T34" fmla="*/ 11 w 126"/>
              <a:gd name="T35" fmla="*/ 40 h 160"/>
              <a:gd name="T36" fmla="*/ 49 w 126"/>
              <a:gd name="T37" fmla="*/ 79 h 160"/>
              <a:gd name="T38" fmla="*/ 56 w 126"/>
              <a:gd name="T39" fmla="*/ 88 h 160"/>
              <a:gd name="T40" fmla="*/ 54 w 126"/>
              <a:gd name="T41" fmla="*/ 151 h 160"/>
              <a:gd name="T42" fmla="*/ 29 w 126"/>
              <a:gd name="T43" fmla="*/ 100 h 160"/>
              <a:gd name="T44" fmla="*/ 14 w 126"/>
              <a:gd name="T45" fmla="*/ 119 h 160"/>
              <a:gd name="T46" fmla="*/ 95 w 126"/>
              <a:gd name="T47" fmla="*/ 119 h 160"/>
              <a:gd name="T48" fmla="*/ 54 w 126"/>
              <a:gd name="T49" fmla="*/ 110 h 160"/>
              <a:gd name="T50" fmla="*/ 54 w 126"/>
              <a:gd name="T51" fmla="*/ 128 h 160"/>
              <a:gd name="T52" fmla="*/ 54 w 126"/>
              <a:gd name="T53" fmla="*/ 110 h 160"/>
              <a:gd name="T54" fmla="*/ 94 w 126"/>
              <a:gd name="T55" fmla="*/ 144 h 160"/>
              <a:gd name="T56" fmla="*/ 125 w 126"/>
              <a:gd name="T57" fmla="*/ 144 h 160"/>
              <a:gd name="T58" fmla="*/ 109 w 126"/>
              <a:gd name="T59" fmla="*/ 138 h 160"/>
              <a:gd name="T60" fmla="*/ 109 w 126"/>
              <a:gd name="T61" fmla="*/ 151 h 160"/>
              <a:gd name="T62" fmla="*/ 109 w 126"/>
              <a:gd name="T63" fmla="*/ 13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6" h="160">
                <a:moveTo>
                  <a:pt x="49" y="0"/>
                </a:moveTo>
                <a:cubicBezTo>
                  <a:pt x="42" y="0"/>
                  <a:pt x="37" y="6"/>
                  <a:pt x="36" y="13"/>
                </a:cubicBezTo>
                <a:cubicBezTo>
                  <a:pt x="35" y="22"/>
                  <a:pt x="41" y="30"/>
                  <a:pt x="49" y="31"/>
                </a:cubicBezTo>
                <a:cubicBezTo>
                  <a:pt x="57" y="32"/>
                  <a:pt x="64" y="26"/>
                  <a:pt x="65" y="18"/>
                </a:cubicBezTo>
                <a:cubicBezTo>
                  <a:pt x="66" y="9"/>
                  <a:pt x="60" y="1"/>
                  <a:pt x="52" y="0"/>
                </a:cubicBezTo>
                <a:cubicBezTo>
                  <a:pt x="51" y="0"/>
                  <a:pt x="50" y="0"/>
                  <a:pt x="49" y="0"/>
                </a:cubicBezTo>
                <a:close/>
                <a:moveTo>
                  <a:pt x="48" y="35"/>
                </a:moveTo>
                <a:cubicBezTo>
                  <a:pt x="43" y="35"/>
                  <a:pt x="40" y="36"/>
                  <a:pt x="38" y="40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4"/>
                  <a:pt x="19" y="78"/>
                  <a:pt x="21" y="80"/>
                </a:cubicBezTo>
                <a:cubicBezTo>
                  <a:pt x="37" y="101"/>
                  <a:pt x="37" y="101"/>
                  <a:pt x="37" y="101"/>
                </a:cubicBezTo>
                <a:cubicBezTo>
                  <a:pt x="40" y="104"/>
                  <a:pt x="45" y="105"/>
                  <a:pt x="49" y="102"/>
                </a:cubicBezTo>
                <a:cubicBezTo>
                  <a:pt x="52" y="100"/>
                  <a:pt x="52" y="95"/>
                  <a:pt x="50" y="91"/>
                </a:cubicBezTo>
                <a:cubicBezTo>
                  <a:pt x="37" y="74"/>
                  <a:pt x="37" y="74"/>
                  <a:pt x="37" y="74"/>
                </a:cubicBezTo>
                <a:cubicBezTo>
                  <a:pt x="43" y="72"/>
                  <a:pt x="49" y="72"/>
                  <a:pt x="55" y="72"/>
                </a:cubicBezTo>
                <a:cubicBezTo>
                  <a:pt x="81" y="72"/>
                  <a:pt x="103" y="93"/>
                  <a:pt x="103" y="119"/>
                </a:cubicBezTo>
                <a:cubicBezTo>
                  <a:pt x="103" y="121"/>
                  <a:pt x="103" y="123"/>
                  <a:pt x="103" y="125"/>
                </a:cubicBezTo>
                <a:cubicBezTo>
                  <a:pt x="108" y="122"/>
                  <a:pt x="114" y="122"/>
                  <a:pt x="121" y="125"/>
                </a:cubicBezTo>
                <a:cubicBezTo>
                  <a:pt x="126" y="125"/>
                  <a:pt x="125" y="122"/>
                  <a:pt x="125" y="119"/>
                </a:cubicBezTo>
                <a:cubicBezTo>
                  <a:pt x="125" y="117"/>
                  <a:pt x="123" y="115"/>
                  <a:pt x="121" y="115"/>
                </a:cubicBezTo>
                <a:cubicBezTo>
                  <a:pt x="114" y="115"/>
                  <a:pt x="114" y="115"/>
                  <a:pt x="114" y="115"/>
                </a:cubicBezTo>
                <a:cubicBezTo>
                  <a:pt x="114" y="115"/>
                  <a:pt x="108" y="92"/>
                  <a:pt x="105" y="82"/>
                </a:cubicBezTo>
                <a:cubicBezTo>
                  <a:pt x="104" y="79"/>
                  <a:pt x="102" y="74"/>
                  <a:pt x="97" y="74"/>
                </a:cubicBezTo>
                <a:cubicBezTo>
                  <a:pt x="92" y="73"/>
                  <a:pt x="79" y="70"/>
                  <a:pt x="72" y="69"/>
                </a:cubicBezTo>
                <a:cubicBezTo>
                  <a:pt x="72" y="69"/>
                  <a:pt x="70" y="58"/>
                  <a:pt x="68" y="49"/>
                </a:cubicBezTo>
                <a:cubicBezTo>
                  <a:pt x="66" y="38"/>
                  <a:pt x="57" y="36"/>
                  <a:pt x="48" y="35"/>
                </a:cubicBezTo>
                <a:close/>
                <a:moveTo>
                  <a:pt x="11" y="40"/>
                </a:moveTo>
                <a:cubicBezTo>
                  <a:pt x="9" y="40"/>
                  <a:pt x="6" y="40"/>
                  <a:pt x="4" y="41"/>
                </a:cubicBezTo>
                <a:cubicBezTo>
                  <a:pt x="2" y="41"/>
                  <a:pt x="0" y="44"/>
                  <a:pt x="1" y="47"/>
                </a:cubicBezTo>
                <a:cubicBezTo>
                  <a:pt x="1" y="49"/>
                  <a:pt x="5" y="50"/>
                  <a:pt x="7" y="49"/>
                </a:cubicBezTo>
                <a:cubicBezTo>
                  <a:pt x="9" y="48"/>
                  <a:pt x="12" y="49"/>
                  <a:pt x="15" y="50"/>
                </a:cubicBezTo>
                <a:cubicBezTo>
                  <a:pt x="17" y="50"/>
                  <a:pt x="18" y="52"/>
                  <a:pt x="20" y="54"/>
                </a:cubicBezTo>
                <a:cubicBezTo>
                  <a:pt x="21" y="56"/>
                  <a:pt x="24" y="56"/>
                  <a:pt x="26" y="55"/>
                </a:cubicBezTo>
                <a:cubicBezTo>
                  <a:pt x="28" y="54"/>
                  <a:pt x="28" y="51"/>
                  <a:pt x="27" y="49"/>
                </a:cubicBezTo>
                <a:cubicBezTo>
                  <a:pt x="25" y="46"/>
                  <a:pt x="22" y="43"/>
                  <a:pt x="19" y="42"/>
                </a:cubicBezTo>
                <a:cubicBezTo>
                  <a:pt x="16" y="41"/>
                  <a:pt x="14" y="40"/>
                  <a:pt x="11" y="40"/>
                </a:cubicBezTo>
                <a:close/>
                <a:moveTo>
                  <a:pt x="54" y="79"/>
                </a:moveTo>
                <a:cubicBezTo>
                  <a:pt x="52" y="79"/>
                  <a:pt x="51" y="79"/>
                  <a:pt x="49" y="79"/>
                </a:cubicBezTo>
                <a:cubicBezTo>
                  <a:pt x="55" y="87"/>
                  <a:pt x="55" y="87"/>
                  <a:pt x="55" y="87"/>
                </a:cubicBezTo>
                <a:cubicBezTo>
                  <a:pt x="55" y="87"/>
                  <a:pt x="55" y="88"/>
                  <a:pt x="56" y="88"/>
                </a:cubicBezTo>
                <a:cubicBezTo>
                  <a:pt x="72" y="89"/>
                  <a:pt x="86" y="103"/>
                  <a:pt x="86" y="119"/>
                </a:cubicBezTo>
                <a:cubicBezTo>
                  <a:pt x="86" y="137"/>
                  <a:pt x="71" y="151"/>
                  <a:pt x="54" y="151"/>
                </a:cubicBezTo>
                <a:cubicBezTo>
                  <a:pt x="37" y="151"/>
                  <a:pt x="23" y="137"/>
                  <a:pt x="23" y="119"/>
                </a:cubicBezTo>
                <a:cubicBezTo>
                  <a:pt x="23" y="112"/>
                  <a:pt x="25" y="105"/>
                  <a:pt x="29" y="100"/>
                </a:cubicBezTo>
                <a:cubicBezTo>
                  <a:pt x="24" y="93"/>
                  <a:pt x="24" y="93"/>
                  <a:pt x="24" y="93"/>
                </a:cubicBezTo>
                <a:cubicBezTo>
                  <a:pt x="17" y="100"/>
                  <a:pt x="14" y="109"/>
                  <a:pt x="14" y="119"/>
                </a:cubicBezTo>
                <a:cubicBezTo>
                  <a:pt x="14" y="142"/>
                  <a:pt x="32" y="160"/>
                  <a:pt x="54" y="160"/>
                </a:cubicBezTo>
                <a:cubicBezTo>
                  <a:pt x="76" y="160"/>
                  <a:pt x="95" y="142"/>
                  <a:pt x="95" y="119"/>
                </a:cubicBezTo>
                <a:cubicBezTo>
                  <a:pt x="95" y="97"/>
                  <a:pt x="76" y="79"/>
                  <a:pt x="54" y="79"/>
                </a:cubicBezTo>
                <a:close/>
                <a:moveTo>
                  <a:pt x="54" y="110"/>
                </a:moveTo>
                <a:cubicBezTo>
                  <a:pt x="49" y="110"/>
                  <a:pt x="45" y="115"/>
                  <a:pt x="45" y="119"/>
                </a:cubicBezTo>
                <a:cubicBezTo>
                  <a:pt x="45" y="124"/>
                  <a:pt x="49" y="128"/>
                  <a:pt x="54" y="128"/>
                </a:cubicBezTo>
                <a:cubicBezTo>
                  <a:pt x="59" y="128"/>
                  <a:pt x="63" y="124"/>
                  <a:pt x="63" y="119"/>
                </a:cubicBezTo>
                <a:cubicBezTo>
                  <a:pt x="63" y="115"/>
                  <a:pt x="59" y="110"/>
                  <a:pt x="54" y="110"/>
                </a:cubicBezTo>
                <a:close/>
                <a:moveTo>
                  <a:pt x="109" y="129"/>
                </a:moveTo>
                <a:cubicBezTo>
                  <a:pt x="101" y="129"/>
                  <a:pt x="94" y="136"/>
                  <a:pt x="94" y="144"/>
                </a:cubicBezTo>
                <a:cubicBezTo>
                  <a:pt x="94" y="153"/>
                  <a:pt x="101" y="160"/>
                  <a:pt x="109" y="160"/>
                </a:cubicBezTo>
                <a:cubicBezTo>
                  <a:pt x="118" y="160"/>
                  <a:pt x="125" y="153"/>
                  <a:pt x="125" y="144"/>
                </a:cubicBezTo>
                <a:cubicBezTo>
                  <a:pt x="125" y="136"/>
                  <a:pt x="118" y="129"/>
                  <a:pt x="109" y="129"/>
                </a:cubicBezTo>
                <a:close/>
                <a:moveTo>
                  <a:pt x="109" y="138"/>
                </a:moveTo>
                <a:cubicBezTo>
                  <a:pt x="113" y="138"/>
                  <a:pt x="116" y="141"/>
                  <a:pt x="116" y="144"/>
                </a:cubicBezTo>
                <a:cubicBezTo>
                  <a:pt x="116" y="148"/>
                  <a:pt x="113" y="151"/>
                  <a:pt x="109" y="151"/>
                </a:cubicBezTo>
                <a:cubicBezTo>
                  <a:pt x="106" y="151"/>
                  <a:pt x="103" y="148"/>
                  <a:pt x="103" y="144"/>
                </a:cubicBezTo>
                <a:cubicBezTo>
                  <a:pt x="103" y="141"/>
                  <a:pt x="106" y="138"/>
                  <a:pt x="109" y="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44"/>
          <p:cNvSpPr>
            <a:spLocks noEditPoints="1"/>
          </p:cNvSpPr>
          <p:nvPr/>
        </p:nvSpPr>
        <p:spPr bwMode="auto">
          <a:xfrm>
            <a:off x="2039844" y="2243730"/>
            <a:ext cx="398042" cy="384173"/>
          </a:xfrm>
          <a:custGeom>
            <a:avLst/>
            <a:gdLst>
              <a:gd name="T0" fmla="*/ 82 w 153"/>
              <a:gd name="T1" fmla="*/ 0 h 148"/>
              <a:gd name="T2" fmla="*/ 54 w 153"/>
              <a:gd name="T3" fmla="*/ 16 h 148"/>
              <a:gd name="T4" fmla="*/ 33 w 153"/>
              <a:gd name="T5" fmla="*/ 52 h 148"/>
              <a:gd name="T6" fmla="*/ 91 w 153"/>
              <a:gd name="T7" fmla="*/ 85 h 148"/>
              <a:gd name="T8" fmla="*/ 112 w 153"/>
              <a:gd name="T9" fmla="*/ 49 h 148"/>
              <a:gd name="T10" fmla="*/ 100 w 153"/>
              <a:gd name="T11" fmla="*/ 4 h 148"/>
              <a:gd name="T12" fmla="*/ 87 w 153"/>
              <a:gd name="T13" fmla="*/ 0 h 148"/>
              <a:gd name="T14" fmla="*/ 82 w 153"/>
              <a:gd name="T15" fmla="*/ 0 h 148"/>
              <a:gd name="T16" fmla="*/ 83 w 153"/>
              <a:gd name="T17" fmla="*/ 8 h 148"/>
              <a:gd name="T18" fmla="*/ 99 w 153"/>
              <a:gd name="T19" fmla="*/ 15 h 148"/>
              <a:gd name="T20" fmla="*/ 99 w 153"/>
              <a:gd name="T21" fmla="*/ 19 h 148"/>
              <a:gd name="T22" fmla="*/ 95 w 153"/>
              <a:gd name="T23" fmla="*/ 19 h 148"/>
              <a:gd name="T24" fmla="*/ 81 w 153"/>
              <a:gd name="T25" fmla="*/ 14 h 148"/>
              <a:gd name="T26" fmla="*/ 69 w 153"/>
              <a:gd name="T27" fmla="*/ 22 h 148"/>
              <a:gd name="T28" fmla="*/ 65 w 153"/>
              <a:gd name="T29" fmla="*/ 23 h 148"/>
              <a:gd name="T30" fmla="*/ 64 w 153"/>
              <a:gd name="T31" fmla="*/ 19 h 148"/>
              <a:gd name="T32" fmla="*/ 64 w 153"/>
              <a:gd name="T33" fmla="*/ 18 h 148"/>
              <a:gd name="T34" fmla="*/ 81 w 153"/>
              <a:gd name="T35" fmla="*/ 8 h 148"/>
              <a:gd name="T36" fmla="*/ 83 w 153"/>
              <a:gd name="T37" fmla="*/ 8 h 148"/>
              <a:gd name="T38" fmla="*/ 31 w 153"/>
              <a:gd name="T39" fmla="*/ 58 h 148"/>
              <a:gd name="T40" fmla="*/ 29 w 153"/>
              <a:gd name="T41" fmla="*/ 60 h 148"/>
              <a:gd name="T42" fmla="*/ 9 w 153"/>
              <a:gd name="T43" fmla="*/ 94 h 148"/>
              <a:gd name="T44" fmla="*/ 22 w 153"/>
              <a:gd name="T45" fmla="*/ 139 h 148"/>
              <a:gd name="T46" fmla="*/ 67 w 153"/>
              <a:gd name="T47" fmla="*/ 127 h 148"/>
              <a:gd name="T48" fmla="*/ 86 w 153"/>
              <a:gd name="T49" fmla="*/ 92 h 148"/>
              <a:gd name="T50" fmla="*/ 88 w 153"/>
              <a:gd name="T51" fmla="*/ 91 h 148"/>
              <a:gd name="T52" fmla="*/ 86 w 153"/>
              <a:gd name="T53" fmla="*/ 89 h 148"/>
              <a:gd name="T54" fmla="*/ 32 w 153"/>
              <a:gd name="T55" fmla="*/ 59 h 148"/>
              <a:gd name="T56" fmla="*/ 31 w 153"/>
              <a:gd name="T57" fmla="*/ 58 h 148"/>
              <a:gd name="T58" fmla="*/ 114 w 153"/>
              <a:gd name="T59" fmla="*/ 76 h 148"/>
              <a:gd name="T60" fmla="*/ 106 w 153"/>
              <a:gd name="T61" fmla="*/ 77 h 148"/>
              <a:gd name="T62" fmla="*/ 83 w 153"/>
              <a:gd name="T63" fmla="*/ 118 h 148"/>
              <a:gd name="T64" fmla="*/ 83 w 153"/>
              <a:gd name="T65" fmla="*/ 121 h 148"/>
              <a:gd name="T66" fmla="*/ 126 w 153"/>
              <a:gd name="T67" fmla="*/ 142 h 148"/>
              <a:gd name="T68" fmla="*/ 147 w 153"/>
              <a:gd name="T69" fmla="*/ 99 h 148"/>
              <a:gd name="T70" fmla="*/ 114 w 153"/>
              <a:gd name="T71" fmla="*/ 76 h 148"/>
              <a:gd name="T72" fmla="*/ 132 w 153"/>
              <a:gd name="T73" fmla="*/ 89 h 148"/>
              <a:gd name="T74" fmla="*/ 135 w 153"/>
              <a:gd name="T75" fmla="*/ 91 h 148"/>
              <a:gd name="T76" fmla="*/ 135 w 153"/>
              <a:gd name="T77" fmla="*/ 91 h 148"/>
              <a:gd name="T78" fmla="*/ 135 w 153"/>
              <a:gd name="T79" fmla="*/ 96 h 148"/>
              <a:gd name="T80" fmla="*/ 102 w 153"/>
              <a:gd name="T81" fmla="*/ 129 h 148"/>
              <a:gd name="T82" fmla="*/ 97 w 153"/>
              <a:gd name="T83" fmla="*/ 129 h 148"/>
              <a:gd name="T84" fmla="*/ 96 w 153"/>
              <a:gd name="T85" fmla="*/ 129 h 148"/>
              <a:gd name="T86" fmla="*/ 97 w 153"/>
              <a:gd name="T87" fmla="*/ 124 h 148"/>
              <a:gd name="T88" fmla="*/ 130 w 153"/>
              <a:gd name="T89" fmla="*/ 91 h 148"/>
              <a:gd name="T90" fmla="*/ 132 w 153"/>
              <a:gd name="T91" fmla="*/ 89 h 148"/>
              <a:gd name="T92" fmla="*/ 21 w 153"/>
              <a:gd name="T93" fmla="*/ 120 h 148"/>
              <a:gd name="T94" fmla="*/ 21 w 153"/>
              <a:gd name="T95" fmla="*/ 120 h 148"/>
              <a:gd name="T96" fmla="*/ 24 w 153"/>
              <a:gd name="T97" fmla="*/ 122 h 148"/>
              <a:gd name="T98" fmla="*/ 36 w 153"/>
              <a:gd name="T99" fmla="*/ 129 h 148"/>
              <a:gd name="T100" fmla="*/ 49 w 153"/>
              <a:gd name="T101" fmla="*/ 124 h 148"/>
              <a:gd name="T102" fmla="*/ 54 w 153"/>
              <a:gd name="T103" fmla="*/ 124 h 148"/>
              <a:gd name="T104" fmla="*/ 54 w 153"/>
              <a:gd name="T105" fmla="*/ 129 h 148"/>
              <a:gd name="T106" fmla="*/ 35 w 153"/>
              <a:gd name="T107" fmla="*/ 135 h 148"/>
              <a:gd name="T108" fmla="*/ 19 w 153"/>
              <a:gd name="T109" fmla="*/ 125 h 148"/>
              <a:gd name="T110" fmla="*/ 20 w 153"/>
              <a:gd name="T111" fmla="*/ 121 h 148"/>
              <a:gd name="T112" fmla="*/ 21 w 153"/>
              <a:gd name="T113" fmla="*/ 120 h 148"/>
              <a:gd name="T114" fmla="*/ 21 w 153"/>
              <a:gd name="T115" fmla="*/ 12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3" h="148">
                <a:moveTo>
                  <a:pt x="82" y="0"/>
                </a:moveTo>
                <a:cubicBezTo>
                  <a:pt x="71" y="0"/>
                  <a:pt x="60" y="6"/>
                  <a:pt x="54" y="16"/>
                </a:cubicBezTo>
                <a:cubicBezTo>
                  <a:pt x="33" y="52"/>
                  <a:pt x="33" y="52"/>
                  <a:pt x="33" y="52"/>
                </a:cubicBezTo>
                <a:cubicBezTo>
                  <a:pt x="91" y="85"/>
                  <a:pt x="91" y="85"/>
                  <a:pt x="91" y="85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21" y="33"/>
                  <a:pt x="115" y="13"/>
                  <a:pt x="100" y="4"/>
                </a:cubicBezTo>
                <a:cubicBezTo>
                  <a:pt x="96" y="2"/>
                  <a:pt x="91" y="1"/>
                  <a:pt x="87" y="0"/>
                </a:cubicBezTo>
                <a:cubicBezTo>
                  <a:pt x="85" y="0"/>
                  <a:pt x="84" y="0"/>
                  <a:pt x="82" y="0"/>
                </a:cubicBezTo>
                <a:close/>
                <a:moveTo>
                  <a:pt x="83" y="8"/>
                </a:moveTo>
                <a:cubicBezTo>
                  <a:pt x="89" y="8"/>
                  <a:pt x="95" y="10"/>
                  <a:pt x="99" y="15"/>
                </a:cubicBezTo>
                <a:cubicBezTo>
                  <a:pt x="100" y="16"/>
                  <a:pt x="100" y="18"/>
                  <a:pt x="99" y="19"/>
                </a:cubicBezTo>
                <a:cubicBezTo>
                  <a:pt x="98" y="20"/>
                  <a:pt x="96" y="20"/>
                  <a:pt x="95" y="19"/>
                </a:cubicBezTo>
                <a:cubicBezTo>
                  <a:pt x="91" y="16"/>
                  <a:pt x="86" y="14"/>
                  <a:pt x="81" y="14"/>
                </a:cubicBezTo>
                <a:cubicBezTo>
                  <a:pt x="77" y="15"/>
                  <a:pt x="72" y="18"/>
                  <a:pt x="69" y="22"/>
                </a:cubicBezTo>
                <a:cubicBezTo>
                  <a:pt x="69" y="23"/>
                  <a:pt x="67" y="24"/>
                  <a:pt x="65" y="23"/>
                </a:cubicBezTo>
                <a:cubicBezTo>
                  <a:pt x="64" y="23"/>
                  <a:pt x="63" y="21"/>
                  <a:pt x="64" y="19"/>
                </a:cubicBezTo>
                <a:cubicBezTo>
                  <a:pt x="64" y="19"/>
                  <a:pt x="64" y="19"/>
                  <a:pt x="64" y="18"/>
                </a:cubicBezTo>
                <a:cubicBezTo>
                  <a:pt x="68" y="13"/>
                  <a:pt x="74" y="9"/>
                  <a:pt x="81" y="8"/>
                </a:cubicBezTo>
                <a:cubicBezTo>
                  <a:pt x="81" y="8"/>
                  <a:pt x="82" y="8"/>
                  <a:pt x="83" y="8"/>
                </a:cubicBezTo>
                <a:close/>
                <a:moveTo>
                  <a:pt x="31" y="58"/>
                </a:moveTo>
                <a:cubicBezTo>
                  <a:pt x="29" y="60"/>
                  <a:pt x="29" y="60"/>
                  <a:pt x="29" y="60"/>
                </a:cubicBezTo>
                <a:cubicBezTo>
                  <a:pt x="9" y="94"/>
                  <a:pt x="9" y="94"/>
                  <a:pt x="9" y="94"/>
                </a:cubicBezTo>
                <a:cubicBezTo>
                  <a:pt x="0" y="110"/>
                  <a:pt x="6" y="130"/>
                  <a:pt x="22" y="139"/>
                </a:cubicBezTo>
                <a:cubicBezTo>
                  <a:pt x="37" y="148"/>
                  <a:pt x="58" y="143"/>
                  <a:pt x="67" y="127"/>
                </a:cubicBezTo>
                <a:cubicBezTo>
                  <a:pt x="86" y="92"/>
                  <a:pt x="86" y="92"/>
                  <a:pt x="86" y="92"/>
                </a:cubicBezTo>
                <a:cubicBezTo>
                  <a:pt x="88" y="91"/>
                  <a:pt x="88" y="91"/>
                  <a:pt x="88" y="91"/>
                </a:cubicBezTo>
                <a:cubicBezTo>
                  <a:pt x="86" y="89"/>
                  <a:pt x="86" y="89"/>
                  <a:pt x="86" y="89"/>
                </a:cubicBezTo>
                <a:cubicBezTo>
                  <a:pt x="32" y="59"/>
                  <a:pt x="32" y="59"/>
                  <a:pt x="32" y="59"/>
                </a:cubicBezTo>
                <a:lnTo>
                  <a:pt x="31" y="58"/>
                </a:lnTo>
                <a:close/>
                <a:moveTo>
                  <a:pt x="114" y="76"/>
                </a:moveTo>
                <a:cubicBezTo>
                  <a:pt x="112" y="76"/>
                  <a:pt x="109" y="77"/>
                  <a:pt x="106" y="77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19"/>
                  <a:pt x="83" y="120"/>
                  <a:pt x="83" y="121"/>
                </a:cubicBezTo>
                <a:cubicBezTo>
                  <a:pt x="89" y="139"/>
                  <a:pt x="109" y="148"/>
                  <a:pt x="126" y="142"/>
                </a:cubicBezTo>
                <a:cubicBezTo>
                  <a:pt x="144" y="136"/>
                  <a:pt x="153" y="117"/>
                  <a:pt x="147" y="99"/>
                </a:cubicBezTo>
                <a:cubicBezTo>
                  <a:pt x="142" y="85"/>
                  <a:pt x="129" y="76"/>
                  <a:pt x="114" y="76"/>
                </a:cubicBezTo>
                <a:close/>
                <a:moveTo>
                  <a:pt x="132" y="89"/>
                </a:moveTo>
                <a:cubicBezTo>
                  <a:pt x="133" y="89"/>
                  <a:pt x="134" y="90"/>
                  <a:pt x="135" y="91"/>
                </a:cubicBezTo>
                <a:cubicBezTo>
                  <a:pt x="135" y="91"/>
                  <a:pt x="135" y="91"/>
                  <a:pt x="135" y="91"/>
                </a:cubicBezTo>
                <a:cubicBezTo>
                  <a:pt x="136" y="92"/>
                  <a:pt x="136" y="95"/>
                  <a:pt x="135" y="96"/>
                </a:cubicBezTo>
                <a:cubicBezTo>
                  <a:pt x="102" y="129"/>
                  <a:pt x="102" y="129"/>
                  <a:pt x="102" y="129"/>
                </a:cubicBezTo>
                <a:cubicBezTo>
                  <a:pt x="100" y="131"/>
                  <a:pt x="98" y="131"/>
                  <a:pt x="97" y="129"/>
                </a:cubicBezTo>
                <a:cubicBezTo>
                  <a:pt x="96" y="129"/>
                  <a:pt x="96" y="129"/>
                  <a:pt x="96" y="129"/>
                </a:cubicBezTo>
                <a:cubicBezTo>
                  <a:pt x="95" y="128"/>
                  <a:pt x="95" y="125"/>
                  <a:pt x="97" y="124"/>
                </a:cubicBezTo>
                <a:cubicBezTo>
                  <a:pt x="130" y="91"/>
                  <a:pt x="130" y="91"/>
                  <a:pt x="130" y="91"/>
                </a:cubicBezTo>
                <a:cubicBezTo>
                  <a:pt x="130" y="90"/>
                  <a:pt x="131" y="90"/>
                  <a:pt x="132" y="89"/>
                </a:cubicBezTo>
                <a:close/>
                <a:moveTo>
                  <a:pt x="21" y="120"/>
                </a:moveTo>
                <a:cubicBezTo>
                  <a:pt x="21" y="120"/>
                  <a:pt x="21" y="120"/>
                  <a:pt x="21" y="120"/>
                </a:cubicBezTo>
                <a:cubicBezTo>
                  <a:pt x="22" y="120"/>
                  <a:pt x="23" y="121"/>
                  <a:pt x="24" y="122"/>
                </a:cubicBezTo>
                <a:cubicBezTo>
                  <a:pt x="27" y="126"/>
                  <a:pt x="31" y="128"/>
                  <a:pt x="36" y="129"/>
                </a:cubicBezTo>
                <a:cubicBezTo>
                  <a:pt x="41" y="129"/>
                  <a:pt x="46" y="128"/>
                  <a:pt x="49" y="124"/>
                </a:cubicBezTo>
                <a:cubicBezTo>
                  <a:pt x="50" y="123"/>
                  <a:pt x="52" y="123"/>
                  <a:pt x="54" y="124"/>
                </a:cubicBezTo>
                <a:cubicBezTo>
                  <a:pt x="55" y="125"/>
                  <a:pt x="55" y="128"/>
                  <a:pt x="54" y="129"/>
                </a:cubicBezTo>
                <a:cubicBezTo>
                  <a:pt x="49" y="134"/>
                  <a:pt x="42" y="136"/>
                  <a:pt x="35" y="135"/>
                </a:cubicBezTo>
                <a:cubicBezTo>
                  <a:pt x="29" y="135"/>
                  <a:pt x="22" y="131"/>
                  <a:pt x="19" y="125"/>
                </a:cubicBezTo>
                <a:cubicBezTo>
                  <a:pt x="18" y="124"/>
                  <a:pt x="18" y="122"/>
                  <a:pt x="20" y="121"/>
                </a:cubicBezTo>
                <a:cubicBezTo>
                  <a:pt x="20" y="120"/>
                  <a:pt x="20" y="120"/>
                  <a:pt x="21" y="120"/>
                </a:cubicBezTo>
                <a:cubicBezTo>
                  <a:pt x="21" y="120"/>
                  <a:pt x="21" y="120"/>
                  <a:pt x="21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52"/>
          <p:cNvSpPr>
            <a:spLocks noEditPoints="1"/>
          </p:cNvSpPr>
          <p:nvPr/>
        </p:nvSpPr>
        <p:spPr bwMode="auto">
          <a:xfrm>
            <a:off x="6689896" y="2236795"/>
            <a:ext cx="303732" cy="398042"/>
          </a:xfrm>
          <a:custGeom>
            <a:avLst/>
            <a:gdLst>
              <a:gd name="T0" fmla="*/ 59 w 117"/>
              <a:gd name="T1" fmla="*/ 0 h 153"/>
              <a:gd name="T2" fmla="*/ 32 w 117"/>
              <a:gd name="T3" fmla="*/ 29 h 153"/>
              <a:gd name="T4" fmla="*/ 38 w 117"/>
              <a:gd name="T5" fmla="*/ 47 h 153"/>
              <a:gd name="T6" fmla="*/ 38 w 117"/>
              <a:gd name="T7" fmla="*/ 47 h 153"/>
              <a:gd name="T8" fmla="*/ 57 w 117"/>
              <a:gd name="T9" fmla="*/ 68 h 153"/>
              <a:gd name="T10" fmla="*/ 59 w 117"/>
              <a:gd name="T11" fmla="*/ 68 h 153"/>
              <a:gd name="T12" fmla="*/ 60 w 117"/>
              <a:gd name="T13" fmla="*/ 68 h 153"/>
              <a:gd name="T14" fmla="*/ 81 w 117"/>
              <a:gd name="T15" fmla="*/ 44 h 153"/>
              <a:gd name="T16" fmla="*/ 84 w 117"/>
              <a:gd name="T17" fmla="*/ 30 h 153"/>
              <a:gd name="T18" fmla="*/ 59 w 117"/>
              <a:gd name="T19" fmla="*/ 0 h 153"/>
              <a:gd name="T20" fmla="*/ 39 w 117"/>
              <a:gd name="T21" fmla="*/ 62 h 153"/>
              <a:gd name="T22" fmla="*/ 30 w 117"/>
              <a:gd name="T23" fmla="*/ 75 h 153"/>
              <a:gd name="T24" fmla="*/ 37 w 117"/>
              <a:gd name="T25" fmla="*/ 99 h 153"/>
              <a:gd name="T26" fmla="*/ 51 w 117"/>
              <a:gd name="T27" fmla="*/ 112 h 153"/>
              <a:gd name="T28" fmla="*/ 52 w 117"/>
              <a:gd name="T29" fmla="*/ 138 h 153"/>
              <a:gd name="T30" fmla="*/ 40 w 117"/>
              <a:gd name="T31" fmla="*/ 143 h 153"/>
              <a:gd name="T32" fmla="*/ 47 w 117"/>
              <a:gd name="T33" fmla="*/ 136 h 153"/>
              <a:gd name="T34" fmla="*/ 49 w 117"/>
              <a:gd name="T35" fmla="*/ 119 h 153"/>
              <a:gd name="T36" fmla="*/ 39 w 117"/>
              <a:gd name="T37" fmla="*/ 107 h 153"/>
              <a:gd name="T38" fmla="*/ 26 w 117"/>
              <a:gd name="T39" fmla="*/ 110 h 153"/>
              <a:gd name="T40" fmla="*/ 20 w 117"/>
              <a:gd name="T41" fmla="*/ 129 h 153"/>
              <a:gd name="T42" fmla="*/ 27 w 117"/>
              <a:gd name="T43" fmla="*/ 136 h 153"/>
              <a:gd name="T44" fmla="*/ 23 w 117"/>
              <a:gd name="T45" fmla="*/ 143 h 153"/>
              <a:gd name="T46" fmla="*/ 16 w 117"/>
              <a:gd name="T47" fmla="*/ 131 h 153"/>
              <a:gd name="T48" fmla="*/ 29 w 117"/>
              <a:gd name="T49" fmla="*/ 103 h 153"/>
              <a:gd name="T50" fmla="*/ 29 w 117"/>
              <a:gd name="T51" fmla="*/ 87 h 153"/>
              <a:gd name="T52" fmla="*/ 28 w 117"/>
              <a:gd name="T53" fmla="*/ 64 h 153"/>
              <a:gd name="T54" fmla="*/ 4 w 117"/>
              <a:gd name="T55" fmla="*/ 80 h 153"/>
              <a:gd name="T56" fmla="*/ 2 w 117"/>
              <a:gd name="T57" fmla="*/ 106 h 153"/>
              <a:gd name="T58" fmla="*/ 2 w 117"/>
              <a:gd name="T59" fmla="*/ 134 h 153"/>
              <a:gd name="T60" fmla="*/ 22 w 117"/>
              <a:gd name="T61" fmla="*/ 152 h 153"/>
              <a:gd name="T62" fmla="*/ 100 w 117"/>
              <a:gd name="T63" fmla="*/ 152 h 153"/>
              <a:gd name="T64" fmla="*/ 116 w 117"/>
              <a:gd name="T65" fmla="*/ 138 h 153"/>
              <a:gd name="T66" fmla="*/ 117 w 117"/>
              <a:gd name="T67" fmla="*/ 115 h 153"/>
              <a:gd name="T68" fmla="*/ 116 w 117"/>
              <a:gd name="T69" fmla="*/ 88 h 153"/>
              <a:gd name="T70" fmla="*/ 102 w 117"/>
              <a:gd name="T71" fmla="*/ 69 h 153"/>
              <a:gd name="T72" fmla="*/ 84 w 117"/>
              <a:gd name="T73" fmla="*/ 63 h 153"/>
              <a:gd name="T74" fmla="*/ 86 w 117"/>
              <a:gd name="T75" fmla="*/ 82 h 153"/>
              <a:gd name="T76" fmla="*/ 82 w 117"/>
              <a:gd name="T77" fmla="*/ 115 h 153"/>
              <a:gd name="T78" fmla="*/ 91 w 117"/>
              <a:gd name="T79" fmla="*/ 131 h 153"/>
              <a:gd name="T80" fmla="*/ 74 w 117"/>
              <a:gd name="T81" fmla="*/ 134 h 153"/>
              <a:gd name="T82" fmla="*/ 77 w 117"/>
              <a:gd name="T83" fmla="*/ 116 h 153"/>
              <a:gd name="T84" fmla="*/ 83 w 117"/>
              <a:gd name="T85" fmla="*/ 80 h 153"/>
              <a:gd name="T86" fmla="*/ 79 w 117"/>
              <a:gd name="T87" fmla="*/ 64 h 153"/>
              <a:gd name="T88" fmla="*/ 75 w 117"/>
              <a:gd name="T89" fmla="*/ 73 h 153"/>
              <a:gd name="T90" fmla="*/ 62 w 117"/>
              <a:gd name="T91" fmla="*/ 109 h 153"/>
              <a:gd name="T92" fmla="*/ 53 w 117"/>
              <a:gd name="T93" fmla="*/ 105 h 153"/>
              <a:gd name="T94" fmla="*/ 39 w 117"/>
              <a:gd name="T95" fmla="*/ 62 h 153"/>
              <a:gd name="T96" fmla="*/ 55 w 117"/>
              <a:gd name="T97" fmla="*/ 72 h 153"/>
              <a:gd name="T98" fmla="*/ 51 w 117"/>
              <a:gd name="T99" fmla="*/ 75 h 153"/>
              <a:gd name="T100" fmla="*/ 51 w 117"/>
              <a:gd name="T101" fmla="*/ 77 h 153"/>
              <a:gd name="T102" fmla="*/ 55 w 117"/>
              <a:gd name="T103" fmla="*/ 80 h 153"/>
              <a:gd name="T104" fmla="*/ 53 w 117"/>
              <a:gd name="T105" fmla="*/ 89 h 153"/>
              <a:gd name="T106" fmla="*/ 53 w 117"/>
              <a:gd name="T107" fmla="*/ 91 h 153"/>
              <a:gd name="T108" fmla="*/ 58 w 117"/>
              <a:gd name="T109" fmla="*/ 107 h 153"/>
              <a:gd name="T110" fmla="*/ 60 w 117"/>
              <a:gd name="T111" fmla="*/ 107 h 153"/>
              <a:gd name="T112" fmla="*/ 65 w 117"/>
              <a:gd name="T113" fmla="*/ 91 h 153"/>
              <a:gd name="T114" fmla="*/ 65 w 117"/>
              <a:gd name="T115" fmla="*/ 89 h 153"/>
              <a:gd name="T116" fmla="*/ 62 w 117"/>
              <a:gd name="T117" fmla="*/ 80 h 153"/>
              <a:gd name="T118" fmla="*/ 65 w 117"/>
              <a:gd name="T119" fmla="*/ 77 h 153"/>
              <a:gd name="T120" fmla="*/ 65 w 117"/>
              <a:gd name="T121" fmla="*/ 75 h 153"/>
              <a:gd name="T122" fmla="*/ 62 w 117"/>
              <a:gd name="T123" fmla="*/ 72 h 153"/>
              <a:gd name="T124" fmla="*/ 55 w 117"/>
              <a:gd name="T125" fmla="*/ 7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" h="153">
                <a:moveTo>
                  <a:pt x="59" y="0"/>
                </a:moveTo>
                <a:cubicBezTo>
                  <a:pt x="43" y="0"/>
                  <a:pt x="32" y="12"/>
                  <a:pt x="32" y="29"/>
                </a:cubicBezTo>
                <a:cubicBezTo>
                  <a:pt x="32" y="37"/>
                  <a:pt x="33" y="41"/>
                  <a:pt x="38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40" y="58"/>
                  <a:pt x="47" y="64"/>
                  <a:pt x="57" y="68"/>
                </a:cubicBezTo>
                <a:cubicBezTo>
                  <a:pt x="57" y="68"/>
                  <a:pt x="58" y="68"/>
                  <a:pt x="59" y="68"/>
                </a:cubicBezTo>
                <a:cubicBezTo>
                  <a:pt x="59" y="68"/>
                  <a:pt x="60" y="68"/>
                  <a:pt x="60" y="68"/>
                </a:cubicBezTo>
                <a:cubicBezTo>
                  <a:pt x="72" y="65"/>
                  <a:pt x="77" y="55"/>
                  <a:pt x="81" y="44"/>
                </a:cubicBezTo>
                <a:cubicBezTo>
                  <a:pt x="85" y="40"/>
                  <a:pt x="84" y="37"/>
                  <a:pt x="84" y="30"/>
                </a:cubicBezTo>
                <a:cubicBezTo>
                  <a:pt x="84" y="13"/>
                  <a:pt x="74" y="0"/>
                  <a:pt x="59" y="0"/>
                </a:cubicBezTo>
                <a:close/>
                <a:moveTo>
                  <a:pt x="39" y="62"/>
                </a:moveTo>
                <a:cubicBezTo>
                  <a:pt x="33" y="62"/>
                  <a:pt x="29" y="69"/>
                  <a:pt x="30" y="75"/>
                </a:cubicBezTo>
                <a:cubicBezTo>
                  <a:pt x="31" y="83"/>
                  <a:pt x="37" y="90"/>
                  <a:pt x="37" y="99"/>
                </a:cubicBezTo>
                <a:cubicBezTo>
                  <a:pt x="39" y="105"/>
                  <a:pt x="48" y="105"/>
                  <a:pt x="51" y="112"/>
                </a:cubicBezTo>
                <a:cubicBezTo>
                  <a:pt x="55" y="120"/>
                  <a:pt x="57" y="130"/>
                  <a:pt x="52" y="138"/>
                </a:cubicBezTo>
                <a:cubicBezTo>
                  <a:pt x="48" y="141"/>
                  <a:pt x="44" y="146"/>
                  <a:pt x="40" y="143"/>
                </a:cubicBezTo>
                <a:cubicBezTo>
                  <a:pt x="35" y="138"/>
                  <a:pt x="43" y="134"/>
                  <a:pt x="47" y="136"/>
                </a:cubicBezTo>
                <a:cubicBezTo>
                  <a:pt x="52" y="132"/>
                  <a:pt x="51" y="125"/>
                  <a:pt x="49" y="119"/>
                </a:cubicBezTo>
                <a:cubicBezTo>
                  <a:pt x="47" y="114"/>
                  <a:pt x="44" y="109"/>
                  <a:pt x="39" y="107"/>
                </a:cubicBezTo>
                <a:cubicBezTo>
                  <a:pt x="35" y="112"/>
                  <a:pt x="30" y="105"/>
                  <a:pt x="26" y="110"/>
                </a:cubicBezTo>
                <a:cubicBezTo>
                  <a:pt x="22" y="115"/>
                  <a:pt x="20" y="122"/>
                  <a:pt x="20" y="129"/>
                </a:cubicBezTo>
                <a:cubicBezTo>
                  <a:pt x="20" y="133"/>
                  <a:pt x="23" y="138"/>
                  <a:pt x="27" y="136"/>
                </a:cubicBezTo>
                <a:cubicBezTo>
                  <a:pt x="34" y="137"/>
                  <a:pt x="29" y="148"/>
                  <a:pt x="23" y="143"/>
                </a:cubicBezTo>
                <a:cubicBezTo>
                  <a:pt x="21" y="139"/>
                  <a:pt x="16" y="137"/>
                  <a:pt x="16" y="131"/>
                </a:cubicBezTo>
                <a:cubicBezTo>
                  <a:pt x="15" y="120"/>
                  <a:pt x="19" y="109"/>
                  <a:pt x="29" y="103"/>
                </a:cubicBezTo>
                <a:cubicBezTo>
                  <a:pt x="35" y="100"/>
                  <a:pt x="32" y="92"/>
                  <a:pt x="29" y="87"/>
                </a:cubicBezTo>
                <a:cubicBezTo>
                  <a:pt x="26" y="80"/>
                  <a:pt x="24" y="71"/>
                  <a:pt x="28" y="64"/>
                </a:cubicBezTo>
                <a:cubicBezTo>
                  <a:pt x="19" y="67"/>
                  <a:pt x="8" y="70"/>
                  <a:pt x="4" y="80"/>
                </a:cubicBezTo>
                <a:cubicBezTo>
                  <a:pt x="0" y="88"/>
                  <a:pt x="2" y="97"/>
                  <a:pt x="2" y="106"/>
                </a:cubicBezTo>
                <a:cubicBezTo>
                  <a:pt x="2" y="116"/>
                  <a:pt x="1" y="125"/>
                  <a:pt x="2" y="134"/>
                </a:cubicBezTo>
                <a:cubicBezTo>
                  <a:pt x="2" y="144"/>
                  <a:pt x="12" y="153"/>
                  <a:pt x="22" y="152"/>
                </a:cubicBezTo>
                <a:cubicBezTo>
                  <a:pt x="48" y="152"/>
                  <a:pt x="74" y="152"/>
                  <a:pt x="100" y="152"/>
                </a:cubicBezTo>
                <a:cubicBezTo>
                  <a:pt x="108" y="152"/>
                  <a:pt x="115" y="146"/>
                  <a:pt x="116" y="138"/>
                </a:cubicBezTo>
                <a:cubicBezTo>
                  <a:pt x="117" y="130"/>
                  <a:pt x="116" y="122"/>
                  <a:pt x="117" y="115"/>
                </a:cubicBezTo>
                <a:cubicBezTo>
                  <a:pt x="116" y="106"/>
                  <a:pt x="117" y="97"/>
                  <a:pt x="116" y="88"/>
                </a:cubicBezTo>
                <a:cubicBezTo>
                  <a:pt x="116" y="80"/>
                  <a:pt x="110" y="72"/>
                  <a:pt x="102" y="69"/>
                </a:cubicBezTo>
                <a:cubicBezTo>
                  <a:pt x="96" y="66"/>
                  <a:pt x="90" y="65"/>
                  <a:pt x="84" y="63"/>
                </a:cubicBezTo>
                <a:cubicBezTo>
                  <a:pt x="89" y="68"/>
                  <a:pt x="89" y="76"/>
                  <a:pt x="86" y="82"/>
                </a:cubicBezTo>
                <a:cubicBezTo>
                  <a:pt x="81" y="92"/>
                  <a:pt x="79" y="104"/>
                  <a:pt x="82" y="115"/>
                </a:cubicBezTo>
                <a:cubicBezTo>
                  <a:pt x="89" y="115"/>
                  <a:pt x="95" y="125"/>
                  <a:pt x="91" y="131"/>
                </a:cubicBezTo>
                <a:cubicBezTo>
                  <a:pt x="88" y="138"/>
                  <a:pt x="79" y="139"/>
                  <a:pt x="74" y="134"/>
                </a:cubicBezTo>
                <a:cubicBezTo>
                  <a:pt x="69" y="129"/>
                  <a:pt x="70" y="119"/>
                  <a:pt x="77" y="116"/>
                </a:cubicBezTo>
                <a:cubicBezTo>
                  <a:pt x="75" y="104"/>
                  <a:pt x="77" y="91"/>
                  <a:pt x="83" y="80"/>
                </a:cubicBezTo>
                <a:cubicBezTo>
                  <a:pt x="85" y="74"/>
                  <a:pt x="84" y="67"/>
                  <a:pt x="79" y="64"/>
                </a:cubicBezTo>
                <a:cubicBezTo>
                  <a:pt x="75" y="62"/>
                  <a:pt x="76" y="70"/>
                  <a:pt x="75" y="73"/>
                </a:cubicBezTo>
                <a:cubicBezTo>
                  <a:pt x="71" y="85"/>
                  <a:pt x="68" y="98"/>
                  <a:pt x="62" y="109"/>
                </a:cubicBezTo>
                <a:cubicBezTo>
                  <a:pt x="59" y="116"/>
                  <a:pt x="54" y="110"/>
                  <a:pt x="53" y="105"/>
                </a:cubicBezTo>
                <a:cubicBezTo>
                  <a:pt x="47" y="91"/>
                  <a:pt x="43" y="76"/>
                  <a:pt x="39" y="62"/>
                </a:cubicBezTo>
                <a:close/>
                <a:moveTo>
                  <a:pt x="55" y="72"/>
                </a:moveTo>
                <a:cubicBezTo>
                  <a:pt x="52" y="72"/>
                  <a:pt x="51" y="74"/>
                  <a:pt x="51" y="7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79"/>
                  <a:pt x="53" y="80"/>
                  <a:pt x="55" y="80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90"/>
                  <a:pt x="52" y="91"/>
                  <a:pt x="53" y="91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58" y="108"/>
                  <a:pt x="59" y="108"/>
                  <a:pt x="60" y="107"/>
                </a:cubicBezTo>
                <a:cubicBezTo>
                  <a:pt x="65" y="91"/>
                  <a:pt x="65" y="91"/>
                  <a:pt x="65" y="91"/>
                </a:cubicBezTo>
                <a:cubicBezTo>
                  <a:pt x="65" y="91"/>
                  <a:pt x="65" y="90"/>
                  <a:pt x="65" y="89"/>
                </a:cubicBezTo>
                <a:cubicBezTo>
                  <a:pt x="62" y="80"/>
                  <a:pt x="62" y="80"/>
                  <a:pt x="62" y="80"/>
                </a:cubicBezTo>
                <a:cubicBezTo>
                  <a:pt x="64" y="80"/>
                  <a:pt x="65" y="79"/>
                  <a:pt x="65" y="77"/>
                </a:cubicBezTo>
                <a:cubicBezTo>
                  <a:pt x="65" y="75"/>
                  <a:pt x="65" y="75"/>
                  <a:pt x="65" y="75"/>
                </a:cubicBezTo>
                <a:cubicBezTo>
                  <a:pt x="65" y="74"/>
                  <a:pt x="64" y="72"/>
                  <a:pt x="62" y="72"/>
                </a:cubicBezTo>
                <a:lnTo>
                  <a:pt x="55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>
            <a:spLocks noChangeAspect="1"/>
          </p:cNvSpPr>
          <p:nvPr/>
        </p:nvSpPr>
        <p:spPr>
          <a:xfrm>
            <a:off x="1945592" y="1840903"/>
            <a:ext cx="1440000" cy="1440000"/>
          </a:xfrm>
          <a:prstGeom prst="ellipse">
            <a:avLst/>
          </a:prstGeom>
          <a:noFill/>
          <a:ln w="127000">
            <a:solidFill>
              <a:srgbClr val="C00000"/>
            </a:solidFill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 dirty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80%</a:t>
            </a:r>
            <a:endParaRPr lang="zh-CN" altLang="en-US" sz="2400" dirty="0">
              <a:solidFill>
                <a:schemeClr val="tx2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8" name="弧形 7"/>
          <p:cNvSpPr>
            <a:spLocks noChangeAspect="1"/>
          </p:cNvSpPr>
          <p:nvPr/>
        </p:nvSpPr>
        <p:spPr>
          <a:xfrm>
            <a:off x="1945592" y="1840903"/>
            <a:ext cx="1440000" cy="1440000"/>
          </a:xfrm>
          <a:prstGeom prst="arc">
            <a:avLst>
              <a:gd name="adj1" fmla="val 16200000"/>
              <a:gd name="adj2" fmla="val 10800000"/>
            </a:avLst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639670" y="365697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1639670" y="4047906"/>
            <a:ext cx="2045824" cy="1680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</a:t>
            </a:r>
            <a:r>
              <a:rPr lang="zh-CN" altLang="en-US" sz="14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</a:t>
            </a:r>
            <a:endParaRPr lang="zh-CN" altLang="en-US" sz="1400" dirty="0"/>
          </a:p>
        </p:txBody>
      </p:sp>
      <p:sp>
        <p:nvSpPr>
          <p:cNvPr id="9" name="椭圆 8"/>
          <p:cNvSpPr/>
          <p:nvPr/>
        </p:nvSpPr>
        <p:spPr>
          <a:xfrm>
            <a:off x="1179895" y="2230158"/>
            <a:ext cx="330745" cy="33074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65" name="椭圆 64"/>
          <p:cNvSpPr/>
          <p:nvPr/>
        </p:nvSpPr>
        <p:spPr>
          <a:xfrm>
            <a:off x="1545596" y="2743039"/>
            <a:ext cx="188148" cy="18814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66" name="椭圆 65"/>
          <p:cNvSpPr/>
          <p:nvPr/>
        </p:nvSpPr>
        <p:spPr>
          <a:xfrm>
            <a:off x="2941417" y="1623748"/>
            <a:ext cx="600845" cy="6008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cxnSp>
        <p:nvCxnSpPr>
          <p:cNvPr id="16" name="直接连接符 15"/>
          <p:cNvCxnSpPr/>
          <p:nvPr/>
        </p:nvCxnSpPr>
        <p:spPr>
          <a:xfrm>
            <a:off x="4387620" y="1650197"/>
            <a:ext cx="0" cy="32379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椭圆 66"/>
          <p:cNvSpPr>
            <a:spLocks noChangeAspect="1"/>
          </p:cNvSpPr>
          <p:nvPr/>
        </p:nvSpPr>
        <p:spPr>
          <a:xfrm>
            <a:off x="5502714" y="1840903"/>
            <a:ext cx="1440000" cy="1440000"/>
          </a:xfrm>
          <a:prstGeom prst="ellipse">
            <a:avLst/>
          </a:prstGeom>
          <a:noFill/>
          <a:ln w="1270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 dirty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80%</a:t>
            </a:r>
            <a:endParaRPr lang="zh-CN" altLang="en-US" sz="2400" dirty="0">
              <a:solidFill>
                <a:schemeClr val="tx2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8" name="弧形 67"/>
          <p:cNvSpPr>
            <a:spLocks noChangeAspect="1"/>
          </p:cNvSpPr>
          <p:nvPr/>
        </p:nvSpPr>
        <p:spPr>
          <a:xfrm>
            <a:off x="5502714" y="1840903"/>
            <a:ext cx="1440000" cy="1440000"/>
          </a:xfrm>
          <a:prstGeom prst="arc">
            <a:avLst>
              <a:gd name="adj1" fmla="val 16200000"/>
              <a:gd name="adj2" fmla="val 10800000"/>
            </a:avLst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5196792" y="365697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5196792" y="4047906"/>
            <a:ext cx="2045824" cy="1680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71" name="椭圆 70"/>
          <p:cNvSpPr/>
          <p:nvPr/>
        </p:nvSpPr>
        <p:spPr>
          <a:xfrm>
            <a:off x="6974453" y="3103793"/>
            <a:ext cx="330745" cy="33074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72" name="椭圆 71"/>
          <p:cNvSpPr/>
          <p:nvPr/>
        </p:nvSpPr>
        <p:spPr>
          <a:xfrm>
            <a:off x="5102718" y="2743039"/>
            <a:ext cx="188148" cy="18814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73" name="椭圆 72"/>
          <p:cNvSpPr/>
          <p:nvPr/>
        </p:nvSpPr>
        <p:spPr>
          <a:xfrm>
            <a:off x="6498539" y="1623748"/>
            <a:ext cx="600845" cy="6008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cxnSp>
        <p:nvCxnSpPr>
          <p:cNvPr id="74" name="直接连接符 73"/>
          <p:cNvCxnSpPr/>
          <p:nvPr/>
        </p:nvCxnSpPr>
        <p:spPr>
          <a:xfrm>
            <a:off x="7944742" y="1650197"/>
            <a:ext cx="0" cy="32379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>
            <a:spLocks noChangeAspect="1"/>
          </p:cNvSpPr>
          <p:nvPr/>
        </p:nvSpPr>
        <p:spPr>
          <a:xfrm>
            <a:off x="9059836" y="1840903"/>
            <a:ext cx="1440000" cy="1440000"/>
          </a:xfrm>
          <a:prstGeom prst="ellipse">
            <a:avLst/>
          </a:prstGeom>
          <a:noFill/>
          <a:ln w="1270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 dirty="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rPr>
              <a:t>80%</a:t>
            </a:r>
            <a:endParaRPr lang="zh-CN" altLang="en-US" sz="2400" dirty="0">
              <a:solidFill>
                <a:schemeClr val="tx2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76" name="弧形 75"/>
          <p:cNvSpPr>
            <a:spLocks noChangeAspect="1"/>
          </p:cNvSpPr>
          <p:nvPr/>
        </p:nvSpPr>
        <p:spPr>
          <a:xfrm>
            <a:off x="9059836" y="1840903"/>
            <a:ext cx="1440000" cy="1440000"/>
          </a:xfrm>
          <a:prstGeom prst="arc">
            <a:avLst>
              <a:gd name="adj1" fmla="val 16200000"/>
              <a:gd name="adj2" fmla="val 10800000"/>
            </a:avLst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8753914" y="365697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78" name="矩形 77"/>
          <p:cNvSpPr/>
          <p:nvPr/>
        </p:nvSpPr>
        <p:spPr>
          <a:xfrm>
            <a:off x="8753914" y="4047906"/>
            <a:ext cx="2045824" cy="14003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79" name="椭圆 78"/>
          <p:cNvSpPr/>
          <p:nvPr/>
        </p:nvSpPr>
        <p:spPr>
          <a:xfrm>
            <a:off x="8616026" y="1806721"/>
            <a:ext cx="330745" cy="33074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80" name="椭圆 79"/>
          <p:cNvSpPr/>
          <p:nvPr/>
        </p:nvSpPr>
        <p:spPr>
          <a:xfrm>
            <a:off x="8989854" y="3233467"/>
            <a:ext cx="188148" cy="18814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81" name="椭圆 80"/>
          <p:cNvSpPr/>
          <p:nvPr/>
        </p:nvSpPr>
        <p:spPr>
          <a:xfrm>
            <a:off x="10055661" y="1623748"/>
            <a:ext cx="600845" cy="6008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83" name="Freeform 88"/>
          <p:cNvSpPr>
            <a:spLocks noEditPoints="1"/>
          </p:cNvSpPr>
          <p:nvPr/>
        </p:nvSpPr>
        <p:spPr bwMode="auto">
          <a:xfrm>
            <a:off x="10213452" y="1780507"/>
            <a:ext cx="285262" cy="287326"/>
          </a:xfrm>
          <a:custGeom>
            <a:avLst/>
            <a:gdLst>
              <a:gd name="T0" fmla="*/ 0 w 295"/>
              <a:gd name="T1" fmla="*/ 244 h 298"/>
              <a:gd name="T2" fmla="*/ 0 w 295"/>
              <a:gd name="T3" fmla="*/ 276 h 298"/>
              <a:gd name="T4" fmla="*/ 0 w 295"/>
              <a:gd name="T5" fmla="*/ 276 h 298"/>
              <a:gd name="T6" fmla="*/ 59 w 295"/>
              <a:gd name="T7" fmla="*/ 297 h 298"/>
              <a:gd name="T8" fmla="*/ 116 w 295"/>
              <a:gd name="T9" fmla="*/ 279 h 298"/>
              <a:gd name="T10" fmla="*/ 154 w 295"/>
              <a:gd name="T11" fmla="*/ 298 h 298"/>
              <a:gd name="T12" fmla="*/ 249 w 295"/>
              <a:gd name="T13" fmla="*/ 298 h 298"/>
              <a:gd name="T14" fmla="*/ 295 w 295"/>
              <a:gd name="T15" fmla="*/ 253 h 298"/>
              <a:gd name="T16" fmla="*/ 295 w 295"/>
              <a:gd name="T17" fmla="*/ 115 h 298"/>
              <a:gd name="T18" fmla="*/ 257 w 295"/>
              <a:gd name="T19" fmla="*/ 71 h 298"/>
              <a:gd name="T20" fmla="*/ 257 w 295"/>
              <a:gd name="T21" fmla="*/ 62 h 298"/>
              <a:gd name="T22" fmla="*/ 267 w 295"/>
              <a:gd name="T23" fmla="*/ 62 h 298"/>
              <a:gd name="T24" fmla="*/ 267 w 295"/>
              <a:gd name="T25" fmla="*/ 0 h 298"/>
              <a:gd name="T26" fmla="*/ 136 w 295"/>
              <a:gd name="T27" fmla="*/ 0 h 298"/>
              <a:gd name="T28" fmla="*/ 136 w 295"/>
              <a:gd name="T29" fmla="*/ 62 h 298"/>
              <a:gd name="T30" fmla="*/ 146 w 295"/>
              <a:gd name="T31" fmla="*/ 62 h 298"/>
              <a:gd name="T32" fmla="*/ 146 w 295"/>
              <a:gd name="T33" fmla="*/ 71 h 298"/>
              <a:gd name="T34" fmla="*/ 108 w 295"/>
              <a:gd name="T35" fmla="*/ 115 h 298"/>
              <a:gd name="T36" fmla="*/ 108 w 295"/>
              <a:gd name="T37" fmla="*/ 232 h 298"/>
              <a:gd name="T38" fmla="*/ 59 w 295"/>
              <a:gd name="T39" fmla="*/ 222 h 298"/>
              <a:gd name="T40" fmla="*/ 0 w 295"/>
              <a:gd name="T41" fmla="*/ 244 h 298"/>
              <a:gd name="T42" fmla="*/ 137 w 295"/>
              <a:gd name="T43" fmla="*/ 115 h 298"/>
              <a:gd name="T44" fmla="*/ 154 w 295"/>
              <a:gd name="T45" fmla="*/ 99 h 298"/>
              <a:gd name="T46" fmla="*/ 174 w 295"/>
              <a:gd name="T47" fmla="*/ 99 h 298"/>
              <a:gd name="T48" fmla="*/ 174 w 295"/>
              <a:gd name="T49" fmla="*/ 62 h 298"/>
              <a:gd name="T50" fmla="*/ 229 w 295"/>
              <a:gd name="T51" fmla="*/ 62 h 298"/>
              <a:gd name="T52" fmla="*/ 229 w 295"/>
              <a:gd name="T53" fmla="*/ 99 h 298"/>
              <a:gd name="T54" fmla="*/ 249 w 295"/>
              <a:gd name="T55" fmla="*/ 99 h 298"/>
              <a:gd name="T56" fmla="*/ 266 w 295"/>
              <a:gd name="T57" fmla="*/ 115 h 298"/>
              <a:gd name="T58" fmla="*/ 266 w 295"/>
              <a:gd name="T59" fmla="*/ 253 h 298"/>
              <a:gd name="T60" fmla="*/ 249 w 295"/>
              <a:gd name="T61" fmla="*/ 270 h 298"/>
              <a:gd name="T62" fmla="*/ 154 w 295"/>
              <a:gd name="T63" fmla="*/ 270 h 298"/>
              <a:gd name="T64" fmla="*/ 137 w 295"/>
              <a:gd name="T65" fmla="*/ 253 h 298"/>
              <a:gd name="T66" fmla="*/ 137 w 295"/>
              <a:gd name="T67" fmla="*/ 241 h 298"/>
              <a:gd name="T68" fmla="*/ 231 w 295"/>
              <a:gd name="T69" fmla="*/ 241 h 298"/>
              <a:gd name="T70" fmla="*/ 231 w 295"/>
              <a:gd name="T71" fmla="*/ 128 h 298"/>
              <a:gd name="T72" fmla="*/ 137 w 295"/>
              <a:gd name="T73" fmla="*/ 128 h 298"/>
              <a:gd name="T74" fmla="*/ 137 w 295"/>
              <a:gd name="T75" fmla="*/ 115 h 298"/>
              <a:gd name="T76" fmla="*/ 183 w 295"/>
              <a:gd name="T77" fmla="*/ 194 h 298"/>
              <a:gd name="T78" fmla="*/ 183 w 295"/>
              <a:gd name="T79" fmla="*/ 217 h 298"/>
              <a:gd name="T80" fmla="*/ 164 w 295"/>
              <a:gd name="T81" fmla="*/ 217 h 298"/>
              <a:gd name="T82" fmla="*/ 164 w 295"/>
              <a:gd name="T83" fmla="*/ 194 h 298"/>
              <a:gd name="T84" fmla="*/ 141 w 295"/>
              <a:gd name="T85" fmla="*/ 194 h 298"/>
              <a:gd name="T86" fmla="*/ 141 w 295"/>
              <a:gd name="T87" fmla="*/ 175 h 298"/>
              <a:gd name="T88" fmla="*/ 164 w 295"/>
              <a:gd name="T89" fmla="*/ 175 h 298"/>
              <a:gd name="T90" fmla="*/ 164 w 295"/>
              <a:gd name="T91" fmla="*/ 151 h 298"/>
              <a:gd name="T92" fmla="*/ 183 w 295"/>
              <a:gd name="T93" fmla="*/ 151 h 298"/>
              <a:gd name="T94" fmla="*/ 183 w 295"/>
              <a:gd name="T95" fmla="*/ 175 h 298"/>
              <a:gd name="T96" fmla="*/ 206 w 295"/>
              <a:gd name="T97" fmla="*/ 175 h 298"/>
              <a:gd name="T98" fmla="*/ 206 w 295"/>
              <a:gd name="T99" fmla="*/ 194 h 298"/>
              <a:gd name="T100" fmla="*/ 183 w 295"/>
              <a:gd name="T101" fmla="*/ 194 h 298"/>
              <a:gd name="T102" fmla="*/ 55 w 295"/>
              <a:gd name="T103" fmla="*/ 256 h 298"/>
              <a:gd name="T104" fmla="*/ 89 w 295"/>
              <a:gd name="T105" fmla="*/ 237 h 298"/>
              <a:gd name="T106" fmla="*/ 106 w 295"/>
              <a:gd name="T107" fmla="*/ 245 h 298"/>
              <a:gd name="T108" fmla="*/ 59 w 295"/>
              <a:gd name="T109" fmla="*/ 256 h 298"/>
              <a:gd name="T110" fmla="*/ 55 w 295"/>
              <a:gd name="T111" fmla="*/ 256 h 298"/>
              <a:gd name="T112" fmla="*/ 11 w 295"/>
              <a:gd name="T113" fmla="*/ 245 h 298"/>
              <a:gd name="T114" fmla="*/ 59 w 295"/>
              <a:gd name="T115" fmla="*/ 234 h 298"/>
              <a:gd name="T116" fmla="*/ 67 w 295"/>
              <a:gd name="T117" fmla="*/ 234 h 298"/>
              <a:gd name="T118" fmla="*/ 32 w 295"/>
              <a:gd name="T119" fmla="*/ 254 h 298"/>
              <a:gd name="T120" fmla="*/ 11 w 295"/>
              <a:gd name="T121" fmla="*/ 245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5" h="298">
                <a:moveTo>
                  <a:pt x="0" y="244"/>
                </a:moveTo>
                <a:cubicBezTo>
                  <a:pt x="0" y="276"/>
                  <a:pt x="0" y="276"/>
                  <a:pt x="0" y="276"/>
                </a:cubicBezTo>
                <a:cubicBezTo>
                  <a:pt x="0" y="276"/>
                  <a:pt x="0" y="276"/>
                  <a:pt x="0" y="276"/>
                </a:cubicBezTo>
                <a:cubicBezTo>
                  <a:pt x="2" y="290"/>
                  <a:pt x="31" y="297"/>
                  <a:pt x="59" y="297"/>
                </a:cubicBezTo>
                <a:cubicBezTo>
                  <a:pt x="84" y="297"/>
                  <a:pt x="111" y="291"/>
                  <a:pt x="116" y="279"/>
                </a:cubicBezTo>
                <a:cubicBezTo>
                  <a:pt x="125" y="291"/>
                  <a:pt x="138" y="298"/>
                  <a:pt x="154" y="298"/>
                </a:cubicBezTo>
                <a:cubicBezTo>
                  <a:pt x="249" y="298"/>
                  <a:pt x="249" y="298"/>
                  <a:pt x="249" y="298"/>
                </a:cubicBezTo>
                <a:cubicBezTo>
                  <a:pt x="274" y="298"/>
                  <a:pt x="295" y="278"/>
                  <a:pt x="295" y="253"/>
                </a:cubicBezTo>
                <a:cubicBezTo>
                  <a:pt x="295" y="115"/>
                  <a:pt x="295" y="115"/>
                  <a:pt x="295" y="115"/>
                </a:cubicBezTo>
                <a:cubicBezTo>
                  <a:pt x="295" y="93"/>
                  <a:pt x="279" y="74"/>
                  <a:pt x="257" y="71"/>
                </a:cubicBezTo>
                <a:cubicBezTo>
                  <a:pt x="257" y="62"/>
                  <a:pt x="257" y="62"/>
                  <a:pt x="257" y="62"/>
                </a:cubicBezTo>
                <a:cubicBezTo>
                  <a:pt x="267" y="62"/>
                  <a:pt x="267" y="62"/>
                  <a:pt x="267" y="62"/>
                </a:cubicBezTo>
                <a:cubicBezTo>
                  <a:pt x="267" y="0"/>
                  <a:pt x="267" y="0"/>
                  <a:pt x="26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62"/>
                  <a:pt x="136" y="62"/>
                  <a:pt x="136" y="62"/>
                </a:cubicBezTo>
                <a:cubicBezTo>
                  <a:pt x="146" y="62"/>
                  <a:pt x="146" y="62"/>
                  <a:pt x="146" y="62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24" y="74"/>
                  <a:pt x="108" y="93"/>
                  <a:pt x="108" y="115"/>
                </a:cubicBezTo>
                <a:cubicBezTo>
                  <a:pt x="108" y="232"/>
                  <a:pt x="108" y="232"/>
                  <a:pt x="108" y="232"/>
                </a:cubicBezTo>
                <a:cubicBezTo>
                  <a:pt x="97" y="225"/>
                  <a:pt x="77" y="222"/>
                  <a:pt x="59" y="222"/>
                </a:cubicBezTo>
                <a:cubicBezTo>
                  <a:pt x="31" y="222"/>
                  <a:pt x="1" y="229"/>
                  <a:pt x="0" y="244"/>
                </a:cubicBezTo>
                <a:close/>
                <a:moveTo>
                  <a:pt x="137" y="115"/>
                </a:moveTo>
                <a:cubicBezTo>
                  <a:pt x="137" y="106"/>
                  <a:pt x="144" y="99"/>
                  <a:pt x="15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62"/>
                  <a:pt x="174" y="62"/>
                  <a:pt x="174" y="62"/>
                </a:cubicBezTo>
                <a:cubicBezTo>
                  <a:pt x="229" y="62"/>
                  <a:pt x="229" y="62"/>
                  <a:pt x="229" y="62"/>
                </a:cubicBezTo>
                <a:cubicBezTo>
                  <a:pt x="229" y="99"/>
                  <a:pt x="229" y="99"/>
                  <a:pt x="229" y="99"/>
                </a:cubicBezTo>
                <a:cubicBezTo>
                  <a:pt x="249" y="99"/>
                  <a:pt x="249" y="99"/>
                  <a:pt x="249" y="99"/>
                </a:cubicBezTo>
                <a:cubicBezTo>
                  <a:pt x="258" y="99"/>
                  <a:pt x="266" y="106"/>
                  <a:pt x="266" y="115"/>
                </a:cubicBezTo>
                <a:cubicBezTo>
                  <a:pt x="266" y="253"/>
                  <a:pt x="266" y="253"/>
                  <a:pt x="266" y="253"/>
                </a:cubicBezTo>
                <a:cubicBezTo>
                  <a:pt x="266" y="262"/>
                  <a:pt x="258" y="270"/>
                  <a:pt x="249" y="270"/>
                </a:cubicBezTo>
                <a:cubicBezTo>
                  <a:pt x="154" y="270"/>
                  <a:pt x="154" y="270"/>
                  <a:pt x="154" y="270"/>
                </a:cubicBezTo>
                <a:cubicBezTo>
                  <a:pt x="144" y="270"/>
                  <a:pt x="137" y="262"/>
                  <a:pt x="137" y="253"/>
                </a:cubicBezTo>
                <a:cubicBezTo>
                  <a:pt x="137" y="241"/>
                  <a:pt x="137" y="241"/>
                  <a:pt x="137" y="241"/>
                </a:cubicBezTo>
                <a:cubicBezTo>
                  <a:pt x="231" y="241"/>
                  <a:pt x="231" y="241"/>
                  <a:pt x="231" y="241"/>
                </a:cubicBezTo>
                <a:cubicBezTo>
                  <a:pt x="231" y="128"/>
                  <a:pt x="231" y="128"/>
                  <a:pt x="231" y="128"/>
                </a:cubicBezTo>
                <a:cubicBezTo>
                  <a:pt x="137" y="128"/>
                  <a:pt x="137" y="128"/>
                  <a:pt x="137" y="128"/>
                </a:cubicBezTo>
                <a:lnTo>
                  <a:pt x="137" y="115"/>
                </a:lnTo>
                <a:close/>
                <a:moveTo>
                  <a:pt x="183" y="194"/>
                </a:moveTo>
                <a:cubicBezTo>
                  <a:pt x="183" y="217"/>
                  <a:pt x="183" y="217"/>
                  <a:pt x="183" y="217"/>
                </a:cubicBezTo>
                <a:cubicBezTo>
                  <a:pt x="164" y="217"/>
                  <a:pt x="164" y="217"/>
                  <a:pt x="164" y="217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41" y="194"/>
                  <a:pt x="141" y="194"/>
                  <a:pt x="141" y="194"/>
                </a:cubicBezTo>
                <a:cubicBezTo>
                  <a:pt x="141" y="175"/>
                  <a:pt x="141" y="175"/>
                  <a:pt x="141" y="175"/>
                </a:cubicBezTo>
                <a:cubicBezTo>
                  <a:pt x="164" y="175"/>
                  <a:pt x="164" y="175"/>
                  <a:pt x="164" y="175"/>
                </a:cubicBezTo>
                <a:cubicBezTo>
                  <a:pt x="164" y="151"/>
                  <a:pt x="164" y="151"/>
                  <a:pt x="164" y="151"/>
                </a:cubicBezTo>
                <a:cubicBezTo>
                  <a:pt x="183" y="151"/>
                  <a:pt x="183" y="151"/>
                  <a:pt x="183" y="151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206" y="175"/>
                  <a:pt x="206" y="175"/>
                  <a:pt x="206" y="175"/>
                </a:cubicBezTo>
                <a:cubicBezTo>
                  <a:pt x="206" y="194"/>
                  <a:pt x="206" y="194"/>
                  <a:pt x="206" y="194"/>
                </a:cubicBezTo>
                <a:lnTo>
                  <a:pt x="183" y="194"/>
                </a:lnTo>
                <a:close/>
                <a:moveTo>
                  <a:pt x="55" y="256"/>
                </a:moveTo>
                <a:cubicBezTo>
                  <a:pt x="89" y="237"/>
                  <a:pt x="89" y="237"/>
                  <a:pt x="89" y="237"/>
                </a:cubicBezTo>
                <a:cubicBezTo>
                  <a:pt x="99" y="240"/>
                  <a:pt x="105" y="243"/>
                  <a:pt x="106" y="245"/>
                </a:cubicBezTo>
                <a:cubicBezTo>
                  <a:pt x="104" y="248"/>
                  <a:pt x="89" y="256"/>
                  <a:pt x="59" y="256"/>
                </a:cubicBezTo>
                <a:cubicBezTo>
                  <a:pt x="57" y="256"/>
                  <a:pt x="56" y="256"/>
                  <a:pt x="55" y="256"/>
                </a:cubicBezTo>
                <a:close/>
                <a:moveTo>
                  <a:pt x="11" y="245"/>
                </a:moveTo>
                <a:cubicBezTo>
                  <a:pt x="13" y="242"/>
                  <a:pt x="28" y="234"/>
                  <a:pt x="59" y="234"/>
                </a:cubicBezTo>
                <a:cubicBezTo>
                  <a:pt x="61" y="234"/>
                  <a:pt x="64" y="234"/>
                  <a:pt x="67" y="234"/>
                </a:cubicBezTo>
                <a:cubicBezTo>
                  <a:pt x="32" y="254"/>
                  <a:pt x="32" y="254"/>
                  <a:pt x="32" y="254"/>
                </a:cubicBezTo>
                <a:cubicBezTo>
                  <a:pt x="17" y="251"/>
                  <a:pt x="12" y="247"/>
                  <a:pt x="11" y="2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158"/>
          <p:cNvSpPr>
            <a:spLocks noEditPoints="1"/>
          </p:cNvSpPr>
          <p:nvPr/>
        </p:nvSpPr>
        <p:spPr bwMode="auto">
          <a:xfrm>
            <a:off x="3131964" y="1796757"/>
            <a:ext cx="219750" cy="254827"/>
          </a:xfrm>
          <a:custGeom>
            <a:avLst/>
            <a:gdLst>
              <a:gd name="T0" fmla="*/ 178 w 227"/>
              <a:gd name="T1" fmla="*/ 7 h 264"/>
              <a:gd name="T2" fmla="*/ 152 w 227"/>
              <a:gd name="T3" fmla="*/ 0 h 264"/>
              <a:gd name="T4" fmla="*/ 125 w 227"/>
              <a:gd name="T5" fmla="*/ 7 h 264"/>
              <a:gd name="T6" fmla="*/ 112 w 227"/>
              <a:gd name="T7" fmla="*/ 17 h 264"/>
              <a:gd name="T8" fmla="*/ 110 w 227"/>
              <a:gd name="T9" fmla="*/ 18 h 264"/>
              <a:gd name="T10" fmla="*/ 84 w 227"/>
              <a:gd name="T11" fmla="*/ 3 h 264"/>
              <a:gd name="T12" fmla="*/ 68 w 227"/>
              <a:gd name="T13" fmla="*/ 0 h 264"/>
              <a:gd name="T14" fmla="*/ 1 w 227"/>
              <a:gd name="T15" fmla="*/ 69 h 264"/>
              <a:gd name="T16" fmla="*/ 23 w 227"/>
              <a:gd name="T17" fmla="*/ 123 h 264"/>
              <a:gd name="T18" fmla="*/ 35 w 227"/>
              <a:gd name="T19" fmla="*/ 143 h 264"/>
              <a:gd name="T20" fmla="*/ 24 w 227"/>
              <a:gd name="T21" fmla="*/ 180 h 264"/>
              <a:gd name="T22" fmla="*/ 17 w 227"/>
              <a:gd name="T23" fmla="*/ 248 h 264"/>
              <a:gd name="T24" fmla="*/ 44 w 227"/>
              <a:gd name="T25" fmla="*/ 264 h 264"/>
              <a:gd name="T26" fmla="*/ 100 w 227"/>
              <a:gd name="T27" fmla="*/ 214 h 264"/>
              <a:gd name="T28" fmla="*/ 106 w 227"/>
              <a:gd name="T29" fmla="*/ 206 h 264"/>
              <a:gd name="T30" fmla="*/ 109 w 227"/>
              <a:gd name="T31" fmla="*/ 211 h 264"/>
              <a:gd name="T32" fmla="*/ 124 w 227"/>
              <a:gd name="T33" fmla="*/ 238 h 264"/>
              <a:gd name="T34" fmla="*/ 159 w 227"/>
              <a:gd name="T35" fmla="*/ 262 h 264"/>
              <a:gd name="T36" fmla="*/ 173 w 227"/>
              <a:gd name="T37" fmla="*/ 259 h 264"/>
              <a:gd name="T38" fmla="*/ 192 w 227"/>
              <a:gd name="T39" fmla="*/ 213 h 264"/>
              <a:gd name="T40" fmla="*/ 185 w 227"/>
              <a:gd name="T41" fmla="*/ 177 h 264"/>
              <a:gd name="T42" fmla="*/ 180 w 227"/>
              <a:gd name="T43" fmla="*/ 145 h 264"/>
              <a:gd name="T44" fmla="*/ 193 w 227"/>
              <a:gd name="T45" fmla="*/ 125 h 264"/>
              <a:gd name="T46" fmla="*/ 210 w 227"/>
              <a:gd name="T47" fmla="*/ 101 h 264"/>
              <a:gd name="T48" fmla="*/ 216 w 227"/>
              <a:gd name="T49" fmla="*/ 89 h 264"/>
              <a:gd name="T50" fmla="*/ 178 w 227"/>
              <a:gd name="T51" fmla="*/ 7 h 264"/>
              <a:gd name="T52" fmla="*/ 190 w 227"/>
              <a:gd name="T53" fmla="*/ 80 h 264"/>
              <a:gd name="T54" fmla="*/ 187 w 227"/>
              <a:gd name="T55" fmla="*/ 88 h 264"/>
              <a:gd name="T56" fmla="*/ 153 w 227"/>
              <a:gd name="T57" fmla="*/ 143 h 264"/>
              <a:gd name="T58" fmla="*/ 161 w 227"/>
              <a:gd name="T59" fmla="*/ 234 h 264"/>
              <a:gd name="T60" fmla="*/ 159 w 227"/>
              <a:gd name="T61" fmla="*/ 235 h 264"/>
              <a:gd name="T62" fmla="*/ 109 w 227"/>
              <a:gd name="T63" fmla="*/ 165 h 264"/>
              <a:gd name="T64" fmla="*/ 44 w 227"/>
              <a:gd name="T65" fmla="*/ 237 h 264"/>
              <a:gd name="T66" fmla="*/ 40 w 227"/>
              <a:gd name="T67" fmla="*/ 234 h 264"/>
              <a:gd name="T68" fmla="*/ 62 w 227"/>
              <a:gd name="T69" fmla="*/ 141 h 264"/>
              <a:gd name="T70" fmla="*/ 53 w 227"/>
              <a:gd name="T71" fmla="*/ 119 h 264"/>
              <a:gd name="T72" fmla="*/ 58 w 227"/>
              <a:gd name="T73" fmla="*/ 121 h 264"/>
              <a:gd name="T74" fmla="*/ 86 w 227"/>
              <a:gd name="T75" fmla="*/ 121 h 264"/>
              <a:gd name="T76" fmla="*/ 110 w 227"/>
              <a:gd name="T77" fmla="*/ 109 h 264"/>
              <a:gd name="T78" fmla="*/ 85 w 227"/>
              <a:gd name="T79" fmla="*/ 111 h 264"/>
              <a:gd name="T80" fmla="*/ 62 w 227"/>
              <a:gd name="T81" fmla="*/ 108 h 264"/>
              <a:gd name="T82" fmla="*/ 43 w 227"/>
              <a:gd name="T83" fmla="*/ 97 h 264"/>
              <a:gd name="T84" fmla="*/ 29 w 227"/>
              <a:gd name="T85" fmla="*/ 81 h 264"/>
              <a:gd name="T86" fmla="*/ 27 w 227"/>
              <a:gd name="T87" fmla="*/ 70 h 264"/>
              <a:gd name="T88" fmla="*/ 68 w 227"/>
              <a:gd name="T89" fmla="*/ 27 h 264"/>
              <a:gd name="T90" fmla="*/ 77 w 227"/>
              <a:gd name="T91" fmla="*/ 29 h 264"/>
              <a:gd name="T92" fmla="*/ 109 w 227"/>
              <a:gd name="T93" fmla="*/ 49 h 264"/>
              <a:gd name="T94" fmla="*/ 110 w 227"/>
              <a:gd name="T95" fmla="*/ 49 h 264"/>
              <a:gd name="T96" fmla="*/ 137 w 227"/>
              <a:gd name="T97" fmla="*/ 31 h 264"/>
              <a:gd name="T98" fmla="*/ 152 w 227"/>
              <a:gd name="T99" fmla="*/ 27 h 264"/>
              <a:gd name="T100" fmla="*/ 166 w 227"/>
              <a:gd name="T101" fmla="*/ 31 h 264"/>
              <a:gd name="T102" fmla="*/ 190 w 227"/>
              <a:gd name="T103" fmla="*/ 8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7" h="264">
                <a:moveTo>
                  <a:pt x="178" y="7"/>
                </a:moveTo>
                <a:cubicBezTo>
                  <a:pt x="169" y="3"/>
                  <a:pt x="160" y="0"/>
                  <a:pt x="152" y="0"/>
                </a:cubicBezTo>
                <a:cubicBezTo>
                  <a:pt x="143" y="0"/>
                  <a:pt x="133" y="3"/>
                  <a:pt x="125" y="7"/>
                </a:cubicBezTo>
                <a:cubicBezTo>
                  <a:pt x="120" y="10"/>
                  <a:pt x="116" y="13"/>
                  <a:pt x="112" y="17"/>
                </a:cubicBezTo>
                <a:cubicBezTo>
                  <a:pt x="111" y="17"/>
                  <a:pt x="110" y="18"/>
                  <a:pt x="110" y="18"/>
                </a:cubicBezTo>
                <a:cubicBezTo>
                  <a:pt x="104" y="13"/>
                  <a:pt x="96" y="6"/>
                  <a:pt x="84" y="3"/>
                </a:cubicBezTo>
                <a:cubicBezTo>
                  <a:pt x="79" y="1"/>
                  <a:pt x="74" y="0"/>
                  <a:pt x="68" y="0"/>
                </a:cubicBezTo>
                <a:cubicBezTo>
                  <a:pt x="32" y="0"/>
                  <a:pt x="1" y="33"/>
                  <a:pt x="1" y="69"/>
                </a:cubicBezTo>
                <a:cubicBezTo>
                  <a:pt x="0" y="93"/>
                  <a:pt x="13" y="109"/>
                  <a:pt x="23" y="123"/>
                </a:cubicBezTo>
                <a:cubicBezTo>
                  <a:pt x="29" y="131"/>
                  <a:pt x="34" y="138"/>
                  <a:pt x="35" y="143"/>
                </a:cubicBezTo>
                <a:cubicBezTo>
                  <a:pt x="35" y="150"/>
                  <a:pt x="29" y="168"/>
                  <a:pt x="24" y="180"/>
                </a:cubicBezTo>
                <a:cubicBezTo>
                  <a:pt x="14" y="204"/>
                  <a:pt x="5" y="228"/>
                  <a:pt x="17" y="248"/>
                </a:cubicBezTo>
                <a:cubicBezTo>
                  <a:pt x="22" y="258"/>
                  <a:pt x="32" y="264"/>
                  <a:pt x="44" y="264"/>
                </a:cubicBezTo>
                <a:cubicBezTo>
                  <a:pt x="65" y="264"/>
                  <a:pt x="79" y="244"/>
                  <a:pt x="100" y="214"/>
                </a:cubicBezTo>
                <a:cubicBezTo>
                  <a:pt x="102" y="212"/>
                  <a:pt x="104" y="209"/>
                  <a:pt x="106" y="206"/>
                </a:cubicBezTo>
                <a:cubicBezTo>
                  <a:pt x="107" y="208"/>
                  <a:pt x="108" y="209"/>
                  <a:pt x="109" y="211"/>
                </a:cubicBezTo>
                <a:cubicBezTo>
                  <a:pt x="114" y="220"/>
                  <a:pt x="119" y="230"/>
                  <a:pt x="124" y="238"/>
                </a:cubicBezTo>
                <a:cubicBezTo>
                  <a:pt x="128" y="245"/>
                  <a:pt x="140" y="262"/>
                  <a:pt x="159" y="262"/>
                </a:cubicBezTo>
                <a:cubicBezTo>
                  <a:pt x="164" y="262"/>
                  <a:pt x="169" y="261"/>
                  <a:pt x="173" y="259"/>
                </a:cubicBezTo>
                <a:cubicBezTo>
                  <a:pt x="188" y="251"/>
                  <a:pt x="194" y="236"/>
                  <a:pt x="192" y="213"/>
                </a:cubicBezTo>
                <a:cubicBezTo>
                  <a:pt x="191" y="202"/>
                  <a:pt x="188" y="190"/>
                  <a:pt x="185" y="177"/>
                </a:cubicBezTo>
                <a:cubicBezTo>
                  <a:pt x="183" y="167"/>
                  <a:pt x="179" y="151"/>
                  <a:pt x="180" y="145"/>
                </a:cubicBezTo>
                <a:cubicBezTo>
                  <a:pt x="180" y="140"/>
                  <a:pt x="186" y="133"/>
                  <a:pt x="193" y="125"/>
                </a:cubicBezTo>
                <a:cubicBezTo>
                  <a:pt x="199" y="118"/>
                  <a:pt x="205" y="111"/>
                  <a:pt x="210" y="101"/>
                </a:cubicBezTo>
                <a:cubicBezTo>
                  <a:pt x="213" y="97"/>
                  <a:pt x="214" y="93"/>
                  <a:pt x="216" y="89"/>
                </a:cubicBezTo>
                <a:cubicBezTo>
                  <a:pt x="227" y="54"/>
                  <a:pt x="205" y="21"/>
                  <a:pt x="178" y="7"/>
                </a:cubicBezTo>
                <a:close/>
                <a:moveTo>
                  <a:pt x="190" y="80"/>
                </a:moveTo>
                <a:cubicBezTo>
                  <a:pt x="189" y="83"/>
                  <a:pt x="188" y="86"/>
                  <a:pt x="187" y="88"/>
                </a:cubicBezTo>
                <a:cubicBezTo>
                  <a:pt x="176" y="107"/>
                  <a:pt x="155" y="120"/>
                  <a:pt x="153" y="143"/>
                </a:cubicBezTo>
                <a:cubicBezTo>
                  <a:pt x="151" y="167"/>
                  <a:pt x="175" y="227"/>
                  <a:pt x="161" y="234"/>
                </a:cubicBezTo>
                <a:cubicBezTo>
                  <a:pt x="160" y="235"/>
                  <a:pt x="160" y="235"/>
                  <a:pt x="159" y="235"/>
                </a:cubicBezTo>
                <a:cubicBezTo>
                  <a:pt x="145" y="235"/>
                  <a:pt x="122" y="165"/>
                  <a:pt x="109" y="165"/>
                </a:cubicBezTo>
                <a:cubicBezTo>
                  <a:pt x="97" y="165"/>
                  <a:pt x="58" y="237"/>
                  <a:pt x="44" y="237"/>
                </a:cubicBezTo>
                <a:cubicBezTo>
                  <a:pt x="42" y="237"/>
                  <a:pt x="41" y="236"/>
                  <a:pt x="40" y="234"/>
                </a:cubicBezTo>
                <a:cubicBezTo>
                  <a:pt x="30" y="217"/>
                  <a:pt x="64" y="169"/>
                  <a:pt x="62" y="141"/>
                </a:cubicBezTo>
                <a:cubicBezTo>
                  <a:pt x="61" y="133"/>
                  <a:pt x="58" y="126"/>
                  <a:pt x="53" y="119"/>
                </a:cubicBezTo>
                <a:cubicBezTo>
                  <a:pt x="55" y="120"/>
                  <a:pt x="57" y="121"/>
                  <a:pt x="58" y="121"/>
                </a:cubicBezTo>
                <a:cubicBezTo>
                  <a:pt x="68" y="124"/>
                  <a:pt x="77" y="124"/>
                  <a:pt x="86" y="121"/>
                </a:cubicBezTo>
                <a:cubicBezTo>
                  <a:pt x="95" y="119"/>
                  <a:pt x="103" y="115"/>
                  <a:pt x="110" y="109"/>
                </a:cubicBezTo>
                <a:cubicBezTo>
                  <a:pt x="101" y="110"/>
                  <a:pt x="93" y="111"/>
                  <a:pt x="85" y="111"/>
                </a:cubicBezTo>
                <a:cubicBezTo>
                  <a:pt x="77" y="111"/>
                  <a:pt x="69" y="110"/>
                  <a:pt x="62" y="108"/>
                </a:cubicBezTo>
                <a:cubicBezTo>
                  <a:pt x="55" y="106"/>
                  <a:pt x="49" y="103"/>
                  <a:pt x="43" y="97"/>
                </a:cubicBezTo>
                <a:cubicBezTo>
                  <a:pt x="38" y="93"/>
                  <a:pt x="34" y="88"/>
                  <a:pt x="29" y="81"/>
                </a:cubicBezTo>
                <a:cubicBezTo>
                  <a:pt x="28" y="78"/>
                  <a:pt x="27" y="74"/>
                  <a:pt x="27" y="70"/>
                </a:cubicBezTo>
                <a:cubicBezTo>
                  <a:pt x="28" y="49"/>
                  <a:pt x="47" y="27"/>
                  <a:pt x="68" y="27"/>
                </a:cubicBezTo>
                <a:cubicBezTo>
                  <a:pt x="71" y="27"/>
                  <a:pt x="74" y="28"/>
                  <a:pt x="77" y="29"/>
                </a:cubicBezTo>
                <a:cubicBezTo>
                  <a:pt x="89" y="32"/>
                  <a:pt x="97" y="47"/>
                  <a:pt x="109" y="49"/>
                </a:cubicBezTo>
                <a:cubicBezTo>
                  <a:pt x="109" y="49"/>
                  <a:pt x="110" y="49"/>
                  <a:pt x="110" y="49"/>
                </a:cubicBezTo>
                <a:cubicBezTo>
                  <a:pt x="117" y="49"/>
                  <a:pt x="131" y="34"/>
                  <a:pt x="137" y="31"/>
                </a:cubicBezTo>
                <a:cubicBezTo>
                  <a:pt x="142" y="28"/>
                  <a:pt x="147" y="27"/>
                  <a:pt x="152" y="27"/>
                </a:cubicBezTo>
                <a:cubicBezTo>
                  <a:pt x="156" y="27"/>
                  <a:pt x="161" y="28"/>
                  <a:pt x="166" y="31"/>
                </a:cubicBezTo>
                <a:cubicBezTo>
                  <a:pt x="183" y="40"/>
                  <a:pt x="197" y="61"/>
                  <a:pt x="190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659167" y="1765806"/>
            <a:ext cx="279588" cy="316728"/>
            <a:chOff x="3161709" y="3609865"/>
            <a:chExt cx="644926" cy="730598"/>
          </a:xfrm>
          <a:solidFill>
            <a:schemeClr val="bg1"/>
          </a:solidFill>
        </p:grpSpPr>
        <p:sp>
          <p:nvSpPr>
            <p:cNvPr id="86" name="Freeform 174"/>
            <p:cNvSpPr>
              <a:spLocks noEditPoints="1"/>
            </p:cNvSpPr>
            <p:nvPr/>
          </p:nvSpPr>
          <p:spPr bwMode="auto">
            <a:xfrm>
              <a:off x="3258091" y="3609865"/>
              <a:ext cx="548544" cy="730598"/>
            </a:xfrm>
            <a:custGeom>
              <a:avLst/>
              <a:gdLst>
                <a:gd name="T0" fmla="*/ 281 w 461"/>
                <a:gd name="T1" fmla="*/ 449 h 614"/>
                <a:gd name="T2" fmla="*/ 354 w 461"/>
                <a:gd name="T3" fmla="*/ 552 h 614"/>
                <a:gd name="T4" fmla="*/ 315 w 461"/>
                <a:gd name="T5" fmla="*/ 580 h 614"/>
                <a:gd name="T6" fmla="*/ 338 w 461"/>
                <a:gd name="T7" fmla="*/ 614 h 614"/>
                <a:gd name="T8" fmla="*/ 461 w 461"/>
                <a:gd name="T9" fmla="*/ 528 h 614"/>
                <a:gd name="T10" fmla="*/ 437 w 461"/>
                <a:gd name="T11" fmla="*/ 494 h 614"/>
                <a:gd name="T12" fmla="*/ 390 w 461"/>
                <a:gd name="T13" fmla="*/ 526 h 614"/>
                <a:gd name="T14" fmla="*/ 319 w 461"/>
                <a:gd name="T15" fmla="*/ 425 h 614"/>
                <a:gd name="T16" fmla="*/ 373 w 461"/>
                <a:gd name="T17" fmla="*/ 386 h 614"/>
                <a:gd name="T18" fmla="*/ 197 w 461"/>
                <a:gd name="T19" fmla="*/ 133 h 614"/>
                <a:gd name="T20" fmla="*/ 96 w 461"/>
                <a:gd name="T21" fmla="*/ 113 h 614"/>
                <a:gd name="T22" fmla="*/ 17 w 461"/>
                <a:gd name="T23" fmla="*/ 0 h 614"/>
                <a:gd name="T24" fmla="*/ 0 w 461"/>
                <a:gd name="T25" fmla="*/ 42 h 614"/>
                <a:gd name="T26" fmla="*/ 67 w 461"/>
                <a:gd name="T27" fmla="*/ 137 h 614"/>
                <a:gd name="T28" fmla="*/ 49 w 461"/>
                <a:gd name="T29" fmla="*/ 236 h 614"/>
                <a:gd name="T30" fmla="*/ 225 w 461"/>
                <a:gd name="T31" fmla="*/ 489 h 614"/>
                <a:gd name="T32" fmla="*/ 281 w 461"/>
                <a:gd name="T33" fmla="*/ 449 h 614"/>
                <a:gd name="T34" fmla="*/ 244 w 461"/>
                <a:gd name="T35" fmla="*/ 313 h 614"/>
                <a:gd name="T36" fmla="*/ 264 w 461"/>
                <a:gd name="T37" fmla="*/ 300 h 614"/>
                <a:gd name="T38" fmla="*/ 315 w 461"/>
                <a:gd name="T39" fmla="*/ 373 h 614"/>
                <a:gd name="T40" fmla="*/ 294 w 461"/>
                <a:gd name="T41" fmla="*/ 386 h 614"/>
                <a:gd name="T42" fmla="*/ 244 w 461"/>
                <a:gd name="T43" fmla="*/ 313 h 614"/>
                <a:gd name="T44" fmla="*/ 255 w 461"/>
                <a:gd name="T45" fmla="*/ 414 h 614"/>
                <a:gd name="T46" fmla="*/ 233 w 461"/>
                <a:gd name="T47" fmla="*/ 429 h 614"/>
                <a:gd name="T48" fmla="*/ 182 w 461"/>
                <a:gd name="T49" fmla="*/ 356 h 614"/>
                <a:gd name="T50" fmla="*/ 203 w 461"/>
                <a:gd name="T51" fmla="*/ 341 h 614"/>
                <a:gd name="T52" fmla="*/ 255 w 461"/>
                <a:gd name="T53" fmla="*/ 414 h 614"/>
                <a:gd name="T54" fmla="*/ 88 w 461"/>
                <a:gd name="T55" fmla="*/ 223 h 614"/>
                <a:gd name="T56" fmla="*/ 129 w 461"/>
                <a:gd name="T57" fmla="*/ 193 h 614"/>
                <a:gd name="T58" fmla="*/ 141 w 461"/>
                <a:gd name="T59" fmla="*/ 210 h 614"/>
                <a:gd name="T60" fmla="*/ 99 w 461"/>
                <a:gd name="T61" fmla="*/ 240 h 614"/>
                <a:gd name="T62" fmla="*/ 88 w 461"/>
                <a:gd name="T63" fmla="*/ 223 h 614"/>
                <a:gd name="T64" fmla="*/ 116 w 461"/>
                <a:gd name="T65" fmla="*/ 264 h 614"/>
                <a:gd name="T66" fmla="*/ 158 w 461"/>
                <a:gd name="T67" fmla="*/ 234 h 614"/>
                <a:gd name="T68" fmla="*/ 171 w 461"/>
                <a:gd name="T69" fmla="*/ 251 h 614"/>
                <a:gd name="T70" fmla="*/ 129 w 461"/>
                <a:gd name="T71" fmla="*/ 281 h 614"/>
                <a:gd name="T72" fmla="*/ 116 w 461"/>
                <a:gd name="T73" fmla="*/ 264 h 614"/>
                <a:gd name="T74" fmla="*/ 146 w 461"/>
                <a:gd name="T75" fmla="*/ 305 h 614"/>
                <a:gd name="T76" fmla="*/ 188 w 461"/>
                <a:gd name="T77" fmla="*/ 275 h 614"/>
                <a:gd name="T78" fmla="*/ 199 w 461"/>
                <a:gd name="T79" fmla="*/ 292 h 614"/>
                <a:gd name="T80" fmla="*/ 158 w 461"/>
                <a:gd name="T81" fmla="*/ 322 h 614"/>
                <a:gd name="T82" fmla="*/ 146 w 461"/>
                <a:gd name="T83" fmla="*/ 305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61" h="614">
                  <a:moveTo>
                    <a:pt x="281" y="449"/>
                  </a:moveTo>
                  <a:lnTo>
                    <a:pt x="354" y="552"/>
                  </a:lnTo>
                  <a:lnTo>
                    <a:pt x="315" y="580"/>
                  </a:lnTo>
                  <a:lnTo>
                    <a:pt x="338" y="614"/>
                  </a:lnTo>
                  <a:lnTo>
                    <a:pt x="461" y="528"/>
                  </a:lnTo>
                  <a:lnTo>
                    <a:pt x="437" y="494"/>
                  </a:lnTo>
                  <a:lnTo>
                    <a:pt x="390" y="526"/>
                  </a:lnTo>
                  <a:lnTo>
                    <a:pt x="319" y="425"/>
                  </a:lnTo>
                  <a:lnTo>
                    <a:pt x="373" y="386"/>
                  </a:lnTo>
                  <a:lnTo>
                    <a:pt x="197" y="133"/>
                  </a:lnTo>
                  <a:lnTo>
                    <a:pt x="96" y="113"/>
                  </a:lnTo>
                  <a:lnTo>
                    <a:pt x="17" y="0"/>
                  </a:lnTo>
                  <a:lnTo>
                    <a:pt x="0" y="42"/>
                  </a:lnTo>
                  <a:lnTo>
                    <a:pt x="67" y="137"/>
                  </a:lnTo>
                  <a:lnTo>
                    <a:pt x="49" y="236"/>
                  </a:lnTo>
                  <a:lnTo>
                    <a:pt x="225" y="489"/>
                  </a:lnTo>
                  <a:lnTo>
                    <a:pt x="281" y="449"/>
                  </a:lnTo>
                  <a:close/>
                  <a:moveTo>
                    <a:pt x="244" y="313"/>
                  </a:moveTo>
                  <a:lnTo>
                    <a:pt x="264" y="300"/>
                  </a:lnTo>
                  <a:lnTo>
                    <a:pt x="315" y="373"/>
                  </a:lnTo>
                  <a:lnTo>
                    <a:pt x="294" y="386"/>
                  </a:lnTo>
                  <a:lnTo>
                    <a:pt x="244" y="313"/>
                  </a:lnTo>
                  <a:close/>
                  <a:moveTo>
                    <a:pt x="255" y="414"/>
                  </a:moveTo>
                  <a:lnTo>
                    <a:pt x="233" y="429"/>
                  </a:lnTo>
                  <a:lnTo>
                    <a:pt x="182" y="356"/>
                  </a:lnTo>
                  <a:lnTo>
                    <a:pt x="203" y="341"/>
                  </a:lnTo>
                  <a:lnTo>
                    <a:pt x="255" y="414"/>
                  </a:lnTo>
                  <a:close/>
                  <a:moveTo>
                    <a:pt x="88" y="223"/>
                  </a:moveTo>
                  <a:lnTo>
                    <a:pt x="129" y="193"/>
                  </a:lnTo>
                  <a:lnTo>
                    <a:pt x="141" y="210"/>
                  </a:lnTo>
                  <a:lnTo>
                    <a:pt x="99" y="240"/>
                  </a:lnTo>
                  <a:lnTo>
                    <a:pt x="88" y="223"/>
                  </a:lnTo>
                  <a:close/>
                  <a:moveTo>
                    <a:pt x="116" y="264"/>
                  </a:moveTo>
                  <a:lnTo>
                    <a:pt x="158" y="234"/>
                  </a:lnTo>
                  <a:lnTo>
                    <a:pt x="171" y="251"/>
                  </a:lnTo>
                  <a:lnTo>
                    <a:pt x="129" y="281"/>
                  </a:lnTo>
                  <a:lnTo>
                    <a:pt x="116" y="264"/>
                  </a:lnTo>
                  <a:close/>
                  <a:moveTo>
                    <a:pt x="146" y="305"/>
                  </a:moveTo>
                  <a:lnTo>
                    <a:pt x="188" y="275"/>
                  </a:lnTo>
                  <a:lnTo>
                    <a:pt x="199" y="292"/>
                  </a:lnTo>
                  <a:lnTo>
                    <a:pt x="158" y="322"/>
                  </a:lnTo>
                  <a:lnTo>
                    <a:pt x="146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75"/>
            <p:cNvSpPr>
              <a:spLocks noEditPoints="1"/>
            </p:cNvSpPr>
            <p:nvPr/>
          </p:nvSpPr>
          <p:spPr bwMode="auto">
            <a:xfrm>
              <a:off x="3161709" y="3701487"/>
              <a:ext cx="114230" cy="166587"/>
            </a:xfrm>
            <a:custGeom>
              <a:avLst/>
              <a:gdLst>
                <a:gd name="T0" fmla="*/ 2 w 51"/>
                <a:gd name="T1" fmla="*/ 50 h 75"/>
                <a:gd name="T2" fmla="*/ 27 w 51"/>
                <a:gd name="T3" fmla="*/ 75 h 75"/>
                <a:gd name="T4" fmla="*/ 51 w 51"/>
                <a:gd name="T5" fmla="*/ 50 h 75"/>
                <a:gd name="T6" fmla="*/ 27 w 51"/>
                <a:gd name="T7" fmla="*/ 0 h 75"/>
                <a:gd name="T8" fmla="*/ 2 w 51"/>
                <a:gd name="T9" fmla="*/ 50 h 75"/>
                <a:gd name="T10" fmla="*/ 20 w 51"/>
                <a:gd name="T11" fmla="*/ 64 h 75"/>
                <a:gd name="T12" fmla="*/ 20 w 51"/>
                <a:gd name="T13" fmla="*/ 25 h 75"/>
                <a:gd name="T14" fmla="*/ 20 w 51"/>
                <a:gd name="T15" fmla="*/ 6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5">
                  <a:moveTo>
                    <a:pt x="2" y="50"/>
                  </a:moveTo>
                  <a:cubicBezTo>
                    <a:pt x="2" y="64"/>
                    <a:pt x="13" y="75"/>
                    <a:pt x="27" y="75"/>
                  </a:cubicBezTo>
                  <a:cubicBezTo>
                    <a:pt x="40" y="75"/>
                    <a:pt x="51" y="64"/>
                    <a:pt x="51" y="50"/>
                  </a:cubicBezTo>
                  <a:cubicBezTo>
                    <a:pt x="51" y="36"/>
                    <a:pt x="27" y="0"/>
                    <a:pt x="27" y="0"/>
                  </a:cubicBezTo>
                  <a:cubicBezTo>
                    <a:pt x="27" y="0"/>
                    <a:pt x="2" y="36"/>
                    <a:pt x="2" y="50"/>
                  </a:cubicBezTo>
                  <a:close/>
                  <a:moveTo>
                    <a:pt x="20" y="64"/>
                  </a:moveTo>
                  <a:cubicBezTo>
                    <a:pt x="0" y="56"/>
                    <a:pt x="20" y="25"/>
                    <a:pt x="20" y="25"/>
                  </a:cubicBezTo>
                  <a:cubicBezTo>
                    <a:pt x="16" y="59"/>
                    <a:pt x="20" y="64"/>
                    <a:pt x="2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8003281" y="3023073"/>
            <a:ext cx="2235818" cy="223581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540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26" name="文本框 25"/>
          <p:cNvSpPr txBox="1"/>
          <p:nvPr/>
        </p:nvSpPr>
        <p:spPr>
          <a:xfrm>
            <a:off x="8351749" y="3571078"/>
            <a:ext cx="1538883" cy="307777"/>
          </a:xfrm>
          <a:prstGeom prst="rect">
            <a:avLst/>
          </a:prstGeom>
          <a:effec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添加段落标题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196961" y="3981326"/>
            <a:ext cx="1848459" cy="840230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731657" y="2776639"/>
            <a:ext cx="2728686" cy="272868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26558" y="3585593"/>
            <a:ext cx="1538883" cy="307777"/>
          </a:xfrm>
          <a:prstGeom prst="rect">
            <a:avLst/>
          </a:prstGeom>
          <a:effec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添加段落标题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261461" y="4140982"/>
            <a:ext cx="1848459" cy="840230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199149" y="3739481"/>
            <a:ext cx="914585" cy="91458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008833" y="3023073"/>
            <a:ext cx="2235818" cy="223581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540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23" name="文本框 22"/>
          <p:cNvSpPr txBox="1"/>
          <p:nvPr/>
        </p:nvSpPr>
        <p:spPr>
          <a:xfrm>
            <a:off x="2357301" y="3571078"/>
            <a:ext cx="1538883" cy="307777"/>
          </a:xfrm>
          <a:prstGeom prst="rect">
            <a:avLst/>
          </a:prstGeom>
          <a:effec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添加段落标题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2202513" y="3981326"/>
            <a:ext cx="1848459" cy="840230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78267" y="3739481"/>
            <a:ext cx="914585" cy="91458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430561" y="4001885"/>
            <a:ext cx="209996" cy="389777"/>
          </a:xfrm>
          <a:custGeom>
            <a:avLst/>
            <a:gdLst>
              <a:gd name="T0" fmla="*/ 17 w 278"/>
              <a:gd name="T1" fmla="*/ 516 h 516"/>
              <a:gd name="T2" fmla="*/ 0 w 278"/>
              <a:gd name="T3" fmla="*/ 499 h 516"/>
              <a:gd name="T4" fmla="*/ 242 w 278"/>
              <a:gd name="T5" fmla="*/ 258 h 516"/>
              <a:gd name="T6" fmla="*/ 0 w 278"/>
              <a:gd name="T7" fmla="*/ 17 h 516"/>
              <a:gd name="T8" fmla="*/ 17 w 278"/>
              <a:gd name="T9" fmla="*/ 0 h 516"/>
              <a:gd name="T10" fmla="*/ 278 w 278"/>
              <a:gd name="T11" fmla="*/ 258 h 516"/>
              <a:gd name="T12" fmla="*/ 17 w 278"/>
              <a:gd name="T13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" h="516">
                <a:moveTo>
                  <a:pt x="17" y="516"/>
                </a:moveTo>
                <a:lnTo>
                  <a:pt x="0" y="499"/>
                </a:lnTo>
                <a:lnTo>
                  <a:pt x="242" y="258"/>
                </a:lnTo>
                <a:lnTo>
                  <a:pt x="0" y="17"/>
                </a:lnTo>
                <a:lnTo>
                  <a:pt x="17" y="0"/>
                </a:lnTo>
                <a:lnTo>
                  <a:pt x="278" y="258"/>
                </a:lnTo>
                <a:lnTo>
                  <a:pt x="17" y="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5"/>
          <p:cNvSpPr/>
          <p:nvPr/>
        </p:nvSpPr>
        <p:spPr bwMode="auto">
          <a:xfrm>
            <a:off x="7551443" y="4001885"/>
            <a:ext cx="209996" cy="389777"/>
          </a:xfrm>
          <a:custGeom>
            <a:avLst/>
            <a:gdLst>
              <a:gd name="T0" fmla="*/ 17 w 278"/>
              <a:gd name="T1" fmla="*/ 516 h 516"/>
              <a:gd name="T2" fmla="*/ 0 w 278"/>
              <a:gd name="T3" fmla="*/ 499 h 516"/>
              <a:gd name="T4" fmla="*/ 242 w 278"/>
              <a:gd name="T5" fmla="*/ 258 h 516"/>
              <a:gd name="T6" fmla="*/ 0 w 278"/>
              <a:gd name="T7" fmla="*/ 17 h 516"/>
              <a:gd name="T8" fmla="*/ 17 w 278"/>
              <a:gd name="T9" fmla="*/ 0 h 516"/>
              <a:gd name="T10" fmla="*/ 278 w 278"/>
              <a:gd name="T11" fmla="*/ 258 h 516"/>
              <a:gd name="T12" fmla="*/ 17 w 278"/>
              <a:gd name="T13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" h="516">
                <a:moveTo>
                  <a:pt x="17" y="516"/>
                </a:moveTo>
                <a:lnTo>
                  <a:pt x="0" y="499"/>
                </a:lnTo>
                <a:lnTo>
                  <a:pt x="242" y="258"/>
                </a:lnTo>
                <a:lnTo>
                  <a:pt x="0" y="17"/>
                </a:lnTo>
                <a:lnTo>
                  <a:pt x="17" y="0"/>
                </a:lnTo>
                <a:lnTo>
                  <a:pt x="278" y="258"/>
                </a:lnTo>
                <a:lnTo>
                  <a:pt x="17" y="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081041" y="1561361"/>
            <a:ext cx="8029918" cy="960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200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字</a:t>
            </a:r>
            <a:r>
              <a:rPr lang="zh-CN" alt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以内据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统计每页幻灯片的播放时间最好控制在</a:t>
            </a:r>
            <a:r>
              <a:rPr lang="en-US" altLang="zh-CN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分钟</a:t>
            </a:r>
            <a:r>
              <a:rPr lang="zh-CN" alt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之内此处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添加详细文本</a:t>
            </a:r>
            <a:r>
              <a:rPr lang="zh-CN" alt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描述此处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添加详细文本</a:t>
            </a:r>
            <a:r>
              <a:rPr lang="zh-CN" alt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描述建议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与标题相关并符合整体语言风格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 rot="5400000">
            <a:off x="4572000" y="2054920"/>
            <a:ext cx="1407886" cy="1407886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17" name="对角圆角矩形 16"/>
          <p:cNvSpPr/>
          <p:nvPr/>
        </p:nvSpPr>
        <p:spPr>
          <a:xfrm>
            <a:off x="6212115" y="2054920"/>
            <a:ext cx="1407886" cy="1407886"/>
          </a:xfrm>
          <a:prstGeom prst="round2Diag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21" name="任意多边形 20"/>
          <p:cNvSpPr/>
          <p:nvPr/>
        </p:nvSpPr>
        <p:spPr>
          <a:xfrm>
            <a:off x="4365776" y="1876954"/>
            <a:ext cx="401711" cy="401711"/>
          </a:xfrm>
          <a:custGeom>
            <a:avLst/>
            <a:gdLst>
              <a:gd name="connsiteX0" fmla="*/ 0 w 587830"/>
              <a:gd name="connsiteY0" fmla="*/ 0 h 587830"/>
              <a:gd name="connsiteX1" fmla="*/ 489856 w 587830"/>
              <a:gd name="connsiteY1" fmla="*/ 0 h 587830"/>
              <a:gd name="connsiteX2" fmla="*/ 587830 w 587830"/>
              <a:gd name="connsiteY2" fmla="*/ 97974 h 587830"/>
              <a:gd name="connsiteX3" fmla="*/ 587830 w 587830"/>
              <a:gd name="connsiteY3" fmla="*/ 587830 h 587830"/>
              <a:gd name="connsiteX4" fmla="*/ 97974 w 587830"/>
              <a:gd name="connsiteY4" fmla="*/ 587830 h 587830"/>
              <a:gd name="connsiteX5" fmla="*/ 0 w 587830"/>
              <a:gd name="connsiteY5" fmla="*/ 489856 h 58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7830" h="587830">
                <a:moveTo>
                  <a:pt x="0" y="0"/>
                </a:moveTo>
                <a:lnTo>
                  <a:pt x="489856" y="0"/>
                </a:lnTo>
                <a:cubicBezTo>
                  <a:pt x="543966" y="0"/>
                  <a:pt x="587830" y="43864"/>
                  <a:pt x="587830" y="97974"/>
                </a:cubicBezTo>
                <a:lnTo>
                  <a:pt x="587830" y="587830"/>
                </a:lnTo>
                <a:lnTo>
                  <a:pt x="97974" y="587830"/>
                </a:lnTo>
                <a:cubicBezTo>
                  <a:pt x="43864" y="587830"/>
                  <a:pt x="0" y="543966"/>
                  <a:pt x="0" y="4898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1400" dirty="0">
                <a:latin typeface="+mj-lt"/>
              </a:rPr>
              <a:t>01</a:t>
            </a:r>
            <a:endParaRPr lang="zh-CN" altLang="en-US" sz="1400" dirty="0">
              <a:latin typeface="+mj-lt"/>
            </a:endParaRPr>
          </a:p>
        </p:txBody>
      </p:sp>
      <p:sp>
        <p:nvSpPr>
          <p:cNvPr id="28" name="对角圆角矩形 27"/>
          <p:cNvSpPr>
            <a:spLocks noChangeAspect="1"/>
          </p:cNvSpPr>
          <p:nvPr/>
        </p:nvSpPr>
        <p:spPr>
          <a:xfrm>
            <a:off x="7423024" y="1876209"/>
            <a:ext cx="403200" cy="403200"/>
          </a:xfrm>
          <a:prstGeom prst="round2DiagRect">
            <a:avLst/>
          </a:prstGeom>
          <a:solidFill>
            <a:srgbClr val="FFC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02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6212114" y="3636976"/>
            <a:ext cx="1407886" cy="1407886"/>
          </a:xfrm>
          <a:custGeom>
            <a:avLst/>
            <a:gdLst>
              <a:gd name="connsiteX0" fmla="*/ 0 w 1407886"/>
              <a:gd name="connsiteY0" fmla="*/ 0 h 1407886"/>
              <a:gd name="connsiteX1" fmla="*/ 1173234 w 1407886"/>
              <a:gd name="connsiteY1" fmla="*/ 0 h 1407886"/>
              <a:gd name="connsiteX2" fmla="*/ 1407886 w 1407886"/>
              <a:gd name="connsiteY2" fmla="*/ 234652 h 1407886"/>
              <a:gd name="connsiteX3" fmla="*/ 1407886 w 1407886"/>
              <a:gd name="connsiteY3" fmla="*/ 1407886 h 1407886"/>
              <a:gd name="connsiteX4" fmla="*/ 234652 w 1407886"/>
              <a:gd name="connsiteY4" fmla="*/ 1407886 h 1407886"/>
              <a:gd name="connsiteX5" fmla="*/ 0 w 1407886"/>
              <a:gd name="connsiteY5" fmla="*/ 1173234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lnTo>
                  <a:pt x="1173234" y="0"/>
                </a:lnTo>
                <a:cubicBezTo>
                  <a:pt x="1302829" y="0"/>
                  <a:pt x="1407886" y="105057"/>
                  <a:pt x="1407886" y="234652"/>
                </a:cubicBezTo>
                <a:lnTo>
                  <a:pt x="1407886" y="1407886"/>
                </a:lnTo>
                <a:lnTo>
                  <a:pt x="234652" y="1407886"/>
                </a:lnTo>
                <a:cubicBezTo>
                  <a:pt x="105057" y="1407886"/>
                  <a:pt x="0" y="1302829"/>
                  <a:pt x="0" y="117323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34" name="任意多边形 33"/>
          <p:cNvSpPr>
            <a:spLocks noChangeAspect="1"/>
          </p:cNvSpPr>
          <p:nvPr/>
        </p:nvSpPr>
        <p:spPr>
          <a:xfrm>
            <a:off x="4571999" y="3636976"/>
            <a:ext cx="1407600" cy="1407600"/>
          </a:xfrm>
          <a:custGeom>
            <a:avLst/>
            <a:gdLst>
              <a:gd name="connsiteX0" fmla="*/ 234652 w 1407886"/>
              <a:gd name="connsiteY0" fmla="*/ 0 h 1407886"/>
              <a:gd name="connsiteX1" fmla="*/ 1407886 w 1407886"/>
              <a:gd name="connsiteY1" fmla="*/ 0 h 1407886"/>
              <a:gd name="connsiteX2" fmla="*/ 1407886 w 1407886"/>
              <a:gd name="connsiteY2" fmla="*/ 1173234 h 1407886"/>
              <a:gd name="connsiteX3" fmla="*/ 1173234 w 1407886"/>
              <a:gd name="connsiteY3" fmla="*/ 1407886 h 1407886"/>
              <a:gd name="connsiteX4" fmla="*/ 0 w 1407886"/>
              <a:gd name="connsiteY4" fmla="*/ 1407886 h 1407886"/>
              <a:gd name="connsiteX5" fmla="*/ 0 w 1407886"/>
              <a:gd name="connsiteY5" fmla="*/ 234652 h 1407886"/>
              <a:gd name="connsiteX6" fmla="*/ 234652 w 1407886"/>
              <a:gd name="connsiteY6" fmla="*/ 0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7886" h="1407886">
                <a:moveTo>
                  <a:pt x="234652" y="0"/>
                </a:moveTo>
                <a:lnTo>
                  <a:pt x="1407886" y="0"/>
                </a:lnTo>
                <a:lnTo>
                  <a:pt x="1407886" y="1173234"/>
                </a:lnTo>
                <a:cubicBezTo>
                  <a:pt x="1407886" y="1302829"/>
                  <a:pt x="1302829" y="1407886"/>
                  <a:pt x="1173234" y="1407886"/>
                </a:cubicBezTo>
                <a:lnTo>
                  <a:pt x="0" y="1407886"/>
                </a:lnTo>
                <a:lnTo>
                  <a:pt x="0" y="234652"/>
                </a:lnTo>
                <a:cubicBezTo>
                  <a:pt x="0" y="105057"/>
                  <a:pt x="105057" y="0"/>
                  <a:pt x="234652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7418400" y="4764915"/>
            <a:ext cx="403200" cy="403282"/>
          </a:xfrm>
          <a:custGeom>
            <a:avLst/>
            <a:gdLst>
              <a:gd name="connsiteX0" fmla="*/ 0 w 1407886"/>
              <a:gd name="connsiteY0" fmla="*/ 0 h 1407886"/>
              <a:gd name="connsiteX1" fmla="*/ 1173234 w 1407886"/>
              <a:gd name="connsiteY1" fmla="*/ 0 h 1407886"/>
              <a:gd name="connsiteX2" fmla="*/ 1407886 w 1407886"/>
              <a:gd name="connsiteY2" fmla="*/ 234652 h 1407886"/>
              <a:gd name="connsiteX3" fmla="*/ 1407886 w 1407886"/>
              <a:gd name="connsiteY3" fmla="*/ 1407886 h 1407886"/>
              <a:gd name="connsiteX4" fmla="*/ 234652 w 1407886"/>
              <a:gd name="connsiteY4" fmla="*/ 1407886 h 1407886"/>
              <a:gd name="connsiteX5" fmla="*/ 0 w 1407886"/>
              <a:gd name="connsiteY5" fmla="*/ 1173234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lnTo>
                  <a:pt x="1173234" y="0"/>
                </a:lnTo>
                <a:cubicBezTo>
                  <a:pt x="1302829" y="0"/>
                  <a:pt x="1407886" y="105057"/>
                  <a:pt x="1407886" y="234652"/>
                </a:cubicBezTo>
                <a:lnTo>
                  <a:pt x="1407886" y="1407886"/>
                </a:lnTo>
                <a:lnTo>
                  <a:pt x="234652" y="1407886"/>
                </a:lnTo>
                <a:cubicBezTo>
                  <a:pt x="105057" y="1407886"/>
                  <a:pt x="0" y="1302829"/>
                  <a:pt x="0" y="117323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04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6" name="任意多边形 35"/>
          <p:cNvSpPr>
            <a:spLocks noChangeAspect="1"/>
          </p:cNvSpPr>
          <p:nvPr/>
        </p:nvSpPr>
        <p:spPr>
          <a:xfrm>
            <a:off x="4365776" y="4764956"/>
            <a:ext cx="403200" cy="403200"/>
          </a:xfrm>
          <a:custGeom>
            <a:avLst/>
            <a:gdLst>
              <a:gd name="connsiteX0" fmla="*/ 234652 w 1407886"/>
              <a:gd name="connsiteY0" fmla="*/ 0 h 1407886"/>
              <a:gd name="connsiteX1" fmla="*/ 1407886 w 1407886"/>
              <a:gd name="connsiteY1" fmla="*/ 0 h 1407886"/>
              <a:gd name="connsiteX2" fmla="*/ 1407886 w 1407886"/>
              <a:gd name="connsiteY2" fmla="*/ 1173234 h 1407886"/>
              <a:gd name="connsiteX3" fmla="*/ 1173234 w 1407886"/>
              <a:gd name="connsiteY3" fmla="*/ 1407886 h 1407886"/>
              <a:gd name="connsiteX4" fmla="*/ 0 w 1407886"/>
              <a:gd name="connsiteY4" fmla="*/ 1407886 h 1407886"/>
              <a:gd name="connsiteX5" fmla="*/ 0 w 1407886"/>
              <a:gd name="connsiteY5" fmla="*/ 234652 h 1407886"/>
              <a:gd name="connsiteX6" fmla="*/ 234652 w 1407886"/>
              <a:gd name="connsiteY6" fmla="*/ 0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7886" h="1407886">
                <a:moveTo>
                  <a:pt x="234652" y="0"/>
                </a:moveTo>
                <a:lnTo>
                  <a:pt x="1407886" y="0"/>
                </a:lnTo>
                <a:lnTo>
                  <a:pt x="1407886" y="1173234"/>
                </a:lnTo>
                <a:cubicBezTo>
                  <a:pt x="1407886" y="1302829"/>
                  <a:pt x="1302829" y="1407886"/>
                  <a:pt x="1173234" y="1407886"/>
                </a:cubicBezTo>
                <a:lnTo>
                  <a:pt x="0" y="1407886"/>
                </a:lnTo>
                <a:lnTo>
                  <a:pt x="0" y="234652"/>
                </a:lnTo>
                <a:cubicBezTo>
                  <a:pt x="0" y="105057"/>
                  <a:pt x="105057" y="0"/>
                  <a:pt x="23465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1400" dirty="0">
                <a:latin typeface="+mj-lt"/>
              </a:rPr>
              <a:t>03</a:t>
            </a:r>
            <a:endParaRPr lang="zh-CN" altLang="en-US" sz="1400" dirty="0">
              <a:latin typeface="+mj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949079" y="2263909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7949079" y="2654837"/>
            <a:ext cx="2651648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949079" y="3838007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7949079" y="4228935"/>
            <a:ext cx="2651648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42" name="文本框 41"/>
          <p:cNvSpPr txBox="1"/>
          <p:nvPr/>
        </p:nvSpPr>
        <p:spPr>
          <a:xfrm>
            <a:off x="1665754" y="2263909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3" name="矩形 42"/>
          <p:cNvSpPr/>
          <p:nvPr/>
        </p:nvSpPr>
        <p:spPr>
          <a:xfrm>
            <a:off x="1665754" y="2654837"/>
            <a:ext cx="2651648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665754" y="3838007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1665754" y="4228935"/>
            <a:ext cx="2651648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/>
          </a:p>
        </p:txBody>
      </p:sp>
      <p:grpSp>
        <p:nvGrpSpPr>
          <p:cNvPr id="46" name="组合 45"/>
          <p:cNvGrpSpPr/>
          <p:nvPr/>
        </p:nvGrpSpPr>
        <p:grpSpPr>
          <a:xfrm>
            <a:off x="6703300" y="4125667"/>
            <a:ext cx="425516" cy="430506"/>
            <a:chOff x="5722056" y="779704"/>
            <a:chExt cx="540317" cy="546655"/>
          </a:xfrm>
          <a:solidFill>
            <a:schemeClr val="bg1"/>
          </a:solidFill>
        </p:grpSpPr>
        <p:sp>
          <p:nvSpPr>
            <p:cNvPr id="47" name="Freeform 79"/>
            <p:cNvSpPr/>
            <p:nvPr/>
          </p:nvSpPr>
          <p:spPr bwMode="auto">
            <a:xfrm>
              <a:off x="5926458" y="1088684"/>
              <a:ext cx="118839" cy="118839"/>
            </a:xfrm>
            <a:custGeom>
              <a:avLst/>
              <a:gdLst>
                <a:gd name="T0" fmla="*/ 26 w 40"/>
                <a:gd name="T1" fmla="*/ 14 h 40"/>
                <a:gd name="T2" fmla="*/ 26 w 40"/>
                <a:gd name="T3" fmla="*/ 2 h 40"/>
                <a:gd name="T4" fmla="*/ 23 w 40"/>
                <a:gd name="T5" fmla="*/ 0 h 40"/>
                <a:gd name="T6" fmla="*/ 18 w 40"/>
                <a:gd name="T7" fmla="*/ 0 h 40"/>
                <a:gd name="T8" fmla="*/ 15 w 40"/>
                <a:gd name="T9" fmla="*/ 2 h 40"/>
                <a:gd name="T10" fmla="*/ 15 w 40"/>
                <a:gd name="T11" fmla="*/ 14 h 40"/>
                <a:gd name="T12" fmla="*/ 3 w 40"/>
                <a:gd name="T13" fmla="*/ 14 h 40"/>
                <a:gd name="T14" fmla="*/ 0 w 40"/>
                <a:gd name="T15" fmla="*/ 17 h 40"/>
                <a:gd name="T16" fmla="*/ 0 w 40"/>
                <a:gd name="T17" fmla="*/ 19 h 40"/>
                <a:gd name="T18" fmla="*/ 0 w 40"/>
                <a:gd name="T19" fmla="*/ 22 h 40"/>
                <a:gd name="T20" fmla="*/ 0 w 40"/>
                <a:gd name="T21" fmla="*/ 22 h 40"/>
                <a:gd name="T22" fmla="*/ 3 w 40"/>
                <a:gd name="T23" fmla="*/ 25 h 40"/>
                <a:gd name="T24" fmla="*/ 15 w 40"/>
                <a:gd name="T25" fmla="*/ 25 h 40"/>
                <a:gd name="T26" fmla="*/ 15 w 40"/>
                <a:gd name="T27" fmla="*/ 37 h 40"/>
                <a:gd name="T28" fmla="*/ 18 w 40"/>
                <a:gd name="T29" fmla="*/ 40 h 40"/>
                <a:gd name="T30" fmla="*/ 23 w 40"/>
                <a:gd name="T31" fmla="*/ 40 h 40"/>
                <a:gd name="T32" fmla="*/ 26 w 40"/>
                <a:gd name="T33" fmla="*/ 37 h 40"/>
                <a:gd name="T34" fmla="*/ 26 w 40"/>
                <a:gd name="T35" fmla="*/ 25 h 40"/>
                <a:gd name="T36" fmla="*/ 38 w 40"/>
                <a:gd name="T37" fmla="*/ 25 h 40"/>
                <a:gd name="T38" fmla="*/ 40 w 40"/>
                <a:gd name="T39" fmla="*/ 22 h 40"/>
                <a:gd name="T40" fmla="*/ 40 w 40"/>
                <a:gd name="T41" fmla="*/ 22 h 40"/>
                <a:gd name="T42" fmla="*/ 40 w 40"/>
                <a:gd name="T43" fmla="*/ 19 h 40"/>
                <a:gd name="T44" fmla="*/ 40 w 40"/>
                <a:gd name="T45" fmla="*/ 17 h 40"/>
                <a:gd name="T46" fmla="*/ 38 w 40"/>
                <a:gd name="T47" fmla="*/ 14 h 40"/>
                <a:gd name="T48" fmla="*/ 26 w 40"/>
                <a:gd name="T4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26" y="14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5" y="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8"/>
                    <a:pt x="16" y="40"/>
                    <a:pt x="18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0"/>
                    <a:pt x="26" y="38"/>
                    <a:pt x="26" y="37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40" y="24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5"/>
                    <a:pt x="39" y="14"/>
                    <a:pt x="38" y="14"/>
                  </a:cubicBezTo>
                  <a:lnTo>
                    <a:pt x="2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0"/>
            <p:cNvSpPr/>
            <p:nvPr/>
          </p:nvSpPr>
          <p:spPr bwMode="auto">
            <a:xfrm>
              <a:off x="5794944" y="1256641"/>
              <a:ext cx="95070" cy="69718"/>
            </a:xfrm>
            <a:custGeom>
              <a:avLst/>
              <a:gdLst>
                <a:gd name="T0" fmla="*/ 32 w 32"/>
                <a:gd name="T1" fmla="*/ 17 h 23"/>
                <a:gd name="T2" fmla="*/ 32 w 32"/>
                <a:gd name="T3" fmla="*/ 0 h 23"/>
                <a:gd name="T4" fmla="*/ 0 w 32"/>
                <a:gd name="T5" fmla="*/ 0 h 23"/>
                <a:gd name="T6" fmla="*/ 0 w 32"/>
                <a:gd name="T7" fmla="*/ 17 h 23"/>
                <a:gd name="T8" fmla="*/ 6 w 32"/>
                <a:gd name="T9" fmla="*/ 23 h 23"/>
                <a:gd name="T10" fmla="*/ 25 w 32"/>
                <a:gd name="T11" fmla="*/ 23 h 23"/>
                <a:gd name="T12" fmla="*/ 32 w 32"/>
                <a:gd name="T13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">
                  <a:moveTo>
                    <a:pt x="32" y="17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9" y="23"/>
                    <a:pt x="32" y="20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1"/>
            <p:cNvSpPr/>
            <p:nvPr/>
          </p:nvSpPr>
          <p:spPr bwMode="auto">
            <a:xfrm>
              <a:off x="6092831" y="1256641"/>
              <a:ext cx="95070" cy="69718"/>
            </a:xfrm>
            <a:custGeom>
              <a:avLst/>
              <a:gdLst>
                <a:gd name="T0" fmla="*/ 32 w 32"/>
                <a:gd name="T1" fmla="*/ 17 h 23"/>
                <a:gd name="T2" fmla="*/ 32 w 32"/>
                <a:gd name="T3" fmla="*/ 0 h 23"/>
                <a:gd name="T4" fmla="*/ 0 w 32"/>
                <a:gd name="T5" fmla="*/ 0 h 23"/>
                <a:gd name="T6" fmla="*/ 0 w 32"/>
                <a:gd name="T7" fmla="*/ 17 h 23"/>
                <a:gd name="T8" fmla="*/ 6 w 32"/>
                <a:gd name="T9" fmla="*/ 23 h 23"/>
                <a:gd name="T10" fmla="*/ 26 w 32"/>
                <a:gd name="T11" fmla="*/ 23 h 23"/>
                <a:gd name="T12" fmla="*/ 32 w 32"/>
                <a:gd name="T13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">
                  <a:moveTo>
                    <a:pt x="32" y="17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9" y="23"/>
                    <a:pt x="32" y="20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82"/>
            <p:cNvSpPr/>
            <p:nvPr/>
          </p:nvSpPr>
          <p:spPr bwMode="auto">
            <a:xfrm>
              <a:off x="5964486" y="779704"/>
              <a:ext cx="50704" cy="68134"/>
            </a:xfrm>
            <a:custGeom>
              <a:avLst/>
              <a:gdLst>
                <a:gd name="T0" fmla="*/ 17 w 17"/>
                <a:gd name="T1" fmla="*/ 6 h 23"/>
                <a:gd name="T2" fmla="*/ 14 w 17"/>
                <a:gd name="T3" fmla="*/ 0 h 23"/>
                <a:gd name="T4" fmla="*/ 3 w 17"/>
                <a:gd name="T5" fmla="*/ 0 h 23"/>
                <a:gd name="T6" fmla="*/ 0 w 17"/>
                <a:gd name="T7" fmla="*/ 6 h 23"/>
                <a:gd name="T8" fmla="*/ 0 w 17"/>
                <a:gd name="T9" fmla="*/ 23 h 23"/>
                <a:gd name="T10" fmla="*/ 17 w 17"/>
                <a:gd name="T11" fmla="*/ 23 h 23"/>
                <a:gd name="T12" fmla="*/ 17 w 17"/>
                <a:gd name="T13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17" y="6"/>
                  </a:moveTo>
                  <a:cubicBezTo>
                    <a:pt x="17" y="3"/>
                    <a:pt x="16" y="0"/>
                    <a:pt x="1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7" y="23"/>
                    <a:pt x="17" y="23"/>
                    <a:pt x="17" y="23"/>
                  </a:cubicBezTo>
                  <a:lnTo>
                    <a:pt x="1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83"/>
            <p:cNvSpPr>
              <a:spLocks noEditPoints="1"/>
            </p:cNvSpPr>
            <p:nvPr/>
          </p:nvSpPr>
          <p:spPr bwMode="auto">
            <a:xfrm>
              <a:off x="5722056" y="857346"/>
              <a:ext cx="540317" cy="381867"/>
            </a:xfrm>
            <a:custGeom>
              <a:avLst/>
              <a:gdLst>
                <a:gd name="T0" fmla="*/ 182 w 182"/>
                <a:gd name="T1" fmla="*/ 35 h 129"/>
                <a:gd name="T2" fmla="*/ 147 w 182"/>
                <a:gd name="T3" fmla="*/ 0 h 129"/>
                <a:gd name="T4" fmla="*/ 35 w 182"/>
                <a:gd name="T5" fmla="*/ 0 h 129"/>
                <a:gd name="T6" fmla="*/ 0 w 182"/>
                <a:gd name="T7" fmla="*/ 35 h 129"/>
                <a:gd name="T8" fmla="*/ 0 w 182"/>
                <a:gd name="T9" fmla="*/ 129 h 129"/>
                <a:gd name="T10" fmla="*/ 182 w 182"/>
                <a:gd name="T11" fmla="*/ 129 h 129"/>
                <a:gd name="T12" fmla="*/ 182 w 182"/>
                <a:gd name="T13" fmla="*/ 35 h 129"/>
                <a:gd name="T14" fmla="*/ 38 w 182"/>
                <a:gd name="T15" fmla="*/ 116 h 129"/>
                <a:gd name="T16" fmla="*/ 26 w 182"/>
                <a:gd name="T17" fmla="*/ 104 h 129"/>
                <a:gd name="T18" fmla="*/ 38 w 182"/>
                <a:gd name="T19" fmla="*/ 91 h 129"/>
                <a:gd name="T20" fmla="*/ 51 w 182"/>
                <a:gd name="T21" fmla="*/ 104 h 129"/>
                <a:gd name="T22" fmla="*/ 38 w 182"/>
                <a:gd name="T23" fmla="*/ 116 h 129"/>
                <a:gd name="T24" fmla="*/ 89 w 182"/>
                <a:gd name="T25" fmla="*/ 124 h 129"/>
                <a:gd name="T26" fmla="*/ 64 w 182"/>
                <a:gd name="T27" fmla="*/ 99 h 129"/>
                <a:gd name="T28" fmla="*/ 89 w 182"/>
                <a:gd name="T29" fmla="*/ 73 h 129"/>
                <a:gd name="T30" fmla="*/ 114 w 182"/>
                <a:gd name="T31" fmla="*/ 99 h 129"/>
                <a:gd name="T32" fmla="*/ 89 w 182"/>
                <a:gd name="T33" fmla="*/ 124 h 129"/>
                <a:gd name="T34" fmla="*/ 143 w 182"/>
                <a:gd name="T35" fmla="*/ 118 h 129"/>
                <a:gd name="T36" fmla="*/ 130 w 182"/>
                <a:gd name="T37" fmla="*/ 105 h 129"/>
                <a:gd name="T38" fmla="*/ 143 w 182"/>
                <a:gd name="T39" fmla="*/ 92 h 129"/>
                <a:gd name="T40" fmla="*/ 156 w 182"/>
                <a:gd name="T41" fmla="*/ 105 h 129"/>
                <a:gd name="T42" fmla="*/ 143 w 182"/>
                <a:gd name="T43" fmla="*/ 118 h 129"/>
                <a:gd name="T44" fmla="*/ 166 w 182"/>
                <a:gd name="T45" fmla="*/ 65 h 129"/>
                <a:gd name="T46" fmla="*/ 15 w 182"/>
                <a:gd name="T47" fmla="*/ 65 h 129"/>
                <a:gd name="T48" fmla="*/ 15 w 182"/>
                <a:gd name="T49" fmla="*/ 44 h 129"/>
                <a:gd name="T50" fmla="*/ 44 w 182"/>
                <a:gd name="T51" fmla="*/ 14 h 129"/>
                <a:gd name="T52" fmla="*/ 137 w 182"/>
                <a:gd name="T53" fmla="*/ 14 h 129"/>
                <a:gd name="T54" fmla="*/ 166 w 182"/>
                <a:gd name="T55" fmla="*/ 44 h 129"/>
                <a:gd name="T56" fmla="*/ 166 w 182"/>
                <a:gd name="T57" fmla="*/ 6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2" h="129">
                  <a:moveTo>
                    <a:pt x="182" y="35"/>
                  </a:moveTo>
                  <a:cubicBezTo>
                    <a:pt x="182" y="16"/>
                    <a:pt x="166" y="0"/>
                    <a:pt x="14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82" y="129"/>
                    <a:pt x="182" y="129"/>
                    <a:pt x="182" y="129"/>
                  </a:cubicBezTo>
                  <a:lnTo>
                    <a:pt x="182" y="35"/>
                  </a:lnTo>
                  <a:close/>
                  <a:moveTo>
                    <a:pt x="38" y="116"/>
                  </a:moveTo>
                  <a:cubicBezTo>
                    <a:pt x="31" y="116"/>
                    <a:pt x="26" y="111"/>
                    <a:pt x="26" y="104"/>
                  </a:cubicBezTo>
                  <a:cubicBezTo>
                    <a:pt x="26" y="97"/>
                    <a:pt x="31" y="91"/>
                    <a:pt x="38" y="91"/>
                  </a:cubicBezTo>
                  <a:cubicBezTo>
                    <a:pt x="46" y="91"/>
                    <a:pt x="51" y="97"/>
                    <a:pt x="51" y="104"/>
                  </a:cubicBezTo>
                  <a:cubicBezTo>
                    <a:pt x="51" y="111"/>
                    <a:pt x="46" y="116"/>
                    <a:pt x="38" y="116"/>
                  </a:cubicBezTo>
                  <a:close/>
                  <a:moveTo>
                    <a:pt x="89" y="124"/>
                  </a:moveTo>
                  <a:cubicBezTo>
                    <a:pt x="75" y="124"/>
                    <a:pt x="64" y="113"/>
                    <a:pt x="64" y="99"/>
                  </a:cubicBezTo>
                  <a:cubicBezTo>
                    <a:pt x="64" y="85"/>
                    <a:pt x="75" y="73"/>
                    <a:pt x="89" y="73"/>
                  </a:cubicBezTo>
                  <a:cubicBezTo>
                    <a:pt x="103" y="73"/>
                    <a:pt x="114" y="85"/>
                    <a:pt x="114" y="99"/>
                  </a:cubicBezTo>
                  <a:cubicBezTo>
                    <a:pt x="114" y="113"/>
                    <a:pt x="103" y="124"/>
                    <a:pt x="89" y="124"/>
                  </a:cubicBezTo>
                  <a:close/>
                  <a:moveTo>
                    <a:pt x="143" y="118"/>
                  </a:moveTo>
                  <a:cubicBezTo>
                    <a:pt x="136" y="118"/>
                    <a:pt x="130" y="112"/>
                    <a:pt x="130" y="105"/>
                  </a:cubicBezTo>
                  <a:cubicBezTo>
                    <a:pt x="130" y="98"/>
                    <a:pt x="136" y="92"/>
                    <a:pt x="143" y="92"/>
                  </a:cubicBezTo>
                  <a:cubicBezTo>
                    <a:pt x="150" y="92"/>
                    <a:pt x="156" y="98"/>
                    <a:pt x="156" y="105"/>
                  </a:cubicBezTo>
                  <a:cubicBezTo>
                    <a:pt x="156" y="112"/>
                    <a:pt x="150" y="118"/>
                    <a:pt x="143" y="118"/>
                  </a:cubicBezTo>
                  <a:close/>
                  <a:moveTo>
                    <a:pt x="166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27"/>
                    <a:pt x="28" y="14"/>
                    <a:pt x="44" y="14"/>
                  </a:cubicBezTo>
                  <a:cubicBezTo>
                    <a:pt x="137" y="14"/>
                    <a:pt x="137" y="14"/>
                    <a:pt x="137" y="14"/>
                  </a:cubicBezTo>
                  <a:cubicBezTo>
                    <a:pt x="153" y="14"/>
                    <a:pt x="166" y="27"/>
                    <a:pt x="166" y="44"/>
                  </a:cubicBezTo>
                  <a:lnTo>
                    <a:pt x="16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05796" y="2571686"/>
            <a:ext cx="420526" cy="374354"/>
            <a:chOff x="3842831" y="814563"/>
            <a:chExt cx="533979" cy="475352"/>
          </a:xfrm>
          <a:solidFill>
            <a:schemeClr val="bg1"/>
          </a:solidFill>
        </p:grpSpPr>
        <p:sp>
          <p:nvSpPr>
            <p:cNvPr id="53" name="Freeform 99"/>
            <p:cNvSpPr>
              <a:spLocks noEditPoints="1"/>
            </p:cNvSpPr>
            <p:nvPr/>
          </p:nvSpPr>
          <p:spPr bwMode="auto">
            <a:xfrm>
              <a:off x="3842831" y="814563"/>
              <a:ext cx="533979" cy="237676"/>
            </a:xfrm>
            <a:custGeom>
              <a:avLst/>
              <a:gdLst>
                <a:gd name="T0" fmla="*/ 163 w 180"/>
                <a:gd name="T1" fmla="*/ 29 h 80"/>
                <a:gd name="T2" fmla="*/ 121 w 180"/>
                <a:gd name="T3" fmla="*/ 29 h 80"/>
                <a:gd name="T4" fmla="*/ 121 w 180"/>
                <a:gd name="T5" fmla="*/ 12 h 80"/>
                <a:gd name="T6" fmla="*/ 109 w 180"/>
                <a:gd name="T7" fmla="*/ 0 h 80"/>
                <a:gd name="T8" fmla="*/ 71 w 180"/>
                <a:gd name="T9" fmla="*/ 0 h 80"/>
                <a:gd name="T10" fmla="*/ 60 w 180"/>
                <a:gd name="T11" fmla="*/ 12 h 80"/>
                <a:gd name="T12" fmla="*/ 60 w 180"/>
                <a:gd name="T13" fmla="*/ 29 h 80"/>
                <a:gd name="T14" fmla="*/ 18 w 180"/>
                <a:gd name="T15" fmla="*/ 29 h 80"/>
                <a:gd name="T16" fmla="*/ 0 w 180"/>
                <a:gd name="T17" fmla="*/ 47 h 80"/>
                <a:gd name="T18" fmla="*/ 0 w 180"/>
                <a:gd name="T19" fmla="*/ 80 h 80"/>
                <a:gd name="T20" fmla="*/ 44 w 180"/>
                <a:gd name="T21" fmla="*/ 80 h 80"/>
                <a:gd name="T22" fmla="*/ 88 w 180"/>
                <a:gd name="T23" fmla="*/ 44 h 80"/>
                <a:gd name="T24" fmla="*/ 95 w 180"/>
                <a:gd name="T25" fmla="*/ 44 h 80"/>
                <a:gd name="T26" fmla="*/ 95 w 180"/>
                <a:gd name="T27" fmla="*/ 44 h 80"/>
                <a:gd name="T28" fmla="*/ 98 w 180"/>
                <a:gd name="T29" fmla="*/ 45 h 80"/>
                <a:gd name="T30" fmla="*/ 133 w 180"/>
                <a:gd name="T31" fmla="*/ 80 h 80"/>
                <a:gd name="T32" fmla="*/ 180 w 180"/>
                <a:gd name="T33" fmla="*/ 80 h 80"/>
                <a:gd name="T34" fmla="*/ 180 w 180"/>
                <a:gd name="T35" fmla="*/ 47 h 80"/>
                <a:gd name="T36" fmla="*/ 163 w 180"/>
                <a:gd name="T37" fmla="*/ 29 h 80"/>
                <a:gd name="T38" fmla="*/ 109 w 180"/>
                <a:gd name="T39" fmla="*/ 29 h 80"/>
                <a:gd name="T40" fmla="*/ 72 w 180"/>
                <a:gd name="T41" fmla="*/ 29 h 80"/>
                <a:gd name="T42" fmla="*/ 72 w 180"/>
                <a:gd name="T43" fmla="*/ 12 h 80"/>
                <a:gd name="T44" fmla="*/ 109 w 180"/>
                <a:gd name="T45" fmla="*/ 12 h 80"/>
                <a:gd name="T46" fmla="*/ 109 w 180"/>
                <a:gd name="T47" fmla="*/ 2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0" h="80">
                  <a:moveTo>
                    <a:pt x="163" y="29"/>
                  </a:moveTo>
                  <a:cubicBezTo>
                    <a:pt x="121" y="29"/>
                    <a:pt x="121" y="29"/>
                    <a:pt x="121" y="29"/>
                  </a:cubicBezTo>
                  <a:cubicBezTo>
                    <a:pt x="121" y="12"/>
                    <a:pt x="121" y="12"/>
                    <a:pt x="121" y="12"/>
                  </a:cubicBezTo>
                  <a:cubicBezTo>
                    <a:pt x="121" y="5"/>
                    <a:pt x="116" y="0"/>
                    <a:pt x="109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5" y="0"/>
                    <a:pt x="60" y="5"/>
                    <a:pt x="60" y="12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8" y="29"/>
                    <a:pt x="0" y="37"/>
                    <a:pt x="0" y="4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8" y="59"/>
                    <a:pt x="66" y="44"/>
                    <a:pt x="88" y="44"/>
                  </a:cubicBezTo>
                  <a:cubicBezTo>
                    <a:pt x="91" y="44"/>
                    <a:pt x="93" y="44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6" y="44"/>
                    <a:pt x="97" y="44"/>
                    <a:pt x="98" y="45"/>
                  </a:cubicBezTo>
                  <a:cubicBezTo>
                    <a:pt x="115" y="48"/>
                    <a:pt x="129" y="63"/>
                    <a:pt x="133" y="80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80" y="47"/>
                    <a:pt x="180" y="47"/>
                    <a:pt x="180" y="47"/>
                  </a:cubicBezTo>
                  <a:cubicBezTo>
                    <a:pt x="180" y="37"/>
                    <a:pt x="172" y="29"/>
                    <a:pt x="163" y="29"/>
                  </a:cubicBezTo>
                  <a:close/>
                  <a:moveTo>
                    <a:pt x="109" y="29"/>
                  </a:moveTo>
                  <a:cubicBezTo>
                    <a:pt x="72" y="29"/>
                    <a:pt x="72" y="29"/>
                    <a:pt x="72" y="29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109" y="12"/>
                    <a:pt x="109" y="12"/>
                    <a:pt x="109" y="12"/>
                  </a:cubicBezTo>
                  <a:lnTo>
                    <a:pt x="10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00"/>
            <p:cNvSpPr/>
            <p:nvPr/>
          </p:nvSpPr>
          <p:spPr bwMode="auto">
            <a:xfrm>
              <a:off x="3842831" y="1071253"/>
              <a:ext cx="533979" cy="218662"/>
            </a:xfrm>
            <a:custGeom>
              <a:avLst/>
              <a:gdLst>
                <a:gd name="T0" fmla="*/ 134 w 180"/>
                <a:gd name="T1" fmla="*/ 3 h 74"/>
                <a:gd name="T2" fmla="*/ 88 w 180"/>
                <a:gd name="T3" fmla="*/ 48 h 74"/>
                <a:gd name="T4" fmla="*/ 43 w 180"/>
                <a:gd name="T5" fmla="*/ 3 h 74"/>
                <a:gd name="T6" fmla="*/ 43 w 180"/>
                <a:gd name="T7" fmla="*/ 0 h 74"/>
                <a:gd name="T8" fmla="*/ 0 w 180"/>
                <a:gd name="T9" fmla="*/ 0 h 74"/>
                <a:gd name="T10" fmla="*/ 0 w 180"/>
                <a:gd name="T11" fmla="*/ 56 h 74"/>
                <a:gd name="T12" fmla="*/ 18 w 180"/>
                <a:gd name="T13" fmla="*/ 74 h 74"/>
                <a:gd name="T14" fmla="*/ 163 w 180"/>
                <a:gd name="T15" fmla="*/ 74 h 74"/>
                <a:gd name="T16" fmla="*/ 180 w 180"/>
                <a:gd name="T17" fmla="*/ 56 h 74"/>
                <a:gd name="T18" fmla="*/ 180 w 180"/>
                <a:gd name="T19" fmla="*/ 0 h 74"/>
                <a:gd name="T20" fmla="*/ 133 w 180"/>
                <a:gd name="T21" fmla="*/ 0 h 74"/>
                <a:gd name="T22" fmla="*/ 134 w 180"/>
                <a:gd name="T23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0" h="74">
                  <a:moveTo>
                    <a:pt x="134" y="3"/>
                  </a:moveTo>
                  <a:cubicBezTo>
                    <a:pt x="134" y="28"/>
                    <a:pt x="113" y="48"/>
                    <a:pt x="88" y="48"/>
                  </a:cubicBezTo>
                  <a:cubicBezTo>
                    <a:pt x="64" y="48"/>
                    <a:pt x="43" y="28"/>
                    <a:pt x="43" y="3"/>
                  </a:cubicBezTo>
                  <a:cubicBezTo>
                    <a:pt x="43" y="2"/>
                    <a:pt x="43" y="1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6"/>
                    <a:pt x="8" y="74"/>
                    <a:pt x="18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72" y="74"/>
                    <a:pt x="180" y="66"/>
                    <a:pt x="180" y="56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4" y="2"/>
                    <a:pt x="13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01"/>
            <p:cNvSpPr/>
            <p:nvPr/>
          </p:nvSpPr>
          <p:spPr bwMode="auto">
            <a:xfrm>
              <a:off x="4012374" y="984106"/>
              <a:ext cx="186972" cy="186972"/>
            </a:xfrm>
            <a:custGeom>
              <a:avLst/>
              <a:gdLst>
                <a:gd name="T0" fmla="*/ 36 w 63"/>
                <a:gd name="T1" fmla="*/ 0 h 63"/>
                <a:gd name="T2" fmla="*/ 27 w 63"/>
                <a:gd name="T3" fmla="*/ 0 h 63"/>
                <a:gd name="T4" fmla="*/ 23 w 63"/>
                <a:gd name="T5" fmla="*/ 4 h 63"/>
                <a:gd name="T6" fmla="*/ 23 w 63"/>
                <a:gd name="T7" fmla="*/ 23 h 63"/>
                <a:gd name="T8" fmla="*/ 4 w 63"/>
                <a:gd name="T9" fmla="*/ 23 h 63"/>
                <a:gd name="T10" fmla="*/ 0 w 63"/>
                <a:gd name="T11" fmla="*/ 28 h 63"/>
                <a:gd name="T12" fmla="*/ 0 w 63"/>
                <a:gd name="T13" fmla="*/ 30 h 63"/>
                <a:gd name="T14" fmla="*/ 0 w 63"/>
                <a:gd name="T15" fmla="*/ 35 h 63"/>
                <a:gd name="T16" fmla="*/ 0 w 63"/>
                <a:gd name="T17" fmla="*/ 36 h 63"/>
                <a:gd name="T18" fmla="*/ 4 w 63"/>
                <a:gd name="T19" fmla="*/ 41 h 63"/>
                <a:gd name="T20" fmla="*/ 23 w 63"/>
                <a:gd name="T21" fmla="*/ 41 h 63"/>
                <a:gd name="T22" fmla="*/ 23 w 63"/>
                <a:gd name="T23" fmla="*/ 59 h 63"/>
                <a:gd name="T24" fmla="*/ 27 w 63"/>
                <a:gd name="T25" fmla="*/ 63 h 63"/>
                <a:gd name="T26" fmla="*/ 36 w 63"/>
                <a:gd name="T27" fmla="*/ 63 h 63"/>
                <a:gd name="T28" fmla="*/ 40 w 63"/>
                <a:gd name="T29" fmla="*/ 59 h 63"/>
                <a:gd name="T30" fmla="*/ 40 w 63"/>
                <a:gd name="T31" fmla="*/ 41 h 63"/>
                <a:gd name="T32" fmla="*/ 59 w 63"/>
                <a:gd name="T33" fmla="*/ 41 h 63"/>
                <a:gd name="T34" fmla="*/ 63 w 63"/>
                <a:gd name="T35" fmla="*/ 36 h 63"/>
                <a:gd name="T36" fmla="*/ 63 w 63"/>
                <a:gd name="T37" fmla="*/ 35 h 63"/>
                <a:gd name="T38" fmla="*/ 63 w 63"/>
                <a:gd name="T39" fmla="*/ 30 h 63"/>
                <a:gd name="T40" fmla="*/ 63 w 63"/>
                <a:gd name="T41" fmla="*/ 28 h 63"/>
                <a:gd name="T42" fmla="*/ 59 w 63"/>
                <a:gd name="T43" fmla="*/ 23 h 63"/>
                <a:gd name="T44" fmla="*/ 40 w 63"/>
                <a:gd name="T45" fmla="*/ 23 h 63"/>
                <a:gd name="T46" fmla="*/ 40 w 63"/>
                <a:gd name="T47" fmla="*/ 4 h 63"/>
                <a:gd name="T48" fmla="*/ 36 w 63"/>
                <a:gd name="T4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3">
                  <a:moveTo>
                    <a:pt x="3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2"/>
                    <a:pt x="23" y="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5"/>
                    <a:pt x="0" y="2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5" y="63"/>
                    <a:pt x="27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8" y="63"/>
                    <a:pt x="40" y="61"/>
                    <a:pt x="40" y="59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3" y="39"/>
                    <a:pt x="63" y="36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5"/>
                    <a:pt x="61" y="23"/>
                    <a:pt x="5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2"/>
                    <a:pt x="38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026373" y="2597891"/>
            <a:ext cx="499140" cy="321944"/>
            <a:chOff x="1916071" y="847839"/>
            <a:chExt cx="633804" cy="408802"/>
          </a:xfrm>
          <a:solidFill>
            <a:schemeClr val="bg1"/>
          </a:solidFill>
        </p:grpSpPr>
        <p:sp>
          <p:nvSpPr>
            <p:cNvPr id="57" name="Oval 113"/>
            <p:cNvSpPr>
              <a:spLocks noChangeArrowheads="1"/>
            </p:cNvSpPr>
            <p:nvPr/>
          </p:nvSpPr>
          <p:spPr bwMode="auto">
            <a:xfrm>
              <a:off x="2163254" y="1177416"/>
              <a:ext cx="79225" cy="79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114"/>
            <p:cNvSpPr>
              <a:spLocks noChangeArrowheads="1"/>
            </p:cNvSpPr>
            <p:nvPr/>
          </p:nvSpPr>
          <p:spPr bwMode="auto">
            <a:xfrm>
              <a:off x="2373994" y="1177416"/>
              <a:ext cx="80810" cy="79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15"/>
            <p:cNvSpPr/>
            <p:nvPr/>
          </p:nvSpPr>
          <p:spPr bwMode="auto">
            <a:xfrm>
              <a:off x="1916071" y="895374"/>
              <a:ext cx="552993" cy="269366"/>
            </a:xfrm>
            <a:custGeom>
              <a:avLst/>
              <a:gdLst>
                <a:gd name="T0" fmla="*/ 69 w 186"/>
                <a:gd name="T1" fmla="*/ 87 h 91"/>
                <a:gd name="T2" fmla="*/ 76 w 186"/>
                <a:gd name="T3" fmla="*/ 91 h 91"/>
                <a:gd name="T4" fmla="*/ 178 w 186"/>
                <a:gd name="T5" fmla="*/ 91 h 91"/>
                <a:gd name="T6" fmla="*/ 186 w 186"/>
                <a:gd name="T7" fmla="*/ 83 h 91"/>
                <a:gd name="T8" fmla="*/ 178 w 186"/>
                <a:gd name="T9" fmla="*/ 76 h 91"/>
                <a:gd name="T10" fmla="*/ 81 w 186"/>
                <a:gd name="T11" fmla="*/ 76 h 91"/>
                <a:gd name="T12" fmla="*/ 51 w 186"/>
                <a:gd name="T13" fmla="*/ 5 h 91"/>
                <a:gd name="T14" fmla="*/ 44 w 186"/>
                <a:gd name="T15" fmla="*/ 0 h 91"/>
                <a:gd name="T16" fmla="*/ 7 w 186"/>
                <a:gd name="T17" fmla="*/ 0 h 91"/>
                <a:gd name="T18" fmla="*/ 0 w 186"/>
                <a:gd name="T19" fmla="*/ 8 h 91"/>
                <a:gd name="T20" fmla="*/ 7 w 186"/>
                <a:gd name="T21" fmla="*/ 16 h 91"/>
                <a:gd name="T22" fmla="*/ 39 w 186"/>
                <a:gd name="T23" fmla="*/ 16 h 91"/>
                <a:gd name="T24" fmla="*/ 69 w 186"/>
                <a:gd name="T25" fmla="*/ 8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6" h="91">
                  <a:moveTo>
                    <a:pt x="69" y="87"/>
                  </a:moveTo>
                  <a:cubicBezTo>
                    <a:pt x="76" y="91"/>
                    <a:pt x="76" y="91"/>
                    <a:pt x="76" y="91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2" y="91"/>
                    <a:pt x="186" y="88"/>
                    <a:pt x="186" y="83"/>
                  </a:cubicBezTo>
                  <a:cubicBezTo>
                    <a:pt x="186" y="79"/>
                    <a:pt x="182" y="76"/>
                    <a:pt x="178" y="76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39" y="16"/>
                    <a:pt x="39" y="16"/>
                    <a:pt x="39" y="16"/>
                  </a:cubicBezTo>
                  <a:lnTo>
                    <a:pt x="6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16"/>
            <p:cNvSpPr>
              <a:spLocks noEditPoints="1"/>
            </p:cNvSpPr>
            <p:nvPr/>
          </p:nvSpPr>
          <p:spPr bwMode="auto">
            <a:xfrm>
              <a:off x="2085614" y="847839"/>
              <a:ext cx="464261" cy="264613"/>
            </a:xfrm>
            <a:custGeom>
              <a:avLst/>
              <a:gdLst>
                <a:gd name="T0" fmla="*/ 137 w 156"/>
                <a:gd name="T1" fmla="*/ 0 h 89"/>
                <a:gd name="T2" fmla="*/ 100 w 156"/>
                <a:gd name="T3" fmla="*/ 0 h 89"/>
                <a:gd name="T4" fmla="*/ 55 w 156"/>
                <a:gd name="T5" fmla="*/ 0 h 89"/>
                <a:gd name="T6" fmla="*/ 19 w 156"/>
                <a:gd name="T7" fmla="*/ 0 h 89"/>
                <a:gd name="T8" fmla="*/ 4 w 156"/>
                <a:gd name="T9" fmla="*/ 22 h 89"/>
                <a:gd name="T10" fmla="*/ 23 w 156"/>
                <a:gd name="T11" fmla="*/ 68 h 89"/>
                <a:gd name="T12" fmla="*/ 54 w 156"/>
                <a:gd name="T13" fmla="*/ 89 h 89"/>
                <a:gd name="T14" fmla="*/ 101 w 156"/>
                <a:gd name="T15" fmla="*/ 89 h 89"/>
                <a:gd name="T16" fmla="*/ 132 w 156"/>
                <a:gd name="T17" fmla="*/ 68 h 89"/>
                <a:gd name="T18" fmla="*/ 151 w 156"/>
                <a:gd name="T19" fmla="*/ 22 h 89"/>
                <a:gd name="T20" fmla="*/ 137 w 156"/>
                <a:gd name="T21" fmla="*/ 0 h 89"/>
                <a:gd name="T22" fmla="*/ 78 w 156"/>
                <a:gd name="T23" fmla="*/ 74 h 89"/>
                <a:gd name="T24" fmla="*/ 46 w 156"/>
                <a:gd name="T25" fmla="*/ 42 h 89"/>
                <a:gd name="T26" fmla="*/ 78 w 156"/>
                <a:gd name="T27" fmla="*/ 10 h 89"/>
                <a:gd name="T28" fmla="*/ 110 w 156"/>
                <a:gd name="T29" fmla="*/ 42 h 89"/>
                <a:gd name="T30" fmla="*/ 78 w 156"/>
                <a:gd name="T31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6" h="89">
                  <a:moveTo>
                    <a:pt x="137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88" y="0"/>
                    <a:pt x="67" y="0"/>
                    <a:pt x="5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6" y="0"/>
                    <a:pt x="0" y="10"/>
                    <a:pt x="4" y="22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8" y="80"/>
                    <a:pt x="42" y="89"/>
                    <a:pt x="54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14" y="89"/>
                    <a:pt x="128" y="80"/>
                    <a:pt x="132" y="68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6" y="10"/>
                    <a:pt x="149" y="0"/>
                    <a:pt x="137" y="0"/>
                  </a:cubicBezTo>
                  <a:close/>
                  <a:moveTo>
                    <a:pt x="78" y="74"/>
                  </a:moveTo>
                  <a:cubicBezTo>
                    <a:pt x="60" y="74"/>
                    <a:pt x="46" y="60"/>
                    <a:pt x="46" y="42"/>
                  </a:cubicBezTo>
                  <a:cubicBezTo>
                    <a:pt x="46" y="24"/>
                    <a:pt x="60" y="10"/>
                    <a:pt x="78" y="10"/>
                  </a:cubicBezTo>
                  <a:cubicBezTo>
                    <a:pt x="96" y="10"/>
                    <a:pt x="110" y="24"/>
                    <a:pt x="110" y="42"/>
                  </a:cubicBezTo>
                  <a:cubicBezTo>
                    <a:pt x="110" y="60"/>
                    <a:pt x="96" y="74"/>
                    <a:pt x="78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2248817" y="904881"/>
              <a:ext cx="134684" cy="136268"/>
            </a:xfrm>
            <a:custGeom>
              <a:avLst/>
              <a:gdLst>
                <a:gd name="T0" fmla="*/ 42 w 45"/>
                <a:gd name="T1" fmla="*/ 17 h 46"/>
                <a:gd name="T2" fmla="*/ 29 w 45"/>
                <a:gd name="T3" fmla="*/ 17 h 46"/>
                <a:gd name="T4" fmla="*/ 29 w 45"/>
                <a:gd name="T5" fmla="*/ 3 h 46"/>
                <a:gd name="T6" fmla="*/ 26 w 45"/>
                <a:gd name="T7" fmla="*/ 0 h 46"/>
                <a:gd name="T8" fmla="*/ 20 w 45"/>
                <a:gd name="T9" fmla="*/ 0 h 46"/>
                <a:gd name="T10" fmla="*/ 16 w 45"/>
                <a:gd name="T11" fmla="*/ 3 h 46"/>
                <a:gd name="T12" fmla="*/ 16 w 45"/>
                <a:gd name="T13" fmla="*/ 17 h 46"/>
                <a:gd name="T14" fmla="*/ 3 w 45"/>
                <a:gd name="T15" fmla="*/ 17 h 46"/>
                <a:gd name="T16" fmla="*/ 0 w 45"/>
                <a:gd name="T17" fmla="*/ 20 h 46"/>
                <a:gd name="T18" fmla="*/ 0 w 45"/>
                <a:gd name="T19" fmla="*/ 22 h 46"/>
                <a:gd name="T20" fmla="*/ 0 w 45"/>
                <a:gd name="T21" fmla="*/ 25 h 46"/>
                <a:gd name="T22" fmla="*/ 0 w 45"/>
                <a:gd name="T23" fmla="*/ 26 h 46"/>
                <a:gd name="T24" fmla="*/ 3 w 45"/>
                <a:gd name="T25" fmla="*/ 29 h 46"/>
                <a:gd name="T26" fmla="*/ 16 w 45"/>
                <a:gd name="T27" fmla="*/ 29 h 46"/>
                <a:gd name="T28" fmla="*/ 16 w 45"/>
                <a:gd name="T29" fmla="*/ 43 h 46"/>
                <a:gd name="T30" fmla="*/ 20 w 45"/>
                <a:gd name="T31" fmla="*/ 46 h 46"/>
                <a:gd name="T32" fmla="*/ 26 w 45"/>
                <a:gd name="T33" fmla="*/ 46 h 46"/>
                <a:gd name="T34" fmla="*/ 29 w 45"/>
                <a:gd name="T35" fmla="*/ 43 h 46"/>
                <a:gd name="T36" fmla="*/ 29 w 45"/>
                <a:gd name="T37" fmla="*/ 29 h 46"/>
                <a:gd name="T38" fmla="*/ 42 w 45"/>
                <a:gd name="T39" fmla="*/ 29 h 46"/>
                <a:gd name="T40" fmla="*/ 45 w 45"/>
                <a:gd name="T41" fmla="*/ 26 h 46"/>
                <a:gd name="T42" fmla="*/ 45 w 45"/>
                <a:gd name="T43" fmla="*/ 25 h 46"/>
                <a:gd name="T44" fmla="*/ 45 w 45"/>
                <a:gd name="T45" fmla="*/ 22 h 46"/>
                <a:gd name="T46" fmla="*/ 45 w 45"/>
                <a:gd name="T47" fmla="*/ 20 h 46"/>
                <a:gd name="T48" fmla="*/ 42 w 45"/>
                <a:gd name="T49" fmla="*/ 1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46">
                  <a:moveTo>
                    <a:pt x="42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6" y="2"/>
                    <a:pt x="16" y="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0" y="18"/>
                    <a:pt x="0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8"/>
                    <a:pt x="2" y="29"/>
                    <a:pt x="3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8" y="46"/>
                    <a:pt x="20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8" y="46"/>
                    <a:pt x="29" y="44"/>
                    <a:pt x="29" y="43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18"/>
                    <a:pt x="44" y="17"/>
                    <a:pt x="4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2" name="Freeform 125"/>
          <p:cNvSpPr>
            <a:spLocks noEditPoints="1"/>
          </p:cNvSpPr>
          <p:nvPr/>
        </p:nvSpPr>
        <p:spPr bwMode="auto">
          <a:xfrm>
            <a:off x="5027032" y="4147466"/>
            <a:ext cx="497535" cy="386620"/>
          </a:xfrm>
          <a:custGeom>
            <a:avLst/>
            <a:gdLst>
              <a:gd name="T0" fmla="*/ 15 w 167"/>
              <a:gd name="T1" fmla="*/ 27 h 130"/>
              <a:gd name="T2" fmla="*/ 83 w 167"/>
              <a:gd name="T3" fmla="*/ 130 h 130"/>
              <a:gd name="T4" fmla="*/ 83 w 167"/>
              <a:gd name="T5" fmla="*/ 130 h 130"/>
              <a:gd name="T6" fmla="*/ 84 w 167"/>
              <a:gd name="T7" fmla="*/ 130 h 130"/>
              <a:gd name="T8" fmla="*/ 84 w 167"/>
              <a:gd name="T9" fmla="*/ 130 h 130"/>
              <a:gd name="T10" fmla="*/ 152 w 167"/>
              <a:gd name="T11" fmla="*/ 27 h 130"/>
              <a:gd name="T12" fmla="*/ 117 w 167"/>
              <a:gd name="T13" fmla="*/ 4 h 130"/>
              <a:gd name="T14" fmla="*/ 83 w 167"/>
              <a:gd name="T15" fmla="*/ 24 h 130"/>
              <a:gd name="T16" fmla="*/ 50 w 167"/>
              <a:gd name="T17" fmla="*/ 4 h 130"/>
              <a:gd name="T18" fmla="*/ 15 w 167"/>
              <a:gd name="T19" fmla="*/ 27 h 130"/>
              <a:gd name="T20" fmla="*/ 39 w 167"/>
              <a:gd name="T21" fmla="*/ 18 h 130"/>
              <a:gd name="T22" fmla="*/ 42 w 167"/>
              <a:gd name="T23" fmla="*/ 69 h 130"/>
              <a:gd name="T24" fmla="*/ 25 w 167"/>
              <a:gd name="T25" fmla="*/ 28 h 130"/>
              <a:gd name="T26" fmla="*/ 39 w 167"/>
              <a:gd name="T27" fmla="*/ 1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7" h="130">
                <a:moveTo>
                  <a:pt x="15" y="27"/>
                </a:moveTo>
                <a:cubicBezTo>
                  <a:pt x="0" y="70"/>
                  <a:pt x="83" y="130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4" y="130"/>
                  <a:pt x="84" y="130"/>
                </a:cubicBezTo>
                <a:cubicBezTo>
                  <a:pt x="84" y="130"/>
                  <a:pt x="84" y="130"/>
                  <a:pt x="84" y="130"/>
                </a:cubicBezTo>
                <a:cubicBezTo>
                  <a:pt x="84" y="130"/>
                  <a:pt x="167" y="70"/>
                  <a:pt x="152" y="27"/>
                </a:cubicBezTo>
                <a:cubicBezTo>
                  <a:pt x="139" y="0"/>
                  <a:pt x="117" y="4"/>
                  <a:pt x="117" y="4"/>
                </a:cubicBezTo>
                <a:cubicBezTo>
                  <a:pt x="117" y="4"/>
                  <a:pt x="91" y="8"/>
                  <a:pt x="83" y="24"/>
                </a:cubicBezTo>
                <a:cubicBezTo>
                  <a:pt x="76" y="8"/>
                  <a:pt x="50" y="4"/>
                  <a:pt x="50" y="4"/>
                </a:cubicBezTo>
                <a:cubicBezTo>
                  <a:pt x="50" y="4"/>
                  <a:pt x="28" y="0"/>
                  <a:pt x="15" y="27"/>
                </a:cubicBezTo>
                <a:close/>
                <a:moveTo>
                  <a:pt x="39" y="18"/>
                </a:moveTo>
                <a:cubicBezTo>
                  <a:pt x="18" y="36"/>
                  <a:pt x="42" y="69"/>
                  <a:pt x="42" y="69"/>
                </a:cubicBezTo>
                <a:cubicBezTo>
                  <a:pt x="42" y="69"/>
                  <a:pt x="18" y="46"/>
                  <a:pt x="25" y="28"/>
                </a:cubicBezTo>
                <a:cubicBezTo>
                  <a:pt x="28" y="22"/>
                  <a:pt x="36" y="17"/>
                  <a:pt x="39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2796223" y="3328739"/>
            <a:ext cx="2455862" cy="2162175"/>
          </a:xfrm>
          <a:custGeom>
            <a:avLst/>
            <a:gdLst>
              <a:gd name="T0" fmla="*/ 283 w 1281"/>
              <a:gd name="T1" fmla="*/ 1075 h 1129"/>
              <a:gd name="T2" fmla="*/ 19 w 1281"/>
              <a:gd name="T3" fmla="*/ 619 h 1129"/>
              <a:gd name="T4" fmla="*/ 19 w 1281"/>
              <a:gd name="T5" fmla="*/ 510 h 1129"/>
              <a:gd name="T6" fmla="*/ 283 w 1281"/>
              <a:gd name="T7" fmla="*/ 54 h 1129"/>
              <a:gd name="T8" fmla="*/ 377 w 1281"/>
              <a:gd name="T9" fmla="*/ 0 h 1129"/>
              <a:gd name="T10" fmla="*/ 904 w 1281"/>
              <a:gd name="T11" fmla="*/ 0 h 1129"/>
              <a:gd name="T12" fmla="*/ 998 w 1281"/>
              <a:gd name="T13" fmla="*/ 54 h 1129"/>
              <a:gd name="T14" fmla="*/ 1261 w 1281"/>
              <a:gd name="T15" fmla="*/ 510 h 1129"/>
              <a:gd name="T16" fmla="*/ 1261 w 1281"/>
              <a:gd name="T17" fmla="*/ 619 h 1129"/>
              <a:gd name="T18" fmla="*/ 998 w 1281"/>
              <a:gd name="T19" fmla="*/ 1075 h 1129"/>
              <a:gd name="T20" fmla="*/ 904 w 1281"/>
              <a:gd name="T21" fmla="*/ 1129 h 1129"/>
              <a:gd name="T22" fmla="*/ 377 w 1281"/>
              <a:gd name="T23" fmla="*/ 1129 h 1129"/>
              <a:gd name="T24" fmla="*/ 283 w 1281"/>
              <a:gd name="T25" fmla="*/ 1075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81" h="1129">
                <a:moveTo>
                  <a:pt x="283" y="1075"/>
                </a:moveTo>
                <a:cubicBezTo>
                  <a:pt x="19" y="619"/>
                  <a:pt x="19" y="619"/>
                  <a:pt x="19" y="619"/>
                </a:cubicBezTo>
                <a:cubicBezTo>
                  <a:pt x="0" y="585"/>
                  <a:pt x="0" y="544"/>
                  <a:pt x="19" y="510"/>
                </a:cubicBezTo>
                <a:cubicBezTo>
                  <a:pt x="283" y="54"/>
                  <a:pt x="283" y="54"/>
                  <a:pt x="283" y="54"/>
                </a:cubicBezTo>
                <a:cubicBezTo>
                  <a:pt x="302" y="20"/>
                  <a:pt x="338" y="0"/>
                  <a:pt x="377" y="0"/>
                </a:cubicBezTo>
                <a:cubicBezTo>
                  <a:pt x="904" y="0"/>
                  <a:pt x="904" y="0"/>
                  <a:pt x="904" y="0"/>
                </a:cubicBezTo>
                <a:cubicBezTo>
                  <a:pt x="943" y="0"/>
                  <a:pt x="978" y="20"/>
                  <a:pt x="998" y="54"/>
                </a:cubicBezTo>
                <a:cubicBezTo>
                  <a:pt x="1261" y="510"/>
                  <a:pt x="1261" y="510"/>
                  <a:pt x="1261" y="510"/>
                </a:cubicBezTo>
                <a:cubicBezTo>
                  <a:pt x="1281" y="544"/>
                  <a:pt x="1281" y="585"/>
                  <a:pt x="1261" y="619"/>
                </a:cubicBezTo>
                <a:cubicBezTo>
                  <a:pt x="998" y="1075"/>
                  <a:pt x="998" y="1075"/>
                  <a:pt x="998" y="1075"/>
                </a:cubicBezTo>
                <a:cubicBezTo>
                  <a:pt x="978" y="1109"/>
                  <a:pt x="943" y="1129"/>
                  <a:pt x="904" y="1129"/>
                </a:cubicBezTo>
                <a:cubicBezTo>
                  <a:pt x="377" y="1129"/>
                  <a:pt x="377" y="1129"/>
                  <a:pt x="377" y="1129"/>
                </a:cubicBezTo>
                <a:cubicBezTo>
                  <a:pt x="338" y="1129"/>
                  <a:pt x="302" y="1109"/>
                  <a:pt x="283" y="107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8" name="Freeform 6"/>
          <p:cNvSpPr/>
          <p:nvPr/>
        </p:nvSpPr>
        <p:spPr bwMode="auto">
          <a:xfrm>
            <a:off x="1288098" y="2474664"/>
            <a:ext cx="1906587" cy="1679575"/>
          </a:xfrm>
          <a:custGeom>
            <a:avLst/>
            <a:gdLst>
              <a:gd name="T0" fmla="*/ 220 w 994"/>
              <a:gd name="T1" fmla="*/ 835 h 877"/>
              <a:gd name="T2" fmla="*/ 15 w 994"/>
              <a:gd name="T3" fmla="*/ 481 h 877"/>
              <a:gd name="T4" fmla="*/ 15 w 994"/>
              <a:gd name="T5" fmla="*/ 397 h 877"/>
              <a:gd name="T6" fmla="*/ 220 w 994"/>
              <a:gd name="T7" fmla="*/ 43 h 877"/>
              <a:gd name="T8" fmla="*/ 293 w 994"/>
              <a:gd name="T9" fmla="*/ 0 h 877"/>
              <a:gd name="T10" fmla="*/ 702 w 994"/>
              <a:gd name="T11" fmla="*/ 0 h 877"/>
              <a:gd name="T12" fmla="*/ 774 w 994"/>
              <a:gd name="T13" fmla="*/ 43 h 877"/>
              <a:gd name="T14" fmla="*/ 979 w 994"/>
              <a:gd name="T15" fmla="*/ 397 h 877"/>
              <a:gd name="T16" fmla="*/ 979 w 994"/>
              <a:gd name="T17" fmla="*/ 481 h 877"/>
              <a:gd name="T18" fmla="*/ 774 w 994"/>
              <a:gd name="T19" fmla="*/ 835 h 877"/>
              <a:gd name="T20" fmla="*/ 702 w 994"/>
              <a:gd name="T21" fmla="*/ 877 h 877"/>
              <a:gd name="T22" fmla="*/ 293 w 994"/>
              <a:gd name="T23" fmla="*/ 877 h 877"/>
              <a:gd name="T24" fmla="*/ 220 w 994"/>
              <a:gd name="T25" fmla="*/ 835 h 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94" h="877">
                <a:moveTo>
                  <a:pt x="220" y="835"/>
                </a:moveTo>
                <a:cubicBezTo>
                  <a:pt x="15" y="481"/>
                  <a:pt x="15" y="481"/>
                  <a:pt x="15" y="481"/>
                </a:cubicBezTo>
                <a:cubicBezTo>
                  <a:pt x="0" y="455"/>
                  <a:pt x="0" y="423"/>
                  <a:pt x="15" y="397"/>
                </a:cubicBezTo>
                <a:cubicBezTo>
                  <a:pt x="220" y="43"/>
                  <a:pt x="220" y="43"/>
                  <a:pt x="220" y="43"/>
                </a:cubicBezTo>
                <a:cubicBezTo>
                  <a:pt x="235" y="17"/>
                  <a:pt x="263" y="0"/>
                  <a:pt x="293" y="0"/>
                </a:cubicBezTo>
                <a:cubicBezTo>
                  <a:pt x="702" y="0"/>
                  <a:pt x="702" y="0"/>
                  <a:pt x="702" y="0"/>
                </a:cubicBezTo>
                <a:cubicBezTo>
                  <a:pt x="732" y="0"/>
                  <a:pt x="759" y="17"/>
                  <a:pt x="774" y="43"/>
                </a:cubicBezTo>
                <a:cubicBezTo>
                  <a:pt x="979" y="397"/>
                  <a:pt x="979" y="397"/>
                  <a:pt x="979" y="397"/>
                </a:cubicBezTo>
                <a:cubicBezTo>
                  <a:pt x="994" y="423"/>
                  <a:pt x="994" y="455"/>
                  <a:pt x="979" y="481"/>
                </a:cubicBezTo>
                <a:cubicBezTo>
                  <a:pt x="774" y="835"/>
                  <a:pt x="774" y="835"/>
                  <a:pt x="774" y="835"/>
                </a:cubicBezTo>
                <a:cubicBezTo>
                  <a:pt x="759" y="861"/>
                  <a:pt x="732" y="877"/>
                  <a:pt x="702" y="877"/>
                </a:cubicBezTo>
                <a:cubicBezTo>
                  <a:pt x="293" y="877"/>
                  <a:pt x="293" y="877"/>
                  <a:pt x="293" y="877"/>
                </a:cubicBezTo>
                <a:cubicBezTo>
                  <a:pt x="263" y="877"/>
                  <a:pt x="235" y="861"/>
                  <a:pt x="220" y="83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关键词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2888298" y="1479302"/>
            <a:ext cx="1903412" cy="1679575"/>
          </a:xfrm>
          <a:custGeom>
            <a:avLst/>
            <a:gdLst>
              <a:gd name="T0" fmla="*/ 219 w 993"/>
              <a:gd name="T1" fmla="*/ 835 h 877"/>
              <a:gd name="T2" fmla="*/ 15 w 993"/>
              <a:gd name="T3" fmla="*/ 481 h 877"/>
              <a:gd name="T4" fmla="*/ 15 w 993"/>
              <a:gd name="T5" fmla="*/ 397 h 877"/>
              <a:gd name="T6" fmla="*/ 219 w 993"/>
              <a:gd name="T7" fmla="*/ 43 h 877"/>
              <a:gd name="T8" fmla="*/ 292 w 993"/>
              <a:gd name="T9" fmla="*/ 0 h 877"/>
              <a:gd name="T10" fmla="*/ 701 w 993"/>
              <a:gd name="T11" fmla="*/ 0 h 877"/>
              <a:gd name="T12" fmla="*/ 774 w 993"/>
              <a:gd name="T13" fmla="*/ 43 h 877"/>
              <a:gd name="T14" fmla="*/ 978 w 993"/>
              <a:gd name="T15" fmla="*/ 397 h 877"/>
              <a:gd name="T16" fmla="*/ 978 w 993"/>
              <a:gd name="T17" fmla="*/ 481 h 877"/>
              <a:gd name="T18" fmla="*/ 774 w 993"/>
              <a:gd name="T19" fmla="*/ 835 h 877"/>
              <a:gd name="T20" fmla="*/ 701 w 993"/>
              <a:gd name="T21" fmla="*/ 877 h 877"/>
              <a:gd name="T22" fmla="*/ 292 w 993"/>
              <a:gd name="T23" fmla="*/ 877 h 877"/>
              <a:gd name="T24" fmla="*/ 219 w 993"/>
              <a:gd name="T25" fmla="*/ 835 h 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93" h="877">
                <a:moveTo>
                  <a:pt x="219" y="835"/>
                </a:moveTo>
                <a:cubicBezTo>
                  <a:pt x="15" y="481"/>
                  <a:pt x="15" y="481"/>
                  <a:pt x="15" y="481"/>
                </a:cubicBezTo>
                <a:cubicBezTo>
                  <a:pt x="0" y="455"/>
                  <a:pt x="0" y="423"/>
                  <a:pt x="15" y="397"/>
                </a:cubicBezTo>
                <a:cubicBezTo>
                  <a:pt x="219" y="43"/>
                  <a:pt x="219" y="43"/>
                  <a:pt x="219" y="43"/>
                </a:cubicBezTo>
                <a:cubicBezTo>
                  <a:pt x="234" y="17"/>
                  <a:pt x="262" y="0"/>
                  <a:pt x="292" y="0"/>
                </a:cubicBezTo>
                <a:cubicBezTo>
                  <a:pt x="701" y="0"/>
                  <a:pt x="701" y="0"/>
                  <a:pt x="701" y="0"/>
                </a:cubicBezTo>
                <a:cubicBezTo>
                  <a:pt x="731" y="0"/>
                  <a:pt x="759" y="17"/>
                  <a:pt x="774" y="43"/>
                </a:cubicBezTo>
                <a:cubicBezTo>
                  <a:pt x="978" y="397"/>
                  <a:pt x="978" y="397"/>
                  <a:pt x="978" y="397"/>
                </a:cubicBezTo>
                <a:cubicBezTo>
                  <a:pt x="993" y="423"/>
                  <a:pt x="993" y="455"/>
                  <a:pt x="978" y="481"/>
                </a:cubicBezTo>
                <a:cubicBezTo>
                  <a:pt x="774" y="835"/>
                  <a:pt x="774" y="835"/>
                  <a:pt x="774" y="835"/>
                </a:cubicBezTo>
                <a:cubicBezTo>
                  <a:pt x="759" y="861"/>
                  <a:pt x="731" y="877"/>
                  <a:pt x="701" y="877"/>
                </a:cubicBezTo>
                <a:cubicBezTo>
                  <a:pt x="292" y="877"/>
                  <a:pt x="292" y="877"/>
                  <a:pt x="292" y="877"/>
                </a:cubicBezTo>
                <a:cubicBezTo>
                  <a:pt x="262" y="877"/>
                  <a:pt x="234" y="861"/>
                  <a:pt x="219" y="83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</a:rPr>
              <a:t>关键词</a:t>
            </a:r>
          </a:p>
        </p:txBody>
      </p:sp>
      <p:sp>
        <p:nvSpPr>
          <p:cNvPr id="10" name="Freeform 8"/>
          <p:cNvSpPr/>
          <p:nvPr/>
        </p:nvSpPr>
        <p:spPr bwMode="auto">
          <a:xfrm>
            <a:off x="1867535" y="1417389"/>
            <a:ext cx="1022350" cy="901700"/>
          </a:xfrm>
          <a:custGeom>
            <a:avLst/>
            <a:gdLst>
              <a:gd name="T0" fmla="*/ 118 w 533"/>
              <a:gd name="T1" fmla="*/ 448 h 471"/>
              <a:gd name="T2" fmla="*/ 8 w 533"/>
              <a:gd name="T3" fmla="*/ 258 h 471"/>
              <a:gd name="T4" fmla="*/ 8 w 533"/>
              <a:gd name="T5" fmla="*/ 213 h 471"/>
              <a:gd name="T6" fmla="*/ 118 w 533"/>
              <a:gd name="T7" fmla="*/ 23 h 471"/>
              <a:gd name="T8" fmla="*/ 157 w 533"/>
              <a:gd name="T9" fmla="*/ 0 h 471"/>
              <a:gd name="T10" fmla="*/ 376 w 533"/>
              <a:gd name="T11" fmla="*/ 0 h 471"/>
              <a:gd name="T12" fmla="*/ 415 w 533"/>
              <a:gd name="T13" fmla="*/ 23 h 471"/>
              <a:gd name="T14" fmla="*/ 525 w 533"/>
              <a:gd name="T15" fmla="*/ 213 h 471"/>
              <a:gd name="T16" fmla="*/ 525 w 533"/>
              <a:gd name="T17" fmla="*/ 258 h 471"/>
              <a:gd name="T18" fmla="*/ 415 w 533"/>
              <a:gd name="T19" fmla="*/ 448 h 471"/>
              <a:gd name="T20" fmla="*/ 376 w 533"/>
              <a:gd name="T21" fmla="*/ 471 h 471"/>
              <a:gd name="T22" fmla="*/ 157 w 533"/>
              <a:gd name="T23" fmla="*/ 471 h 471"/>
              <a:gd name="T24" fmla="*/ 118 w 533"/>
              <a:gd name="T25" fmla="*/ 44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3" h="471">
                <a:moveTo>
                  <a:pt x="118" y="448"/>
                </a:moveTo>
                <a:cubicBezTo>
                  <a:pt x="8" y="258"/>
                  <a:pt x="8" y="258"/>
                  <a:pt x="8" y="258"/>
                </a:cubicBezTo>
                <a:cubicBezTo>
                  <a:pt x="0" y="244"/>
                  <a:pt x="0" y="227"/>
                  <a:pt x="8" y="213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6" y="9"/>
                  <a:pt x="141" y="0"/>
                  <a:pt x="157" y="0"/>
                </a:cubicBezTo>
                <a:cubicBezTo>
                  <a:pt x="376" y="0"/>
                  <a:pt x="376" y="0"/>
                  <a:pt x="376" y="0"/>
                </a:cubicBezTo>
                <a:cubicBezTo>
                  <a:pt x="392" y="0"/>
                  <a:pt x="407" y="9"/>
                  <a:pt x="415" y="23"/>
                </a:cubicBezTo>
                <a:cubicBezTo>
                  <a:pt x="525" y="213"/>
                  <a:pt x="525" y="213"/>
                  <a:pt x="525" y="213"/>
                </a:cubicBezTo>
                <a:cubicBezTo>
                  <a:pt x="533" y="227"/>
                  <a:pt x="533" y="244"/>
                  <a:pt x="525" y="258"/>
                </a:cubicBezTo>
                <a:cubicBezTo>
                  <a:pt x="415" y="448"/>
                  <a:pt x="415" y="448"/>
                  <a:pt x="415" y="448"/>
                </a:cubicBezTo>
                <a:cubicBezTo>
                  <a:pt x="407" y="462"/>
                  <a:pt x="392" y="471"/>
                  <a:pt x="376" y="471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41" y="471"/>
                  <a:pt x="126" y="462"/>
                  <a:pt x="118" y="448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9"/>
          <p:cNvSpPr/>
          <p:nvPr/>
        </p:nvSpPr>
        <p:spPr bwMode="auto">
          <a:xfrm>
            <a:off x="4628198" y="2487364"/>
            <a:ext cx="1022350" cy="903288"/>
          </a:xfrm>
          <a:custGeom>
            <a:avLst/>
            <a:gdLst>
              <a:gd name="T0" fmla="*/ 118 w 533"/>
              <a:gd name="T1" fmla="*/ 449 h 471"/>
              <a:gd name="T2" fmla="*/ 8 w 533"/>
              <a:gd name="T3" fmla="*/ 258 h 471"/>
              <a:gd name="T4" fmla="*/ 8 w 533"/>
              <a:gd name="T5" fmla="*/ 213 h 471"/>
              <a:gd name="T6" fmla="*/ 118 w 533"/>
              <a:gd name="T7" fmla="*/ 23 h 471"/>
              <a:gd name="T8" fmla="*/ 157 w 533"/>
              <a:gd name="T9" fmla="*/ 0 h 471"/>
              <a:gd name="T10" fmla="*/ 376 w 533"/>
              <a:gd name="T11" fmla="*/ 0 h 471"/>
              <a:gd name="T12" fmla="*/ 415 w 533"/>
              <a:gd name="T13" fmla="*/ 23 h 471"/>
              <a:gd name="T14" fmla="*/ 525 w 533"/>
              <a:gd name="T15" fmla="*/ 213 h 471"/>
              <a:gd name="T16" fmla="*/ 525 w 533"/>
              <a:gd name="T17" fmla="*/ 258 h 471"/>
              <a:gd name="T18" fmla="*/ 415 w 533"/>
              <a:gd name="T19" fmla="*/ 449 h 471"/>
              <a:gd name="T20" fmla="*/ 376 w 533"/>
              <a:gd name="T21" fmla="*/ 471 h 471"/>
              <a:gd name="T22" fmla="*/ 157 w 533"/>
              <a:gd name="T23" fmla="*/ 471 h 471"/>
              <a:gd name="T24" fmla="*/ 118 w 533"/>
              <a:gd name="T25" fmla="*/ 449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3" h="471">
                <a:moveTo>
                  <a:pt x="118" y="449"/>
                </a:moveTo>
                <a:cubicBezTo>
                  <a:pt x="8" y="258"/>
                  <a:pt x="8" y="258"/>
                  <a:pt x="8" y="258"/>
                </a:cubicBezTo>
                <a:cubicBezTo>
                  <a:pt x="0" y="244"/>
                  <a:pt x="0" y="227"/>
                  <a:pt x="8" y="213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6" y="9"/>
                  <a:pt x="141" y="0"/>
                  <a:pt x="157" y="0"/>
                </a:cubicBezTo>
                <a:cubicBezTo>
                  <a:pt x="376" y="0"/>
                  <a:pt x="376" y="0"/>
                  <a:pt x="376" y="0"/>
                </a:cubicBezTo>
                <a:cubicBezTo>
                  <a:pt x="392" y="0"/>
                  <a:pt x="407" y="9"/>
                  <a:pt x="415" y="23"/>
                </a:cubicBezTo>
                <a:cubicBezTo>
                  <a:pt x="525" y="213"/>
                  <a:pt x="525" y="213"/>
                  <a:pt x="525" y="213"/>
                </a:cubicBezTo>
                <a:cubicBezTo>
                  <a:pt x="533" y="227"/>
                  <a:pt x="533" y="244"/>
                  <a:pt x="525" y="258"/>
                </a:cubicBezTo>
                <a:cubicBezTo>
                  <a:pt x="415" y="449"/>
                  <a:pt x="415" y="449"/>
                  <a:pt x="415" y="449"/>
                </a:cubicBezTo>
                <a:cubicBezTo>
                  <a:pt x="407" y="463"/>
                  <a:pt x="392" y="471"/>
                  <a:pt x="376" y="471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41" y="471"/>
                  <a:pt x="126" y="463"/>
                  <a:pt x="118" y="449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0"/>
          <p:cNvSpPr/>
          <p:nvPr/>
        </p:nvSpPr>
        <p:spPr bwMode="auto">
          <a:xfrm>
            <a:off x="1784985" y="4335214"/>
            <a:ext cx="1023937" cy="901700"/>
          </a:xfrm>
          <a:custGeom>
            <a:avLst/>
            <a:gdLst>
              <a:gd name="T0" fmla="*/ 118 w 534"/>
              <a:gd name="T1" fmla="*/ 449 h 471"/>
              <a:gd name="T2" fmla="*/ 8 w 534"/>
              <a:gd name="T3" fmla="*/ 258 h 471"/>
              <a:gd name="T4" fmla="*/ 8 w 534"/>
              <a:gd name="T5" fmla="*/ 213 h 471"/>
              <a:gd name="T6" fmla="*/ 118 w 534"/>
              <a:gd name="T7" fmla="*/ 23 h 471"/>
              <a:gd name="T8" fmla="*/ 157 w 534"/>
              <a:gd name="T9" fmla="*/ 0 h 471"/>
              <a:gd name="T10" fmla="*/ 377 w 534"/>
              <a:gd name="T11" fmla="*/ 0 h 471"/>
              <a:gd name="T12" fmla="*/ 416 w 534"/>
              <a:gd name="T13" fmla="*/ 23 h 471"/>
              <a:gd name="T14" fmla="*/ 526 w 534"/>
              <a:gd name="T15" fmla="*/ 213 h 471"/>
              <a:gd name="T16" fmla="*/ 526 w 534"/>
              <a:gd name="T17" fmla="*/ 258 h 471"/>
              <a:gd name="T18" fmla="*/ 416 w 534"/>
              <a:gd name="T19" fmla="*/ 449 h 471"/>
              <a:gd name="T20" fmla="*/ 377 w 534"/>
              <a:gd name="T21" fmla="*/ 471 h 471"/>
              <a:gd name="T22" fmla="*/ 157 w 534"/>
              <a:gd name="T23" fmla="*/ 471 h 471"/>
              <a:gd name="T24" fmla="*/ 118 w 534"/>
              <a:gd name="T25" fmla="*/ 449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4" h="471">
                <a:moveTo>
                  <a:pt x="118" y="449"/>
                </a:moveTo>
                <a:cubicBezTo>
                  <a:pt x="8" y="258"/>
                  <a:pt x="8" y="258"/>
                  <a:pt x="8" y="258"/>
                </a:cubicBezTo>
                <a:cubicBezTo>
                  <a:pt x="0" y="244"/>
                  <a:pt x="0" y="227"/>
                  <a:pt x="8" y="213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6" y="9"/>
                  <a:pt x="141" y="0"/>
                  <a:pt x="157" y="0"/>
                </a:cubicBezTo>
                <a:cubicBezTo>
                  <a:pt x="377" y="0"/>
                  <a:pt x="377" y="0"/>
                  <a:pt x="377" y="0"/>
                </a:cubicBezTo>
                <a:cubicBezTo>
                  <a:pt x="393" y="0"/>
                  <a:pt x="408" y="9"/>
                  <a:pt x="416" y="23"/>
                </a:cubicBezTo>
                <a:cubicBezTo>
                  <a:pt x="526" y="213"/>
                  <a:pt x="526" y="213"/>
                  <a:pt x="526" y="213"/>
                </a:cubicBezTo>
                <a:cubicBezTo>
                  <a:pt x="534" y="227"/>
                  <a:pt x="534" y="244"/>
                  <a:pt x="526" y="25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08" y="463"/>
                  <a:pt x="393" y="471"/>
                  <a:pt x="377" y="471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41" y="471"/>
                  <a:pt x="126" y="463"/>
                  <a:pt x="118" y="449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40"/>
          <p:cNvSpPr>
            <a:spLocks noEditPoints="1"/>
          </p:cNvSpPr>
          <p:nvPr/>
        </p:nvSpPr>
        <p:spPr bwMode="auto">
          <a:xfrm>
            <a:off x="6127498" y="1802896"/>
            <a:ext cx="429022" cy="336407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42"/>
          <p:cNvSpPr>
            <a:spLocks noEditPoints="1"/>
          </p:cNvSpPr>
          <p:nvPr/>
        </p:nvSpPr>
        <p:spPr bwMode="auto">
          <a:xfrm>
            <a:off x="6128180" y="2973032"/>
            <a:ext cx="427659" cy="362284"/>
          </a:xfrm>
          <a:custGeom>
            <a:avLst/>
            <a:gdLst>
              <a:gd name="T0" fmla="*/ 46 w 167"/>
              <a:gd name="T1" fmla="*/ 4 h 142"/>
              <a:gd name="T2" fmla="*/ 16 w 167"/>
              <a:gd name="T3" fmla="*/ 16 h 142"/>
              <a:gd name="T4" fmla="*/ 16 w 167"/>
              <a:gd name="T5" fmla="*/ 74 h 142"/>
              <a:gd name="T6" fmla="*/ 77 w 167"/>
              <a:gd name="T7" fmla="*/ 134 h 142"/>
              <a:gd name="T8" fmla="*/ 97 w 167"/>
              <a:gd name="T9" fmla="*/ 115 h 142"/>
              <a:gd name="T10" fmla="*/ 71 w 167"/>
              <a:gd name="T11" fmla="*/ 89 h 142"/>
              <a:gd name="T12" fmla="*/ 71 w 167"/>
              <a:gd name="T13" fmla="*/ 45 h 142"/>
              <a:gd name="T14" fmla="*/ 92 w 167"/>
              <a:gd name="T15" fmla="*/ 36 h 142"/>
              <a:gd name="T16" fmla="*/ 114 w 167"/>
              <a:gd name="T17" fmla="*/ 45 h 142"/>
              <a:gd name="T18" fmla="*/ 140 w 167"/>
              <a:gd name="T19" fmla="*/ 71 h 142"/>
              <a:gd name="T20" fmla="*/ 143 w 167"/>
              <a:gd name="T21" fmla="*/ 68 h 142"/>
              <a:gd name="T22" fmla="*/ 138 w 167"/>
              <a:gd name="T23" fmla="*/ 16 h 142"/>
              <a:gd name="T24" fmla="*/ 80 w 167"/>
              <a:gd name="T25" fmla="*/ 16 h 142"/>
              <a:gd name="T26" fmla="*/ 77 w 167"/>
              <a:gd name="T27" fmla="*/ 18 h 142"/>
              <a:gd name="T28" fmla="*/ 77 w 167"/>
              <a:gd name="T29" fmla="*/ 18 h 142"/>
              <a:gd name="T30" fmla="*/ 75 w 167"/>
              <a:gd name="T31" fmla="*/ 16 h 142"/>
              <a:gd name="T32" fmla="*/ 46 w 167"/>
              <a:gd name="T33" fmla="*/ 4 h 142"/>
              <a:gd name="T34" fmla="*/ 93 w 167"/>
              <a:gd name="T35" fmla="*/ 46 h 142"/>
              <a:gd name="T36" fmla="*/ 78 w 167"/>
              <a:gd name="T37" fmla="*/ 52 h 142"/>
              <a:gd name="T38" fmla="*/ 78 w 167"/>
              <a:gd name="T39" fmla="*/ 82 h 142"/>
              <a:gd name="T40" fmla="*/ 129 w 167"/>
              <a:gd name="T41" fmla="*/ 134 h 142"/>
              <a:gd name="T42" fmla="*/ 159 w 167"/>
              <a:gd name="T43" fmla="*/ 134 h 142"/>
              <a:gd name="T44" fmla="*/ 159 w 167"/>
              <a:gd name="T45" fmla="*/ 104 h 142"/>
              <a:gd name="T46" fmla="*/ 108 w 167"/>
              <a:gd name="T47" fmla="*/ 52 h 142"/>
              <a:gd name="T48" fmla="*/ 93 w 167"/>
              <a:gd name="T49" fmla="*/ 46 h 142"/>
              <a:gd name="T50" fmla="*/ 115 w 167"/>
              <a:gd name="T51" fmla="*/ 64 h 142"/>
              <a:gd name="T52" fmla="*/ 118 w 167"/>
              <a:gd name="T53" fmla="*/ 67 h 142"/>
              <a:gd name="T54" fmla="*/ 93 w 167"/>
              <a:gd name="T55" fmla="*/ 93 h 142"/>
              <a:gd name="T56" fmla="*/ 89 w 167"/>
              <a:gd name="T57" fmla="*/ 89 h 142"/>
              <a:gd name="T58" fmla="*/ 115 w 167"/>
              <a:gd name="T59" fmla="*/ 64 h 142"/>
              <a:gd name="T60" fmla="*/ 119 w 167"/>
              <a:gd name="T61" fmla="*/ 79 h 142"/>
              <a:gd name="T62" fmla="*/ 124 w 167"/>
              <a:gd name="T63" fmla="*/ 84 h 142"/>
              <a:gd name="T64" fmla="*/ 119 w 167"/>
              <a:gd name="T65" fmla="*/ 89 h 142"/>
              <a:gd name="T66" fmla="*/ 114 w 167"/>
              <a:gd name="T67" fmla="*/ 84 h 142"/>
              <a:gd name="T68" fmla="*/ 119 w 167"/>
              <a:gd name="T69" fmla="*/ 79 h 142"/>
              <a:gd name="T70" fmla="*/ 109 w 167"/>
              <a:gd name="T71" fmla="*/ 89 h 142"/>
              <a:gd name="T72" fmla="*/ 114 w 167"/>
              <a:gd name="T73" fmla="*/ 94 h 142"/>
              <a:gd name="T74" fmla="*/ 109 w 167"/>
              <a:gd name="T75" fmla="*/ 99 h 142"/>
              <a:gd name="T76" fmla="*/ 104 w 167"/>
              <a:gd name="T77" fmla="*/ 94 h 142"/>
              <a:gd name="T78" fmla="*/ 109 w 167"/>
              <a:gd name="T79" fmla="*/ 89 h 142"/>
              <a:gd name="T80" fmla="*/ 129 w 167"/>
              <a:gd name="T81" fmla="*/ 89 h 142"/>
              <a:gd name="T82" fmla="*/ 134 w 167"/>
              <a:gd name="T83" fmla="*/ 94 h 142"/>
              <a:gd name="T84" fmla="*/ 129 w 167"/>
              <a:gd name="T85" fmla="*/ 99 h 142"/>
              <a:gd name="T86" fmla="*/ 124 w 167"/>
              <a:gd name="T87" fmla="*/ 94 h 142"/>
              <a:gd name="T88" fmla="*/ 129 w 167"/>
              <a:gd name="T89" fmla="*/ 89 h 142"/>
              <a:gd name="T90" fmla="*/ 146 w 167"/>
              <a:gd name="T91" fmla="*/ 95 h 142"/>
              <a:gd name="T92" fmla="*/ 149 w 167"/>
              <a:gd name="T93" fmla="*/ 98 h 142"/>
              <a:gd name="T94" fmla="*/ 124 w 167"/>
              <a:gd name="T95" fmla="*/ 124 h 142"/>
              <a:gd name="T96" fmla="*/ 120 w 167"/>
              <a:gd name="T97" fmla="*/ 121 h 142"/>
              <a:gd name="T98" fmla="*/ 146 w 167"/>
              <a:gd name="T99" fmla="*/ 95 h 142"/>
              <a:gd name="T100" fmla="*/ 119 w 167"/>
              <a:gd name="T101" fmla="*/ 99 h 142"/>
              <a:gd name="T102" fmla="*/ 124 w 167"/>
              <a:gd name="T103" fmla="*/ 104 h 142"/>
              <a:gd name="T104" fmla="*/ 119 w 167"/>
              <a:gd name="T105" fmla="*/ 109 h 142"/>
              <a:gd name="T106" fmla="*/ 114 w 167"/>
              <a:gd name="T107" fmla="*/ 104 h 142"/>
              <a:gd name="T108" fmla="*/ 119 w 167"/>
              <a:gd name="T109" fmla="*/ 9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7" h="142">
                <a:moveTo>
                  <a:pt x="46" y="4"/>
                </a:moveTo>
                <a:cubicBezTo>
                  <a:pt x="35" y="4"/>
                  <a:pt x="24" y="8"/>
                  <a:pt x="16" y="16"/>
                </a:cubicBezTo>
                <a:cubicBezTo>
                  <a:pt x="0" y="32"/>
                  <a:pt x="0" y="58"/>
                  <a:pt x="16" y="7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71" y="89"/>
                  <a:pt x="71" y="89"/>
                  <a:pt x="71" y="89"/>
                </a:cubicBezTo>
                <a:cubicBezTo>
                  <a:pt x="59" y="77"/>
                  <a:pt x="59" y="57"/>
                  <a:pt x="71" y="45"/>
                </a:cubicBezTo>
                <a:cubicBezTo>
                  <a:pt x="76" y="39"/>
                  <a:pt x="84" y="36"/>
                  <a:pt x="92" y="36"/>
                </a:cubicBezTo>
                <a:cubicBezTo>
                  <a:pt x="100" y="36"/>
                  <a:pt x="108" y="39"/>
                  <a:pt x="114" y="45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3" y="68"/>
                  <a:pt x="143" y="68"/>
                  <a:pt x="143" y="68"/>
                </a:cubicBezTo>
                <a:cubicBezTo>
                  <a:pt x="154" y="52"/>
                  <a:pt x="152" y="30"/>
                  <a:pt x="138" y="16"/>
                </a:cubicBezTo>
                <a:cubicBezTo>
                  <a:pt x="122" y="0"/>
                  <a:pt x="96" y="0"/>
                  <a:pt x="80" y="16"/>
                </a:cubicBezTo>
                <a:cubicBezTo>
                  <a:pt x="79" y="17"/>
                  <a:pt x="78" y="18"/>
                  <a:pt x="77" y="18"/>
                </a:cubicBezTo>
                <a:cubicBezTo>
                  <a:pt x="77" y="18"/>
                  <a:pt x="77" y="19"/>
                  <a:pt x="77" y="18"/>
                </a:cubicBezTo>
                <a:cubicBezTo>
                  <a:pt x="76" y="18"/>
                  <a:pt x="76" y="17"/>
                  <a:pt x="75" y="16"/>
                </a:cubicBezTo>
                <a:cubicBezTo>
                  <a:pt x="67" y="8"/>
                  <a:pt x="56" y="4"/>
                  <a:pt x="46" y="4"/>
                </a:cubicBezTo>
                <a:close/>
                <a:moveTo>
                  <a:pt x="93" y="46"/>
                </a:moveTo>
                <a:cubicBezTo>
                  <a:pt x="87" y="46"/>
                  <a:pt x="82" y="48"/>
                  <a:pt x="78" y="52"/>
                </a:cubicBezTo>
                <a:cubicBezTo>
                  <a:pt x="69" y="61"/>
                  <a:pt x="69" y="74"/>
                  <a:pt x="78" y="82"/>
                </a:cubicBezTo>
                <a:cubicBezTo>
                  <a:pt x="129" y="134"/>
                  <a:pt x="129" y="134"/>
                  <a:pt x="129" y="134"/>
                </a:cubicBezTo>
                <a:cubicBezTo>
                  <a:pt x="137" y="142"/>
                  <a:pt x="151" y="142"/>
                  <a:pt x="159" y="134"/>
                </a:cubicBezTo>
                <a:cubicBezTo>
                  <a:pt x="167" y="126"/>
                  <a:pt x="167" y="112"/>
                  <a:pt x="159" y="104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3" y="48"/>
                  <a:pt x="98" y="46"/>
                  <a:pt x="93" y="46"/>
                </a:cubicBezTo>
                <a:close/>
                <a:moveTo>
                  <a:pt x="115" y="64"/>
                </a:moveTo>
                <a:cubicBezTo>
                  <a:pt x="118" y="67"/>
                  <a:pt x="118" y="67"/>
                  <a:pt x="118" y="67"/>
                </a:cubicBezTo>
                <a:cubicBezTo>
                  <a:pt x="93" y="93"/>
                  <a:pt x="93" y="93"/>
                  <a:pt x="93" y="93"/>
                </a:cubicBezTo>
                <a:cubicBezTo>
                  <a:pt x="89" y="89"/>
                  <a:pt x="89" y="89"/>
                  <a:pt x="89" y="89"/>
                </a:cubicBezTo>
                <a:lnTo>
                  <a:pt x="115" y="64"/>
                </a:lnTo>
                <a:close/>
                <a:moveTo>
                  <a:pt x="119" y="79"/>
                </a:moveTo>
                <a:cubicBezTo>
                  <a:pt x="122" y="79"/>
                  <a:pt x="124" y="81"/>
                  <a:pt x="124" y="84"/>
                </a:cubicBezTo>
                <a:cubicBezTo>
                  <a:pt x="124" y="87"/>
                  <a:pt x="122" y="89"/>
                  <a:pt x="119" y="89"/>
                </a:cubicBezTo>
                <a:cubicBezTo>
                  <a:pt x="116" y="89"/>
                  <a:pt x="114" y="87"/>
                  <a:pt x="114" y="84"/>
                </a:cubicBezTo>
                <a:cubicBezTo>
                  <a:pt x="114" y="81"/>
                  <a:pt x="116" y="79"/>
                  <a:pt x="119" y="79"/>
                </a:cubicBezTo>
                <a:close/>
                <a:moveTo>
                  <a:pt x="109" y="89"/>
                </a:moveTo>
                <a:cubicBezTo>
                  <a:pt x="112" y="89"/>
                  <a:pt x="114" y="91"/>
                  <a:pt x="114" y="94"/>
                </a:cubicBezTo>
                <a:cubicBezTo>
                  <a:pt x="114" y="97"/>
                  <a:pt x="112" y="99"/>
                  <a:pt x="109" y="99"/>
                </a:cubicBezTo>
                <a:cubicBezTo>
                  <a:pt x="106" y="99"/>
                  <a:pt x="104" y="97"/>
                  <a:pt x="104" y="94"/>
                </a:cubicBezTo>
                <a:cubicBezTo>
                  <a:pt x="104" y="91"/>
                  <a:pt x="106" y="89"/>
                  <a:pt x="109" y="89"/>
                </a:cubicBezTo>
                <a:close/>
                <a:moveTo>
                  <a:pt x="129" y="89"/>
                </a:moveTo>
                <a:cubicBezTo>
                  <a:pt x="132" y="89"/>
                  <a:pt x="134" y="91"/>
                  <a:pt x="134" y="94"/>
                </a:cubicBezTo>
                <a:cubicBezTo>
                  <a:pt x="134" y="97"/>
                  <a:pt x="132" y="99"/>
                  <a:pt x="129" y="99"/>
                </a:cubicBezTo>
                <a:cubicBezTo>
                  <a:pt x="126" y="99"/>
                  <a:pt x="124" y="97"/>
                  <a:pt x="124" y="94"/>
                </a:cubicBezTo>
                <a:cubicBezTo>
                  <a:pt x="124" y="91"/>
                  <a:pt x="126" y="89"/>
                  <a:pt x="129" y="89"/>
                </a:cubicBezTo>
                <a:close/>
                <a:moveTo>
                  <a:pt x="146" y="95"/>
                </a:moveTo>
                <a:cubicBezTo>
                  <a:pt x="149" y="98"/>
                  <a:pt x="149" y="98"/>
                  <a:pt x="149" y="98"/>
                </a:cubicBezTo>
                <a:cubicBezTo>
                  <a:pt x="124" y="124"/>
                  <a:pt x="124" y="124"/>
                  <a:pt x="124" y="124"/>
                </a:cubicBezTo>
                <a:cubicBezTo>
                  <a:pt x="120" y="121"/>
                  <a:pt x="120" y="121"/>
                  <a:pt x="120" y="121"/>
                </a:cubicBezTo>
                <a:lnTo>
                  <a:pt x="146" y="95"/>
                </a:lnTo>
                <a:close/>
                <a:moveTo>
                  <a:pt x="119" y="99"/>
                </a:moveTo>
                <a:cubicBezTo>
                  <a:pt x="122" y="99"/>
                  <a:pt x="124" y="101"/>
                  <a:pt x="124" y="104"/>
                </a:cubicBezTo>
                <a:cubicBezTo>
                  <a:pt x="124" y="107"/>
                  <a:pt x="122" y="109"/>
                  <a:pt x="119" y="109"/>
                </a:cubicBezTo>
                <a:cubicBezTo>
                  <a:pt x="116" y="109"/>
                  <a:pt x="114" y="107"/>
                  <a:pt x="114" y="104"/>
                </a:cubicBezTo>
                <a:cubicBezTo>
                  <a:pt x="114" y="101"/>
                  <a:pt x="116" y="99"/>
                  <a:pt x="119" y="9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147453" y="4169045"/>
            <a:ext cx="389112" cy="388024"/>
            <a:chOff x="6396983" y="3803650"/>
            <a:chExt cx="568326" cy="566737"/>
          </a:xfrm>
          <a:solidFill>
            <a:srgbClr val="C00000"/>
          </a:solidFill>
        </p:grpSpPr>
        <p:sp>
          <p:nvSpPr>
            <p:cNvPr id="24" name="Oval 96"/>
            <p:cNvSpPr>
              <a:spLocks noChangeArrowheads="1"/>
            </p:cNvSpPr>
            <p:nvPr/>
          </p:nvSpPr>
          <p:spPr bwMode="auto">
            <a:xfrm>
              <a:off x="6490646" y="3803650"/>
              <a:ext cx="69850" cy="682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97"/>
            <p:cNvSpPr/>
            <p:nvPr/>
          </p:nvSpPr>
          <p:spPr bwMode="auto">
            <a:xfrm>
              <a:off x="6396983" y="3813175"/>
              <a:ext cx="163513" cy="320675"/>
            </a:xfrm>
            <a:custGeom>
              <a:avLst/>
              <a:gdLst>
                <a:gd name="T0" fmla="*/ 31 w 31"/>
                <a:gd name="T1" fmla="*/ 61 h 61"/>
                <a:gd name="T2" fmla="*/ 0 w 31"/>
                <a:gd name="T3" fmla="*/ 16 h 61"/>
                <a:gd name="T4" fmla="*/ 27 w 31"/>
                <a:gd name="T5" fmla="*/ 0 h 61"/>
                <a:gd name="T6" fmla="*/ 27 w 31"/>
                <a:gd name="T7" fmla="*/ 9 h 61"/>
                <a:gd name="T8" fmla="*/ 9 w 31"/>
                <a:gd name="T9" fmla="*/ 16 h 61"/>
                <a:gd name="T10" fmla="*/ 31 w 31"/>
                <a:gd name="T11" fmla="*/ 52 h 61"/>
                <a:gd name="T12" fmla="*/ 31 w 31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1">
                  <a:moveTo>
                    <a:pt x="31" y="61"/>
                  </a:moveTo>
                  <a:cubicBezTo>
                    <a:pt x="7" y="61"/>
                    <a:pt x="0" y="31"/>
                    <a:pt x="0" y="16"/>
                  </a:cubicBezTo>
                  <a:cubicBezTo>
                    <a:pt x="0" y="0"/>
                    <a:pt x="20" y="0"/>
                    <a:pt x="27" y="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9" y="9"/>
                    <a:pt x="9" y="13"/>
                    <a:pt x="9" y="16"/>
                  </a:cubicBezTo>
                  <a:cubicBezTo>
                    <a:pt x="9" y="26"/>
                    <a:pt x="13" y="52"/>
                    <a:pt x="31" y="52"/>
                  </a:cubicBezTo>
                  <a:lnTo>
                    <a:pt x="31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98"/>
            <p:cNvSpPr>
              <a:spLocks noChangeArrowheads="1"/>
            </p:cNvSpPr>
            <p:nvPr/>
          </p:nvSpPr>
          <p:spPr bwMode="auto">
            <a:xfrm>
              <a:off x="6608121" y="3803650"/>
              <a:ext cx="73025" cy="682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9"/>
            <p:cNvSpPr/>
            <p:nvPr/>
          </p:nvSpPr>
          <p:spPr bwMode="auto">
            <a:xfrm>
              <a:off x="6608121" y="3813175"/>
              <a:ext cx="168275" cy="320675"/>
            </a:xfrm>
            <a:custGeom>
              <a:avLst/>
              <a:gdLst>
                <a:gd name="T0" fmla="*/ 0 w 32"/>
                <a:gd name="T1" fmla="*/ 61 h 61"/>
                <a:gd name="T2" fmla="*/ 0 w 32"/>
                <a:gd name="T3" fmla="*/ 52 h 61"/>
                <a:gd name="T4" fmla="*/ 23 w 32"/>
                <a:gd name="T5" fmla="*/ 16 h 61"/>
                <a:gd name="T6" fmla="*/ 5 w 32"/>
                <a:gd name="T7" fmla="*/ 9 h 61"/>
                <a:gd name="T8" fmla="*/ 5 w 32"/>
                <a:gd name="T9" fmla="*/ 0 h 61"/>
                <a:gd name="T10" fmla="*/ 32 w 32"/>
                <a:gd name="T11" fmla="*/ 16 h 61"/>
                <a:gd name="T12" fmla="*/ 0 w 3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1">
                  <a:moveTo>
                    <a:pt x="0" y="61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9" y="52"/>
                    <a:pt x="23" y="26"/>
                    <a:pt x="23" y="16"/>
                  </a:cubicBezTo>
                  <a:cubicBezTo>
                    <a:pt x="23" y="13"/>
                    <a:pt x="23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2" y="0"/>
                    <a:pt x="32" y="0"/>
                    <a:pt x="32" y="16"/>
                  </a:cubicBezTo>
                  <a:cubicBezTo>
                    <a:pt x="32" y="31"/>
                    <a:pt x="25" y="61"/>
                    <a:pt x="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00"/>
            <p:cNvSpPr>
              <a:spLocks noEditPoints="1"/>
            </p:cNvSpPr>
            <p:nvPr/>
          </p:nvSpPr>
          <p:spPr bwMode="auto">
            <a:xfrm>
              <a:off x="6824021" y="4229100"/>
              <a:ext cx="141288" cy="141287"/>
            </a:xfrm>
            <a:custGeom>
              <a:avLst/>
              <a:gdLst>
                <a:gd name="T0" fmla="*/ 13 w 27"/>
                <a:gd name="T1" fmla="*/ 27 h 27"/>
                <a:gd name="T2" fmla="*/ 0 w 27"/>
                <a:gd name="T3" fmla="*/ 13 h 27"/>
                <a:gd name="T4" fmla="*/ 13 w 27"/>
                <a:gd name="T5" fmla="*/ 0 h 27"/>
                <a:gd name="T6" fmla="*/ 27 w 27"/>
                <a:gd name="T7" fmla="*/ 13 h 27"/>
                <a:gd name="T8" fmla="*/ 13 w 27"/>
                <a:gd name="T9" fmla="*/ 27 h 27"/>
                <a:gd name="T10" fmla="*/ 13 w 27"/>
                <a:gd name="T11" fmla="*/ 9 h 27"/>
                <a:gd name="T12" fmla="*/ 9 w 27"/>
                <a:gd name="T13" fmla="*/ 13 h 27"/>
                <a:gd name="T14" fmla="*/ 13 w 27"/>
                <a:gd name="T15" fmla="*/ 18 h 27"/>
                <a:gd name="T16" fmla="*/ 18 w 27"/>
                <a:gd name="T17" fmla="*/ 13 h 27"/>
                <a:gd name="T18" fmla="*/ 13 w 27"/>
                <a:gd name="T19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3" y="27"/>
                  </a:moveTo>
                  <a:cubicBezTo>
                    <a:pt x="6" y="27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20"/>
                    <a:pt x="21" y="27"/>
                    <a:pt x="13" y="27"/>
                  </a:cubicBezTo>
                  <a:close/>
                  <a:moveTo>
                    <a:pt x="13" y="9"/>
                  </a:moveTo>
                  <a:cubicBezTo>
                    <a:pt x="11" y="9"/>
                    <a:pt x="9" y="11"/>
                    <a:pt x="9" y="13"/>
                  </a:cubicBezTo>
                  <a:cubicBezTo>
                    <a:pt x="9" y="16"/>
                    <a:pt x="11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1"/>
                    <a:pt x="16" y="9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auto">
            <a:xfrm>
              <a:off x="6560496" y="4102100"/>
              <a:ext cx="357188" cy="268287"/>
            </a:xfrm>
            <a:custGeom>
              <a:avLst/>
              <a:gdLst>
                <a:gd name="T0" fmla="*/ 50 w 68"/>
                <a:gd name="T1" fmla="*/ 0 h 51"/>
                <a:gd name="T2" fmla="*/ 32 w 68"/>
                <a:gd name="T3" fmla="*/ 18 h 51"/>
                <a:gd name="T4" fmla="*/ 32 w 68"/>
                <a:gd name="T5" fmla="*/ 30 h 51"/>
                <a:gd name="T6" fmla="*/ 21 w 68"/>
                <a:gd name="T7" fmla="*/ 42 h 51"/>
                <a:gd name="T8" fmla="*/ 9 w 68"/>
                <a:gd name="T9" fmla="*/ 30 h 51"/>
                <a:gd name="T10" fmla="*/ 9 w 68"/>
                <a:gd name="T11" fmla="*/ 0 h 51"/>
                <a:gd name="T12" fmla="*/ 0 w 68"/>
                <a:gd name="T13" fmla="*/ 0 h 51"/>
                <a:gd name="T14" fmla="*/ 0 w 68"/>
                <a:gd name="T15" fmla="*/ 30 h 51"/>
                <a:gd name="T16" fmla="*/ 21 w 68"/>
                <a:gd name="T17" fmla="*/ 51 h 51"/>
                <a:gd name="T18" fmla="*/ 41 w 68"/>
                <a:gd name="T19" fmla="*/ 31 h 51"/>
                <a:gd name="T20" fmla="*/ 41 w 68"/>
                <a:gd name="T21" fmla="*/ 31 h 51"/>
                <a:gd name="T22" fmla="*/ 41 w 68"/>
                <a:gd name="T23" fmla="*/ 18 h 51"/>
                <a:gd name="T24" fmla="*/ 50 w 68"/>
                <a:gd name="T25" fmla="*/ 9 h 51"/>
                <a:gd name="T26" fmla="*/ 59 w 68"/>
                <a:gd name="T27" fmla="*/ 18 h 51"/>
                <a:gd name="T28" fmla="*/ 59 w 68"/>
                <a:gd name="T29" fmla="*/ 27 h 51"/>
                <a:gd name="T30" fmla="*/ 68 w 68"/>
                <a:gd name="T31" fmla="*/ 27 h 51"/>
                <a:gd name="T32" fmla="*/ 68 w 68"/>
                <a:gd name="T33" fmla="*/ 18 h 51"/>
                <a:gd name="T34" fmla="*/ 50 w 68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51">
                  <a:moveTo>
                    <a:pt x="50" y="0"/>
                  </a:moveTo>
                  <a:cubicBezTo>
                    <a:pt x="40" y="0"/>
                    <a:pt x="32" y="8"/>
                    <a:pt x="32" y="18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6"/>
                    <a:pt x="27" y="42"/>
                    <a:pt x="21" y="42"/>
                  </a:cubicBezTo>
                  <a:cubicBezTo>
                    <a:pt x="15" y="42"/>
                    <a:pt x="9" y="36"/>
                    <a:pt x="9" y="3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1"/>
                    <a:pt x="10" y="51"/>
                    <a:pt x="21" y="51"/>
                  </a:cubicBezTo>
                  <a:cubicBezTo>
                    <a:pt x="31" y="51"/>
                    <a:pt x="40" y="42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3"/>
                    <a:pt x="45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8"/>
                    <a:pt x="60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02"/>
            <p:cNvSpPr/>
            <p:nvPr/>
          </p:nvSpPr>
          <p:spPr bwMode="auto">
            <a:xfrm>
              <a:off x="6528746" y="4070350"/>
              <a:ext cx="115888" cy="111125"/>
            </a:xfrm>
            <a:custGeom>
              <a:avLst/>
              <a:gdLst>
                <a:gd name="T0" fmla="*/ 15 w 22"/>
                <a:gd name="T1" fmla="*/ 0 h 21"/>
                <a:gd name="T2" fmla="*/ 6 w 22"/>
                <a:gd name="T3" fmla="*/ 0 h 21"/>
                <a:gd name="T4" fmla="*/ 0 w 22"/>
                <a:gd name="T5" fmla="*/ 6 h 21"/>
                <a:gd name="T6" fmla="*/ 8 w 22"/>
                <a:gd name="T7" fmla="*/ 21 h 21"/>
                <a:gd name="T8" fmla="*/ 14 w 22"/>
                <a:gd name="T9" fmla="*/ 21 h 21"/>
                <a:gd name="T10" fmla="*/ 22 w 22"/>
                <a:gd name="T11" fmla="*/ 6 h 21"/>
                <a:gd name="T12" fmla="*/ 15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6"/>
                    <a:pt x="0" y="21"/>
                    <a:pt x="8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22" y="21"/>
                    <a:pt x="22" y="6"/>
                    <a:pt x="22" y="6"/>
                  </a:cubicBezTo>
                  <a:cubicBezTo>
                    <a:pt x="22" y="2"/>
                    <a:pt x="19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6760210" y="1786475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6760208" y="2139303"/>
            <a:ext cx="4273173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</a:t>
            </a:r>
            <a:r>
              <a:rPr lang="zh-CN" altLang="en-US" sz="14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描述</a:t>
            </a: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</a:t>
            </a:r>
            <a:endParaRPr lang="zh-CN" altLang="en-US" sz="1400" dirty="0"/>
          </a:p>
        </p:txBody>
      </p:sp>
      <p:sp>
        <p:nvSpPr>
          <p:cNvPr id="43" name="文本框 42"/>
          <p:cNvSpPr txBox="1"/>
          <p:nvPr/>
        </p:nvSpPr>
        <p:spPr>
          <a:xfrm>
            <a:off x="6760210" y="296995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6760208" y="3322786"/>
            <a:ext cx="4273173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此处添加详细文本描述，建议与标题相关并符合整体语言风格。此处添加详细文本描述此处添加详细文本描述</a:t>
            </a:r>
            <a:endParaRPr lang="zh-CN" altLang="en-US" sz="1400" dirty="0"/>
          </a:p>
        </p:txBody>
      </p:sp>
      <p:sp>
        <p:nvSpPr>
          <p:cNvPr id="45" name="文本框 44"/>
          <p:cNvSpPr txBox="1"/>
          <p:nvPr/>
        </p:nvSpPr>
        <p:spPr>
          <a:xfrm>
            <a:off x="6760210" y="4153441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46" name="矩形 45"/>
          <p:cNvSpPr/>
          <p:nvPr/>
        </p:nvSpPr>
        <p:spPr>
          <a:xfrm>
            <a:off x="6760208" y="4506269"/>
            <a:ext cx="4273173" cy="530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此处添加详细文本描述，建议与标题相关并符合整体语言风格。此处添加详细文本描述此处添加详细文本描述</a:t>
            </a:r>
            <a:endParaRPr lang="zh-CN" altLang="en-US" sz="1400" dirty="0"/>
          </a:p>
        </p:txBody>
      </p:sp>
      <p:sp>
        <p:nvSpPr>
          <p:cNvPr id="47" name="Freeform 40"/>
          <p:cNvSpPr>
            <a:spLocks noEditPoints="1"/>
          </p:cNvSpPr>
          <p:nvPr/>
        </p:nvSpPr>
        <p:spPr bwMode="auto">
          <a:xfrm>
            <a:off x="2164199" y="1700036"/>
            <a:ext cx="429022" cy="336407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2"/>
          <p:cNvSpPr>
            <a:spLocks noEditPoints="1"/>
          </p:cNvSpPr>
          <p:nvPr/>
        </p:nvSpPr>
        <p:spPr bwMode="auto">
          <a:xfrm>
            <a:off x="4925544" y="2757866"/>
            <a:ext cx="427659" cy="362284"/>
          </a:xfrm>
          <a:custGeom>
            <a:avLst/>
            <a:gdLst>
              <a:gd name="T0" fmla="*/ 46 w 167"/>
              <a:gd name="T1" fmla="*/ 4 h 142"/>
              <a:gd name="T2" fmla="*/ 16 w 167"/>
              <a:gd name="T3" fmla="*/ 16 h 142"/>
              <a:gd name="T4" fmla="*/ 16 w 167"/>
              <a:gd name="T5" fmla="*/ 74 h 142"/>
              <a:gd name="T6" fmla="*/ 77 w 167"/>
              <a:gd name="T7" fmla="*/ 134 h 142"/>
              <a:gd name="T8" fmla="*/ 97 w 167"/>
              <a:gd name="T9" fmla="*/ 115 h 142"/>
              <a:gd name="T10" fmla="*/ 71 w 167"/>
              <a:gd name="T11" fmla="*/ 89 h 142"/>
              <a:gd name="T12" fmla="*/ 71 w 167"/>
              <a:gd name="T13" fmla="*/ 45 h 142"/>
              <a:gd name="T14" fmla="*/ 92 w 167"/>
              <a:gd name="T15" fmla="*/ 36 h 142"/>
              <a:gd name="T16" fmla="*/ 114 w 167"/>
              <a:gd name="T17" fmla="*/ 45 h 142"/>
              <a:gd name="T18" fmla="*/ 140 w 167"/>
              <a:gd name="T19" fmla="*/ 71 h 142"/>
              <a:gd name="T20" fmla="*/ 143 w 167"/>
              <a:gd name="T21" fmla="*/ 68 h 142"/>
              <a:gd name="T22" fmla="*/ 138 w 167"/>
              <a:gd name="T23" fmla="*/ 16 h 142"/>
              <a:gd name="T24" fmla="*/ 80 w 167"/>
              <a:gd name="T25" fmla="*/ 16 h 142"/>
              <a:gd name="T26" fmla="*/ 77 w 167"/>
              <a:gd name="T27" fmla="*/ 18 h 142"/>
              <a:gd name="T28" fmla="*/ 77 w 167"/>
              <a:gd name="T29" fmla="*/ 18 h 142"/>
              <a:gd name="T30" fmla="*/ 75 w 167"/>
              <a:gd name="T31" fmla="*/ 16 h 142"/>
              <a:gd name="T32" fmla="*/ 46 w 167"/>
              <a:gd name="T33" fmla="*/ 4 h 142"/>
              <a:gd name="T34" fmla="*/ 93 w 167"/>
              <a:gd name="T35" fmla="*/ 46 h 142"/>
              <a:gd name="T36" fmla="*/ 78 w 167"/>
              <a:gd name="T37" fmla="*/ 52 h 142"/>
              <a:gd name="T38" fmla="*/ 78 w 167"/>
              <a:gd name="T39" fmla="*/ 82 h 142"/>
              <a:gd name="T40" fmla="*/ 129 w 167"/>
              <a:gd name="T41" fmla="*/ 134 h 142"/>
              <a:gd name="T42" fmla="*/ 159 w 167"/>
              <a:gd name="T43" fmla="*/ 134 h 142"/>
              <a:gd name="T44" fmla="*/ 159 w 167"/>
              <a:gd name="T45" fmla="*/ 104 h 142"/>
              <a:gd name="T46" fmla="*/ 108 w 167"/>
              <a:gd name="T47" fmla="*/ 52 h 142"/>
              <a:gd name="T48" fmla="*/ 93 w 167"/>
              <a:gd name="T49" fmla="*/ 46 h 142"/>
              <a:gd name="T50" fmla="*/ 115 w 167"/>
              <a:gd name="T51" fmla="*/ 64 h 142"/>
              <a:gd name="T52" fmla="*/ 118 w 167"/>
              <a:gd name="T53" fmla="*/ 67 h 142"/>
              <a:gd name="T54" fmla="*/ 93 w 167"/>
              <a:gd name="T55" fmla="*/ 93 h 142"/>
              <a:gd name="T56" fmla="*/ 89 w 167"/>
              <a:gd name="T57" fmla="*/ 89 h 142"/>
              <a:gd name="T58" fmla="*/ 115 w 167"/>
              <a:gd name="T59" fmla="*/ 64 h 142"/>
              <a:gd name="T60" fmla="*/ 119 w 167"/>
              <a:gd name="T61" fmla="*/ 79 h 142"/>
              <a:gd name="T62" fmla="*/ 124 w 167"/>
              <a:gd name="T63" fmla="*/ 84 h 142"/>
              <a:gd name="T64" fmla="*/ 119 w 167"/>
              <a:gd name="T65" fmla="*/ 89 h 142"/>
              <a:gd name="T66" fmla="*/ 114 w 167"/>
              <a:gd name="T67" fmla="*/ 84 h 142"/>
              <a:gd name="T68" fmla="*/ 119 w 167"/>
              <a:gd name="T69" fmla="*/ 79 h 142"/>
              <a:gd name="T70" fmla="*/ 109 w 167"/>
              <a:gd name="T71" fmla="*/ 89 h 142"/>
              <a:gd name="T72" fmla="*/ 114 w 167"/>
              <a:gd name="T73" fmla="*/ 94 h 142"/>
              <a:gd name="T74" fmla="*/ 109 w 167"/>
              <a:gd name="T75" fmla="*/ 99 h 142"/>
              <a:gd name="T76" fmla="*/ 104 w 167"/>
              <a:gd name="T77" fmla="*/ 94 h 142"/>
              <a:gd name="T78" fmla="*/ 109 w 167"/>
              <a:gd name="T79" fmla="*/ 89 h 142"/>
              <a:gd name="T80" fmla="*/ 129 w 167"/>
              <a:gd name="T81" fmla="*/ 89 h 142"/>
              <a:gd name="T82" fmla="*/ 134 w 167"/>
              <a:gd name="T83" fmla="*/ 94 h 142"/>
              <a:gd name="T84" fmla="*/ 129 w 167"/>
              <a:gd name="T85" fmla="*/ 99 h 142"/>
              <a:gd name="T86" fmla="*/ 124 w 167"/>
              <a:gd name="T87" fmla="*/ 94 h 142"/>
              <a:gd name="T88" fmla="*/ 129 w 167"/>
              <a:gd name="T89" fmla="*/ 89 h 142"/>
              <a:gd name="T90" fmla="*/ 146 w 167"/>
              <a:gd name="T91" fmla="*/ 95 h 142"/>
              <a:gd name="T92" fmla="*/ 149 w 167"/>
              <a:gd name="T93" fmla="*/ 98 h 142"/>
              <a:gd name="T94" fmla="*/ 124 w 167"/>
              <a:gd name="T95" fmla="*/ 124 h 142"/>
              <a:gd name="T96" fmla="*/ 120 w 167"/>
              <a:gd name="T97" fmla="*/ 121 h 142"/>
              <a:gd name="T98" fmla="*/ 146 w 167"/>
              <a:gd name="T99" fmla="*/ 95 h 142"/>
              <a:gd name="T100" fmla="*/ 119 w 167"/>
              <a:gd name="T101" fmla="*/ 99 h 142"/>
              <a:gd name="T102" fmla="*/ 124 w 167"/>
              <a:gd name="T103" fmla="*/ 104 h 142"/>
              <a:gd name="T104" fmla="*/ 119 w 167"/>
              <a:gd name="T105" fmla="*/ 109 h 142"/>
              <a:gd name="T106" fmla="*/ 114 w 167"/>
              <a:gd name="T107" fmla="*/ 104 h 142"/>
              <a:gd name="T108" fmla="*/ 119 w 167"/>
              <a:gd name="T109" fmla="*/ 9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7" h="142">
                <a:moveTo>
                  <a:pt x="46" y="4"/>
                </a:moveTo>
                <a:cubicBezTo>
                  <a:pt x="35" y="4"/>
                  <a:pt x="24" y="8"/>
                  <a:pt x="16" y="16"/>
                </a:cubicBezTo>
                <a:cubicBezTo>
                  <a:pt x="0" y="32"/>
                  <a:pt x="0" y="58"/>
                  <a:pt x="16" y="74"/>
                </a:cubicBezTo>
                <a:cubicBezTo>
                  <a:pt x="77" y="134"/>
                  <a:pt x="77" y="134"/>
                  <a:pt x="77" y="134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71" y="89"/>
                  <a:pt x="71" y="89"/>
                  <a:pt x="71" y="89"/>
                </a:cubicBezTo>
                <a:cubicBezTo>
                  <a:pt x="59" y="77"/>
                  <a:pt x="59" y="57"/>
                  <a:pt x="71" y="45"/>
                </a:cubicBezTo>
                <a:cubicBezTo>
                  <a:pt x="76" y="39"/>
                  <a:pt x="84" y="36"/>
                  <a:pt x="92" y="36"/>
                </a:cubicBezTo>
                <a:cubicBezTo>
                  <a:pt x="100" y="36"/>
                  <a:pt x="108" y="39"/>
                  <a:pt x="114" y="45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3" y="68"/>
                  <a:pt x="143" y="68"/>
                  <a:pt x="143" y="68"/>
                </a:cubicBezTo>
                <a:cubicBezTo>
                  <a:pt x="154" y="52"/>
                  <a:pt x="152" y="30"/>
                  <a:pt x="138" y="16"/>
                </a:cubicBezTo>
                <a:cubicBezTo>
                  <a:pt x="122" y="0"/>
                  <a:pt x="96" y="0"/>
                  <a:pt x="80" y="16"/>
                </a:cubicBezTo>
                <a:cubicBezTo>
                  <a:pt x="79" y="17"/>
                  <a:pt x="78" y="18"/>
                  <a:pt x="77" y="18"/>
                </a:cubicBezTo>
                <a:cubicBezTo>
                  <a:pt x="77" y="18"/>
                  <a:pt x="77" y="19"/>
                  <a:pt x="77" y="18"/>
                </a:cubicBezTo>
                <a:cubicBezTo>
                  <a:pt x="76" y="18"/>
                  <a:pt x="76" y="17"/>
                  <a:pt x="75" y="16"/>
                </a:cubicBezTo>
                <a:cubicBezTo>
                  <a:pt x="67" y="8"/>
                  <a:pt x="56" y="4"/>
                  <a:pt x="46" y="4"/>
                </a:cubicBezTo>
                <a:close/>
                <a:moveTo>
                  <a:pt x="93" y="46"/>
                </a:moveTo>
                <a:cubicBezTo>
                  <a:pt x="87" y="46"/>
                  <a:pt x="82" y="48"/>
                  <a:pt x="78" y="52"/>
                </a:cubicBezTo>
                <a:cubicBezTo>
                  <a:pt x="69" y="61"/>
                  <a:pt x="69" y="74"/>
                  <a:pt x="78" y="82"/>
                </a:cubicBezTo>
                <a:cubicBezTo>
                  <a:pt x="129" y="134"/>
                  <a:pt x="129" y="134"/>
                  <a:pt x="129" y="134"/>
                </a:cubicBezTo>
                <a:cubicBezTo>
                  <a:pt x="137" y="142"/>
                  <a:pt x="151" y="142"/>
                  <a:pt x="159" y="134"/>
                </a:cubicBezTo>
                <a:cubicBezTo>
                  <a:pt x="167" y="126"/>
                  <a:pt x="167" y="112"/>
                  <a:pt x="159" y="104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3" y="48"/>
                  <a:pt x="98" y="46"/>
                  <a:pt x="93" y="46"/>
                </a:cubicBezTo>
                <a:close/>
                <a:moveTo>
                  <a:pt x="115" y="64"/>
                </a:moveTo>
                <a:cubicBezTo>
                  <a:pt x="118" y="67"/>
                  <a:pt x="118" y="67"/>
                  <a:pt x="118" y="67"/>
                </a:cubicBezTo>
                <a:cubicBezTo>
                  <a:pt x="93" y="93"/>
                  <a:pt x="93" y="93"/>
                  <a:pt x="93" y="93"/>
                </a:cubicBezTo>
                <a:cubicBezTo>
                  <a:pt x="89" y="89"/>
                  <a:pt x="89" y="89"/>
                  <a:pt x="89" y="89"/>
                </a:cubicBezTo>
                <a:lnTo>
                  <a:pt x="115" y="64"/>
                </a:lnTo>
                <a:close/>
                <a:moveTo>
                  <a:pt x="119" y="79"/>
                </a:moveTo>
                <a:cubicBezTo>
                  <a:pt x="122" y="79"/>
                  <a:pt x="124" y="81"/>
                  <a:pt x="124" y="84"/>
                </a:cubicBezTo>
                <a:cubicBezTo>
                  <a:pt x="124" y="87"/>
                  <a:pt x="122" y="89"/>
                  <a:pt x="119" y="89"/>
                </a:cubicBezTo>
                <a:cubicBezTo>
                  <a:pt x="116" y="89"/>
                  <a:pt x="114" y="87"/>
                  <a:pt x="114" y="84"/>
                </a:cubicBezTo>
                <a:cubicBezTo>
                  <a:pt x="114" y="81"/>
                  <a:pt x="116" y="79"/>
                  <a:pt x="119" y="79"/>
                </a:cubicBezTo>
                <a:close/>
                <a:moveTo>
                  <a:pt x="109" y="89"/>
                </a:moveTo>
                <a:cubicBezTo>
                  <a:pt x="112" y="89"/>
                  <a:pt x="114" y="91"/>
                  <a:pt x="114" y="94"/>
                </a:cubicBezTo>
                <a:cubicBezTo>
                  <a:pt x="114" y="97"/>
                  <a:pt x="112" y="99"/>
                  <a:pt x="109" y="99"/>
                </a:cubicBezTo>
                <a:cubicBezTo>
                  <a:pt x="106" y="99"/>
                  <a:pt x="104" y="97"/>
                  <a:pt x="104" y="94"/>
                </a:cubicBezTo>
                <a:cubicBezTo>
                  <a:pt x="104" y="91"/>
                  <a:pt x="106" y="89"/>
                  <a:pt x="109" y="89"/>
                </a:cubicBezTo>
                <a:close/>
                <a:moveTo>
                  <a:pt x="129" y="89"/>
                </a:moveTo>
                <a:cubicBezTo>
                  <a:pt x="132" y="89"/>
                  <a:pt x="134" y="91"/>
                  <a:pt x="134" y="94"/>
                </a:cubicBezTo>
                <a:cubicBezTo>
                  <a:pt x="134" y="97"/>
                  <a:pt x="132" y="99"/>
                  <a:pt x="129" y="99"/>
                </a:cubicBezTo>
                <a:cubicBezTo>
                  <a:pt x="126" y="99"/>
                  <a:pt x="124" y="97"/>
                  <a:pt x="124" y="94"/>
                </a:cubicBezTo>
                <a:cubicBezTo>
                  <a:pt x="124" y="91"/>
                  <a:pt x="126" y="89"/>
                  <a:pt x="129" y="89"/>
                </a:cubicBezTo>
                <a:close/>
                <a:moveTo>
                  <a:pt x="146" y="95"/>
                </a:moveTo>
                <a:cubicBezTo>
                  <a:pt x="149" y="98"/>
                  <a:pt x="149" y="98"/>
                  <a:pt x="149" y="98"/>
                </a:cubicBezTo>
                <a:cubicBezTo>
                  <a:pt x="124" y="124"/>
                  <a:pt x="124" y="124"/>
                  <a:pt x="124" y="124"/>
                </a:cubicBezTo>
                <a:cubicBezTo>
                  <a:pt x="120" y="121"/>
                  <a:pt x="120" y="121"/>
                  <a:pt x="120" y="121"/>
                </a:cubicBezTo>
                <a:lnTo>
                  <a:pt x="146" y="95"/>
                </a:lnTo>
                <a:close/>
                <a:moveTo>
                  <a:pt x="119" y="99"/>
                </a:moveTo>
                <a:cubicBezTo>
                  <a:pt x="122" y="99"/>
                  <a:pt x="124" y="101"/>
                  <a:pt x="124" y="104"/>
                </a:cubicBezTo>
                <a:cubicBezTo>
                  <a:pt x="124" y="107"/>
                  <a:pt x="122" y="109"/>
                  <a:pt x="119" y="109"/>
                </a:cubicBezTo>
                <a:cubicBezTo>
                  <a:pt x="116" y="109"/>
                  <a:pt x="114" y="107"/>
                  <a:pt x="114" y="104"/>
                </a:cubicBezTo>
                <a:cubicBezTo>
                  <a:pt x="114" y="101"/>
                  <a:pt x="116" y="99"/>
                  <a:pt x="119" y="9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2102397" y="4592052"/>
            <a:ext cx="389112" cy="388024"/>
            <a:chOff x="6396983" y="3803650"/>
            <a:chExt cx="568326" cy="566737"/>
          </a:xfrm>
          <a:solidFill>
            <a:srgbClr val="C00000"/>
          </a:solidFill>
        </p:grpSpPr>
        <p:sp>
          <p:nvSpPr>
            <p:cNvPr id="50" name="Oval 96"/>
            <p:cNvSpPr>
              <a:spLocks noChangeArrowheads="1"/>
            </p:cNvSpPr>
            <p:nvPr/>
          </p:nvSpPr>
          <p:spPr bwMode="auto">
            <a:xfrm>
              <a:off x="6490646" y="3803650"/>
              <a:ext cx="69850" cy="682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97"/>
            <p:cNvSpPr/>
            <p:nvPr/>
          </p:nvSpPr>
          <p:spPr bwMode="auto">
            <a:xfrm>
              <a:off x="6396983" y="3813175"/>
              <a:ext cx="163513" cy="320675"/>
            </a:xfrm>
            <a:custGeom>
              <a:avLst/>
              <a:gdLst>
                <a:gd name="T0" fmla="*/ 31 w 31"/>
                <a:gd name="T1" fmla="*/ 61 h 61"/>
                <a:gd name="T2" fmla="*/ 0 w 31"/>
                <a:gd name="T3" fmla="*/ 16 h 61"/>
                <a:gd name="T4" fmla="*/ 27 w 31"/>
                <a:gd name="T5" fmla="*/ 0 h 61"/>
                <a:gd name="T6" fmla="*/ 27 w 31"/>
                <a:gd name="T7" fmla="*/ 9 h 61"/>
                <a:gd name="T8" fmla="*/ 9 w 31"/>
                <a:gd name="T9" fmla="*/ 16 h 61"/>
                <a:gd name="T10" fmla="*/ 31 w 31"/>
                <a:gd name="T11" fmla="*/ 52 h 61"/>
                <a:gd name="T12" fmla="*/ 31 w 31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1">
                  <a:moveTo>
                    <a:pt x="31" y="61"/>
                  </a:moveTo>
                  <a:cubicBezTo>
                    <a:pt x="7" y="61"/>
                    <a:pt x="0" y="31"/>
                    <a:pt x="0" y="16"/>
                  </a:cubicBezTo>
                  <a:cubicBezTo>
                    <a:pt x="0" y="0"/>
                    <a:pt x="20" y="0"/>
                    <a:pt x="27" y="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9" y="9"/>
                    <a:pt x="9" y="13"/>
                    <a:pt x="9" y="16"/>
                  </a:cubicBezTo>
                  <a:cubicBezTo>
                    <a:pt x="9" y="26"/>
                    <a:pt x="13" y="52"/>
                    <a:pt x="31" y="52"/>
                  </a:cubicBezTo>
                  <a:lnTo>
                    <a:pt x="31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98"/>
            <p:cNvSpPr>
              <a:spLocks noChangeArrowheads="1"/>
            </p:cNvSpPr>
            <p:nvPr/>
          </p:nvSpPr>
          <p:spPr bwMode="auto">
            <a:xfrm>
              <a:off x="6608121" y="3803650"/>
              <a:ext cx="73025" cy="682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99"/>
            <p:cNvSpPr/>
            <p:nvPr/>
          </p:nvSpPr>
          <p:spPr bwMode="auto">
            <a:xfrm>
              <a:off x="6608121" y="3813175"/>
              <a:ext cx="168275" cy="320675"/>
            </a:xfrm>
            <a:custGeom>
              <a:avLst/>
              <a:gdLst>
                <a:gd name="T0" fmla="*/ 0 w 32"/>
                <a:gd name="T1" fmla="*/ 61 h 61"/>
                <a:gd name="T2" fmla="*/ 0 w 32"/>
                <a:gd name="T3" fmla="*/ 52 h 61"/>
                <a:gd name="T4" fmla="*/ 23 w 32"/>
                <a:gd name="T5" fmla="*/ 16 h 61"/>
                <a:gd name="T6" fmla="*/ 5 w 32"/>
                <a:gd name="T7" fmla="*/ 9 h 61"/>
                <a:gd name="T8" fmla="*/ 5 w 32"/>
                <a:gd name="T9" fmla="*/ 0 h 61"/>
                <a:gd name="T10" fmla="*/ 32 w 32"/>
                <a:gd name="T11" fmla="*/ 16 h 61"/>
                <a:gd name="T12" fmla="*/ 0 w 3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1">
                  <a:moveTo>
                    <a:pt x="0" y="61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19" y="52"/>
                    <a:pt x="23" y="26"/>
                    <a:pt x="23" y="16"/>
                  </a:cubicBezTo>
                  <a:cubicBezTo>
                    <a:pt x="23" y="13"/>
                    <a:pt x="23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2" y="0"/>
                    <a:pt x="32" y="0"/>
                    <a:pt x="32" y="16"/>
                  </a:cubicBezTo>
                  <a:cubicBezTo>
                    <a:pt x="32" y="31"/>
                    <a:pt x="25" y="61"/>
                    <a:pt x="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00"/>
            <p:cNvSpPr>
              <a:spLocks noEditPoints="1"/>
            </p:cNvSpPr>
            <p:nvPr/>
          </p:nvSpPr>
          <p:spPr bwMode="auto">
            <a:xfrm>
              <a:off x="6824021" y="4229100"/>
              <a:ext cx="141288" cy="141287"/>
            </a:xfrm>
            <a:custGeom>
              <a:avLst/>
              <a:gdLst>
                <a:gd name="T0" fmla="*/ 13 w 27"/>
                <a:gd name="T1" fmla="*/ 27 h 27"/>
                <a:gd name="T2" fmla="*/ 0 w 27"/>
                <a:gd name="T3" fmla="*/ 13 h 27"/>
                <a:gd name="T4" fmla="*/ 13 w 27"/>
                <a:gd name="T5" fmla="*/ 0 h 27"/>
                <a:gd name="T6" fmla="*/ 27 w 27"/>
                <a:gd name="T7" fmla="*/ 13 h 27"/>
                <a:gd name="T8" fmla="*/ 13 w 27"/>
                <a:gd name="T9" fmla="*/ 27 h 27"/>
                <a:gd name="T10" fmla="*/ 13 w 27"/>
                <a:gd name="T11" fmla="*/ 9 h 27"/>
                <a:gd name="T12" fmla="*/ 9 w 27"/>
                <a:gd name="T13" fmla="*/ 13 h 27"/>
                <a:gd name="T14" fmla="*/ 13 w 27"/>
                <a:gd name="T15" fmla="*/ 18 h 27"/>
                <a:gd name="T16" fmla="*/ 18 w 27"/>
                <a:gd name="T17" fmla="*/ 13 h 27"/>
                <a:gd name="T18" fmla="*/ 13 w 27"/>
                <a:gd name="T19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3" y="27"/>
                  </a:moveTo>
                  <a:cubicBezTo>
                    <a:pt x="6" y="27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20"/>
                    <a:pt x="21" y="27"/>
                    <a:pt x="13" y="27"/>
                  </a:cubicBezTo>
                  <a:close/>
                  <a:moveTo>
                    <a:pt x="13" y="9"/>
                  </a:moveTo>
                  <a:cubicBezTo>
                    <a:pt x="11" y="9"/>
                    <a:pt x="9" y="11"/>
                    <a:pt x="9" y="13"/>
                  </a:cubicBezTo>
                  <a:cubicBezTo>
                    <a:pt x="9" y="16"/>
                    <a:pt x="11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1"/>
                    <a:pt x="16" y="9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01"/>
            <p:cNvSpPr/>
            <p:nvPr/>
          </p:nvSpPr>
          <p:spPr bwMode="auto">
            <a:xfrm>
              <a:off x="6560496" y="4102100"/>
              <a:ext cx="357188" cy="268287"/>
            </a:xfrm>
            <a:custGeom>
              <a:avLst/>
              <a:gdLst>
                <a:gd name="T0" fmla="*/ 50 w 68"/>
                <a:gd name="T1" fmla="*/ 0 h 51"/>
                <a:gd name="T2" fmla="*/ 32 w 68"/>
                <a:gd name="T3" fmla="*/ 18 h 51"/>
                <a:gd name="T4" fmla="*/ 32 w 68"/>
                <a:gd name="T5" fmla="*/ 30 h 51"/>
                <a:gd name="T6" fmla="*/ 21 w 68"/>
                <a:gd name="T7" fmla="*/ 42 h 51"/>
                <a:gd name="T8" fmla="*/ 9 w 68"/>
                <a:gd name="T9" fmla="*/ 30 h 51"/>
                <a:gd name="T10" fmla="*/ 9 w 68"/>
                <a:gd name="T11" fmla="*/ 0 h 51"/>
                <a:gd name="T12" fmla="*/ 0 w 68"/>
                <a:gd name="T13" fmla="*/ 0 h 51"/>
                <a:gd name="T14" fmla="*/ 0 w 68"/>
                <a:gd name="T15" fmla="*/ 30 h 51"/>
                <a:gd name="T16" fmla="*/ 21 w 68"/>
                <a:gd name="T17" fmla="*/ 51 h 51"/>
                <a:gd name="T18" fmla="*/ 41 w 68"/>
                <a:gd name="T19" fmla="*/ 31 h 51"/>
                <a:gd name="T20" fmla="*/ 41 w 68"/>
                <a:gd name="T21" fmla="*/ 31 h 51"/>
                <a:gd name="T22" fmla="*/ 41 w 68"/>
                <a:gd name="T23" fmla="*/ 18 h 51"/>
                <a:gd name="T24" fmla="*/ 50 w 68"/>
                <a:gd name="T25" fmla="*/ 9 h 51"/>
                <a:gd name="T26" fmla="*/ 59 w 68"/>
                <a:gd name="T27" fmla="*/ 18 h 51"/>
                <a:gd name="T28" fmla="*/ 59 w 68"/>
                <a:gd name="T29" fmla="*/ 27 h 51"/>
                <a:gd name="T30" fmla="*/ 68 w 68"/>
                <a:gd name="T31" fmla="*/ 27 h 51"/>
                <a:gd name="T32" fmla="*/ 68 w 68"/>
                <a:gd name="T33" fmla="*/ 18 h 51"/>
                <a:gd name="T34" fmla="*/ 50 w 68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51">
                  <a:moveTo>
                    <a:pt x="50" y="0"/>
                  </a:moveTo>
                  <a:cubicBezTo>
                    <a:pt x="40" y="0"/>
                    <a:pt x="32" y="8"/>
                    <a:pt x="32" y="18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6"/>
                    <a:pt x="27" y="42"/>
                    <a:pt x="21" y="42"/>
                  </a:cubicBezTo>
                  <a:cubicBezTo>
                    <a:pt x="15" y="42"/>
                    <a:pt x="9" y="36"/>
                    <a:pt x="9" y="3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1"/>
                    <a:pt x="10" y="51"/>
                    <a:pt x="21" y="51"/>
                  </a:cubicBezTo>
                  <a:cubicBezTo>
                    <a:pt x="31" y="51"/>
                    <a:pt x="40" y="42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3"/>
                    <a:pt x="45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8"/>
                    <a:pt x="60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02"/>
            <p:cNvSpPr/>
            <p:nvPr/>
          </p:nvSpPr>
          <p:spPr bwMode="auto">
            <a:xfrm>
              <a:off x="6528746" y="4070350"/>
              <a:ext cx="115888" cy="111125"/>
            </a:xfrm>
            <a:custGeom>
              <a:avLst/>
              <a:gdLst>
                <a:gd name="T0" fmla="*/ 15 w 22"/>
                <a:gd name="T1" fmla="*/ 0 h 21"/>
                <a:gd name="T2" fmla="*/ 6 w 22"/>
                <a:gd name="T3" fmla="*/ 0 h 21"/>
                <a:gd name="T4" fmla="*/ 0 w 22"/>
                <a:gd name="T5" fmla="*/ 6 h 21"/>
                <a:gd name="T6" fmla="*/ 8 w 22"/>
                <a:gd name="T7" fmla="*/ 21 h 21"/>
                <a:gd name="T8" fmla="*/ 14 w 22"/>
                <a:gd name="T9" fmla="*/ 21 h 21"/>
                <a:gd name="T10" fmla="*/ 22 w 22"/>
                <a:gd name="T11" fmla="*/ 6 h 21"/>
                <a:gd name="T12" fmla="*/ 15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6"/>
                    <a:pt x="0" y="21"/>
                    <a:pt x="8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22" y="21"/>
                    <a:pt x="22" y="6"/>
                    <a:pt x="22" y="6"/>
                  </a:cubicBezTo>
                  <a:cubicBezTo>
                    <a:pt x="22" y="2"/>
                    <a:pt x="19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882136" y="2360639"/>
            <a:ext cx="2173084" cy="2173084"/>
          </a:xfrm>
          <a:prstGeom prst="ellipse">
            <a:avLst/>
          </a:prstGeom>
          <a:noFill/>
          <a:ln w="1270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Freeform 40"/>
          <p:cNvSpPr>
            <a:spLocks noEditPoints="1"/>
          </p:cNvSpPr>
          <p:nvPr/>
        </p:nvSpPr>
        <p:spPr bwMode="auto">
          <a:xfrm>
            <a:off x="5576214" y="3139440"/>
            <a:ext cx="784929" cy="615483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874213" y="1927800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A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527659" y="3116981"/>
            <a:ext cx="660400" cy="660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B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874213" y="4306163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C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 flipH="1">
            <a:off x="7402743" y="1927800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D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7749297" y="3116981"/>
            <a:ext cx="660400" cy="660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7402743" y="4306163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F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47909" y="1950200"/>
            <a:ext cx="2683364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65409" y="3194770"/>
            <a:ext cx="2683364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47909" y="4390813"/>
            <a:ext cx="2683364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93624" y="1950200"/>
            <a:ext cx="2683364" cy="5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31513" y="3194770"/>
            <a:ext cx="2683364" cy="5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93624" y="4390813"/>
            <a:ext cx="2683364" cy="53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5797228" y="4658477"/>
            <a:ext cx="342900" cy="1241393"/>
          </a:xfrm>
          <a:custGeom>
            <a:avLst/>
            <a:gdLst>
              <a:gd name="connsiteX0" fmla="*/ 95250 w 342900"/>
              <a:gd name="connsiteY0" fmla="*/ 0 h 1241393"/>
              <a:gd name="connsiteX1" fmla="*/ 247650 w 342900"/>
              <a:gd name="connsiteY1" fmla="*/ 0 h 1241393"/>
              <a:gd name="connsiteX2" fmla="*/ 247650 w 342900"/>
              <a:gd name="connsiteY2" fmla="*/ 292489 h 1241393"/>
              <a:gd name="connsiteX3" fmla="*/ 342900 w 342900"/>
              <a:gd name="connsiteY3" fmla="*/ 292489 h 1241393"/>
              <a:gd name="connsiteX4" fmla="*/ 342900 w 342900"/>
              <a:gd name="connsiteY4" fmla="*/ 1241393 h 1241393"/>
              <a:gd name="connsiteX5" fmla="*/ 0 w 342900"/>
              <a:gd name="connsiteY5" fmla="*/ 1241393 h 1241393"/>
              <a:gd name="connsiteX6" fmla="*/ 0 w 342900"/>
              <a:gd name="connsiteY6" fmla="*/ 292489 h 1241393"/>
              <a:gd name="connsiteX7" fmla="*/ 95250 w 342900"/>
              <a:gd name="connsiteY7" fmla="*/ 292489 h 124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0" h="1241393">
                <a:moveTo>
                  <a:pt x="95250" y="0"/>
                </a:moveTo>
                <a:lnTo>
                  <a:pt x="247650" y="0"/>
                </a:lnTo>
                <a:lnTo>
                  <a:pt x="247650" y="292489"/>
                </a:lnTo>
                <a:lnTo>
                  <a:pt x="342900" y="292489"/>
                </a:lnTo>
                <a:lnTo>
                  <a:pt x="342900" y="1241393"/>
                </a:lnTo>
                <a:lnTo>
                  <a:pt x="0" y="1241393"/>
                </a:lnTo>
                <a:lnTo>
                  <a:pt x="0" y="292489"/>
                </a:lnTo>
                <a:lnTo>
                  <a:pt x="95250" y="2924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305705" y="1894523"/>
            <a:ext cx="2239041" cy="3339967"/>
          </a:xfrm>
          <a:prstGeom prst="roundRect">
            <a:avLst>
              <a:gd name="adj" fmla="val 49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20" name="椭圆 19"/>
          <p:cNvSpPr/>
          <p:nvPr/>
        </p:nvSpPr>
        <p:spPr>
          <a:xfrm>
            <a:off x="2095025" y="1592479"/>
            <a:ext cx="660400" cy="660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55784" y="3614290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563780" y="4050068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/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1614923" y="3315756"/>
            <a:ext cx="1620605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668410" y="2601054"/>
            <a:ext cx="433098" cy="431864"/>
            <a:chOff x="4772937" y="2489387"/>
            <a:chExt cx="556162" cy="554577"/>
          </a:xfrm>
          <a:solidFill>
            <a:srgbClr val="C00000"/>
          </a:solidFill>
        </p:grpSpPr>
        <p:sp>
          <p:nvSpPr>
            <p:cNvPr id="25" name="Freeform 10"/>
            <p:cNvSpPr/>
            <p:nvPr/>
          </p:nvSpPr>
          <p:spPr bwMode="auto">
            <a:xfrm>
              <a:off x="5183324" y="2489387"/>
              <a:ext cx="145775" cy="144191"/>
            </a:xfrm>
            <a:custGeom>
              <a:avLst/>
              <a:gdLst>
                <a:gd name="T0" fmla="*/ 33 w 49"/>
                <a:gd name="T1" fmla="*/ 44 h 49"/>
                <a:gd name="T2" fmla="*/ 45 w 49"/>
                <a:gd name="T3" fmla="*/ 44 h 49"/>
                <a:gd name="T4" fmla="*/ 45 w 49"/>
                <a:gd name="T5" fmla="*/ 32 h 49"/>
                <a:gd name="T6" fmla="*/ 18 w 49"/>
                <a:gd name="T7" fmla="*/ 4 h 49"/>
                <a:gd name="T8" fmla="*/ 5 w 49"/>
                <a:gd name="T9" fmla="*/ 4 h 49"/>
                <a:gd name="T10" fmla="*/ 5 w 49"/>
                <a:gd name="T11" fmla="*/ 16 h 49"/>
                <a:gd name="T12" fmla="*/ 8 w 49"/>
                <a:gd name="T13" fmla="*/ 19 h 49"/>
                <a:gd name="T14" fmla="*/ 0 w 49"/>
                <a:gd name="T15" fmla="*/ 27 h 49"/>
                <a:gd name="T16" fmla="*/ 22 w 49"/>
                <a:gd name="T17" fmla="*/ 49 h 49"/>
                <a:gd name="T18" fmla="*/ 30 w 49"/>
                <a:gd name="T19" fmla="*/ 41 h 49"/>
                <a:gd name="T20" fmla="*/ 33 w 49"/>
                <a:gd name="T21" fmla="*/ 4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49">
                  <a:moveTo>
                    <a:pt x="33" y="44"/>
                  </a:moveTo>
                  <a:cubicBezTo>
                    <a:pt x="36" y="48"/>
                    <a:pt x="42" y="48"/>
                    <a:pt x="45" y="44"/>
                  </a:cubicBezTo>
                  <a:cubicBezTo>
                    <a:pt x="49" y="41"/>
                    <a:pt x="49" y="35"/>
                    <a:pt x="45" y="3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8" y="0"/>
                    <a:pt x="5" y="4"/>
                  </a:cubicBezTo>
                  <a:cubicBezTo>
                    <a:pt x="2" y="7"/>
                    <a:pt x="2" y="13"/>
                    <a:pt x="5" y="16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30" y="41"/>
                    <a:pt x="30" y="41"/>
                    <a:pt x="30" y="41"/>
                  </a:cubicBezTo>
                  <a:lnTo>
                    <a:pt x="3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4772937" y="2933049"/>
              <a:ext cx="109331" cy="110915"/>
            </a:xfrm>
            <a:custGeom>
              <a:avLst/>
              <a:gdLst>
                <a:gd name="T0" fmla="*/ 0 w 69"/>
                <a:gd name="T1" fmla="*/ 57 h 70"/>
                <a:gd name="T2" fmla="*/ 13 w 69"/>
                <a:gd name="T3" fmla="*/ 70 h 70"/>
                <a:gd name="T4" fmla="*/ 69 w 69"/>
                <a:gd name="T5" fmla="*/ 14 h 70"/>
                <a:gd name="T6" fmla="*/ 56 w 69"/>
                <a:gd name="T7" fmla="*/ 0 h 70"/>
                <a:gd name="T8" fmla="*/ 0 w 69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0" y="57"/>
                  </a:moveTo>
                  <a:lnTo>
                    <a:pt x="13" y="70"/>
                  </a:lnTo>
                  <a:lnTo>
                    <a:pt x="69" y="14"/>
                  </a:lnTo>
                  <a:lnTo>
                    <a:pt x="56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4868008" y="2562275"/>
              <a:ext cx="386620" cy="386620"/>
            </a:xfrm>
            <a:custGeom>
              <a:avLst/>
              <a:gdLst>
                <a:gd name="T0" fmla="*/ 10 w 130"/>
                <a:gd name="T1" fmla="*/ 130 h 130"/>
                <a:gd name="T2" fmla="*/ 28 w 130"/>
                <a:gd name="T3" fmla="*/ 129 h 130"/>
                <a:gd name="T4" fmla="*/ 36 w 130"/>
                <a:gd name="T5" fmla="*/ 128 h 130"/>
                <a:gd name="T6" fmla="*/ 39 w 130"/>
                <a:gd name="T7" fmla="*/ 128 h 130"/>
                <a:gd name="T8" fmla="*/ 40 w 130"/>
                <a:gd name="T9" fmla="*/ 128 h 130"/>
                <a:gd name="T10" fmla="*/ 54 w 130"/>
                <a:gd name="T11" fmla="*/ 122 h 130"/>
                <a:gd name="T12" fmla="*/ 89 w 130"/>
                <a:gd name="T13" fmla="*/ 87 h 130"/>
                <a:gd name="T14" fmla="*/ 125 w 130"/>
                <a:gd name="T15" fmla="*/ 51 h 130"/>
                <a:gd name="T16" fmla="*/ 130 w 130"/>
                <a:gd name="T17" fmla="*/ 38 h 130"/>
                <a:gd name="T18" fmla="*/ 125 w 130"/>
                <a:gd name="T19" fmla="*/ 25 h 130"/>
                <a:gd name="T20" fmla="*/ 115 w 130"/>
                <a:gd name="T21" fmla="*/ 15 h 130"/>
                <a:gd name="T22" fmla="*/ 105 w 130"/>
                <a:gd name="T23" fmla="*/ 6 h 130"/>
                <a:gd name="T24" fmla="*/ 92 w 130"/>
                <a:gd name="T25" fmla="*/ 0 h 130"/>
                <a:gd name="T26" fmla="*/ 79 w 130"/>
                <a:gd name="T27" fmla="*/ 6 h 130"/>
                <a:gd name="T28" fmla="*/ 43 w 130"/>
                <a:gd name="T29" fmla="*/ 41 h 130"/>
                <a:gd name="T30" fmla="*/ 8 w 130"/>
                <a:gd name="T31" fmla="*/ 76 h 130"/>
                <a:gd name="T32" fmla="*/ 2 w 130"/>
                <a:gd name="T33" fmla="*/ 90 h 130"/>
                <a:gd name="T34" fmla="*/ 2 w 130"/>
                <a:gd name="T35" fmla="*/ 91 h 130"/>
                <a:gd name="T36" fmla="*/ 0 w 130"/>
                <a:gd name="T37" fmla="*/ 121 h 130"/>
                <a:gd name="T38" fmla="*/ 0 w 130"/>
                <a:gd name="T39" fmla="*/ 122 h 130"/>
                <a:gd name="T40" fmla="*/ 8 w 130"/>
                <a:gd name="T41" fmla="*/ 130 h 130"/>
                <a:gd name="T42" fmla="*/ 10 w 130"/>
                <a:gd name="T43" fmla="*/ 130 h 130"/>
                <a:gd name="T44" fmla="*/ 47 w 130"/>
                <a:gd name="T45" fmla="*/ 45 h 130"/>
                <a:gd name="T46" fmla="*/ 82 w 130"/>
                <a:gd name="T47" fmla="*/ 9 h 130"/>
                <a:gd name="T48" fmla="*/ 92 w 130"/>
                <a:gd name="T49" fmla="*/ 5 h 130"/>
                <a:gd name="T50" fmla="*/ 102 w 130"/>
                <a:gd name="T51" fmla="*/ 9 h 130"/>
                <a:gd name="T52" fmla="*/ 111 w 130"/>
                <a:gd name="T53" fmla="*/ 19 h 130"/>
                <a:gd name="T54" fmla="*/ 121 w 130"/>
                <a:gd name="T55" fmla="*/ 29 h 130"/>
                <a:gd name="T56" fmla="*/ 125 w 130"/>
                <a:gd name="T57" fmla="*/ 38 h 130"/>
                <a:gd name="T58" fmla="*/ 121 w 130"/>
                <a:gd name="T59" fmla="*/ 48 h 130"/>
                <a:gd name="T60" fmla="*/ 102 w 130"/>
                <a:gd name="T61" fmla="*/ 66 h 130"/>
                <a:gd name="T62" fmla="*/ 77 w 130"/>
                <a:gd name="T63" fmla="*/ 41 h 130"/>
                <a:gd name="T64" fmla="*/ 72 w 130"/>
                <a:gd name="T65" fmla="*/ 45 h 130"/>
                <a:gd name="T66" fmla="*/ 98 w 130"/>
                <a:gd name="T67" fmla="*/ 71 h 130"/>
                <a:gd name="T68" fmla="*/ 95 w 130"/>
                <a:gd name="T69" fmla="*/ 74 h 130"/>
                <a:gd name="T70" fmla="*/ 40 w 130"/>
                <a:gd name="T71" fmla="*/ 51 h 130"/>
                <a:gd name="T72" fmla="*/ 47 w 130"/>
                <a:gd name="T73" fmla="*/ 4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0" h="130">
                  <a:moveTo>
                    <a:pt x="10" y="130"/>
                  </a:moveTo>
                  <a:cubicBezTo>
                    <a:pt x="15" y="129"/>
                    <a:pt x="22" y="129"/>
                    <a:pt x="28" y="129"/>
                  </a:cubicBezTo>
                  <a:cubicBezTo>
                    <a:pt x="31" y="128"/>
                    <a:pt x="34" y="128"/>
                    <a:pt x="36" y="128"/>
                  </a:cubicBezTo>
                  <a:cubicBezTo>
                    <a:pt x="37" y="128"/>
                    <a:pt x="38" y="128"/>
                    <a:pt x="39" y="128"/>
                  </a:cubicBezTo>
                  <a:cubicBezTo>
                    <a:pt x="39" y="128"/>
                    <a:pt x="40" y="128"/>
                    <a:pt x="40" y="128"/>
                  </a:cubicBezTo>
                  <a:cubicBezTo>
                    <a:pt x="45" y="128"/>
                    <a:pt x="50" y="126"/>
                    <a:pt x="54" y="122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8" y="48"/>
                    <a:pt x="130" y="43"/>
                    <a:pt x="130" y="38"/>
                  </a:cubicBezTo>
                  <a:cubicBezTo>
                    <a:pt x="130" y="33"/>
                    <a:pt x="128" y="29"/>
                    <a:pt x="125" y="2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2" y="2"/>
                    <a:pt x="97" y="0"/>
                    <a:pt x="92" y="0"/>
                  </a:cubicBezTo>
                  <a:cubicBezTo>
                    <a:pt x="87" y="0"/>
                    <a:pt x="82" y="2"/>
                    <a:pt x="79" y="6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4" y="80"/>
                    <a:pt x="2" y="85"/>
                    <a:pt x="2" y="90"/>
                  </a:cubicBezTo>
                  <a:cubicBezTo>
                    <a:pt x="2" y="90"/>
                    <a:pt x="2" y="91"/>
                    <a:pt x="2" y="91"/>
                  </a:cubicBezTo>
                  <a:cubicBezTo>
                    <a:pt x="2" y="97"/>
                    <a:pt x="1" y="112"/>
                    <a:pt x="0" y="12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8" y="130"/>
                    <a:pt x="8" y="130"/>
                    <a:pt x="8" y="130"/>
                  </a:cubicBezTo>
                  <a:lnTo>
                    <a:pt x="10" y="130"/>
                  </a:lnTo>
                  <a:close/>
                  <a:moveTo>
                    <a:pt x="47" y="45"/>
                  </a:moveTo>
                  <a:cubicBezTo>
                    <a:pt x="82" y="9"/>
                    <a:pt x="82" y="9"/>
                    <a:pt x="82" y="9"/>
                  </a:cubicBezTo>
                  <a:cubicBezTo>
                    <a:pt x="85" y="7"/>
                    <a:pt x="89" y="5"/>
                    <a:pt x="92" y="5"/>
                  </a:cubicBezTo>
                  <a:cubicBezTo>
                    <a:pt x="96" y="5"/>
                    <a:pt x="99" y="7"/>
                    <a:pt x="102" y="9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4" y="31"/>
                    <a:pt x="125" y="35"/>
                    <a:pt x="125" y="38"/>
                  </a:cubicBezTo>
                  <a:cubicBezTo>
                    <a:pt x="125" y="42"/>
                    <a:pt x="124" y="45"/>
                    <a:pt x="121" y="48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40" y="51"/>
                    <a:pt x="40" y="51"/>
                    <a:pt x="40" y="51"/>
                  </a:cubicBezTo>
                  <a:lnTo>
                    <a:pt x="4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Freeform 92"/>
          <p:cNvSpPr>
            <a:spLocks noEditPoints="1"/>
          </p:cNvSpPr>
          <p:nvPr/>
        </p:nvSpPr>
        <p:spPr bwMode="auto">
          <a:xfrm>
            <a:off x="7221352" y="2609051"/>
            <a:ext cx="246682" cy="415870"/>
          </a:xfrm>
          <a:custGeom>
            <a:avLst/>
            <a:gdLst>
              <a:gd name="T0" fmla="*/ 89 w 102"/>
              <a:gd name="T1" fmla="*/ 134 h 172"/>
              <a:gd name="T2" fmla="*/ 89 w 102"/>
              <a:gd name="T3" fmla="*/ 37 h 172"/>
              <a:gd name="T4" fmla="*/ 102 w 102"/>
              <a:gd name="T5" fmla="*/ 19 h 172"/>
              <a:gd name="T6" fmla="*/ 83 w 102"/>
              <a:gd name="T7" fmla="*/ 0 h 172"/>
              <a:gd name="T8" fmla="*/ 19 w 102"/>
              <a:gd name="T9" fmla="*/ 0 h 172"/>
              <a:gd name="T10" fmla="*/ 0 w 102"/>
              <a:gd name="T11" fmla="*/ 19 h 172"/>
              <a:gd name="T12" fmla="*/ 14 w 102"/>
              <a:gd name="T13" fmla="*/ 37 h 172"/>
              <a:gd name="T14" fmla="*/ 14 w 102"/>
              <a:gd name="T15" fmla="*/ 134 h 172"/>
              <a:gd name="T16" fmla="*/ 51 w 102"/>
              <a:gd name="T17" fmla="*/ 172 h 172"/>
              <a:gd name="T18" fmla="*/ 89 w 102"/>
              <a:gd name="T19" fmla="*/ 134 h 172"/>
              <a:gd name="T20" fmla="*/ 56 w 102"/>
              <a:gd name="T21" fmla="*/ 159 h 172"/>
              <a:gd name="T22" fmla="*/ 51 w 102"/>
              <a:gd name="T23" fmla="*/ 160 h 172"/>
              <a:gd name="T24" fmla="*/ 33 w 102"/>
              <a:gd name="T25" fmla="*/ 152 h 172"/>
              <a:gd name="T26" fmla="*/ 26 w 102"/>
              <a:gd name="T27" fmla="*/ 134 h 172"/>
              <a:gd name="T28" fmla="*/ 26 w 102"/>
              <a:gd name="T29" fmla="*/ 38 h 172"/>
              <a:gd name="T30" fmla="*/ 77 w 102"/>
              <a:gd name="T31" fmla="*/ 38 h 172"/>
              <a:gd name="T32" fmla="*/ 77 w 102"/>
              <a:gd name="T33" fmla="*/ 97 h 172"/>
              <a:gd name="T34" fmla="*/ 34 w 102"/>
              <a:gd name="T35" fmla="*/ 97 h 172"/>
              <a:gd name="T36" fmla="*/ 34 w 102"/>
              <a:gd name="T37" fmla="*/ 134 h 172"/>
              <a:gd name="T38" fmla="*/ 56 w 102"/>
              <a:gd name="T39" fmla="*/ 15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2" h="172">
                <a:moveTo>
                  <a:pt x="89" y="134"/>
                </a:moveTo>
                <a:cubicBezTo>
                  <a:pt x="89" y="37"/>
                  <a:pt x="89" y="37"/>
                  <a:pt x="89" y="37"/>
                </a:cubicBezTo>
                <a:cubicBezTo>
                  <a:pt x="97" y="35"/>
                  <a:pt x="102" y="28"/>
                  <a:pt x="102" y="19"/>
                </a:cubicBezTo>
                <a:cubicBezTo>
                  <a:pt x="102" y="9"/>
                  <a:pt x="94" y="0"/>
                  <a:pt x="8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28"/>
                  <a:pt x="6" y="35"/>
                  <a:pt x="14" y="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55"/>
                  <a:pt x="31" y="172"/>
                  <a:pt x="51" y="172"/>
                </a:cubicBezTo>
                <a:cubicBezTo>
                  <a:pt x="72" y="172"/>
                  <a:pt x="89" y="155"/>
                  <a:pt x="89" y="134"/>
                </a:cubicBezTo>
                <a:close/>
                <a:moveTo>
                  <a:pt x="56" y="159"/>
                </a:moveTo>
                <a:cubicBezTo>
                  <a:pt x="54" y="160"/>
                  <a:pt x="53" y="160"/>
                  <a:pt x="51" y="160"/>
                </a:cubicBezTo>
                <a:cubicBezTo>
                  <a:pt x="44" y="160"/>
                  <a:pt x="38" y="157"/>
                  <a:pt x="33" y="152"/>
                </a:cubicBezTo>
                <a:cubicBezTo>
                  <a:pt x="29" y="148"/>
                  <a:pt x="26" y="141"/>
                  <a:pt x="26" y="134"/>
                </a:cubicBezTo>
                <a:cubicBezTo>
                  <a:pt x="26" y="38"/>
                  <a:pt x="26" y="38"/>
                  <a:pt x="26" y="38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97"/>
                  <a:pt x="77" y="97"/>
                  <a:pt x="77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34" y="147"/>
                  <a:pt x="44" y="158"/>
                  <a:pt x="56" y="15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255440" y="2594482"/>
            <a:ext cx="339570" cy="445008"/>
            <a:chOff x="2503069" y="1266522"/>
            <a:chExt cx="366414" cy="480186"/>
          </a:xfrm>
          <a:solidFill>
            <a:srgbClr val="C00000"/>
          </a:solidFill>
        </p:grpSpPr>
        <p:sp>
          <p:nvSpPr>
            <p:cNvPr id="30" name="Freeform 52"/>
            <p:cNvSpPr>
              <a:spLocks noEditPoints="1"/>
            </p:cNvSpPr>
            <p:nvPr/>
          </p:nvSpPr>
          <p:spPr bwMode="auto">
            <a:xfrm>
              <a:off x="2503069" y="1266522"/>
              <a:ext cx="366414" cy="480186"/>
            </a:xfrm>
            <a:custGeom>
              <a:avLst/>
              <a:gdLst>
                <a:gd name="T0" fmla="*/ 59 w 117"/>
                <a:gd name="T1" fmla="*/ 0 h 153"/>
                <a:gd name="T2" fmla="*/ 32 w 117"/>
                <a:gd name="T3" fmla="*/ 29 h 153"/>
                <a:gd name="T4" fmla="*/ 38 w 117"/>
                <a:gd name="T5" fmla="*/ 47 h 153"/>
                <a:gd name="T6" fmla="*/ 38 w 117"/>
                <a:gd name="T7" fmla="*/ 47 h 153"/>
                <a:gd name="T8" fmla="*/ 57 w 117"/>
                <a:gd name="T9" fmla="*/ 68 h 153"/>
                <a:gd name="T10" fmla="*/ 59 w 117"/>
                <a:gd name="T11" fmla="*/ 68 h 153"/>
                <a:gd name="T12" fmla="*/ 60 w 117"/>
                <a:gd name="T13" fmla="*/ 68 h 153"/>
                <a:gd name="T14" fmla="*/ 81 w 117"/>
                <a:gd name="T15" fmla="*/ 44 h 153"/>
                <a:gd name="T16" fmla="*/ 84 w 117"/>
                <a:gd name="T17" fmla="*/ 30 h 153"/>
                <a:gd name="T18" fmla="*/ 59 w 117"/>
                <a:gd name="T19" fmla="*/ 0 h 153"/>
                <a:gd name="T20" fmla="*/ 39 w 117"/>
                <a:gd name="T21" fmla="*/ 62 h 153"/>
                <a:gd name="T22" fmla="*/ 30 w 117"/>
                <a:gd name="T23" fmla="*/ 75 h 153"/>
                <a:gd name="T24" fmla="*/ 37 w 117"/>
                <a:gd name="T25" fmla="*/ 99 h 153"/>
                <a:gd name="T26" fmla="*/ 51 w 117"/>
                <a:gd name="T27" fmla="*/ 112 h 153"/>
                <a:gd name="T28" fmla="*/ 52 w 117"/>
                <a:gd name="T29" fmla="*/ 138 h 153"/>
                <a:gd name="T30" fmla="*/ 40 w 117"/>
                <a:gd name="T31" fmla="*/ 143 h 153"/>
                <a:gd name="T32" fmla="*/ 47 w 117"/>
                <a:gd name="T33" fmla="*/ 136 h 153"/>
                <a:gd name="T34" fmla="*/ 49 w 117"/>
                <a:gd name="T35" fmla="*/ 119 h 153"/>
                <a:gd name="T36" fmla="*/ 39 w 117"/>
                <a:gd name="T37" fmla="*/ 107 h 153"/>
                <a:gd name="T38" fmla="*/ 26 w 117"/>
                <a:gd name="T39" fmla="*/ 110 h 153"/>
                <a:gd name="T40" fmla="*/ 20 w 117"/>
                <a:gd name="T41" fmla="*/ 129 h 153"/>
                <a:gd name="T42" fmla="*/ 27 w 117"/>
                <a:gd name="T43" fmla="*/ 136 h 153"/>
                <a:gd name="T44" fmla="*/ 23 w 117"/>
                <a:gd name="T45" fmla="*/ 143 h 153"/>
                <a:gd name="T46" fmla="*/ 16 w 117"/>
                <a:gd name="T47" fmla="*/ 131 h 153"/>
                <a:gd name="T48" fmla="*/ 29 w 117"/>
                <a:gd name="T49" fmla="*/ 103 h 153"/>
                <a:gd name="T50" fmla="*/ 29 w 117"/>
                <a:gd name="T51" fmla="*/ 87 h 153"/>
                <a:gd name="T52" fmla="*/ 28 w 117"/>
                <a:gd name="T53" fmla="*/ 64 h 153"/>
                <a:gd name="T54" fmla="*/ 4 w 117"/>
                <a:gd name="T55" fmla="*/ 80 h 153"/>
                <a:gd name="T56" fmla="*/ 2 w 117"/>
                <a:gd name="T57" fmla="*/ 106 h 153"/>
                <a:gd name="T58" fmla="*/ 2 w 117"/>
                <a:gd name="T59" fmla="*/ 134 h 153"/>
                <a:gd name="T60" fmla="*/ 22 w 117"/>
                <a:gd name="T61" fmla="*/ 152 h 153"/>
                <a:gd name="T62" fmla="*/ 100 w 117"/>
                <a:gd name="T63" fmla="*/ 152 h 153"/>
                <a:gd name="T64" fmla="*/ 116 w 117"/>
                <a:gd name="T65" fmla="*/ 138 h 153"/>
                <a:gd name="T66" fmla="*/ 117 w 117"/>
                <a:gd name="T67" fmla="*/ 115 h 153"/>
                <a:gd name="T68" fmla="*/ 116 w 117"/>
                <a:gd name="T69" fmla="*/ 88 h 153"/>
                <a:gd name="T70" fmla="*/ 102 w 117"/>
                <a:gd name="T71" fmla="*/ 69 h 153"/>
                <a:gd name="T72" fmla="*/ 84 w 117"/>
                <a:gd name="T73" fmla="*/ 63 h 153"/>
                <a:gd name="T74" fmla="*/ 86 w 117"/>
                <a:gd name="T75" fmla="*/ 82 h 153"/>
                <a:gd name="T76" fmla="*/ 82 w 117"/>
                <a:gd name="T77" fmla="*/ 115 h 153"/>
                <a:gd name="T78" fmla="*/ 91 w 117"/>
                <a:gd name="T79" fmla="*/ 131 h 153"/>
                <a:gd name="T80" fmla="*/ 74 w 117"/>
                <a:gd name="T81" fmla="*/ 134 h 153"/>
                <a:gd name="T82" fmla="*/ 77 w 117"/>
                <a:gd name="T83" fmla="*/ 116 h 153"/>
                <a:gd name="T84" fmla="*/ 83 w 117"/>
                <a:gd name="T85" fmla="*/ 80 h 153"/>
                <a:gd name="T86" fmla="*/ 79 w 117"/>
                <a:gd name="T87" fmla="*/ 64 h 153"/>
                <a:gd name="T88" fmla="*/ 75 w 117"/>
                <a:gd name="T89" fmla="*/ 73 h 153"/>
                <a:gd name="T90" fmla="*/ 62 w 117"/>
                <a:gd name="T91" fmla="*/ 109 h 153"/>
                <a:gd name="T92" fmla="*/ 53 w 117"/>
                <a:gd name="T93" fmla="*/ 105 h 153"/>
                <a:gd name="T94" fmla="*/ 39 w 117"/>
                <a:gd name="T95" fmla="*/ 62 h 153"/>
                <a:gd name="T96" fmla="*/ 55 w 117"/>
                <a:gd name="T97" fmla="*/ 72 h 153"/>
                <a:gd name="T98" fmla="*/ 51 w 117"/>
                <a:gd name="T99" fmla="*/ 75 h 153"/>
                <a:gd name="T100" fmla="*/ 51 w 117"/>
                <a:gd name="T101" fmla="*/ 77 h 153"/>
                <a:gd name="T102" fmla="*/ 55 w 117"/>
                <a:gd name="T103" fmla="*/ 80 h 153"/>
                <a:gd name="T104" fmla="*/ 53 w 117"/>
                <a:gd name="T105" fmla="*/ 89 h 153"/>
                <a:gd name="T106" fmla="*/ 53 w 117"/>
                <a:gd name="T107" fmla="*/ 91 h 153"/>
                <a:gd name="T108" fmla="*/ 58 w 117"/>
                <a:gd name="T109" fmla="*/ 107 h 153"/>
                <a:gd name="T110" fmla="*/ 60 w 117"/>
                <a:gd name="T111" fmla="*/ 107 h 153"/>
                <a:gd name="T112" fmla="*/ 65 w 117"/>
                <a:gd name="T113" fmla="*/ 91 h 153"/>
                <a:gd name="T114" fmla="*/ 65 w 117"/>
                <a:gd name="T115" fmla="*/ 89 h 153"/>
                <a:gd name="T116" fmla="*/ 62 w 117"/>
                <a:gd name="T117" fmla="*/ 80 h 153"/>
                <a:gd name="T118" fmla="*/ 65 w 117"/>
                <a:gd name="T119" fmla="*/ 77 h 153"/>
                <a:gd name="T120" fmla="*/ 65 w 117"/>
                <a:gd name="T121" fmla="*/ 75 h 153"/>
                <a:gd name="T122" fmla="*/ 62 w 117"/>
                <a:gd name="T123" fmla="*/ 72 h 153"/>
                <a:gd name="T124" fmla="*/ 55 w 117"/>
                <a:gd name="T125" fmla="*/ 7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153">
                  <a:moveTo>
                    <a:pt x="59" y="0"/>
                  </a:moveTo>
                  <a:cubicBezTo>
                    <a:pt x="43" y="0"/>
                    <a:pt x="32" y="12"/>
                    <a:pt x="32" y="29"/>
                  </a:cubicBezTo>
                  <a:cubicBezTo>
                    <a:pt x="32" y="37"/>
                    <a:pt x="33" y="41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40" y="58"/>
                    <a:pt x="47" y="64"/>
                    <a:pt x="57" y="68"/>
                  </a:cubicBezTo>
                  <a:cubicBezTo>
                    <a:pt x="57" y="68"/>
                    <a:pt x="58" y="68"/>
                    <a:pt x="59" y="68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72" y="65"/>
                    <a:pt x="77" y="55"/>
                    <a:pt x="81" y="44"/>
                  </a:cubicBezTo>
                  <a:cubicBezTo>
                    <a:pt x="85" y="40"/>
                    <a:pt x="84" y="37"/>
                    <a:pt x="84" y="30"/>
                  </a:cubicBezTo>
                  <a:cubicBezTo>
                    <a:pt x="84" y="13"/>
                    <a:pt x="74" y="0"/>
                    <a:pt x="59" y="0"/>
                  </a:cubicBezTo>
                  <a:close/>
                  <a:moveTo>
                    <a:pt x="39" y="62"/>
                  </a:moveTo>
                  <a:cubicBezTo>
                    <a:pt x="33" y="62"/>
                    <a:pt x="29" y="69"/>
                    <a:pt x="30" y="75"/>
                  </a:cubicBezTo>
                  <a:cubicBezTo>
                    <a:pt x="31" y="83"/>
                    <a:pt x="37" y="90"/>
                    <a:pt x="37" y="99"/>
                  </a:cubicBezTo>
                  <a:cubicBezTo>
                    <a:pt x="39" y="105"/>
                    <a:pt x="48" y="105"/>
                    <a:pt x="51" y="112"/>
                  </a:cubicBezTo>
                  <a:cubicBezTo>
                    <a:pt x="55" y="120"/>
                    <a:pt x="57" y="130"/>
                    <a:pt x="52" y="138"/>
                  </a:cubicBezTo>
                  <a:cubicBezTo>
                    <a:pt x="48" y="141"/>
                    <a:pt x="44" y="146"/>
                    <a:pt x="40" y="143"/>
                  </a:cubicBezTo>
                  <a:cubicBezTo>
                    <a:pt x="35" y="138"/>
                    <a:pt x="43" y="134"/>
                    <a:pt x="47" y="136"/>
                  </a:cubicBezTo>
                  <a:cubicBezTo>
                    <a:pt x="52" y="132"/>
                    <a:pt x="51" y="125"/>
                    <a:pt x="49" y="119"/>
                  </a:cubicBezTo>
                  <a:cubicBezTo>
                    <a:pt x="47" y="114"/>
                    <a:pt x="44" y="109"/>
                    <a:pt x="39" y="107"/>
                  </a:cubicBezTo>
                  <a:cubicBezTo>
                    <a:pt x="35" y="112"/>
                    <a:pt x="30" y="105"/>
                    <a:pt x="26" y="110"/>
                  </a:cubicBezTo>
                  <a:cubicBezTo>
                    <a:pt x="22" y="115"/>
                    <a:pt x="20" y="122"/>
                    <a:pt x="20" y="129"/>
                  </a:cubicBezTo>
                  <a:cubicBezTo>
                    <a:pt x="20" y="133"/>
                    <a:pt x="23" y="138"/>
                    <a:pt x="27" y="136"/>
                  </a:cubicBezTo>
                  <a:cubicBezTo>
                    <a:pt x="34" y="137"/>
                    <a:pt x="29" y="148"/>
                    <a:pt x="23" y="143"/>
                  </a:cubicBezTo>
                  <a:cubicBezTo>
                    <a:pt x="21" y="139"/>
                    <a:pt x="16" y="137"/>
                    <a:pt x="16" y="131"/>
                  </a:cubicBezTo>
                  <a:cubicBezTo>
                    <a:pt x="15" y="120"/>
                    <a:pt x="19" y="109"/>
                    <a:pt x="29" y="103"/>
                  </a:cubicBezTo>
                  <a:cubicBezTo>
                    <a:pt x="35" y="100"/>
                    <a:pt x="32" y="92"/>
                    <a:pt x="29" y="87"/>
                  </a:cubicBezTo>
                  <a:cubicBezTo>
                    <a:pt x="26" y="80"/>
                    <a:pt x="24" y="71"/>
                    <a:pt x="28" y="64"/>
                  </a:cubicBezTo>
                  <a:cubicBezTo>
                    <a:pt x="19" y="67"/>
                    <a:pt x="8" y="70"/>
                    <a:pt x="4" y="80"/>
                  </a:cubicBezTo>
                  <a:cubicBezTo>
                    <a:pt x="0" y="88"/>
                    <a:pt x="2" y="97"/>
                    <a:pt x="2" y="106"/>
                  </a:cubicBezTo>
                  <a:cubicBezTo>
                    <a:pt x="2" y="116"/>
                    <a:pt x="1" y="125"/>
                    <a:pt x="2" y="134"/>
                  </a:cubicBezTo>
                  <a:cubicBezTo>
                    <a:pt x="2" y="144"/>
                    <a:pt x="12" y="153"/>
                    <a:pt x="22" y="152"/>
                  </a:cubicBezTo>
                  <a:cubicBezTo>
                    <a:pt x="48" y="152"/>
                    <a:pt x="74" y="152"/>
                    <a:pt x="100" y="152"/>
                  </a:cubicBezTo>
                  <a:cubicBezTo>
                    <a:pt x="108" y="152"/>
                    <a:pt x="115" y="146"/>
                    <a:pt x="116" y="138"/>
                  </a:cubicBezTo>
                  <a:cubicBezTo>
                    <a:pt x="117" y="130"/>
                    <a:pt x="116" y="122"/>
                    <a:pt x="117" y="115"/>
                  </a:cubicBezTo>
                  <a:cubicBezTo>
                    <a:pt x="116" y="106"/>
                    <a:pt x="117" y="97"/>
                    <a:pt x="116" y="88"/>
                  </a:cubicBezTo>
                  <a:cubicBezTo>
                    <a:pt x="116" y="80"/>
                    <a:pt x="110" y="72"/>
                    <a:pt x="102" y="69"/>
                  </a:cubicBezTo>
                  <a:cubicBezTo>
                    <a:pt x="96" y="66"/>
                    <a:pt x="90" y="65"/>
                    <a:pt x="84" y="63"/>
                  </a:cubicBezTo>
                  <a:cubicBezTo>
                    <a:pt x="89" y="68"/>
                    <a:pt x="89" y="76"/>
                    <a:pt x="86" y="82"/>
                  </a:cubicBezTo>
                  <a:cubicBezTo>
                    <a:pt x="81" y="92"/>
                    <a:pt x="79" y="104"/>
                    <a:pt x="82" y="115"/>
                  </a:cubicBezTo>
                  <a:cubicBezTo>
                    <a:pt x="89" y="115"/>
                    <a:pt x="95" y="125"/>
                    <a:pt x="91" y="131"/>
                  </a:cubicBezTo>
                  <a:cubicBezTo>
                    <a:pt x="88" y="138"/>
                    <a:pt x="79" y="139"/>
                    <a:pt x="74" y="134"/>
                  </a:cubicBezTo>
                  <a:cubicBezTo>
                    <a:pt x="69" y="129"/>
                    <a:pt x="70" y="119"/>
                    <a:pt x="77" y="116"/>
                  </a:cubicBezTo>
                  <a:cubicBezTo>
                    <a:pt x="75" y="104"/>
                    <a:pt x="77" y="91"/>
                    <a:pt x="83" y="80"/>
                  </a:cubicBezTo>
                  <a:cubicBezTo>
                    <a:pt x="85" y="74"/>
                    <a:pt x="84" y="67"/>
                    <a:pt x="79" y="64"/>
                  </a:cubicBezTo>
                  <a:cubicBezTo>
                    <a:pt x="75" y="62"/>
                    <a:pt x="76" y="70"/>
                    <a:pt x="75" y="73"/>
                  </a:cubicBezTo>
                  <a:cubicBezTo>
                    <a:pt x="71" y="85"/>
                    <a:pt x="68" y="98"/>
                    <a:pt x="62" y="109"/>
                  </a:cubicBezTo>
                  <a:cubicBezTo>
                    <a:pt x="59" y="116"/>
                    <a:pt x="54" y="110"/>
                    <a:pt x="53" y="105"/>
                  </a:cubicBezTo>
                  <a:cubicBezTo>
                    <a:pt x="47" y="91"/>
                    <a:pt x="43" y="76"/>
                    <a:pt x="39" y="62"/>
                  </a:cubicBezTo>
                  <a:close/>
                  <a:moveTo>
                    <a:pt x="55" y="72"/>
                  </a:moveTo>
                  <a:cubicBezTo>
                    <a:pt x="52" y="72"/>
                    <a:pt x="51" y="74"/>
                    <a:pt x="51" y="7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9"/>
                    <a:pt x="53" y="80"/>
                    <a:pt x="55" y="80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2" y="90"/>
                    <a:pt x="52" y="91"/>
                    <a:pt x="53" y="91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8"/>
                    <a:pt x="59" y="108"/>
                    <a:pt x="60" y="107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65" y="90"/>
                    <a:pt x="65" y="8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4" y="80"/>
                    <a:pt x="65" y="79"/>
                    <a:pt x="65" y="77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74"/>
                    <a:pt x="64" y="72"/>
                    <a:pt x="62" y="72"/>
                  </a:cubicBezTo>
                  <a:lnTo>
                    <a:pt x="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2740652" y="1642974"/>
              <a:ext cx="35136" cy="384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Freeform 43"/>
          <p:cNvSpPr>
            <a:spLocks noEditPoints="1"/>
          </p:cNvSpPr>
          <p:nvPr/>
        </p:nvSpPr>
        <p:spPr bwMode="auto">
          <a:xfrm>
            <a:off x="9572696" y="2564112"/>
            <a:ext cx="463462" cy="505748"/>
          </a:xfrm>
          <a:custGeom>
            <a:avLst/>
            <a:gdLst>
              <a:gd name="T0" fmla="*/ 79 w 146"/>
              <a:gd name="T1" fmla="*/ 12 h 160"/>
              <a:gd name="T2" fmla="*/ 46 w 146"/>
              <a:gd name="T3" fmla="*/ 31 h 160"/>
              <a:gd name="T4" fmla="*/ 65 w 146"/>
              <a:gd name="T5" fmla="*/ 112 h 160"/>
              <a:gd name="T6" fmla="*/ 146 w 146"/>
              <a:gd name="T7" fmla="*/ 93 h 160"/>
              <a:gd name="T8" fmla="*/ 127 w 146"/>
              <a:gd name="T9" fmla="*/ 12 h 160"/>
              <a:gd name="T10" fmla="*/ 96 w 146"/>
              <a:gd name="T11" fmla="*/ 0 h 160"/>
              <a:gd name="T12" fmla="*/ 103 w 146"/>
              <a:gd name="T13" fmla="*/ 12 h 160"/>
              <a:gd name="T14" fmla="*/ 96 w 146"/>
              <a:gd name="T15" fmla="*/ 8 h 160"/>
              <a:gd name="T16" fmla="*/ 129 w 146"/>
              <a:gd name="T17" fmla="*/ 20 h 160"/>
              <a:gd name="T18" fmla="*/ 138 w 146"/>
              <a:gd name="T19" fmla="*/ 32 h 160"/>
              <a:gd name="T20" fmla="*/ 126 w 146"/>
              <a:gd name="T21" fmla="*/ 36 h 160"/>
              <a:gd name="T22" fmla="*/ 138 w 146"/>
              <a:gd name="T23" fmla="*/ 40 h 160"/>
              <a:gd name="T24" fmla="*/ 130 w 146"/>
              <a:gd name="T25" fmla="*/ 44 h 160"/>
              <a:gd name="T26" fmla="*/ 138 w 146"/>
              <a:gd name="T27" fmla="*/ 48 h 160"/>
              <a:gd name="T28" fmla="*/ 126 w 146"/>
              <a:gd name="T29" fmla="*/ 52 h 160"/>
              <a:gd name="T30" fmla="*/ 138 w 146"/>
              <a:gd name="T31" fmla="*/ 56 h 160"/>
              <a:gd name="T32" fmla="*/ 61 w 146"/>
              <a:gd name="T33" fmla="*/ 61 h 160"/>
              <a:gd name="T34" fmla="*/ 66 w 146"/>
              <a:gd name="T35" fmla="*/ 103 h 160"/>
              <a:gd name="T36" fmla="*/ 54 w 146"/>
              <a:gd name="T37" fmla="*/ 56 h 160"/>
              <a:gd name="T38" fmla="*/ 64 w 146"/>
              <a:gd name="T39" fmla="*/ 20 h 160"/>
              <a:gd name="T40" fmla="*/ 0 w 146"/>
              <a:gd name="T41" fmla="*/ 80 h 160"/>
              <a:gd name="T42" fmla="*/ 17 w 146"/>
              <a:gd name="T43" fmla="*/ 85 h 160"/>
              <a:gd name="T44" fmla="*/ 28 w 146"/>
              <a:gd name="T45" fmla="*/ 95 h 160"/>
              <a:gd name="T46" fmla="*/ 28 w 146"/>
              <a:gd name="T47" fmla="*/ 122 h 160"/>
              <a:gd name="T48" fmla="*/ 64 w 146"/>
              <a:gd name="T49" fmla="*/ 160 h 160"/>
              <a:gd name="T50" fmla="*/ 100 w 146"/>
              <a:gd name="T51" fmla="*/ 136 h 160"/>
              <a:gd name="T52" fmla="*/ 113 w 146"/>
              <a:gd name="T53" fmla="*/ 117 h 160"/>
              <a:gd name="T54" fmla="*/ 97 w 146"/>
              <a:gd name="T55" fmla="*/ 117 h 160"/>
              <a:gd name="T56" fmla="*/ 85 w 146"/>
              <a:gd name="T57" fmla="*/ 128 h 160"/>
              <a:gd name="T58" fmla="*/ 85 w 146"/>
              <a:gd name="T59" fmla="*/ 143 h 160"/>
              <a:gd name="T60" fmla="*/ 45 w 146"/>
              <a:gd name="T61" fmla="*/ 142 h 160"/>
              <a:gd name="T62" fmla="*/ 38 w 146"/>
              <a:gd name="T63" fmla="*/ 108 h 160"/>
              <a:gd name="T64" fmla="*/ 37 w 146"/>
              <a:gd name="T65" fmla="*/ 92 h 160"/>
              <a:gd name="T66" fmla="*/ 18 w 146"/>
              <a:gd name="T67" fmla="*/ 7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6" h="160">
                <a:moveTo>
                  <a:pt x="96" y="0"/>
                </a:moveTo>
                <a:cubicBezTo>
                  <a:pt x="88" y="0"/>
                  <a:pt x="79" y="4"/>
                  <a:pt x="79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54" y="12"/>
                  <a:pt x="46" y="20"/>
                  <a:pt x="46" y="31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104"/>
                  <a:pt x="54" y="112"/>
                  <a:pt x="65" y="112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8" y="112"/>
                  <a:pt x="146" y="104"/>
                  <a:pt x="146" y="93"/>
                </a:cubicBezTo>
                <a:cubicBezTo>
                  <a:pt x="146" y="31"/>
                  <a:pt x="146" y="31"/>
                  <a:pt x="146" y="31"/>
                </a:cubicBezTo>
                <a:cubicBezTo>
                  <a:pt x="146" y="20"/>
                  <a:pt x="138" y="12"/>
                  <a:pt x="127" y="12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3" y="4"/>
                  <a:pt x="104" y="0"/>
                  <a:pt x="96" y="0"/>
                </a:cubicBezTo>
                <a:close/>
                <a:moveTo>
                  <a:pt x="96" y="8"/>
                </a:moveTo>
                <a:cubicBezTo>
                  <a:pt x="99" y="8"/>
                  <a:pt x="102" y="9"/>
                  <a:pt x="103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90" y="9"/>
                  <a:pt x="93" y="8"/>
                  <a:pt x="96" y="8"/>
                </a:cubicBezTo>
                <a:close/>
                <a:moveTo>
                  <a:pt x="64" y="20"/>
                </a:moveTo>
                <a:cubicBezTo>
                  <a:pt x="129" y="20"/>
                  <a:pt x="129" y="20"/>
                  <a:pt x="129" y="20"/>
                </a:cubicBezTo>
                <a:cubicBezTo>
                  <a:pt x="134" y="20"/>
                  <a:pt x="138" y="24"/>
                  <a:pt x="138" y="29"/>
                </a:cubicBezTo>
                <a:cubicBezTo>
                  <a:pt x="138" y="32"/>
                  <a:pt x="138" y="32"/>
                  <a:pt x="138" y="32"/>
                </a:cubicBezTo>
                <a:cubicBezTo>
                  <a:pt x="126" y="32"/>
                  <a:pt x="126" y="32"/>
                  <a:pt x="126" y="32"/>
                </a:cubicBezTo>
                <a:cubicBezTo>
                  <a:pt x="126" y="36"/>
                  <a:pt x="126" y="36"/>
                  <a:pt x="126" y="36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8"/>
                  <a:pt x="138" y="48"/>
                  <a:pt x="138" y="48"/>
                </a:cubicBezTo>
                <a:cubicBezTo>
                  <a:pt x="126" y="48"/>
                  <a:pt x="126" y="48"/>
                  <a:pt x="126" y="48"/>
                </a:cubicBezTo>
                <a:cubicBezTo>
                  <a:pt x="126" y="52"/>
                  <a:pt x="126" y="52"/>
                  <a:pt x="126" y="52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6"/>
                  <a:pt x="138" y="56"/>
                  <a:pt x="13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1" y="56"/>
                  <a:pt x="61" y="61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100"/>
                  <a:pt x="66" y="103"/>
                  <a:pt x="66" y="103"/>
                </a:cubicBezTo>
                <a:cubicBezTo>
                  <a:pt x="56" y="103"/>
                  <a:pt x="54" y="94"/>
                  <a:pt x="54" y="94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4"/>
                  <a:pt x="58" y="20"/>
                  <a:pt x="64" y="20"/>
                </a:cubicBezTo>
                <a:close/>
                <a:moveTo>
                  <a:pt x="9" y="70"/>
                </a:moveTo>
                <a:cubicBezTo>
                  <a:pt x="4" y="70"/>
                  <a:pt x="0" y="75"/>
                  <a:pt x="0" y="80"/>
                </a:cubicBezTo>
                <a:cubicBezTo>
                  <a:pt x="0" y="85"/>
                  <a:pt x="4" y="89"/>
                  <a:pt x="9" y="89"/>
                </a:cubicBezTo>
                <a:cubicBezTo>
                  <a:pt x="13" y="89"/>
                  <a:pt x="16" y="88"/>
                  <a:pt x="17" y="85"/>
                </a:cubicBezTo>
                <a:cubicBezTo>
                  <a:pt x="19" y="86"/>
                  <a:pt x="20" y="86"/>
                  <a:pt x="21" y="87"/>
                </a:cubicBezTo>
                <a:cubicBezTo>
                  <a:pt x="24" y="89"/>
                  <a:pt x="26" y="92"/>
                  <a:pt x="28" y="95"/>
                </a:cubicBezTo>
                <a:cubicBezTo>
                  <a:pt x="29" y="99"/>
                  <a:pt x="29" y="103"/>
                  <a:pt x="29" y="108"/>
                </a:cubicBezTo>
                <a:cubicBezTo>
                  <a:pt x="28" y="112"/>
                  <a:pt x="27" y="117"/>
                  <a:pt x="28" y="122"/>
                </a:cubicBezTo>
                <a:cubicBezTo>
                  <a:pt x="28" y="132"/>
                  <a:pt x="32" y="141"/>
                  <a:pt x="38" y="148"/>
                </a:cubicBezTo>
                <a:cubicBezTo>
                  <a:pt x="45" y="155"/>
                  <a:pt x="54" y="159"/>
                  <a:pt x="64" y="160"/>
                </a:cubicBezTo>
                <a:cubicBezTo>
                  <a:pt x="74" y="160"/>
                  <a:pt x="84" y="156"/>
                  <a:pt x="92" y="149"/>
                </a:cubicBezTo>
                <a:cubicBezTo>
                  <a:pt x="96" y="145"/>
                  <a:pt x="99" y="141"/>
                  <a:pt x="100" y="136"/>
                </a:cubicBezTo>
                <a:cubicBezTo>
                  <a:pt x="104" y="135"/>
                  <a:pt x="107" y="131"/>
                  <a:pt x="109" y="128"/>
                </a:cubicBezTo>
                <a:cubicBezTo>
                  <a:pt x="111" y="125"/>
                  <a:pt x="112" y="122"/>
                  <a:pt x="113" y="117"/>
                </a:cubicBezTo>
                <a:cubicBezTo>
                  <a:pt x="99" y="117"/>
                  <a:pt x="99" y="117"/>
                  <a:pt x="99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1" y="122"/>
                  <a:pt x="83" y="126"/>
                  <a:pt x="85" y="128"/>
                </a:cubicBezTo>
                <a:cubicBezTo>
                  <a:pt x="86" y="131"/>
                  <a:pt x="88" y="133"/>
                  <a:pt x="91" y="135"/>
                </a:cubicBezTo>
                <a:cubicBezTo>
                  <a:pt x="89" y="138"/>
                  <a:pt x="87" y="140"/>
                  <a:pt x="85" y="143"/>
                </a:cubicBezTo>
                <a:cubicBezTo>
                  <a:pt x="80" y="148"/>
                  <a:pt x="72" y="151"/>
                  <a:pt x="64" y="150"/>
                </a:cubicBezTo>
                <a:cubicBezTo>
                  <a:pt x="57" y="150"/>
                  <a:pt x="50" y="147"/>
                  <a:pt x="45" y="142"/>
                </a:cubicBezTo>
                <a:cubicBezTo>
                  <a:pt x="40" y="136"/>
                  <a:pt x="37" y="129"/>
                  <a:pt x="37" y="122"/>
                </a:cubicBezTo>
                <a:cubicBezTo>
                  <a:pt x="37" y="118"/>
                  <a:pt x="38" y="113"/>
                  <a:pt x="38" y="108"/>
                </a:cubicBezTo>
                <a:cubicBezTo>
                  <a:pt x="38" y="108"/>
                  <a:pt x="38" y="108"/>
                  <a:pt x="38" y="108"/>
                </a:cubicBezTo>
                <a:cubicBezTo>
                  <a:pt x="39" y="103"/>
                  <a:pt x="39" y="98"/>
                  <a:pt x="37" y="92"/>
                </a:cubicBezTo>
                <a:cubicBezTo>
                  <a:pt x="35" y="87"/>
                  <a:pt x="31" y="82"/>
                  <a:pt x="26" y="79"/>
                </a:cubicBezTo>
                <a:cubicBezTo>
                  <a:pt x="24" y="77"/>
                  <a:pt x="21" y="76"/>
                  <a:pt x="18" y="75"/>
                </a:cubicBezTo>
                <a:cubicBezTo>
                  <a:pt x="16" y="72"/>
                  <a:pt x="13" y="70"/>
                  <a:pt x="9" y="7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3765439" y="1894523"/>
            <a:ext cx="2239041" cy="3339967"/>
          </a:xfrm>
          <a:prstGeom prst="roundRect">
            <a:avLst>
              <a:gd name="adj" fmla="val 49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34" name="椭圆 33"/>
          <p:cNvSpPr/>
          <p:nvPr/>
        </p:nvSpPr>
        <p:spPr>
          <a:xfrm>
            <a:off x="4554759" y="1592479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02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15518" y="3614290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4023514" y="4050068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/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4074657" y="3315756"/>
            <a:ext cx="1620605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6225173" y="1894523"/>
            <a:ext cx="2239041" cy="3339967"/>
          </a:xfrm>
          <a:prstGeom prst="roundRect">
            <a:avLst>
              <a:gd name="adj" fmla="val 49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43" name="椭圆 42"/>
          <p:cNvSpPr/>
          <p:nvPr/>
        </p:nvSpPr>
        <p:spPr>
          <a:xfrm>
            <a:off x="7014493" y="1592479"/>
            <a:ext cx="660400" cy="660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03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75252" y="3614290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6483248" y="4050068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/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6534391" y="3315756"/>
            <a:ext cx="1620605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圆角矩形 49"/>
          <p:cNvSpPr/>
          <p:nvPr/>
        </p:nvSpPr>
        <p:spPr>
          <a:xfrm>
            <a:off x="8684907" y="1894523"/>
            <a:ext cx="2239041" cy="3339967"/>
          </a:xfrm>
          <a:prstGeom prst="roundRect">
            <a:avLst>
              <a:gd name="adj" fmla="val 49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51" name="椭圆 50"/>
          <p:cNvSpPr/>
          <p:nvPr/>
        </p:nvSpPr>
        <p:spPr>
          <a:xfrm>
            <a:off x="9474227" y="1592479"/>
            <a:ext cx="660400" cy="660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034986" y="3614290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8942982" y="4050068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/>
          </a:p>
        </p:txBody>
      </p:sp>
      <p:cxnSp>
        <p:nvCxnSpPr>
          <p:cNvPr id="54" name="直接连接符 53"/>
          <p:cNvCxnSpPr/>
          <p:nvPr/>
        </p:nvCxnSpPr>
        <p:spPr>
          <a:xfrm flipH="1">
            <a:off x="8994125" y="3315756"/>
            <a:ext cx="1620605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717665" y="2163736"/>
            <a:ext cx="2284730" cy="45060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16682" y="2264619"/>
            <a:ext cx="1231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5868512" y="2750392"/>
            <a:ext cx="2050061" cy="4801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2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泪滴形 3"/>
          <p:cNvSpPr/>
          <p:nvPr/>
        </p:nvSpPr>
        <p:spPr>
          <a:xfrm rot="2700000">
            <a:off x="5694917" y="2165027"/>
            <a:ext cx="445406" cy="445406"/>
          </a:xfrm>
          <a:prstGeom prst="teardrop">
            <a:avLst>
              <a:gd name="adj" fmla="val 118417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8301502" y="2163736"/>
            <a:ext cx="2284730" cy="45060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000519" y="2264619"/>
            <a:ext cx="1231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8452349" y="2750392"/>
            <a:ext cx="2050061" cy="4801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2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泪滴形 22"/>
          <p:cNvSpPr/>
          <p:nvPr/>
        </p:nvSpPr>
        <p:spPr>
          <a:xfrm rot="2700000">
            <a:off x="8278754" y="2165027"/>
            <a:ext cx="445406" cy="445406"/>
          </a:xfrm>
          <a:prstGeom prst="teardrop">
            <a:avLst>
              <a:gd name="adj" fmla="val 11841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717665" y="3623907"/>
            <a:ext cx="2284730" cy="45060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16682" y="3724790"/>
            <a:ext cx="1231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5868512" y="4210563"/>
            <a:ext cx="2050061" cy="4801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2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泪滴形 26"/>
          <p:cNvSpPr/>
          <p:nvPr/>
        </p:nvSpPr>
        <p:spPr>
          <a:xfrm rot="2700000">
            <a:off x="5694917" y="3625198"/>
            <a:ext cx="445406" cy="445406"/>
          </a:xfrm>
          <a:prstGeom prst="teardrop">
            <a:avLst>
              <a:gd name="adj" fmla="val 11841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8301502" y="3623907"/>
            <a:ext cx="2284730" cy="45060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00519" y="3724790"/>
            <a:ext cx="1231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8452349" y="4210563"/>
            <a:ext cx="2050061" cy="4801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2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泪滴形 30"/>
          <p:cNvSpPr/>
          <p:nvPr/>
        </p:nvSpPr>
        <p:spPr>
          <a:xfrm rot="2700000">
            <a:off x="8278754" y="3625198"/>
            <a:ext cx="445406" cy="445406"/>
          </a:xfrm>
          <a:prstGeom prst="teardrop">
            <a:avLst>
              <a:gd name="adj" fmla="val 118417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2" name="Freeform 36"/>
          <p:cNvSpPr>
            <a:spLocks noEditPoints="1"/>
          </p:cNvSpPr>
          <p:nvPr/>
        </p:nvSpPr>
        <p:spPr bwMode="auto">
          <a:xfrm>
            <a:off x="5797859" y="3730350"/>
            <a:ext cx="239523" cy="235103"/>
          </a:xfrm>
          <a:custGeom>
            <a:avLst/>
            <a:gdLst>
              <a:gd name="T0" fmla="*/ 94 w 144"/>
              <a:gd name="T1" fmla="*/ 5 h 142"/>
              <a:gd name="T2" fmla="*/ 81 w 144"/>
              <a:gd name="T3" fmla="*/ 31 h 142"/>
              <a:gd name="T4" fmla="*/ 107 w 144"/>
              <a:gd name="T5" fmla="*/ 9 h 142"/>
              <a:gd name="T6" fmla="*/ 131 w 144"/>
              <a:gd name="T7" fmla="*/ 29 h 142"/>
              <a:gd name="T8" fmla="*/ 131 w 144"/>
              <a:gd name="T9" fmla="*/ 42 h 142"/>
              <a:gd name="T10" fmla="*/ 118 w 144"/>
              <a:gd name="T11" fmla="*/ 68 h 142"/>
              <a:gd name="T12" fmla="*/ 143 w 144"/>
              <a:gd name="T13" fmla="*/ 36 h 142"/>
              <a:gd name="T14" fmla="*/ 120 w 144"/>
              <a:gd name="T15" fmla="*/ 5 h 142"/>
              <a:gd name="T16" fmla="*/ 36 w 144"/>
              <a:gd name="T17" fmla="*/ 1 h 142"/>
              <a:gd name="T18" fmla="*/ 7 w 144"/>
              <a:gd name="T19" fmla="*/ 24 h 142"/>
              <a:gd name="T20" fmla="*/ 99 w 144"/>
              <a:gd name="T21" fmla="*/ 136 h 142"/>
              <a:gd name="T22" fmla="*/ 138 w 144"/>
              <a:gd name="T23" fmla="*/ 118 h 142"/>
              <a:gd name="T24" fmla="*/ 46 w 144"/>
              <a:gd name="T25" fmla="*/ 5 h 142"/>
              <a:gd name="T26" fmla="*/ 67 w 144"/>
              <a:gd name="T27" fmla="*/ 33 h 142"/>
              <a:gd name="T28" fmla="*/ 40 w 144"/>
              <a:gd name="T29" fmla="*/ 69 h 142"/>
              <a:gd name="T30" fmla="*/ 67 w 144"/>
              <a:gd name="T31" fmla="*/ 33 h 142"/>
              <a:gd name="T32" fmla="*/ 78 w 144"/>
              <a:gd name="T33" fmla="*/ 55 h 142"/>
              <a:gd name="T34" fmla="*/ 67 w 144"/>
              <a:gd name="T35" fmla="*/ 55 h 142"/>
              <a:gd name="T36" fmla="*/ 86 w 144"/>
              <a:gd name="T37" fmla="*/ 65 h 142"/>
              <a:gd name="T38" fmla="*/ 93 w 144"/>
              <a:gd name="T39" fmla="*/ 70 h 142"/>
              <a:gd name="T40" fmla="*/ 82 w 144"/>
              <a:gd name="T41" fmla="*/ 70 h 142"/>
              <a:gd name="T42" fmla="*/ 57 w 144"/>
              <a:gd name="T43" fmla="*/ 65 h 142"/>
              <a:gd name="T44" fmla="*/ 57 w 144"/>
              <a:gd name="T45" fmla="*/ 76 h 142"/>
              <a:gd name="T46" fmla="*/ 57 w 144"/>
              <a:gd name="T47" fmla="*/ 65 h 142"/>
              <a:gd name="T48" fmla="*/ 110 w 144"/>
              <a:gd name="T49" fmla="*/ 76 h 142"/>
              <a:gd name="T50" fmla="*/ 73 w 144"/>
              <a:gd name="T51" fmla="*/ 104 h 142"/>
              <a:gd name="T52" fmla="*/ 27 w 144"/>
              <a:gd name="T53" fmla="*/ 73 h 142"/>
              <a:gd name="T54" fmla="*/ 7 w 144"/>
              <a:gd name="T55" fmla="*/ 118 h 142"/>
              <a:gd name="T56" fmla="*/ 50 w 144"/>
              <a:gd name="T57" fmla="*/ 135 h 142"/>
              <a:gd name="T58" fmla="*/ 64 w 144"/>
              <a:gd name="T59" fmla="*/ 110 h 142"/>
              <a:gd name="T60" fmla="*/ 31 w 144"/>
              <a:gd name="T61" fmla="*/ 129 h 142"/>
              <a:gd name="T62" fmla="*/ 14 w 144"/>
              <a:gd name="T63" fmla="*/ 112 h 142"/>
              <a:gd name="T64" fmla="*/ 33 w 144"/>
              <a:gd name="T65" fmla="*/ 79 h 142"/>
              <a:gd name="T66" fmla="*/ 72 w 144"/>
              <a:gd name="T67" fmla="*/ 80 h 142"/>
              <a:gd name="T68" fmla="*/ 72 w 144"/>
              <a:gd name="T69" fmla="*/ 91 h 142"/>
              <a:gd name="T70" fmla="*/ 72 w 144"/>
              <a:gd name="T71" fmla="*/ 8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4" h="142">
                <a:moveTo>
                  <a:pt x="107" y="0"/>
                </a:moveTo>
                <a:cubicBezTo>
                  <a:pt x="102" y="0"/>
                  <a:pt x="98" y="2"/>
                  <a:pt x="94" y="5"/>
                </a:cubicBezTo>
                <a:cubicBezTo>
                  <a:pt x="74" y="25"/>
                  <a:pt x="74" y="25"/>
                  <a:pt x="74" y="25"/>
                </a:cubicBezTo>
                <a:cubicBezTo>
                  <a:pt x="81" y="31"/>
                  <a:pt x="81" y="31"/>
                  <a:pt x="81" y="31"/>
                </a:cubicBezTo>
                <a:cubicBezTo>
                  <a:pt x="100" y="11"/>
                  <a:pt x="100" y="11"/>
                  <a:pt x="100" y="11"/>
                </a:cubicBezTo>
                <a:cubicBezTo>
                  <a:pt x="102" y="9"/>
                  <a:pt x="104" y="9"/>
                  <a:pt x="107" y="9"/>
                </a:cubicBezTo>
                <a:cubicBezTo>
                  <a:pt x="109" y="9"/>
                  <a:pt x="112" y="10"/>
                  <a:pt x="114" y="11"/>
                </a:cubicBezTo>
                <a:cubicBezTo>
                  <a:pt x="131" y="29"/>
                  <a:pt x="131" y="29"/>
                  <a:pt x="131" y="29"/>
                </a:cubicBezTo>
                <a:cubicBezTo>
                  <a:pt x="133" y="31"/>
                  <a:pt x="134" y="33"/>
                  <a:pt x="134" y="36"/>
                </a:cubicBezTo>
                <a:cubicBezTo>
                  <a:pt x="134" y="38"/>
                  <a:pt x="133" y="40"/>
                  <a:pt x="131" y="4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18" y="68"/>
                  <a:pt x="118" y="68"/>
                  <a:pt x="118" y="68"/>
                </a:cubicBezTo>
                <a:cubicBezTo>
                  <a:pt x="137" y="48"/>
                  <a:pt x="137" y="48"/>
                  <a:pt x="137" y="48"/>
                </a:cubicBezTo>
                <a:cubicBezTo>
                  <a:pt x="141" y="45"/>
                  <a:pt x="143" y="40"/>
                  <a:pt x="143" y="36"/>
                </a:cubicBezTo>
                <a:cubicBezTo>
                  <a:pt x="143" y="31"/>
                  <a:pt x="141" y="26"/>
                  <a:pt x="137" y="23"/>
                </a:cubicBezTo>
                <a:cubicBezTo>
                  <a:pt x="120" y="5"/>
                  <a:pt x="120" y="5"/>
                  <a:pt x="120" y="5"/>
                </a:cubicBezTo>
                <a:cubicBezTo>
                  <a:pt x="116" y="2"/>
                  <a:pt x="112" y="0"/>
                  <a:pt x="107" y="0"/>
                </a:cubicBezTo>
                <a:close/>
                <a:moveTo>
                  <a:pt x="36" y="1"/>
                </a:moveTo>
                <a:cubicBezTo>
                  <a:pt x="32" y="1"/>
                  <a:pt x="28" y="2"/>
                  <a:pt x="25" y="5"/>
                </a:cubicBezTo>
                <a:cubicBezTo>
                  <a:pt x="7" y="24"/>
                  <a:pt x="7" y="24"/>
                  <a:pt x="7" y="24"/>
                </a:cubicBezTo>
                <a:cubicBezTo>
                  <a:pt x="1" y="29"/>
                  <a:pt x="1" y="39"/>
                  <a:pt x="7" y="44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04" y="142"/>
                  <a:pt x="113" y="142"/>
                  <a:pt x="119" y="136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44" y="112"/>
                  <a:pt x="144" y="103"/>
                  <a:pt x="138" y="97"/>
                </a:cubicBezTo>
                <a:cubicBezTo>
                  <a:pt x="46" y="5"/>
                  <a:pt x="46" y="5"/>
                  <a:pt x="46" y="5"/>
                </a:cubicBezTo>
                <a:cubicBezTo>
                  <a:pt x="43" y="2"/>
                  <a:pt x="39" y="1"/>
                  <a:pt x="36" y="1"/>
                </a:cubicBezTo>
                <a:close/>
                <a:moveTo>
                  <a:pt x="67" y="33"/>
                </a:moveTo>
                <a:cubicBezTo>
                  <a:pt x="72" y="37"/>
                  <a:pt x="72" y="37"/>
                  <a:pt x="72" y="37"/>
                </a:cubicBezTo>
                <a:cubicBezTo>
                  <a:pt x="40" y="69"/>
                  <a:pt x="40" y="69"/>
                  <a:pt x="40" y="69"/>
                </a:cubicBezTo>
                <a:cubicBezTo>
                  <a:pt x="35" y="65"/>
                  <a:pt x="35" y="65"/>
                  <a:pt x="35" y="65"/>
                </a:cubicBezTo>
                <a:lnTo>
                  <a:pt x="67" y="33"/>
                </a:lnTo>
                <a:close/>
                <a:moveTo>
                  <a:pt x="72" y="50"/>
                </a:moveTo>
                <a:cubicBezTo>
                  <a:pt x="75" y="50"/>
                  <a:pt x="78" y="52"/>
                  <a:pt x="78" y="55"/>
                </a:cubicBezTo>
                <a:cubicBezTo>
                  <a:pt x="78" y="59"/>
                  <a:pt x="75" y="61"/>
                  <a:pt x="72" y="61"/>
                </a:cubicBezTo>
                <a:cubicBezTo>
                  <a:pt x="69" y="61"/>
                  <a:pt x="67" y="59"/>
                  <a:pt x="67" y="55"/>
                </a:cubicBezTo>
                <a:cubicBezTo>
                  <a:pt x="67" y="52"/>
                  <a:pt x="69" y="50"/>
                  <a:pt x="72" y="50"/>
                </a:cubicBezTo>
                <a:close/>
                <a:moveTo>
                  <a:pt x="86" y="65"/>
                </a:moveTo>
                <a:cubicBezTo>
                  <a:pt x="87" y="65"/>
                  <a:pt x="87" y="65"/>
                  <a:pt x="88" y="65"/>
                </a:cubicBezTo>
                <a:cubicBezTo>
                  <a:pt x="91" y="65"/>
                  <a:pt x="93" y="67"/>
                  <a:pt x="93" y="70"/>
                </a:cubicBezTo>
                <a:cubicBezTo>
                  <a:pt x="93" y="74"/>
                  <a:pt x="91" y="76"/>
                  <a:pt x="88" y="76"/>
                </a:cubicBezTo>
                <a:cubicBezTo>
                  <a:pt x="84" y="76"/>
                  <a:pt x="82" y="74"/>
                  <a:pt x="82" y="70"/>
                </a:cubicBezTo>
                <a:cubicBezTo>
                  <a:pt x="82" y="68"/>
                  <a:pt x="84" y="66"/>
                  <a:pt x="86" y="65"/>
                </a:cubicBezTo>
                <a:close/>
                <a:moveTo>
                  <a:pt x="57" y="65"/>
                </a:moveTo>
                <a:cubicBezTo>
                  <a:pt x="60" y="65"/>
                  <a:pt x="63" y="68"/>
                  <a:pt x="63" y="71"/>
                </a:cubicBezTo>
                <a:cubicBezTo>
                  <a:pt x="63" y="74"/>
                  <a:pt x="60" y="76"/>
                  <a:pt x="57" y="76"/>
                </a:cubicBezTo>
                <a:cubicBezTo>
                  <a:pt x="54" y="76"/>
                  <a:pt x="52" y="74"/>
                  <a:pt x="52" y="71"/>
                </a:cubicBezTo>
                <a:cubicBezTo>
                  <a:pt x="52" y="68"/>
                  <a:pt x="54" y="65"/>
                  <a:pt x="57" y="65"/>
                </a:cubicBezTo>
                <a:close/>
                <a:moveTo>
                  <a:pt x="105" y="72"/>
                </a:moveTo>
                <a:cubicBezTo>
                  <a:pt x="110" y="76"/>
                  <a:pt x="110" y="76"/>
                  <a:pt x="110" y="76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73" y="104"/>
                  <a:pt x="73" y="104"/>
                  <a:pt x="73" y="104"/>
                </a:cubicBezTo>
                <a:lnTo>
                  <a:pt x="105" y="72"/>
                </a:lnTo>
                <a:close/>
                <a:moveTo>
                  <a:pt x="27" y="73"/>
                </a:moveTo>
                <a:cubicBezTo>
                  <a:pt x="7" y="92"/>
                  <a:pt x="7" y="92"/>
                  <a:pt x="7" y="92"/>
                </a:cubicBezTo>
                <a:cubicBezTo>
                  <a:pt x="0" y="99"/>
                  <a:pt x="0" y="111"/>
                  <a:pt x="7" y="118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32" y="142"/>
                  <a:pt x="43" y="142"/>
                  <a:pt x="50" y="135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40" y="133"/>
                  <a:pt x="35" y="133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14" y="112"/>
                  <a:pt x="14" y="112"/>
                  <a:pt x="14" y="112"/>
                </a:cubicBezTo>
                <a:cubicBezTo>
                  <a:pt x="10" y="108"/>
                  <a:pt x="10" y="102"/>
                  <a:pt x="13" y="98"/>
                </a:cubicBezTo>
                <a:cubicBezTo>
                  <a:pt x="33" y="79"/>
                  <a:pt x="33" y="79"/>
                  <a:pt x="33" y="79"/>
                </a:cubicBezTo>
                <a:lnTo>
                  <a:pt x="27" y="73"/>
                </a:lnTo>
                <a:close/>
                <a:moveTo>
                  <a:pt x="72" y="80"/>
                </a:moveTo>
                <a:cubicBezTo>
                  <a:pt x="75" y="80"/>
                  <a:pt x="78" y="83"/>
                  <a:pt x="78" y="86"/>
                </a:cubicBezTo>
                <a:cubicBezTo>
                  <a:pt x="78" y="89"/>
                  <a:pt x="75" y="91"/>
                  <a:pt x="72" y="91"/>
                </a:cubicBezTo>
                <a:cubicBezTo>
                  <a:pt x="69" y="91"/>
                  <a:pt x="67" y="89"/>
                  <a:pt x="67" y="86"/>
                </a:cubicBezTo>
                <a:cubicBezTo>
                  <a:pt x="67" y="83"/>
                  <a:pt x="69" y="80"/>
                  <a:pt x="72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7"/>
          <p:cNvSpPr>
            <a:spLocks noEditPoints="1"/>
          </p:cNvSpPr>
          <p:nvPr/>
        </p:nvSpPr>
        <p:spPr bwMode="auto">
          <a:xfrm>
            <a:off x="8367535" y="3678379"/>
            <a:ext cx="267845" cy="339044"/>
          </a:xfrm>
          <a:custGeom>
            <a:avLst/>
            <a:gdLst>
              <a:gd name="T0" fmla="*/ 36 w 126"/>
              <a:gd name="T1" fmla="*/ 13 h 160"/>
              <a:gd name="T2" fmla="*/ 65 w 126"/>
              <a:gd name="T3" fmla="*/ 18 h 160"/>
              <a:gd name="T4" fmla="*/ 49 w 126"/>
              <a:gd name="T5" fmla="*/ 0 h 160"/>
              <a:gd name="T6" fmla="*/ 38 w 126"/>
              <a:gd name="T7" fmla="*/ 40 h 160"/>
              <a:gd name="T8" fmla="*/ 21 w 126"/>
              <a:gd name="T9" fmla="*/ 80 h 160"/>
              <a:gd name="T10" fmla="*/ 49 w 126"/>
              <a:gd name="T11" fmla="*/ 102 h 160"/>
              <a:gd name="T12" fmla="*/ 37 w 126"/>
              <a:gd name="T13" fmla="*/ 74 h 160"/>
              <a:gd name="T14" fmla="*/ 103 w 126"/>
              <a:gd name="T15" fmla="*/ 119 h 160"/>
              <a:gd name="T16" fmla="*/ 121 w 126"/>
              <a:gd name="T17" fmla="*/ 125 h 160"/>
              <a:gd name="T18" fmla="*/ 121 w 126"/>
              <a:gd name="T19" fmla="*/ 115 h 160"/>
              <a:gd name="T20" fmla="*/ 105 w 126"/>
              <a:gd name="T21" fmla="*/ 82 h 160"/>
              <a:gd name="T22" fmla="*/ 72 w 126"/>
              <a:gd name="T23" fmla="*/ 69 h 160"/>
              <a:gd name="T24" fmla="*/ 48 w 126"/>
              <a:gd name="T25" fmla="*/ 35 h 160"/>
              <a:gd name="T26" fmla="*/ 4 w 126"/>
              <a:gd name="T27" fmla="*/ 41 h 160"/>
              <a:gd name="T28" fmla="*/ 7 w 126"/>
              <a:gd name="T29" fmla="*/ 49 h 160"/>
              <a:gd name="T30" fmla="*/ 20 w 126"/>
              <a:gd name="T31" fmla="*/ 54 h 160"/>
              <a:gd name="T32" fmla="*/ 27 w 126"/>
              <a:gd name="T33" fmla="*/ 49 h 160"/>
              <a:gd name="T34" fmla="*/ 11 w 126"/>
              <a:gd name="T35" fmla="*/ 40 h 160"/>
              <a:gd name="T36" fmla="*/ 49 w 126"/>
              <a:gd name="T37" fmla="*/ 79 h 160"/>
              <a:gd name="T38" fmla="*/ 56 w 126"/>
              <a:gd name="T39" fmla="*/ 88 h 160"/>
              <a:gd name="T40" fmla="*/ 54 w 126"/>
              <a:gd name="T41" fmla="*/ 151 h 160"/>
              <a:gd name="T42" fmla="*/ 29 w 126"/>
              <a:gd name="T43" fmla="*/ 100 h 160"/>
              <a:gd name="T44" fmla="*/ 14 w 126"/>
              <a:gd name="T45" fmla="*/ 119 h 160"/>
              <a:gd name="T46" fmla="*/ 95 w 126"/>
              <a:gd name="T47" fmla="*/ 119 h 160"/>
              <a:gd name="T48" fmla="*/ 54 w 126"/>
              <a:gd name="T49" fmla="*/ 110 h 160"/>
              <a:gd name="T50" fmla="*/ 54 w 126"/>
              <a:gd name="T51" fmla="*/ 128 h 160"/>
              <a:gd name="T52" fmla="*/ 54 w 126"/>
              <a:gd name="T53" fmla="*/ 110 h 160"/>
              <a:gd name="T54" fmla="*/ 94 w 126"/>
              <a:gd name="T55" fmla="*/ 144 h 160"/>
              <a:gd name="T56" fmla="*/ 125 w 126"/>
              <a:gd name="T57" fmla="*/ 144 h 160"/>
              <a:gd name="T58" fmla="*/ 109 w 126"/>
              <a:gd name="T59" fmla="*/ 138 h 160"/>
              <a:gd name="T60" fmla="*/ 109 w 126"/>
              <a:gd name="T61" fmla="*/ 151 h 160"/>
              <a:gd name="T62" fmla="*/ 109 w 126"/>
              <a:gd name="T63" fmla="*/ 13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6" h="160">
                <a:moveTo>
                  <a:pt x="49" y="0"/>
                </a:moveTo>
                <a:cubicBezTo>
                  <a:pt x="42" y="0"/>
                  <a:pt x="37" y="6"/>
                  <a:pt x="36" y="13"/>
                </a:cubicBezTo>
                <a:cubicBezTo>
                  <a:pt x="35" y="22"/>
                  <a:pt x="41" y="30"/>
                  <a:pt x="49" y="31"/>
                </a:cubicBezTo>
                <a:cubicBezTo>
                  <a:pt x="57" y="32"/>
                  <a:pt x="64" y="26"/>
                  <a:pt x="65" y="18"/>
                </a:cubicBezTo>
                <a:cubicBezTo>
                  <a:pt x="66" y="9"/>
                  <a:pt x="60" y="1"/>
                  <a:pt x="52" y="0"/>
                </a:cubicBezTo>
                <a:cubicBezTo>
                  <a:pt x="51" y="0"/>
                  <a:pt x="50" y="0"/>
                  <a:pt x="49" y="0"/>
                </a:cubicBezTo>
                <a:close/>
                <a:moveTo>
                  <a:pt x="48" y="35"/>
                </a:moveTo>
                <a:cubicBezTo>
                  <a:pt x="43" y="35"/>
                  <a:pt x="40" y="36"/>
                  <a:pt x="38" y="40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4"/>
                  <a:pt x="19" y="78"/>
                  <a:pt x="21" y="80"/>
                </a:cubicBezTo>
                <a:cubicBezTo>
                  <a:pt x="37" y="101"/>
                  <a:pt x="37" y="101"/>
                  <a:pt x="37" y="101"/>
                </a:cubicBezTo>
                <a:cubicBezTo>
                  <a:pt x="40" y="104"/>
                  <a:pt x="45" y="105"/>
                  <a:pt x="49" y="102"/>
                </a:cubicBezTo>
                <a:cubicBezTo>
                  <a:pt x="52" y="100"/>
                  <a:pt x="52" y="95"/>
                  <a:pt x="50" y="91"/>
                </a:cubicBezTo>
                <a:cubicBezTo>
                  <a:pt x="37" y="74"/>
                  <a:pt x="37" y="74"/>
                  <a:pt x="37" y="74"/>
                </a:cubicBezTo>
                <a:cubicBezTo>
                  <a:pt x="43" y="72"/>
                  <a:pt x="49" y="72"/>
                  <a:pt x="55" y="72"/>
                </a:cubicBezTo>
                <a:cubicBezTo>
                  <a:pt x="81" y="72"/>
                  <a:pt x="103" y="93"/>
                  <a:pt x="103" y="119"/>
                </a:cubicBezTo>
                <a:cubicBezTo>
                  <a:pt x="103" y="121"/>
                  <a:pt x="103" y="123"/>
                  <a:pt x="103" y="125"/>
                </a:cubicBezTo>
                <a:cubicBezTo>
                  <a:pt x="108" y="122"/>
                  <a:pt x="114" y="122"/>
                  <a:pt x="121" y="125"/>
                </a:cubicBezTo>
                <a:cubicBezTo>
                  <a:pt x="126" y="125"/>
                  <a:pt x="125" y="122"/>
                  <a:pt x="125" y="119"/>
                </a:cubicBezTo>
                <a:cubicBezTo>
                  <a:pt x="125" y="117"/>
                  <a:pt x="123" y="115"/>
                  <a:pt x="121" y="115"/>
                </a:cubicBezTo>
                <a:cubicBezTo>
                  <a:pt x="114" y="115"/>
                  <a:pt x="114" y="115"/>
                  <a:pt x="114" y="115"/>
                </a:cubicBezTo>
                <a:cubicBezTo>
                  <a:pt x="114" y="115"/>
                  <a:pt x="108" y="92"/>
                  <a:pt x="105" y="82"/>
                </a:cubicBezTo>
                <a:cubicBezTo>
                  <a:pt x="104" y="79"/>
                  <a:pt x="102" y="74"/>
                  <a:pt x="97" y="74"/>
                </a:cubicBezTo>
                <a:cubicBezTo>
                  <a:pt x="92" y="73"/>
                  <a:pt x="79" y="70"/>
                  <a:pt x="72" y="69"/>
                </a:cubicBezTo>
                <a:cubicBezTo>
                  <a:pt x="72" y="69"/>
                  <a:pt x="70" y="58"/>
                  <a:pt x="68" y="49"/>
                </a:cubicBezTo>
                <a:cubicBezTo>
                  <a:pt x="66" y="38"/>
                  <a:pt x="57" y="36"/>
                  <a:pt x="48" y="35"/>
                </a:cubicBezTo>
                <a:close/>
                <a:moveTo>
                  <a:pt x="11" y="40"/>
                </a:moveTo>
                <a:cubicBezTo>
                  <a:pt x="9" y="40"/>
                  <a:pt x="6" y="40"/>
                  <a:pt x="4" y="41"/>
                </a:cubicBezTo>
                <a:cubicBezTo>
                  <a:pt x="2" y="41"/>
                  <a:pt x="0" y="44"/>
                  <a:pt x="1" y="47"/>
                </a:cubicBezTo>
                <a:cubicBezTo>
                  <a:pt x="1" y="49"/>
                  <a:pt x="5" y="50"/>
                  <a:pt x="7" y="49"/>
                </a:cubicBezTo>
                <a:cubicBezTo>
                  <a:pt x="9" y="48"/>
                  <a:pt x="12" y="49"/>
                  <a:pt x="15" y="50"/>
                </a:cubicBezTo>
                <a:cubicBezTo>
                  <a:pt x="17" y="50"/>
                  <a:pt x="18" y="52"/>
                  <a:pt x="20" y="54"/>
                </a:cubicBezTo>
                <a:cubicBezTo>
                  <a:pt x="21" y="56"/>
                  <a:pt x="24" y="56"/>
                  <a:pt x="26" y="55"/>
                </a:cubicBezTo>
                <a:cubicBezTo>
                  <a:pt x="28" y="54"/>
                  <a:pt x="28" y="51"/>
                  <a:pt x="27" y="49"/>
                </a:cubicBezTo>
                <a:cubicBezTo>
                  <a:pt x="25" y="46"/>
                  <a:pt x="22" y="43"/>
                  <a:pt x="19" y="42"/>
                </a:cubicBezTo>
                <a:cubicBezTo>
                  <a:pt x="16" y="41"/>
                  <a:pt x="14" y="40"/>
                  <a:pt x="11" y="40"/>
                </a:cubicBezTo>
                <a:close/>
                <a:moveTo>
                  <a:pt x="54" y="79"/>
                </a:moveTo>
                <a:cubicBezTo>
                  <a:pt x="52" y="79"/>
                  <a:pt x="51" y="79"/>
                  <a:pt x="49" y="79"/>
                </a:cubicBezTo>
                <a:cubicBezTo>
                  <a:pt x="55" y="87"/>
                  <a:pt x="55" y="87"/>
                  <a:pt x="55" y="87"/>
                </a:cubicBezTo>
                <a:cubicBezTo>
                  <a:pt x="55" y="87"/>
                  <a:pt x="55" y="88"/>
                  <a:pt x="56" y="88"/>
                </a:cubicBezTo>
                <a:cubicBezTo>
                  <a:pt x="72" y="89"/>
                  <a:pt x="86" y="103"/>
                  <a:pt x="86" y="119"/>
                </a:cubicBezTo>
                <a:cubicBezTo>
                  <a:pt x="86" y="137"/>
                  <a:pt x="71" y="151"/>
                  <a:pt x="54" y="151"/>
                </a:cubicBezTo>
                <a:cubicBezTo>
                  <a:pt x="37" y="151"/>
                  <a:pt x="23" y="137"/>
                  <a:pt x="23" y="119"/>
                </a:cubicBezTo>
                <a:cubicBezTo>
                  <a:pt x="23" y="112"/>
                  <a:pt x="25" y="105"/>
                  <a:pt x="29" y="100"/>
                </a:cubicBezTo>
                <a:cubicBezTo>
                  <a:pt x="24" y="93"/>
                  <a:pt x="24" y="93"/>
                  <a:pt x="24" y="93"/>
                </a:cubicBezTo>
                <a:cubicBezTo>
                  <a:pt x="17" y="100"/>
                  <a:pt x="14" y="109"/>
                  <a:pt x="14" y="119"/>
                </a:cubicBezTo>
                <a:cubicBezTo>
                  <a:pt x="14" y="142"/>
                  <a:pt x="32" y="160"/>
                  <a:pt x="54" y="160"/>
                </a:cubicBezTo>
                <a:cubicBezTo>
                  <a:pt x="76" y="160"/>
                  <a:pt x="95" y="142"/>
                  <a:pt x="95" y="119"/>
                </a:cubicBezTo>
                <a:cubicBezTo>
                  <a:pt x="95" y="97"/>
                  <a:pt x="76" y="79"/>
                  <a:pt x="54" y="79"/>
                </a:cubicBezTo>
                <a:close/>
                <a:moveTo>
                  <a:pt x="54" y="110"/>
                </a:moveTo>
                <a:cubicBezTo>
                  <a:pt x="49" y="110"/>
                  <a:pt x="45" y="115"/>
                  <a:pt x="45" y="119"/>
                </a:cubicBezTo>
                <a:cubicBezTo>
                  <a:pt x="45" y="124"/>
                  <a:pt x="49" y="128"/>
                  <a:pt x="54" y="128"/>
                </a:cubicBezTo>
                <a:cubicBezTo>
                  <a:pt x="59" y="128"/>
                  <a:pt x="63" y="124"/>
                  <a:pt x="63" y="119"/>
                </a:cubicBezTo>
                <a:cubicBezTo>
                  <a:pt x="63" y="115"/>
                  <a:pt x="59" y="110"/>
                  <a:pt x="54" y="110"/>
                </a:cubicBezTo>
                <a:close/>
                <a:moveTo>
                  <a:pt x="109" y="129"/>
                </a:moveTo>
                <a:cubicBezTo>
                  <a:pt x="101" y="129"/>
                  <a:pt x="94" y="136"/>
                  <a:pt x="94" y="144"/>
                </a:cubicBezTo>
                <a:cubicBezTo>
                  <a:pt x="94" y="153"/>
                  <a:pt x="101" y="160"/>
                  <a:pt x="109" y="160"/>
                </a:cubicBezTo>
                <a:cubicBezTo>
                  <a:pt x="118" y="160"/>
                  <a:pt x="125" y="153"/>
                  <a:pt x="125" y="144"/>
                </a:cubicBezTo>
                <a:cubicBezTo>
                  <a:pt x="125" y="136"/>
                  <a:pt x="118" y="129"/>
                  <a:pt x="109" y="129"/>
                </a:cubicBezTo>
                <a:close/>
                <a:moveTo>
                  <a:pt x="109" y="138"/>
                </a:moveTo>
                <a:cubicBezTo>
                  <a:pt x="113" y="138"/>
                  <a:pt x="116" y="141"/>
                  <a:pt x="116" y="144"/>
                </a:cubicBezTo>
                <a:cubicBezTo>
                  <a:pt x="116" y="148"/>
                  <a:pt x="113" y="151"/>
                  <a:pt x="109" y="151"/>
                </a:cubicBezTo>
                <a:cubicBezTo>
                  <a:pt x="106" y="151"/>
                  <a:pt x="103" y="148"/>
                  <a:pt x="103" y="144"/>
                </a:cubicBezTo>
                <a:cubicBezTo>
                  <a:pt x="103" y="141"/>
                  <a:pt x="106" y="138"/>
                  <a:pt x="109" y="1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44"/>
          <p:cNvSpPr>
            <a:spLocks noEditPoints="1"/>
          </p:cNvSpPr>
          <p:nvPr/>
        </p:nvSpPr>
        <p:spPr bwMode="auto">
          <a:xfrm>
            <a:off x="5790788" y="2265317"/>
            <a:ext cx="253665" cy="244827"/>
          </a:xfrm>
          <a:custGeom>
            <a:avLst/>
            <a:gdLst>
              <a:gd name="T0" fmla="*/ 82 w 153"/>
              <a:gd name="T1" fmla="*/ 0 h 148"/>
              <a:gd name="T2" fmla="*/ 54 w 153"/>
              <a:gd name="T3" fmla="*/ 16 h 148"/>
              <a:gd name="T4" fmla="*/ 33 w 153"/>
              <a:gd name="T5" fmla="*/ 52 h 148"/>
              <a:gd name="T6" fmla="*/ 91 w 153"/>
              <a:gd name="T7" fmla="*/ 85 h 148"/>
              <a:gd name="T8" fmla="*/ 112 w 153"/>
              <a:gd name="T9" fmla="*/ 49 h 148"/>
              <a:gd name="T10" fmla="*/ 100 w 153"/>
              <a:gd name="T11" fmla="*/ 4 h 148"/>
              <a:gd name="T12" fmla="*/ 87 w 153"/>
              <a:gd name="T13" fmla="*/ 0 h 148"/>
              <a:gd name="T14" fmla="*/ 82 w 153"/>
              <a:gd name="T15" fmla="*/ 0 h 148"/>
              <a:gd name="T16" fmla="*/ 83 w 153"/>
              <a:gd name="T17" fmla="*/ 8 h 148"/>
              <a:gd name="T18" fmla="*/ 99 w 153"/>
              <a:gd name="T19" fmla="*/ 15 h 148"/>
              <a:gd name="T20" fmla="*/ 99 w 153"/>
              <a:gd name="T21" fmla="*/ 19 h 148"/>
              <a:gd name="T22" fmla="*/ 95 w 153"/>
              <a:gd name="T23" fmla="*/ 19 h 148"/>
              <a:gd name="T24" fmla="*/ 81 w 153"/>
              <a:gd name="T25" fmla="*/ 14 h 148"/>
              <a:gd name="T26" fmla="*/ 69 w 153"/>
              <a:gd name="T27" fmla="*/ 22 h 148"/>
              <a:gd name="T28" fmla="*/ 65 w 153"/>
              <a:gd name="T29" fmla="*/ 23 h 148"/>
              <a:gd name="T30" fmla="*/ 64 w 153"/>
              <a:gd name="T31" fmla="*/ 19 h 148"/>
              <a:gd name="T32" fmla="*/ 64 w 153"/>
              <a:gd name="T33" fmla="*/ 18 h 148"/>
              <a:gd name="T34" fmla="*/ 81 w 153"/>
              <a:gd name="T35" fmla="*/ 8 h 148"/>
              <a:gd name="T36" fmla="*/ 83 w 153"/>
              <a:gd name="T37" fmla="*/ 8 h 148"/>
              <a:gd name="T38" fmla="*/ 31 w 153"/>
              <a:gd name="T39" fmla="*/ 58 h 148"/>
              <a:gd name="T40" fmla="*/ 29 w 153"/>
              <a:gd name="T41" fmla="*/ 60 h 148"/>
              <a:gd name="T42" fmla="*/ 9 w 153"/>
              <a:gd name="T43" fmla="*/ 94 h 148"/>
              <a:gd name="T44" fmla="*/ 22 w 153"/>
              <a:gd name="T45" fmla="*/ 139 h 148"/>
              <a:gd name="T46" fmla="*/ 67 w 153"/>
              <a:gd name="T47" fmla="*/ 127 h 148"/>
              <a:gd name="T48" fmla="*/ 86 w 153"/>
              <a:gd name="T49" fmla="*/ 92 h 148"/>
              <a:gd name="T50" fmla="*/ 88 w 153"/>
              <a:gd name="T51" fmla="*/ 91 h 148"/>
              <a:gd name="T52" fmla="*/ 86 w 153"/>
              <a:gd name="T53" fmla="*/ 89 h 148"/>
              <a:gd name="T54" fmla="*/ 32 w 153"/>
              <a:gd name="T55" fmla="*/ 59 h 148"/>
              <a:gd name="T56" fmla="*/ 31 w 153"/>
              <a:gd name="T57" fmla="*/ 58 h 148"/>
              <a:gd name="T58" fmla="*/ 114 w 153"/>
              <a:gd name="T59" fmla="*/ 76 h 148"/>
              <a:gd name="T60" fmla="*/ 106 w 153"/>
              <a:gd name="T61" fmla="*/ 77 h 148"/>
              <a:gd name="T62" fmla="*/ 83 w 153"/>
              <a:gd name="T63" fmla="*/ 118 h 148"/>
              <a:gd name="T64" fmla="*/ 83 w 153"/>
              <a:gd name="T65" fmla="*/ 121 h 148"/>
              <a:gd name="T66" fmla="*/ 126 w 153"/>
              <a:gd name="T67" fmla="*/ 142 h 148"/>
              <a:gd name="T68" fmla="*/ 147 w 153"/>
              <a:gd name="T69" fmla="*/ 99 h 148"/>
              <a:gd name="T70" fmla="*/ 114 w 153"/>
              <a:gd name="T71" fmla="*/ 76 h 148"/>
              <a:gd name="T72" fmla="*/ 132 w 153"/>
              <a:gd name="T73" fmla="*/ 89 h 148"/>
              <a:gd name="T74" fmla="*/ 135 w 153"/>
              <a:gd name="T75" fmla="*/ 91 h 148"/>
              <a:gd name="T76" fmla="*/ 135 w 153"/>
              <a:gd name="T77" fmla="*/ 91 h 148"/>
              <a:gd name="T78" fmla="*/ 135 w 153"/>
              <a:gd name="T79" fmla="*/ 96 h 148"/>
              <a:gd name="T80" fmla="*/ 102 w 153"/>
              <a:gd name="T81" fmla="*/ 129 h 148"/>
              <a:gd name="T82" fmla="*/ 97 w 153"/>
              <a:gd name="T83" fmla="*/ 129 h 148"/>
              <a:gd name="T84" fmla="*/ 96 w 153"/>
              <a:gd name="T85" fmla="*/ 129 h 148"/>
              <a:gd name="T86" fmla="*/ 97 w 153"/>
              <a:gd name="T87" fmla="*/ 124 h 148"/>
              <a:gd name="T88" fmla="*/ 130 w 153"/>
              <a:gd name="T89" fmla="*/ 91 h 148"/>
              <a:gd name="T90" fmla="*/ 132 w 153"/>
              <a:gd name="T91" fmla="*/ 89 h 148"/>
              <a:gd name="T92" fmla="*/ 21 w 153"/>
              <a:gd name="T93" fmla="*/ 120 h 148"/>
              <a:gd name="T94" fmla="*/ 21 w 153"/>
              <a:gd name="T95" fmla="*/ 120 h 148"/>
              <a:gd name="T96" fmla="*/ 24 w 153"/>
              <a:gd name="T97" fmla="*/ 122 h 148"/>
              <a:gd name="T98" fmla="*/ 36 w 153"/>
              <a:gd name="T99" fmla="*/ 129 h 148"/>
              <a:gd name="T100" fmla="*/ 49 w 153"/>
              <a:gd name="T101" fmla="*/ 124 h 148"/>
              <a:gd name="T102" fmla="*/ 54 w 153"/>
              <a:gd name="T103" fmla="*/ 124 h 148"/>
              <a:gd name="T104" fmla="*/ 54 w 153"/>
              <a:gd name="T105" fmla="*/ 129 h 148"/>
              <a:gd name="T106" fmla="*/ 35 w 153"/>
              <a:gd name="T107" fmla="*/ 135 h 148"/>
              <a:gd name="T108" fmla="*/ 19 w 153"/>
              <a:gd name="T109" fmla="*/ 125 h 148"/>
              <a:gd name="T110" fmla="*/ 20 w 153"/>
              <a:gd name="T111" fmla="*/ 121 h 148"/>
              <a:gd name="T112" fmla="*/ 21 w 153"/>
              <a:gd name="T113" fmla="*/ 120 h 148"/>
              <a:gd name="T114" fmla="*/ 21 w 153"/>
              <a:gd name="T115" fmla="*/ 12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3" h="148">
                <a:moveTo>
                  <a:pt x="82" y="0"/>
                </a:moveTo>
                <a:cubicBezTo>
                  <a:pt x="71" y="0"/>
                  <a:pt x="60" y="6"/>
                  <a:pt x="54" y="16"/>
                </a:cubicBezTo>
                <a:cubicBezTo>
                  <a:pt x="33" y="52"/>
                  <a:pt x="33" y="52"/>
                  <a:pt x="33" y="52"/>
                </a:cubicBezTo>
                <a:cubicBezTo>
                  <a:pt x="91" y="85"/>
                  <a:pt x="91" y="85"/>
                  <a:pt x="91" y="85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21" y="33"/>
                  <a:pt x="115" y="13"/>
                  <a:pt x="100" y="4"/>
                </a:cubicBezTo>
                <a:cubicBezTo>
                  <a:pt x="96" y="2"/>
                  <a:pt x="91" y="1"/>
                  <a:pt x="87" y="0"/>
                </a:cubicBezTo>
                <a:cubicBezTo>
                  <a:pt x="85" y="0"/>
                  <a:pt x="84" y="0"/>
                  <a:pt x="82" y="0"/>
                </a:cubicBezTo>
                <a:close/>
                <a:moveTo>
                  <a:pt x="83" y="8"/>
                </a:moveTo>
                <a:cubicBezTo>
                  <a:pt x="89" y="8"/>
                  <a:pt x="95" y="10"/>
                  <a:pt x="99" y="15"/>
                </a:cubicBezTo>
                <a:cubicBezTo>
                  <a:pt x="100" y="16"/>
                  <a:pt x="100" y="18"/>
                  <a:pt x="99" y="19"/>
                </a:cubicBezTo>
                <a:cubicBezTo>
                  <a:pt x="98" y="20"/>
                  <a:pt x="96" y="20"/>
                  <a:pt x="95" y="19"/>
                </a:cubicBezTo>
                <a:cubicBezTo>
                  <a:pt x="91" y="16"/>
                  <a:pt x="86" y="14"/>
                  <a:pt x="81" y="14"/>
                </a:cubicBezTo>
                <a:cubicBezTo>
                  <a:pt x="77" y="15"/>
                  <a:pt x="72" y="18"/>
                  <a:pt x="69" y="22"/>
                </a:cubicBezTo>
                <a:cubicBezTo>
                  <a:pt x="69" y="23"/>
                  <a:pt x="67" y="24"/>
                  <a:pt x="65" y="23"/>
                </a:cubicBezTo>
                <a:cubicBezTo>
                  <a:pt x="64" y="23"/>
                  <a:pt x="63" y="21"/>
                  <a:pt x="64" y="19"/>
                </a:cubicBezTo>
                <a:cubicBezTo>
                  <a:pt x="64" y="19"/>
                  <a:pt x="64" y="19"/>
                  <a:pt x="64" y="18"/>
                </a:cubicBezTo>
                <a:cubicBezTo>
                  <a:pt x="68" y="13"/>
                  <a:pt x="74" y="9"/>
                  <a:pt x="81" y="8"/>
                </a:cubicBezTo>
                <a:cubicBezTo>
                  <a:pt x="81" y="8"/>
                  <a:pt x="82" y="8"/>
                  <a:pt x="83" y="8"/>
                </a:cubicBezTo>
                <a:close/>
                <a:moveTo>
                  <a:pt x="31" y="58"/>
                </a:moveTo>
                <a:cubicBezTo>
                  <a:pt x="29" y="60"/>
                  <a:pt x="29" y="60"/>
                  <a:pt x="29" y="60"/>
                </a:cubicBezTo>
                <a:cubicBezTo>
                  <a:pt x="9" y="94"/>
                  <a:pt x="9" y="94"/>
                  <a:pt x="9" y="94"/>
                </a:cubicBezTo>
                <a:cubicBezTo>
                  <a:pt x="0" y="110"/>
                  <a:pt x="6" y="130"/>
                  <a:pt x="22" y="139"/>
                </a:cubicBezTo>
                <a:cubicBezTo>
                  <a:pt x="37" y="148"/>
                  <a:pt x="58" y="143"/>
                  <a:pt x="67" y="127"/>
                </a:cubicBezTo>
                <a:cubicBezTo>
                  <a:pt x="86" y="92"/>
                  <a:pt x="86" y="92"/>
                  <a:pt x="86" y="92"/>
                </a:cubicBezTo>
                <a:cubicBezTo>
                  <a:pt x="88" y="91"/>
                  <a:pt x="88" y="91"/>
                  <a:pt x="88" y="91"/>
                </a:cubicBezTo>
                <a:cubicBezTo>
                  <a:pt x="86" y="89"/>
                  <a:pt x="86" y="89"/>
                  <a:pt x="86" y="89"/>
                </a:cubicBezTo>
                <a:cubicBezTo>
                  <a:pt x="32" y="59"/>
                  <a:pt x="32" y="59"/>
                  <a:pt x="32" y="59"/>
                </a:cubicBezTo>
                <a:lnTo>
                  <a:pt x="31" y="58"/>
                </a:lnTo>
                <a:close/>
                <a:moveTo>
                  <a:pt x="114" y="76"/>
                </a:moveTo>
                <a:cubicBezTo>
                  <a:pt x="112" y="76"/>
                  <a:pt x="109" y="77"/>
                  <a:pt x="106" y="77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83" y="119"/>
                  <a:pt x="83" y="120"/>
                  <a:pt x="83" y="121"/>
                </a:cubicBezTo>
                <a:cubicBezTo>
                  <a:pt x="89" y="139"/>
                  <a:pt x="109" y="148"/>
                  <a:pt x="126" y="142"/>
                </a:cubicBezTo>
                <a:cubicBezTo>
                  <a:pt x="144" y="136"/>
                  <a:pt x="153" y="117"/>
                  <a:pt x="147" y="99"/>
                </a:cubicBezTo>
                <a:cubicBezTo>
                  <a:pt x="142" y="85"/>
                  <a:pt x="129" y="76"/>
                  <a:pt x="114" y="76"/>
                </a:cubicBezTo>
                <a:close/>
                <a:moveTo>
                  <a:pt x="132" y="89"/>
                </a:moveTo>
                <a:cubicBezTo>
                  <a:pt x="133" y="89"/>
                  <a:pt x="134" y="90"/>
                  <a:pt x="135" y="91"/>
                </a:cubicBezTo>
                <a:cubicBezTo>
                  <a:pt x="135" y="91"/>
                  <a:pt x="135" y="91"/>
                  <a:pt x="135" y="91"/>
                </a:cubicBezTo>
                <a:cubicBezTo>
                  <a:pt x="136" y="92"/>
                  <a:pt x="136" y="95"/>
                  <a:pt x="135" y="96"/>
                </a:cubicBezTo>
                <a:cubicBezTo>
                  <a:pt x="102" y="129"/>
                  <a:pt x="102" y="129"/>
                  <a:pt x="102" y="129"/>
                </a:cubicBezTo>
                <a:cubicBezTo>
                  <a:pt x="100" y="131"/>
                  <a:pt x="98" y="131"/>
                  <a:pt x="97" y="129"/>
                </a:cubicBezTo>
                <a:cubicBezTo>
                  <a:pt x="96" y="129"/>
                  <a:pt x="96" y="129"/>
                  <a:pt x="96" y="129"/>
                </a:cubicBezTo>
                <a:cubicBezTo>
                  <a:pt x="95" y="128"/>
                  <a:pt x="95" y="125"/>
                  <a:pt x="97" y="124"/>
                </a:cubicBezTo>
                <a:cubicBezTo>
                  <a:pt x="130" y="91"/>
                  <a:pt x="130" y="91"/>
                  <a:pt x="130" y="91"/>
                </a:cubicBezTo>
                <a:cubicBezTo>
                  <a:pt x="130" y="90"/>
                  <a:pt x="131" y="90"/>
                  <a:pt x="132" y="89"/>
                </a:cubicBezTo>
                <a:close/>
                <a:moveTo>
                  <a:pt x="21" y="120"/>
                </a:moveTo>
                <a:cubicBezTo>
                  <a:pt x="21" y="120"/>
                  <a:pt x="21" y="120"/>
                  <a:pt x="21" y="120"/>
                </a:cubicBezTo>
                <a:cubicBezTo>
                  <a:pt x="22" y="120"/>
                  <a:pt x="23" y="121"/>
                  <a:pt x="24" y="122"/>
                </a:cubicBezTo>
                <a:cubicBezTo>
                  <a:pt x="27" y="126"/>
                  <a:pt x="31" y="128"/>
                  <a:pt x="36" y="129"/>
                </a:cubicBezTo>
                <a:cubicBezTo>
                  <a:pt x="41" y="129"/>
                  <a:pt x="46" y="128"/>
                  <a:pt x="49" y="124"/>
                </a:cubicBezTo>
                <a:cubicBezTo>
                  <a:pt x="50" y="123"/>
                  <a:pt x="52" y="123"/>
                  <a:pt x="54" y="124"/>
                </a:cubicBezTo>
                <a:cubicBezTo>
                  <a:pt x="55" y="125"/>
                  <a:pt x="55" y="128"/>
                  <a:pt x="54" y="129"/>
                </a:cubicBezTo>
                <a:cubicBezTo>
                  <a:pt x="49" y="134"/>
                  <a:pt x="42" y="136"/>
                  <a:pt x="35" y="135"/>
                </a:cubicBezTo>
                <a:cubicBezTo>
                  <a:pt x="29" y="135"/>
                  <a:pt x="22" y="131"/>
                  <a:pt x="19" y="125"/>
                </a:cubicBezTo>
                <a:cubicBezTo>
                  <a:pt x="18" y="124"/>
                  <a:pt x="18" y="122"/>
                  <a:pt x="20" y="121"/>
                </a:cubicBezTo>
                <a:cubicBezTo>
                  <a:pt x="20" y="120"/>
                  <a:pt x="20" y="120"/>
                  <a:pt x="21" y="120"/>
                </a:cubicBezTo>
                <a:cubicBezTo>
                  <a:pt x="21" y="120"/>
                  <a:pt x="21" y="120"/>
                  <a:pt x="21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52"/>
          <p:cNvSpPr>
            <a:spLocks noEditPoints="1"/>
          </p:cNvSpPr>
          <p:nvPr/>
        </p:nvSpPr>
        <p:spPr bwMode="auto">
          <a:xfrm>
            <a:off x="8404676" y="2260898"/>
            <a:ext cx="193563" cy="253665"/>
          </a:xfrm>
          <a:custGeom>
            <a:avLst/>
            <a:gdLst>
              <a:gd name="T0" fmla="*/ 59 w 117"/>
              <a:gd name="T1" fmla="*/ 0 h 153"/>
              <a:gd name="T2" fmla="*/ 32 w 117"/>
              <a:gd name="T3" fmla="*/ 29 h 153"/>
              <a:gd name="T4" fmla="*/ 38 w 117"/>
              <a:gd name="T5" fmla="*/ 47 h 153"/>
              <a:gd name="T6" fmla="*/ 38 w 117"/>
              <a:gd name="T7" fmla="*/ 47 h 153"/>
              <a:gd name="T8" fmla="*/ 57 w 117"/>
              <a:gd name="T9" fmla="*/ 68 h 153"/>
              <a:gd name="T10" fmla="*/ 59 w 117"/>
              <a:gd name="T11" fmla="*/ 68 h 153"/>
              <a:gd name="T12" fmla="*/ 60 w 117"/>
              <a:gd name="T13" fmla="*/ 68 h 153"/>
              <a:gd name="T14" fmla="*/ 81 w 117"/>
              <a:gd name="T15" fmla="*/ 44 h 153"/>
              <a:gd name="T16" fmla="*/ 84 w 117"/>
              <a:gd name="T17" fmla="*/ 30 h 153"/>
              <a:gd name="T18" fmla="*/ 59 w 117"/>
              <a:gd name="T19" fmla="*/ 0 h 153"/>
              <a:gd name="T20" fmla="*/ 39 w 117"/>
              <a:gd name="T21" fmla="*/ 62 h 153"/>
              <a:gd name="T22" fmla="*/ 30 w 117"/>
              <a:gd name="T23" fmla="*/ 75 h 153"/>
              <a:gd name="T24" fmla="*/ 37 w 117"/>
              <a:gd name="T25" fmla="*/ 99 h 153"/>
              <a:gd name="T26" fmla="*/ 51 w 117"/>
              <a:gd name="T27" fmla="*/ 112 h 153"/>
              <a:gd name="T28" fmla="*/ 52 w 117"/>
              <a:gd name="T29" fmla="*/ 138 h 153"/>
              <a:gd name="T30" fmla="*/ 40 w 117"/>
              <a:gd name="T31" fmla="*/ 143 h 153"/>
              <a:gd name="T32" fmla="*/ 47 w 117"/>
              <a:gd name="T33" fmla="*/ 136 h 153"/>
              <a:gd name="T34" fmla="*/ 49 w 117"/>
              <a:gd name="T35" fmla="*/ 119 h 153"/>
              <a:gd name="T36" fmla="*/ 39 w 117"/>
              <a:gd name="T37" fmla="*/ 107 h 153"/>
              <a:gd name="T38" fmla="*/ 26 w 117"/>
              <a:gd name="T39" fmla="*/ 110 h 153"/>
              <a:gd name="T40" fmla="*/ 20 w 117"/>
              <a:gd name="T41" fmla="*/ 129 h 153"/>
              <a:gd name="T42" fmla="*/ 27 w 117"/>
              <a:gd name="T43" fmla="*/ 136 h 153"/>
              <a:gd name="T44" fmla="*/ 23 w 117"/>
              <a:gd name="T45" fmla="*/ 143 h 153"/>
              <a:gd name="T46" fmla="*/ 16 w 117"/>
              <a:gd name="T47" fmla="*/ 131 h 153"/>
              <a:gd name="T48" fmla="*/ 29 w 117"/>
              <a:gd name="T49" fmla="*/ 103 h 153"/>
              <a:gd name="T50" fmla="*/ 29 w 117"/>
              <a:gd name="T51" fmla="*/ 87 h 153"/>
              <a:gd name="T52" fmla="*/ 28 w 117"/>
              <a:gd name="T53" fmla="*/ 64 h 153"/>
              <a:gd name="T54" fmla="*/ 4 w 117"/>
              <a:gd name="T55" fmla="*/ 80 h 153"/>
              <a:gd name="T56" fmla="*/ 2 w 117"/>
              <a:gd name="T57" fmla="*/ 106 h 153"/>
              <a:gd name="T58" fmla="*/ 2 w 117"/>
              <a:gd name="T59" fmla="*/ 134 h 153"/>
              <a:gd name="T60" fmla="*/ 22 w 117"/>
              <a:gd name="T61" fmla="*/ 152 h 153"/>
              <a:gd name="T62" fmla="*/ 100 w 117"/>
              <a:gd name="T63" fmla="*/ 152 h 153"/>
              <a:gd name="T64" fmla="*/ 116 w 117"/>
              <a:gd name="T65" fmla="*/ 138 h 153"/>
              <a:gd name="T66" fmla="*/ 117 w 117"/>
              <a:gd name="T67" fmla="*/ 115 h 153"/>
              <a:gd name="T68" fmla="*/ 116 w 117"/>
              <a:gd name="T69" fmla="*/ 88 h 153"/>
              <a:gd name="T70" fmla="*/ 102 w 117"/>
              <a:gd name="T71" fmla="*/ 69 h 153"/>
              <a:gd name="T72" fmla="*/ 84 w 117"/>
              <a:gd name="T73" fmla="*/ 63 h 153"/>
              <a:gd name="T74" fmla="*/ 86 w 117"/>
              <a:gd name="T75" fmla="*/ 82 h 153"/>
              <a:gd name="T76" fmla="*/ 82 w 117"/>
              <a:gd name="T77" fmla="*/ 115 h 153"/>
              <a:gd name="T78" fmla="*/ 91 w 117"/>
              <a:gd name="T79" fmla="*/ 131 h 153"/>
              <a:gd name="T80" fmla="*/ 74 w 117"/>
              <a:gd name="T81" fmla="*/ 134 h 153"/>
              <a:gd name="T82" fmla="*/ 77 w 117"/>
              <a:gd name="T83" fmla="*/ 116 h 153"/>
              <a:gd name="T84" fmla="*/ 83 w 117"/>
              <a:gd name="T85" fmla="*/ 80 h 153"/>
              <a:gd name="T86" fmla="*/ 79 w 117"/>
              <a:gd name="T87" fmla="*/ 64 h 153"/>
              <a:gd name="T88" fmla="*/ 75 w 117"/>
              <a:gd name="T89" fmla="*/ 73 h 153"/>
              <a:gd name="T90" fmla="*/ 62 w 117"/>
              <a:gd name="T91" fmla="*/ 109 h 153"/>
              <a:gd name="T92" fmla="*/ 53 w 117"/>
              <a:gd name="T93" fmla="*/ 105 h 153"/>
              <a:gd name="T94" fmla="*/ 39 w 117"/>
              <a:gd name="T95" fmla="*/ 62 h 153"/>
              <a:gd name="T96" fmla="*/ 55 w 117"/>
              <a:gd name="T97" fmla="*/ 72 h 153"/>
              <a:gd name="T98" fmla="*/ 51 w 117"/>
              <a:gd name="T99" fmla="*/ 75 h 153"/>
              <a:gd name="T100" fmla="*/ 51 w 117"/>
              <a:gd name="T101" fmla="*/ 77 h 153"/>
              <a:gd name="T102" fmla="*/ 55 w 117"/>
              <a:gd name="T103" fmla="*/ 80 h 153"/>
              <a:gd name="T104" fmla="*/ 53 w 117"/>
              <a:gd name="T105" fmla="*/ 89 h 153"/>
              <a:gd name="T106" fmla="*/ 53 w 117"/>
              <a:gd name="T107" fmla="*/ 91 h 153"/>
              <a:gd name="T108" fmla="*/ 58 w 117"/>
              <a:gd name="T109" fmla="*/ 107 h 153"/>
              <a:gd name="T110" fmla="*/ 60 w 117"/>
              <a:gd name="T111" fmla="*/ 107 h 153"/>
              <a:gd name="T112" fmla="*/ 65 w 117"/>
              <a:gd name="T113" fmla="*/ 91 h 153"/>
              <a:gd name="T114" fmla="*/ 65 w 117"/>
              <a:gd name="T115" fmla="*/ 89 h 153"/>
              <a:gd name="T116" fmla="*/ 62 w 117"/>
              <a:gd name="T117" fmla="*/ 80 h 153"/>
              <a:gd name="T118" fmla="*/ 65 w 117"/>
              <a:gd name="T119" fmla="*/ 77 h 153"/>
              <a:gd name="T120" fmla="*/ 65 w 117"/>
              <a:gd name="T121" fmla="*/ 75 h 153"/>
              <a:gd name="T122" fmla="*/ 62 w 117"/>
              <a:gd name="T123" fmla="*/ 72 h 153"/>
              <a:gd name="T124" fmla="*/ 55 w 117"/>
              <a:gd name="T125" fmla="*/ 7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" h="153">
                <a:moveTo>
                  <a:pt x="59" y="0"/>
                </a:moveTo>
                <a:cubicBezTo>
                  <a:pt x="43" y="0"/>
                  <a:pt x="32" y="12"/>
                  <a:pt x="32" y="29"/>
                </a:cubicBezTo>
                <a:cubicBezTo>
                  <a:pt x="32" y="37"/>
                  <a:pt x="33" y="41"/>
                  <a:pt x="38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40" y="58"/>
                  <a:pt x="47" y="64"/>
                  <a:pt x="57" y="68"/>
                </a:cubicBezTo>
                <a:cubicBezTo>
                  <a:pt x="57" y="68"/>
                  <a:pt x="58" y="68"/>
                  <a:pt x="59" y="68"/>
                </a:cubicBezTo>
                <a:cubicBezTo>
                  <a:pt x="59" y="68"/>
                  <a:pt x="60" y="68"/>
                  <a:pt x="60" y="68"/>
                </a:cubicBezTo>
                <a:cubicBezTo>
                  <a:pt x="72" y="65"/>
                  <a:pt x="77" y="55"/>
                  <a:pt x="81" y="44"/>
                </a:cubicBezTo>
                <a:cubicBezTo>
                  <a:pt x="85" y="40"/>
                  <a:pt x="84" y="37"/>
                  <a:pt x="84" y="30"/>
                </a:cubicBezTo>
                <a:cubicBezTo>
                  <a:pt x="84" y="13"/>
                  <a:pt x="74" y="0"/>
                  <a:pt x="59" y="0"/>
                </a:cubicBezTo>
                <a:close/>
                <a:moveTo>
                  <a:pt x="39" y="62"/>
                </a:moveTo>
                <a:cubicBezTo>
                  <a:pt x="33" y="62"/>
                  <a:pt x="29" y="69"/>
                  <a:pt x="30" y="75"/>
                </a:cubicBezTo>
                <a:cubicBezTo>
                  <a:pt x="31" y="83"/>
                  <a:pt x="37" y="90"/>
                  <a:pt x="37" y="99"/>
                </a:cubicBezTo>
                <a:cubicBezTo>
                  <a:pt x="39" y="105"/>
                  <a:pt x="48" y="105"/>
                  <a:pt x="51" y="112"/>
                </a:cubicBezTo>
                <a:cubicBezTo>
                  <a:pt x="55" y="120"/>
                  <a:pt x="57" y="130"/>
                  <a:pt x="52" y="138"/>
                </a:cubicBezTo>
                <a:cubicBezTo>
                  <a:pt x="48" y="141"/>
                  <a:pt x="44" y="146"/>
                  <a:pt x="40" y="143"/>
                </a:cubicBezTo>
                <a:cubicBezTo>
                  <a:pt x="35" y="138"/>
                  <a:pt x="43" y="134"/>
                  <a:pt x="47" y="136"/>
                </a:cubicBezTo>
                <a:cubicBezTo>
                  <a:pt x="52" y="132"/>
                  <a:pt x="51" y="125"/>
                  <a:pt x="49" y="119"/>
                </a:cubicBezTo>
                <a:cubicBezTo>
                  <a:pt x="47" y="114"/>
                  <a:pt x="44" y="109"/>
                  <a:pt x="39" y="107"/>
                </a:cubicBezTo>
                <a:cubicBezTo>
                  <a:pt x="35" y="112"/>
                  <a:pt x="30" y="105"/>
                  <a:pt x="26" y="110"/>
                </a:cubicBezTo>
                <a:cubicBezTo>
                  <a:pt x="22" y="115"/>
                  <a:pt x="20" y="122"/>
                  <a:pt x="20" y="129"/>
                </a:cubicBezTo>
                <a:cubicBezTo>
                  <a:pt x="20" y="133"/>
                  <a:pt x="23" y="138"/>
                  <a:pt x="27" y="136"/>
                </a:cubicBezTo>
                <a:cubicBezTo>
                  <a:pt x="34" y="137"/>
                  <a:pt x="29" y="148"/>
                  <a:pt x="23" y="143"/>
                </a:cubicBezTo>
                <a:cubicBezTo>
                  <a:pt x="21" y="139"/>
                  <a:pt x="16" y="137"/>
                  <a:pt x="16" y="131"/>
                </a:cubicBezTo>
                <a:cubicBezTo>
                  <a:pt x="15" y="120"/>
                  <a:pt x="19" y="109"/>
                  <a:pt x="29" y="103"/>
                </a:cubicBezTo>
                <a:cubicBezTo>
                  <a:pt x="35" y="100"/>
                  <a:pt x="32" y="92"/>
                  <a:pt x="29" y="87"/>
                </a:cubicBezTo>
                <a:cubicBezTo>
                  <a:pt x="26" y="80"/>
                  <a:pt x="24" y="71"/>
                  <a:pt x="28" y="64"/>
                </a:cubicBezTo>
                <a:cubicBezTo>
                  <a:pt x="19" y="67"/>
                  <a:pt x="8" y="70"/>
                  <a:pt x="4" y="80"/>
                </a:cubicBezTo>
                <a:cubicBezTo>
                  <a:pt x="0" y="88"/>
                  <a:pt x="2" y="97"/>
                  <a:pt x="2" y="106"/>
                </a:cubicBezTo>
                <a:cubicBezTo>
                  <a:pt x="2" y="116"/>
                  <a:pt x="1" y="125"/>
                  <a:pt x="2" y="134"/>
                </a:cubicBezTo>
                <a:cubicBezTo>
                  <a:pt x="2" y="144"/>
                  <a:pt x="12" y="153"/>
                  <a:pt x="22" y="152"/>
                </a:cubicBezTo>
                <a:cubicBezTo>
                  <a:pt x="48" y="152"/>
                  <a:pt x="74" y="152"/>
                  <a:pt x="100" y="152"/>
                </a:cubicBezTo>
                <a:cubicBezTo>
                  <a:pt x="108" y="152"/>
                  <a:pt x="115" y="146"/>
                  <a:pt x="116" y="138"/>
                </a:cubicBezTo>
                <a:cubicBezTo>
                  <a:pt x="117" y="130"/>
                  <a:pt x="116" y="122"/>
                  <a:pt x="117" y="115"/>
                </a:cubicBezTo>
                <a:cubicBezTo>
                  <a:pt x="116" y="106"/>
                  <a:pt x="117" y="97"/>
                  <a:pt x="116" y="88"/>
                </a:cubicBezTo>
                <a:cubicBezTo>
                  <a:pt x="116" y="80"/>
                  <a:pt x="110" y="72"/>
                  <a:pt x="102" y="69"/>
                </a:cubicBezTo>
                <a:cubicBezTo>
                  <a:pt x="96" y="66"/>
                  <a:pt x="90" y="65"/>
                  <a:pt x="84" y="63"/>
                </a:cubicBezTo>
                <a:cubicBezTo>
                  <a:pt x="89" y="68"/>
                  <a:pt x="89" y="76"/>
                  <a:pt x="86" y="82"/>
                </a:cubicBezTo>
                <a:cubicBezTo>
                  <a:pt x="81" y="92"/>
                  <a:pt x="79" y="104"/>
                  <a:pt x="82" y="115"/>
                </a:cubicBezTo>
                <a:cubicBezTo>
                  <a:pt x="89" y="115"/>
                  <a:pt x="95" y="125"/>
                  <a:pt x="91" y="131"/>
                </a:cubicBezTo>
                <a:cubicBezTo>
                  <a:pt x="88" y="138"/>
                  <a:pt x="79" y="139"/>
                  <a:pt x="74" y="134"/>
                </a:cubicBezTo>
                <a:cubicBezTo>
                  <a:pt x="69" y="129"/>
                  <a:pt x="70" y="119"/>
                  <a:pt x="77" y="116"/>
                </a:cubicBezTo>
                <a:cubicBezTo>
                  <a:pt x="75" y="104"/>
                  <a:pt x="77" y="91"/>
                  <a:pt x="83" y="80"/>
                </a:cubicBezTo>
                <a:cubicBezTo>
                  <a:pt x="85" y="74"/>
                  <a:pt x="84" y="67"/>
                  <a:pt x="79" y="64"/>
                </a:cubicBezTo>
                <a:cubicBezTo>
                  <a:pt x="75" y="62"/>
                  <a:pt x="76" y="70"/>
                  <a:pt x="75" y="73"/>
                </a:cubicBezTo>
                <a:cubicBezTo>
                  <a:pt x="71" y="85"/>
                  <a:pt x="68" y="98"/>
                  <a:pt x="62" y="109"/>
                </a:cubicBezTo>
                <a:cubicBezTo>
                  <a:pt x="59" y="116"/>
                  <a:pt x="54" y="110"/>
                  <a:pt x="53" y="105"/>
                </a:cubicBezTo>
                <a:cubicBezTo>
                  <a:pt x="47" y="91"/>
                  <a:pt x="43" y="76"/>
                  <a:pt x="39" y="62"/>
                </a:cubicBezTo>
                <a:close/>
                <a:moveTo>
                  <a:pt x="55" y="72"/>
                </a:moveTo>
                <a:cubicBezTo>
                  <a:pt x="52" y="72"/>
                  <a:pt x="51" y="74"/>
                  <a:pt x="51" y="7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79"/>
                  <a:pt x="53" y="80"/>
                  <a:pt x="55" y="80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90"/>
                  <a:pt x="52" y="91"/>
                  <a:pt x="53" y="91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58" y="108"/>
                  <a:pt x="59" y="108"/>
                  <a:pt x="60" y="107"/>
                </a:cubicBezTo>
                <a:cubicBezTo>
                  <a:pt x="65" y="91"/>
                  <a:pt x="65" y="91"/>
                  <a:pt x="65" y="91"/>
                </a:cubicBezTo>
                <a:cubicBezTo>
                  <a:pt x="65" y="91"/>
                  <a:pt x="65" y="90"/>
                  <a:pt x="65" y="89"/>
                </a:cubicBezTo>
                <a:cubicBezTo>
                  <a:pt x="62" y="80"/>
                  <a:pt x="62" y="80"/>
                  <a:pt x="62" y="80"/>
                </a:cubicBezTo>
                <a:cubicBezTo>
                  <a:pt x="64" y="80"/>
                  <a:pt x="65" y="79"/>
                  <a:pt x="65" y="77"/>
                </a:cubicBezTo>
                <a:cubicBezTo>
                  <a:pt x="65" y="75"/>
                  <a:pt x="65" y="75"/>
                  <a:pt x="65" y="75"/>
                </a:cubicBezTo>
                <a:cubicBezTo>
                  <a:pt x="65" y="74"/>
                  <a:pt x="64" y="72"/>
                  <a:pt x="62" y="72"/>
                </a:cubicBezTo>
                <a:lnTo>
                  <a:pt x="55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44" name="图表 43"/>
          <p:cNvGraphicFramePr/>
          <p:nvPr>
            <p:extLst>
              <p:ext uri="{D42A27DB-BD31-4B8C-83A1-F6EECF244321}">
                <p14:modId xmlns:p14="http://schemas.microsoft.com/office/powerpoint/2010/main" val="3459414213"/>
              </p:ext>
            </p:extLst>
          </p:nvPr>
        </p:nvGraphicFramePr>
        <p:xfrm>
          <a:off x="1044975" y="1617217"/>
          <a:ext cx="4088142" cy="401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13758" y="1856960"/>
            <a:ext cx="1347370" cy="1516185"/>
          </a:xfrm>
          <a:custGeom>
            <a:avLst/>
            <a:gdLst>
              <a:gd name="connsiteX0" fmla="*/ 673685 w 1347370"/>
              <a:gd name="connsiteY0" fmla="*/ 0 h 1516185"/>
              <a:gd name="connsiteX1" fmla="*/ 738050 w 1347370"/>
              <a:gd name="connsiteY1" fmla="*/ 17196 h 1516185"/>
              <a:gd name="connsiteX2" fmla="*/ 1281575 w 1347370"/>
              <a:gd name="connsiteY2" fmla="*/ 332471 h 1516185"/>
              <a:gd name="connsiteX3" fmla="*/ 1347370 w 1347370"/>
              <a:gd name="connsiteY3" fmla="*/ 444251 h 1516185"/>
              <a:gd name="connsiteX4" fmla="*/ 1347370 w 1347370"/>
              <a:gd name="connsiteY4" fmla="*/ 1071934 h 1516185"/>
              <a:gd name="connsiteX5" fmla="*/ 1281575 w 1347370"/>
              <a:gd name="connsiteY5" fmla="*/ 1183714 h 1516185"/>
              <a:gd name="connsiteX6" fmla="*/ 738050 w 1347370"/>
              <a:gd name="connsiteY6" fmla="*/ 1498989 h 1516185"/>
              <a:gd name="connsiteX7" fmla="*/ 609320 w 1347370"/>
              <a:gd name="connsiteY7" fmla="*/ 1498989 h 1516185"/>
              <a:gd name="connsiteX8" fmla="*/ 65796 w 1347370"/>
              <a:gd name="connsiteY8" fmla="*/ 1183714 h 1516185"/>
              <a:gd name="connsiteX9" fmla="*/ 0 w 1347370"/>
              <a:gd name="connsiteY9" fmla="*/ 1071934 h 1516185"/>
              <a:gd name="connsiteX10" fmla="*/ 0 w 1347370"/>
              <a:gd name="connsiteY10" fmla="*/ 444251 h 1516185"/>
              <a:gd name="connsiteX11" fmla="*/ 65796 w 1347370"/>
              <a:gd name="connsiteY11" fmla="*/ 332471 h 1516185"/>
              <a:gd name="connsiteX12" fmla="*/ 609320 w 1347370"/>
              <a:gd name="connsiteY12" fmla="*/ 17196 h 1516185"/>
              <a:gd name="connsiteX13" fmla="*/ 673685 w 1347370"/>
              <a:gd name="connsiteY13" fmla="*/ 0 h 15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7370" h="1516185">
                <a:moveTo>
                  <a:pt x="673685" y="0"/>
                </a:moveTo>
                <a:cubicBezTo>
                  <a:pt x="695855" y="0"/>
                  <a:pt x="718025" y="5732"/>
                  <a:pt x="738050" y="17196"/>
                </a:cubicBezTo>
                <a:cubicBezTo>
                  <a:pt x="1281575" y="332471"/>
                  <a:pt x="1281575" y="332471"/>
                  <a:pt x="1281575" y="332471"/>
                </a:cubicBezTo>
                <a:cubicBezTo>
                  <a:pt x="1321624" y="355400"/>
                  <a:pt x="1347370" y="398392"/>
                  <a:pt x="1347370" y="444251"/>
                </a:cubicBezTo>
                <a:cubicBezTo>
                  <a:pt x="1347370" y="1071934"/>
                  <a:pt x="1347370" y="1071934"/>
                  <a:pt x="1347370" y="1071934"/>
                </a:cubicBezTo>
                <a:cubicBezTo>
                  <a:pt x="1347370" y="1117793"/>
                  <a:pt x="1321624" y="1160785"/>
                  <a:pt x="1281575" y="1183714"/>
                </a:cubicBezTo>
                <a:cubicBezTo>
                  <a:pt x="738050" y="1498989"/>
                  <a:pt x="738050" y="1498989"/>
                  <a:pt x="738050" y="1498989"/>
                </a:cubicBezTo>
                <a:cubicBezTo>
                  <a:pt x="698001" y="1521918"/>
                  <a:pt x="649370" y="1521918"/>
                  <a:pt x="609320" y="1498989"/>
                </a:cubicBezTo>
                <a:cubicBezTo>
                  <a:pt x="65796" y="1183714"/>
                  <a:pt x="65796" y="1183714"/>
                  <a:pt x="65796" y="1183714"/>
                </a:cubicBezTo>
                <a:cubicBezTo>
                  <a:pt x="25746" y="1160785"/>
                  <a:pt x="0" y="1117793"/>
                  <a:pt x="0" y="1071934"/>
                </a:cubicBezTo>
                <a:cubicBezTo>
                  <a:pt x="0" y="444251"/>
                  <a:pt x="0" y="444251"/>
                  <a:pt x="0" y="444251"/>
                </a:cubicBezTo>
                <a:cubicBezTo>
                  <a:pt x="0" y="398392"/>
                  <a:pt x="25746" y="355400"/>
                  <a:pt x="65796" y="332471"/>
                </a:cubicBezTo>
                <a:cubicBezTo>
                  <a:pt x="609320" y="17196"/>
                  <a:pt x="609320" y="17196"/>
                  <a:pt x="609320" y="17196"/>
                </a:cubicBezTo>
                <a:cubicBezTo>
                  <a:pt x="629345" y="5732"/>
                  <a:pt x="651515" y="0"/>
                  <a:pt x="673685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105344" y="1874247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3105344" y="2265175"/>
            <a:ext cx="2651648" cy="1120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</a:t>
            </a:r>
            <a:r>
              <a:rPr lang="zh-CN" altLang="en-US" sz="14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</a:t>
            </a:r>
            <a:endParaRPr lang="zh-CN" altLang="en-US" sz="1400" dirty="0"/>
          </a:p>
        </p:txBody>
      </p:sp>
      <p:sp>
        <p:nvSpPr>
          <p:cNvPr id="23" name="任意多边形 22"/>
          <p:cNvSpPr/>
          <p:nvPr/>
        </p:nvSpPr>
        <p:spPr>
          <a:xfrm>
            <a:off x="6225458" y="1856960"/>
            <a:ext cx="1347370" cy="1516185"/>
          </a:xfrm>
          <a:custGeom>
            <a:avLst/>
            <a:gdLst>
              <a:gd name="connsiteX0" fmla="*/ 673685 w 1347370"/>
              <a:gd name="connsiteY0" fmla="*/ 0 h 1516185"/>
              <a:gd name="connsiteX1" fmla="*/ 738050 w 1347370"/>
              <a:gd name="connsiteY1" fmla="*/ 17196 h 1516185"/>
              <a:gd name="connsiteX2" fmla="*/ 1281575 w 1347370"/>
              <a:gd name="connsiteY2" fmla="*/ 332471 h 1516185"/>
              <a:gd name="connsiteX3" fmla="*/ 1347370 w 1347370"/>
              <a:gd name="connsiteY3" fmla="*/ 444251 h 1516185"/>
              <a:gd name="connsiteX4" fmla="*/ 1347370 w 1347370"/>
              <a:gd name="connsiteY4" fmla="*/ 1071934 h 1516185"/>
              <a:gd name="connsiteX5" fmla="*/ 1281575 w 1347370"/>
              <a:gd name="connsiteY5" fmla="*/ 1183714 h 1516185"/>
              <a:gd name="connsiteX6" fmla="*/ 738050 w 1347370"/>
              <a:gd name="connsiteY6" fmla="*/ 1498989 h 1516185"/>
              <a:gd name="connsiteX7" fmla="*/ 609320 w 1347370"/>
              <a:gd name="connsiteY7" fmla="*/ 1498989 h 1516185"/>
              <a:gd name="connsiteX8" fmla="*/ 65796 w 1347370"/>
              <a:gd name="connsiteY8" fmla="*/ 1183714 h 1516185"/>
              <a:gd name="connsiteX9" fmla="*/ 0 w 1347370"/>
              <a:gd name="connsiteY9" fmla="*/ 1071934 h 1516185"/>
              <a:gd name="connsiteX10" fmla="*/ 0 w 1347370"/>
              <a:gd name="connsiteY10" fmla="*/ 444251 h 1516185"/>
              <a:gd name="connsiteX11" fmla="*/ 65796 w 1347370"/>
              <a:gd name="connsiteY11" fmla="*/ 332471 h 1516185"/>
              <a:gd name="connsiteX12" fmla="*/ 609320 w 1347370"/>
              <a:gd name="connsiteY12" fmla="*/ 17196 h 1516185"/>
              <a:gd name="connsiteX13" fmla="*/ 673685 w 1347370"/>
              <a:gd name="connsiteY13" fmla="*/ 0 h 15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7370" h="1516185">
                <a:moveTo>
                  <a:pt x="673685" y="0"/>
                </a:moveTo>
                <a:cubicBezTo>
                  <a:pt x="695855" y="0"/>
                  <a:pt x="718025" y="5732"/>
                  <a:pt x="738050" y="17196"/>
                </a:cubicBezTo>
                <a:cubicBezTo>
                  <a:pt x="1281575" y="332471"/>
                  <a:pt x="1281575" y="332471"/>
                  <a:pt x="1281575" y="332471"/>
                </a:cubicBezTo>
                <a:cubicBezTo>
                  <a:pt x="1321624" y="355400"/>
                  <a:pt x="1347370" y="398392"/>
                  <a:pt x="1347370" y="444251"/>
                </a:cubicBezTo>
                <a:cubicBezTo>
                  <a:pt x="1347370" y="1071934"/>
                  <a:pt x="1347370" y="1071934"/>
                  <a:pt x="1347370" y="1071934"/>
                </a:cubicBezTo>
                <a:cubicBezTo>
                  <a:pt x="1347370" y="1117793"/>
                  <a:pt x="1321624" y="1160785"/>
                  <a:pt x="1281575" y="1183714"/>
                </a:cubicBezTo>
                <a:cubicBezTo>
                  <a:pt x="738050" y="1498989"/>
                  <a:pt x="738050" y="1498989"/>
                  <a:pt x="738050" y="1498989"/>
                </a:cubicBezTo>
                <a:cubicBezTo>
                  <a:pt x="698001" y="1521918"/>
                  <a:pt x="649370" y="1521918"/>
                  <a:pt x="609320" y="1498989"/>
                </a:cubicBezTo>
                <a:cubicBezTo>
                  <a:pt x="65796" y="1183714"/>
                  <a:pt x="65796" y="1183714"/>
                  <a:pt x="65796" y="1183714"/>
                </a:cubicBezTo>
                <a:cubicBezTo>
                  <a:pt x="25746" y="1160785"/>
                  <a:pt x="0" y="1117793"/>
                  <a:pt x="0" y="1071934"/>
                </a:cubicBezTo>
                <a:cubicBezTo>
                  <a:pt x="0" y="444251"/>
                  <a:pt x="0" y="444251"/>
                  <a:pt x="0" y="444251"/>
                </a:cubicBezTo>
                <a:cubicBezTo>
                  <a:pt x="0" y="398392"/>
                  <a:pt x="25746" y="355400"/>
                  <a:pt x="65796" y="332471"/>
                </a:cubicBezTo>
                <a:cubicBezTo>
                  <a:pt x="609320" y="17196"/>
                  <a:pt x="609320" y="17196"/>
                  <a:pt x="609320" y="17196"/>
                </a:cubicBezTo>
                <a:cubicBezTo>
                  <a:pt x="629345" y="5732"/>
                  <a:pt x="651515" y="0"/>
                  <a:pt x="67368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C00000"/>
            </a:solidFill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817044" y="1874247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7817044" y="2265175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27" name="任意多边形 26"/>
          <p:cNvSpPr/>
          <p:nvPr/>
        </p:nvSpPr>
        <p:spPr>
          <a:xfrm>
            <a:off x="1513758" y="3700125"/>
            <a:ext cx="1347370" cy="1516185"/>
          </a:xfrm>
          <a:custGeom>
            <a:avLst/>
            <a:gdLst>
              <a:gd name="connsiteX0" fmla="*/ 673685 w 1347370"/>
              <a:gd name="connsiteY0" fmla="*/ 0 h 1516185"/>
              <a:gd name="connsiteX1" fmla="*/ 738050 w 1347370"/>
              <a:gd name="connsiteY1" fmla="*/ 17196 h 1516185"/>
              <a:gd name="connsiteX2" fmla="*/ 1281575 w 1347370"/>
              <a:gd name="connsiteY2" fmla="*/ 332471 h 1516185"/>
              <a:gd name="connsiteX3" fmla="*/ 1347370 w 1347370"/>
              <a:gd name="connsiteY3" fmla="*/ 444251 h 1516185"/>
              <a:gd name="connsiteX4" fmla="*/ 1347370 w 1347370"/>
              <a:gd name="connsiteY4" fmla="*/ 1071934 h 1516185"/>
              <a:gd name="connsiteX5" fmla="*/ 1281575 w 1347370"/>
              <a:gd name="connsiteY5" fmla="*/ 1183714 h 1516185"/>
              <a:gd name="connsiteX6" fmla="*/ 738050 w 1347370"/>
              <a:gd name="connsiteY6" fmla="*/ 1498989 h 1516185"/>
              <a:gd name="connsiteX7" fmla="*/ 609320 w 1347370"/>
              <a:gd name="connsiteY7" fmla="*/ 1498989 h 1516185"/>
              <a:gd name="connsiteX8" fmla="*/ 65796 w 1347370"/>
              <a:gd name="connsiteY8" fmla="*/ 1183714 h 1516185"/>
              <a:gd name="connsiteX9" fmla="*/ 0 w 1347370"/>
              <a:gd name="connsiteY9" fmla="*/ 1071934 h 1516185"/>
              <a:gd name="connsiteX10" fmla="*/ 0 w 1347370"/>
              <a:gd name="connsiteY10" fmla="*/ 444251 h 1516185"/>
              <a:gd name="connsiteX11" fmla="*/ 65796 w 1347370"/>
              <a:gd name="connsiteY11" fmla="*/ 332471 h 1516185"/>
              <a:gd name="connsiteX12" fmla="*/ 609320 w 1347370"/>
              <a:gd name="connsiteY12" fmla="*/ 17196 h 1516185"/>
              <a:gd name="connsiteX13" fmla="*/ 673685 w 1347370"/>
              <a:gd name="connsiteY13" fmla="*/ 0 h 15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7370" h="1516185">
                <a:moveTo>
                  <a:pt x="673685" y="0"/>
                </a:moveTo>
                <a:cubicBezTo>
                  <a:pt x="695855" y="0"/>
                  <a:pt x="718025" y="5732"/>
                  <a:pt x="738050" y="17196"/>
                </a:cubicBezTo>
                <a:cubicBezTo>
                  <a:pt x="1281575" y="332471"/>
                  <a:pt x="1281575" y="332471"/>
                  <a:pt x="1281575" y="332471"/>
                </a:cubicBezTo>
                <a:cubicBezTo>
                  <a:pt x="1321624" y="355400"/>
                  <a:pt x="1347370" y="398392"/>
                  <a:pt x="1347370" y="444251"/>
                </a:cubicBezTo>
                <a:cubicBezTo>
                  <a:pt x="1347370" y="1071934"/>
                  <a:pt x="1347370" y="1071934"/>
                  <a:pt x="1347370" y="1071934"/>
                </a:cubicBezTo>
                <a:cubicBezTo>
                  <a:pt x="1347370" y="1117793"/>
                  <a:pt x="1321624" y="1160785"/>
                  <a:pt x="1281575" y="1183714"/>
                </a:cubicBezTo>
                <a:cubicBezTo>
                  <a:pt x="738050" y="1498989"/>
                  <a:pt x="738050" y="1498989"/>
                  <a:pt x="738050" y="1498989"/>
                </a:cubicBezTo>
                <a:cubicBezTo>
                  <a:pt x="698001" y="1521918"/>
                  <a:pt x="649370" y="1521918"/>
                  <a:pt x="609320" y="1498989"/>
                </a:cubicBezTo>
                <a:cubicBezTo>
                  <a:pt x="65796" y="1183714"/>
                  <a:pt x="65796" y="1183714"/>
                  <a:pt x="65796" y="1183714"/>
                </a:cubicBezTo>
                <a:cubicBezTo>
                  <a:pt x="25746" y="1160785"/>
                  <a:pt x="0" y="1117793"/>
                  <a:pt x="0" y="1071934"/>
                </a:cubicBezTo>
                <a:cubicBezTo>
                  <a:pt x="0" y="444251"/>
                  <a:pt x="0" y="444251"/>
                  <a:pt x="0" y="444251"/>
                </a:cubicBezTo>
                <a:cubicBezTo>
                  <a:pt x="0" y="398392"/>
                  <a:pt x="25746" y="355400"/>
                  <a:pt x="65796" y="332471"/>
                </a:cubicBezTo>
                <a:cubicBezTo>
                  <a:pt x="609320" y="17196"/>
                  <a:pt x="609320" y="17196"/>
                  <a:pt x="609320" y="17196"/>
                </a:cubicBezTo>
                <a:cubicBezTo>
                  <a:pt x="629345" y="5732"/>
                  <a:pt x="651515" y="0"/>
                  <a:pt x="67368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C00000"/>
            </a:solidFill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105344" y="3717412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3105344" y="4108340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31" name="任意多边形 30"/>
          <p:cNvSpPr/>
          <p:nvPr/>
        </p:nvSpPr>
        <p:spPr>
          <a:xfrm>
            <a:off x="6225458" y="3700125"/>
            <a:ext cx="1347370" cy="1516185"/>
          </a:xfrm>
          <a:custGeom>
            <a:avLst/>
            <a:gdLst>
              <a:gd name="connsiteX0" fmla="*/ 673685 w 1347370"/>
              <a:gd name="connsiteY0" fmla="*/ 0 h 1516185"/>
              <a:gd name="connsiteX1" fmla="*/ 738050 w 1347370"/>
              <a:gd name="connsiteY1" fmla="*/ 17196 h 1516185"/>
              <a:gd name="connsiteX2" fmla="*/ 1281575 w 1347370"/>
              <a:gd name="connsiteY2" fmla="*/ 332471 h 1516185"/>
              <a:gd name="connsiteX3" fmla="*/ 1347370 w 1347370"/>
              <a:gd name="connsiteY3" fmla="*/ 444251 h 1516185"/>
              <a:gd name="connsiteX4" fmla="*/ 1347370 w 1347370"/>
              <a:gd name="connsiteY4" fmla="*/ 1071934 h 1516185"/>
              <a:gd name="connsiteX5" fmla="*/ 1281575 w 1347370"/>
              <a:gd name="connsiteY5" fmla="*/ 1183714 h 1516185"/>
              <a:gd name="connsiteX6" fmla="*/ 738050 w 1347370"/>
              <a:gd name="connsiteY6" fmla="*/ 1498989 h 1516185"/>
              <a:gd name="connsiteX7" fmla="*/ 609320 w 1347370"/>
              <a:gd name="connsiteY7" fmla="*/ 1498989 h 1516185"/>
              <a:gd name="connsiteX8" fmla="*/ 65796 w 1347370"/>
              <a:gd name="connsiteY8" fmla="*/ 1183714 h 1516185"/>
              <a:gd name="connsiteX9" fmla="*/ 0 w 1347370"/>
              <a:gd name="connsiteY9" fmla="*/ 1071934 h 1516185"/>
              <a:gd name="connsiteX10" fmla="*/ 0 w 1347370"/>
              <a:gd name="connsiteY10" fmla="*/ 444251 h 1516185"/>
              <a:gd name="connsiteX11" fmla="*/ 65796 w 1347370"/>
              <a:gd name="connsiteY11" fmla="*/ 332471 h 1516185"/>
              <a:gd name="connsiteX12" fmla="*/ 609320 w 1347370"/>
              <a:gd name="connsiteY12" fmla="*/ 17196 h 1516185"/>
              <a:gd name="connsiteX13" fmla="*/ 673685 w 1347370"/>
              <a:gd name="connsiteY13" fmla="*/ 0 h 151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7370" h="1516185">
                <a:moveTo>
                  <a:pt x="673685" y="0"/>
                </a:moveTo>
                <a:cubicBezTo>
                  <a:pt x="695855" y="0"/>
                  <a:pt x="718025" y="5732"/>
                  <a:pt x="738050" y="17196"/>
                </a:cubicBezTo>
                <a:cubicBezTo>
                  <a:pt x="1281575" y="332471"/>
                  <a:pt x="1281575" y="332471"/>
                  <a:pt x="1281575" y="332471"/>
                </a:cubicBezTo>
                <a:cubicBezTo>
                  <a:pt x="1321624" y="355400"/>
                  <a:pt x="1347370" y="398392"/>
                  <a:pt x="1347370" y="444251"/>
                </a:cubicBezTo>
                <a:cubicBezTo>
                  <a:pt x="1347370" y="1071934"/>
                  <a:pt x="1347370" y="1071934"/>
                  <a:pt x="1347370" y="1071934"/>
                </a:cubicBezTo>
                <a:cubicBezTo>
                  <a:pt x="1347370" y="1117793"/>
                  <a:pt x="1321624" y="1160785"/>
                  <a:pt x="1281575" y="1183714"/>
                </a:cubicBezTo>
                <a:cubicBezTo>
                  <a:pt x="738050" y="1498989"/>
                  <a:pt x="738050" y="1498989"/>
                  <a:pt x="738050" y="1498989"/>
                </a:cubicBezTo>
                <a:cubicBezTo>
                  <a:pt x="698001" y="1521918"/>
                  <a:pt x="649370" y="1521918"/>
                  <a:pt x="609320" y="1498989"/>
                </a:cubicBezTo>
                <a:cubicBezTo>
                  <a:pt x="65796" y="1183714"/>
                  <a:pt x="65796" y="1183714"/>
                  <a:pt x="65796" y="1183714"/>
                </a:cubicBezTo>
                <a:cubicBezTo>
                  <a:pt x="25746" y="1160785"/>
                  <a:pt x="0" y="1117793"/>
                  <a:pt x="0" y="1071934"/>
                </a:cubicBezTo>
                <a:cubicBezTo>
                  <a:pt x="0" y="444251"/>
                  <a:pt x="0" y="444251"/>
                  <a:pt x="0" y="444251"/>
                </a:cubicBezTo>
                <a:cubicBezTo>
                  <a:pt x="0" y="398392"/>
                  <a:pt x="25746" y="355400"/>
                  <a:pt x="65796" y="332471"/>
                </a:cubicBezTo>
                <a:cubicBezTo>
                  <a:pt x="609320" y="17196"/>
                  <a:pt x="609320" y="17196"/>
                  <a:pt x="609320" y="17196"/>
                </a:cubicBezTo>
                <a:cubicBezTo>
                  <a:pt x="629345" y="5732"/>
                  <a:pt x="651515" y="0"/>
                  <a:pt x="67368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817044" y="3717412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7817044" y="4108340"/>
            <a:ext cx="2651648" cy="1120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044975" y="1630193"/>
            <a:ext cx="5040529" cy="3570514"/>
          </a:xfrm>
          <a:prstGeom prst="roundRect">
            <a:avLst>
              <a:gd name="adj" fmla="val 271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197547" y="1630193"/>
            <a:ext cx="2195728" cy="1729247"/>
          </a:xfrm>
          <a:prstGeom prst="roundRect">
            <a:avLst>
              <a:gd name="adj" fmla="val 5556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505318" y="1630193"/>
            <a:ext cx="2195728" cy="1729247"/>
          </a:xfrm>
          <a:prstGeom prst="roundRect">
            <a:avLst>
              <a:gd name="adj" fmla="val 5556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197547" y="3471460"/>
            <a:ext cx="2195728" cy="1729247"/>
          </a:xfrm>
          <a:prstGeom prst="roundRect">
            <a:avLst>
              <a:gd name="adj" fmla="val 5556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505318" y="3471460"/>
            <a:ext cx="2195728" cy="1729247"/>
          </a:xfrm>
          <a:prstGeom prst="roundRect">
            <a:avLst>
              <a:gd name="adj" fmla="val 5556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48746" y="2120909"/>
            <a:ext cx="2462213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2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单击添加段落文本</a:t>
            </a:r>
          </a:p>
        </p:txBody>
      </p:sp>
      <p:sp>
        <p:nvSpPr>
          <p:cNvPr id="25" name="矩形 24"/>
          <p:cNvSpPr/>
          <p:nvPr/>
        </p:nvSpPr>
        <p:spPr>
          <a:xfrm>
            <a:off x="1521420" y="2769915"/>
            <a:ext cx="3939969" cy="1600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200</a:t>
            </a: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字以内，据统计每页幻灯片的播放时间最好控制在</a:t>
            </a:r>
            <a:r>
              <a:rPr lang="en-US" altLang="zh-CN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6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分钟之内。此处添加详细文本描述。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7983803" y="1881300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7983803" y="2272228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83803" y="345539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983803" y="3846326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00478" y="1881300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1700478" y="2272228"/>
            <a:ext cx="2651648" cy="1120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</a:t>
            </a:r>
            <a:r>
              <a:rPr lang="zh-CN" altLang="en-US" sz="1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00478" y="3455398"/>
            <a:ext cx="205184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单击添加段落标题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1700478" y="3846326"/>
            <a:ext cx="2651648" cy="10906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4606724" y="1881300"/>
            <a:ext cx="1407886" cy="1407886"/>
          </a:xfrm>
          <a:custGeom>
            <a:avLst/>
            <a:gdLst>
              <a:gd name="connsiteX0" fmla="*/ 0 w 1407886"/>
              <a:gd name="connsiteY0" fmla="*/ 0 h 1407886"/>
              <a:gd name="connsiteX1" fmla="*/ 703943 w 1407886"/>
              <a:gd name="connsiteY1" fmla="*/ 0 h 1407886"/>
              <a:gd name="connsiteX2" fmla="*/ 1407886 w 1407886"/>
              <a:gd name="connsiteY2" fmla="*/ 703943 h 1407886"/>
              <a:gd name="connsiteX3" fmla="*/ 1407886 w 1407886"/>
              <a:gd name="connsiteY3" fmla="*/ 1407886 h 1407886"/>
              <a:gd name="connsiteX4" fmla="*/ 703943 w 1407886"/>
              <a:gd name="connsiteY4" fmla="*/ 1407886 h 1407886"/>
              <a:gd name="connsiteX5" fmla="*/ 0 w 1407886"/>
              <a:gd name="connsiteY5" fmla="*/ 703943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lnTo>
                  <a:pt x="703943" y="0"/>
                </a:lnTo>
                <a:cubicBezTo>
                  <a:pt x="1092720" y="0"/>
                  <a:pt x="1407886" y="315166"/>
                  <a:pt x="1407886" y="703943"/>
                </a:cubicBezTo>
                <a:lnTo>
                  <a:pt x="1407886" y="1407886"/>
                </a:lnTo>
                <a:lnTo>
                  <a:pt x="703943" y="1407886"/>
                </a:lnTo>
                <a:cubicBezTo>
                  <a:pt x="315166" y="1407886"/>
                  <a:pt x="0" y="1092720"/>
                  <a:pt x="0" y="70394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+mj-lt"/>
              </a:rPr>
              <a:t>S</a:t>
            </a:r>
            <a:endParaRPr lang="zh-CN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6165069" y="3403181"/>
            <a:ext cx="1407886" cy="1407886"/>
          </a:xfrm>
          <a:custGeom>
            <a:avLst/>
            <a:gdLst>
              <a:gd name="connsiteX0" fmla="*/ 0 w 1407886"/>
              <a:gd name="connsiteY0" fmla="*/ 0 h 1407886"/>
              <a:gd name="connsiteX1" fmla="*/ 703943 w 1407886"/>
              <a:gd name="connsiteY1" fmla="*/ 0 h 1407886"/>
              <a:gd name="connsiteX2" fmla="*/ 1407886 w 1407886"/>
              <a:gd name="connsiteY2" fmla="*/ 703943 h 1407886"/>
              <a:gd name="connsiteX3" fmla="*/ 1407886 w 1407886"/>
              <a:gd name="connsiteY3" fmla="*/ 1407886 h 1407886"/>
              <a:gd name="connsiteX4" fmla="*/ 703943 w 1407886"/>
              <a:gd name="connsiteY4" fmla="*/ 1407886 h 1407886"/>
              <a:gd name="connsiteX5" fmla="*/ 0 w 1407886"/>
              <a:gd name="connsiteY5" fmla="*/ 703943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lnTo>
                  <a:pt x="703943" y="0"/>
                </a:lnTo>
                <a:cubicBezTo>
                  <a:pt x="1092720" y="0"/>
                  <a:pt x="1407886" y="315166"/>
                  <a:pt x="1407886" y="703943"/>
                </a:cubicBezTo>
                <a:lnTo>
                  <a:pt x="1407886" y="1407886"/>
                </a:lnTo>
                <a:lnTo>
                  <a:pt x="703943" y="1407886"/>
                </a:lnTo>
                <a:cubicBezTo>
                  <a:pt x="315166" y="1407886"/>
                  <a:pt x="0" y="1092720"/>
                  <a:pt x="0" y="70394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+mj-lt"/>
              </a:rPr>
              <a:t>T</a:t>
            </a:r>
            <a:endParaRPr lang="zh-CN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6165069" y="1881300"/>
            <a:ext cx="1407886" cy="1407886"/>
          </a:xfrm>
          <a:custGeom>
            <a:avLst/>
            <a:gdLst>
              <a:gd name="connsiteX0" fmla="*/ 703943 w 1407886"/>
              <a:gd name="connsiteY0" fmla="*/ 0 h 1407886"/>
              <a:gd name="connsiteX1" fmla="*/ 1407886 w 1407886"/>
              <a:gd name="connsiteY1" fmla="*/ 0 h 1407886"/>
              <a:gd name="connsiteX2" fmla="*/ 1407886 w 1407886"/>
              <a:gd name="connsiteY2" fmla="*/ 703943 h 1407886"/>
              <a:gd name="connsiteX3" fmla="*/ 703943 w 1407886"/>
              <a:gd name="connsiteY3" fmla="*/ 1407886 h 1407886"/>
              <a:gd name="connsiteX4" fmla="*/ 0 w 1407886"/>
              <a:gd name="connsiteY4" fmla="*/ 1407886 h 1407886"/>
              <a:gd name="connsiteX5" fmla="*/ 0 w 1407886"/>
              <a:gd name="connsiteY5" fmla="*/ 703943 h 1407886"/>
              <a:gd name="connsiteX6" fmla="*/ 703943 w 1407886"/>
              <a:gd name="connsiteY6" fmla="*/ 0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7886" h="1407886">
                <a:moveTo>
                  <a:pt x="703943" y="0"/>
                </a:moveTo>
                <a:lnTo>
                  <a:pt x="1407886" y="0"/>
                </a:lnTo>
                <a:lnTo>
                  <a:pt x="1407886" y="703943"/>
                </a:lnTo>
                <a:cubicBezTo>
                  <a:pt x="1407886" y="1092720"/>
                  <a:pt x="1092720" y="1407886"/>
                  <a:pt x="703943" y="1407886"/>
                </a:cubicBezTo>
                <a:lnTo>
                  <a:pt x="0" y="1407886"/>
                </a:lnTo>
                <a:lnTo>
                  <a:pt x="0" y="703943"/>
                </a:lnTo>
                <a:cubicBezTo>
                  <a:pt x="0" y="315166"/>
                  <a:pt x="315166" y="0"/>
                  <a:pt x="70394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+mj-lt"/>
              </a:rPr>
              <a:t>W</a:t>
            </a:r>
            <a:endParaRPr lang="zh-CN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4606724" y="3403181"/>
            <a:ext cx="1407886" cy="1407886"/>
          </a:xfrm>
          <a:custGeom>
            <a:avLst/>
            <a:gdLst>
              <a:gd name="connsiteX0" fmla="*/ 703943 w 1407886"/>
              <a:gd name="connsiteY0" fmla="*/ 0 h 1407886"/>
              <a:gd name="connsiteX1" fmla="*/ 1407886 w 1407886"/>
              <a:gd name="connsiteY1" fmla="*/ 0 h 1407886"/>
              <a:gd name="connsiteX2" fmla="*/ 1407886 w 1407886"/>
              <a:gd name="connsiteY2" fmla="*/ 703943 h 1407886"/>
              <a:gd name="connsiteX3" fmla="*/ 703943 w 1407886"/>
              <a:gd name="connsiteY3" fmla="*/ 1407886 h 1407886"/>
              <a:gd name="connsiteX4" fmla="*/ 0 w 1407886"/>
              <a:gd name="connsiteY4" fmla="*/ 1407886 h 1407886"/>
              <a:gd name="connsiteX5" fmla="*/ 0 w 1407886"/>
              <a:gd name="connsiteY5" fmla="*/ 703943 h 1407886"/>
              <a:gd name="connsiteX6" fmla="*/ 703943 w 1407886"/>
              <a:gd name="connsiteY6" fmla="*/ 0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7886" h="1407886">
                <a:moveTo>
                  <a:pt x="703943" y="0"/>
                </a:moveTo>
                <a:lnTo>
                  <a:pt x="1407886" y="0"/>
                </a:lnTo>
                <a:lnTo>
                  <a:pt x="1407886" y="703943"/>
                </a:lnTo>
                <a:cubicBezTo>
                  <a:pt x="1407886" y="1092720"/>
                  <a:pt x="1092720" y="1407886"/>
                  <a:pt x="703943" y="1407886"/>
                </a:cubicBezTo>
                <a:lnTo>
                  <a:pt x="0" y="1407886"/>
                </a:lnTo>
                <a:lnTo>
                  <a:pt x="0" y="703943"/>
                </a:lnTo>
                <a:cubicBezTo>
                  <a:pt x="0" y="315166"/>
                  <a:pt x="315166" y="0"/>
                  <a:pt x="70394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+mj-lt"/>
              </a:rPr>
              <a:t>O</a:t>
            </a:r>
            <a:endParaRPr lang="zh-CN" alt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5155477" y="3444002"/>
            <a:ext cx="1765300" cy="204788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任意多边形 35"/>
          <p:cNvSpPr/>
          <p:nvPr/>
        </p:nvSpPr>
        <p:spPr bwMode="auto">
          <a:xfrm>
            <a:off x="1499464" y="3370733"/>
            <a:ext cx="1765300" cy="278057"/>
          </a:xfrm>
          <a:custGeom>
            <a:avLst/>
            <a:gdLst>
              <a:gd name="connsiteX0" fmla="*/ 883723 w 1765300"/>
              <a:gd name="connsiteY0" fmla="*/ 0 h 278057"/>
              <a:gd name="connsiteX1" fmla="*/ 898391 w 1765300"/>
              <a:gd name="connsiteY1" fmla="*/ 8792 h 278057"/>
              <a:gd name="connsiteX2" fmla="*/ 924842 w 1765300"/>
              <a:gd name="connsiteY2" fmla="*/ 47487 h 278057"/>
              <a:gd name="connsiteX3" fmla="*/ 942465 w 1765300"/>
              <a:gd name="connsiteY3" fmla="*/ 73269 h 278057"/>
              <a:gd name="connsiteX4" fmla="*/ 1222277 w 1765300"/>
              <a:gd name="connsiteY4" fmla="*/ 73269 h 278057"/>
              <a:gd name="connsiteX5" fmla="*/ 1765300 w 1765300"/>
              <a:gd name="connsiteY5" fmla="*/ 73269 h 278057"/>
              <a:gd name="connsiteX6" fmla="*/ 1765300 w 1765300"/>
              <a:gd name="connsiteY6" fmla="*/ 278057 h 278057"/>
              <a:gd name="connsiteX7" fmla="*/ 120166 w 1765300"/>
              <a:gd name="connsiteY7" fmla="*/ 278057 h 278057"/>
              <a:gd name="connsiteX8" fmla="*/ 0 w 1765300"/>
              <a:gd name="connsiteY8" fmla="*/ 175663 h 278057"/>
              <a:gd name="connsiteX9" fmla="*/ 120166 w 1765300"/>
              <a:gd name="connsiteY9" fmla="*/ 73269 h 278057"/>
              <a:gd name="connsiteX10" fmla="*/ 814207 w 1765300"/>
              <a:gd name="connsiteY10" fmla="*/ 73269 h 278057"/>
              <a:gd name="connsiteX11" fmla="*/ 824409 w 1765300"/>
              <a:gd name="connsiteY11" fmla="*/ 73269 h 278057"/>
              <a:gd name="connsiteX12" fmla="*/ 834310 w 1765300"/>
              <a:gd name="connsiteY12" fmla="*/ 58249 h 278057"/>
              <a:gd name="connsiteX13" fmla="*/ 866909 w 1765300"/>
              <a:gd name="connsiteY13" fmla="*/ 8792 h 278057"/>
              <a:gd name="connsiteX14" fmla="*/ 883723 w 1765300"/>
              <a:gd name="connsiteY14" fmla="*/ 0 h 2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65300" h="278057">
                <a:moveTo>
                  <a:pt x="883723" y="0"/>
                </a:moveTo>
                <a:cubicBezTo>
                  <a:pt x="889805" y="0"/>
                  <a:pt x="895529" y="2931"/>
                  <a:pt x="898391" y="8792"/>
                </a:cubicBezTo>
                <a:cubicBezTo>
                  <a:pt x="908408" y="23446"/>
                  <a:pt x="917173" y="36268"/>
                  <a:pt x="924842" y="47487"/>
                </a:cubicBezTo>
                <a:lnTo>
                  <a:pt x="942465" y="73269"/>
                </a:lnTo>
                <a:lnTo>
                  <a:pt x="1222277" y="73269"/>
                </a:lnTo>
                <a:cubicBezTo>
                  <a:pt x="1379722" y="73269"/>
                  <a:pt x="1559658" y="73269"/>
                  <a:pt x="1765300" y="73269"/>
                </a:cubicBezTo>
                <a:lnTo>
                  <a:pt x="1765300" y="278057"/>
                </a:lnTo>
                <a:cubicBezTo>
                  <a:pt x="1765300" y="278057"/>
                  <a:pt x="1765300" y="278057"/>
                  <a:pt x="120166" y="278057"/>
                </a:cubicBezTo>
                <a:cubicBezTo>
                  <a:pt x="54361" y="278057"/>
                  <a:pt x="0" y="231248"/>
                  <a:pt x="0" y="175663"/>
                </a:cubicBezTo>
                <a:cubicBezTo>
                  <a:pt x="0" y="120078"/>
                  <a:pt x="54361" y="73269"/>
                  <a:pt x="120166" y="73269"/>
                </a:cubicBezTo>
                <a:cubicBezTo>
                  <a:pt x="120166" y="73269"/>
                  <a:pt x="120166" y="73269"/>
                  <a:pt x="814207" y="73269"/>
                </a:cubicBezTo>
                <a:lnTo>
                  <a:pt x="824409" y="73269"/>
                </a:lnTo>
                <a:lnTo>
                  <a:pt x="834310" y="58249"/>
                </a:lnTo>
                <a:cubicBezTo>
                  <a:pt x="866909" y="8792"/>
                  <a:pt x="866909" y="8792"/>
                  <a:pt x="866909" y="8792"/>
                </a:cubicBezTo>
                <a:cubicBezTo>
                  <a:pt x="871202" y="2931"/>
                  <a:pt x="877642" y="0"/>
                  <a:pt x="88372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 38"/>
          <p:cNvSpPr/>
          <p:nvPr/>
        </p:nvSpPr>
        <p:spPr bwMode="auto">
          <a:xfrm>
            <a:off x="6984277" y="3444002"/>
            <a:ext cx="1763713" cy="278057"/>
          </a:xfrm>
          <a:custGeom>
            <a:avLst/>
            <a:gdLst>
              <a:gd name="connsiteX0" fmla="*/ 0 w 1763713"/>
              <a:gd name="connsiteY0" fmla="*/ 0 h 278057"/>
              <a:gd name="connsiteX1" fmla="*/ 1763713 w 1763713"/>
              <a:gd name="connsiteY1" fmla="*/ 0 h 278057"/>
              <a:gd name="connsiteX2" fmla="*/ 1763713 w 1763713"/>
              <a:gd name="connsiteY2" fmla="*/ 204788 h 278057"/>
              <a:gd name="connsiteX3" fmla="*/ 948763 w 1763713"/>
              <a:gd name="connsiteY3" fmla="*/ 204788 h 278057"/>
              <a:gd name="connsiteX4" fmla="*/ 938847 w 1763713"/>
              <a:gd name="connsiteY4" fmla="*/ 219808 h 278057"/>
              <a:gd name="connsiteX5" fmla="*/ 906198 w 1763713"/>
              <a:gd name="connsiteY5" fmla="*/ 269265 h 278057"/>
              <a:gd name="connsiteX6" fmla="*/ 871802 w 1763713"/>
              <a:gd name="connsiteY6" fmla="*/ 269265 h 278057"/>
              <a:gd name="connsiteX7" fmla="*/ 846257 w 1763713"/>
              <a:gd name="connsiteY7" fmla="*/ 230570 h 278057"/>
              <a:gd name="connsiteX8" fmla="*/ 829237 w 1763713"/>
              <a:gd name="connsiteY8" fmla="*/ 204788 h 278057"/>
              <a:gd name="connsiteX9" fmla="*/ 0 w 1763713"/>
              <a:gd name="connsiteY9" fmla="*/ 204788 h 2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3713" h="278057">
                <a:moveTo>
                  <a:pt x="0" y="0"/>
                </a:moveTo>
                <a:lnTo>
                  <a:pt x="1763713" y="0"/>
                </a:lnTo>
                <a:lnTo>
                  <a:pt x="1763713" y="204788"/>
                </a:lnTo>
                <a:lnTo>
                  <a:pt x="948763" y="204788"/>
                </a:lnTo>
                <a:lnTo>
                  <a:pt x="938847" y="219808"/>
                </a:lnTo>
                <a:cubicBezTo>
                  <a:pt x="906198" y="269265"/>
                  <a:pt x="906198" y="269265"/>
                  <a:pt x="906198" y="269265"/>
                </a:cubicBezTo>
                <a:cubicBezTo>
                  <a:pt x="897599" y="280988"/>
                  <a:pt x="880401" y="280988"/>
                  <a:pt x="871802" y="269265"/>
                </a:cubicBezTo>
                <a:cubicBezTo>
                  <a:pt x="862128" y="254611"/>
                  <a:pt x="853663" y="241789"/>
                  <a:pt x="846257" y="230570"/>
                </a:cubicBezTo>
                <a:lnTo>
                  <a:pt x="829237" y="204788"/>
                </a:lnTo>
                <a:lnTo>
                  <a:pt x="0" y="20478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0" name="Freeform 21"/>
          <p:cNvSpPr/>
          <p:nvPr/>
        </p:nvSpPr>
        <p:spPr bwMode="auto">
          <a:xfrm>
            <a:off x="5939702" y="3367802"/>
            <a:ext cx="206375" cy="152400"/>
          </a:xfrm>
          <a:custGeom>
            <a:avLst/>
            <a:gdLst>
              <a:gd name="T0" fmla="*/ 3 w 72"/>
              <a:gd name="T1" fmla="*/ 44 h 52"/>
              <a:gd name="T2" fmla="*/ 31 w 72"/>
              <a:gd name="T3" fmla="*/ 4 h 52"/>
              <a:gd name="T4" fmla="*/ 42 w 72"/>
              <a:gd name="T5" fmla="*/ 4 h 52"/>
              <a:gd name="T6" fmla="*/ 69 w 72"/>
              <a:gd name="T7" fmla="*/ 44 h 52"/>
              <a:gd name="T8" fmla="*/ 64 w 72"/>
              <a:gd name="T9" fmla="*/ 52 h 52"/>
              <a:gd name="T10" fmla="*/ 9 w 72"/>
              <a:gd name="T11" fmla="*/ 52 h 52"/>
              <a:gd name="T12" fmla="*/ 3 w 72"/>
              <a:gd name="T13" fmla="*/ 44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" h="52">
                <a:moveTo>
                  <a:pt x="3" y="44"/>
                </a:moveTo>
                <a:cubicBezTo>
                  <a:pt x="31" y="4"/>
                  <a:pt x="31" y="4"/>
                  <a:pt x="31" y="4"/>
                </a:cubicBezTo>
                <a:cubicBezTo>
                  <a:pt x="33" y="0"/>
                  <a:pt x="39" y="0"/>
                  <a:pt x="42" y="4"/>
                </a:cubicBezTo>
                <a:cubicBezTo>
                  <a:pt x="69" y="44"/>
                  <a:pt x="69" y="44"/>
                  <a:pt x="69" y="44"/>
                </a:cubicBezTo>
                <a:cubicBezTo>
                  <a:pt x="72" y="47"/>
                  <a:pt x="69" y="52"/>
                  <a:pt x="64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4" y="52"/>
                  <a:pt x="0" y="47"/>
                  <a:pt x="3" y="4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任意多边形 37"/>
          <p:cNvSpPr/>
          <p:nvPr/>
        </p:nvSpPr>
        <p:spPr bwMode="auto">
          <a:xfrm>
            <a:off x="3328263" y="3444002"/>
            <a:ext cx="1765300" cy="278057"/>
          </a:xfrm>
          <a:custGeom>
            <a:avLst/>
            <a:gdLst>
              <a:gd name="connsiteX0" fmla="*/ 0 w 1765300"/>
              <a:gd name="connsiteY0" fmla="*/ 0 h 278057"/>
              <a:gd name="connsiteX1" fmla="*/ 1765300 w 1765300"/>
              <a:gd name="connsiteY1" fmla="*/ 0 h 278057"/>
              <a:gd name="connsiteX2" fmla="*/ 1765300 w 1765300"/>
              <a:gd name="connsiteY2" fmla="*/ 204788 h 278057"/>
              <a:gd name="connsiteX3" fmla="*/ 894789 w 1765300"/>
              <a:gd name="connsiteY3" fmla="*/ 204788 h 278057"/>
              <a:gd name="connsiteX4" fmla="*/ 884873 w 1765300"/>
              <a:gd name="connsiteY4" fmla="*/ 219808 h 278057"/>
              <a:gd name="connsiteX5" fmla="*/ 852224 w 1765300"/>
              <a:gd name="connsiteY5" fmla="*/ 269265 h 278057"/>
              <a:gd name="connsiteX6" fmla="*/ 817828 w 1765300"/>
              <a:gd name="connsiteY6" fmla="*/ 269265 h 278057"/>
              <a:gd name="connsiteX7" fmla="*/ 792283 w 1765300"/>
              <a:gd name="connsiteY7" fmla="*/ 230570 h 278057"/>
              <a:gd name="connsiteX8" fmla="*/ 775263 w 1765300"/>
              <a:gd name="connsiteY8" fmla="*/ 204788 h 278057"/>
              <a:gd name="connsiteX9" fmla="*/ 0 w 1765300"/>
              <a:gd name="connsiteY9" fmla="*/ 204788 h 2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5300" h="278057">
                <a:moveTo>
                  <a:pt x="0" y="0"/>
                </a:moveTo>
                <a:lnTo>
                  <a:pt x="1765300" y="0"/>
                </a:lnTo>
                <a:lnTo>
                  <a:pt x="1765300" y="204788"/>
                </a:lnTo>
                <a:lnTo>
                  <a:pt x="894789" y="204788"/>
                </a:lnTo>
                <a:lnTo>
                  <a:pt x="884873" y="219808"/>
                </a:lnTo>
                <a:cubicBezTo>
                  <a:pt x="852224" y="269265"/>
                  <a:pt x="852224" y="269265"/>
                  <a:pt x="852224" y="269265"/>
                </a:cubicBezTo>
                <a:cubicBezTo>
                  <a:pt x="843625" y="280988"/>
                  <a:pt x="826427" y="280988"/>
                  <a:pt x="817828" y="269265"/>
                </a:cubicBezTo>
                <a:cubicBezTo>
                  <a:pt x="808154" y="254611"/>
                  <a:pt x="799689" y="241789"/>
                  <a:pt x="792283" y="230570"/>
                </a:cubicBezTo>
                <a:lnTo>
                  <a:pt x="775263" y="204788"/>
                </a:lnTo>
                <a:lnTo>
                  <a:pt x="0" y="20478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40" name="任意多边形 39"/>
          <p:cNvSpPr/>
          <p:nvPr/>
        </p:nvSpPr>
        <p:spPr bwMode="auto">
          <a:xfrm>
            <a:off x="8811489" y="3370733"/>
            <a:ext cx="1765300" cy="278057"/>
          </a:xfrm>
          <a:custGeom>
            <a:avLst/>
            <a:gdLst>
              <a:gd name="connsiteX0" fmla="*/ 882650 w 1765300"/>
              <a:gd name="connsiteY0" fmla="*/ 0 h 278057"/>
              <a:gd name="connsiteX1" fmla="*/ 898391 w 1765300"/>
              <a:gd name="connsiteY1" fmla="*/ 8792 h 278057"/>
              <a:gd name="connsiteX2" fmla="*/ 924842 w 1765300"/>
              <a:gd name="connsiteY2" fmla="*/ 47487 h 278057"/>
              <a:gd name="connsiteX3" fmla="*/ 942465 w 1765300"/>
              <a:gd name="connsiteY3" fmla="*/ 73269 h 278057"/>
              <a:gd name="connsiteX4" fmla="*/ 1104028 w 1765300"/>
              <a:gd name="connsiteY4" fmla="*/ 73269 h 278057"/>
              <a:gd name="connsiteX5" fmla="*/ 1647995 w 1765300"/>
              <a:gd name="connsiteY5" fmla="*/ 73269 h 278057"/>
              <a:gd name="connsiteX6" fmla="*/ 1765300 w 1765300"/>
              <a:gd name="connsiteY6" fmla="*/ 175663 h 278057"/>
              <a:gd name="connsiteX7" fmla="*/ 1647995 w 1765300"/>
              <a:gd name="connsiteY7" fmla="*/ 278057 h 278057"/>
              <a:gd name="connsiteX8" fmla="*/ 0 w 1765300"/>
              <a:gd name="connsiteY8" fmla="*/ 278057 h 278057"/>
              <a:gd name="connsiteX9" fmla="*/ 0 w 1765300"/>
              <a:gd name="connsiteY9" fmla="*/ 73269 h 278057"/>
              <a:gd name="connsiteX10" fmla="*/ 695248 w 1765300"/>
              <a:gd name="connsiteY10" fmla="*/ 73269 h 278057"/>
              <a:gd name="connsiteX11" fmla="*/ 822835 w 1765300"/>
              <a:gd name="connsiteY11" fmla="*/ 73269 h 278057"/>
              <a:gd name="connsiteX12" fmla="*/ 833102 w 1765300"/>
              <a:gd name="connsiteY12" fmla="*/ 58249 h 278057"/>
              <a:gd name="connsiteX13" fmla="*/ 866909 w 1765300"/>
              <a:gd name="connsiteY13" fmla="*/ 8792 h 278057"/>
              <a:gd name="connsiteX14" fmla="*/ 882650 w 1765300"/>
              <a:gd name="connsiteY14" fmla="*/ 0 h 27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65300" h="278057">
                <a:moveTo>
                  <a:pt x="882650" y="0"/>
                </a:moveTo>
                <a:cubicBezTo>
                  <a:pt x="889090" y="0"/>
                  <a:pt x="895529" y="2931"/>
                  <a:pt x="898391" y="8792"/>
                </a:cubicBezTo>
                <a:cubicBezTo>
                  <a:pt x="908408" y="23446"/>
                  <a:pt x="917173" y="36268"/>
                  <a:pt x="924842" y="47487"/>
                </a:cubicBezTo>
                <a:lnTo>
                  <a:pt x="942465" y="73269"/>
                </a:lnTo>
                <a:lnTo>
                  <a:pt x="1104028" y="73269"/>
                </a:lnTo>
                <a:cubicBezTo>
                  <a:pt x="1261746" y="73269"/>
                  <a:pt x="1441996" y="73269"/>
                  <a:pt x="1647995" y="73269"/>
                </a:cubicBezTo>
                <a:cubicBezTo>
                  <a:pt x="1710939" y="73269"/>
                  <a:pt x="1765300" y="120078"/>
                  <a:pt x="1765300" y="175663"/>
                </a:cubicBezTo>
                <a:cubicBezTo>
                  <a:pt x="1765300" y="231248"/>
                  <a:pt x="1710939" y="278057"/>
                  <a:pt x="1647995" y="278057"/>
                </a:cubicBezTo>
                <a:cubicBezTo>
                  <a:pt x="1647995" y="278057"/>
                  <a:pt x="1647995" y="278057"/>
                  <a:pt x="0" y="278057"/>
                </a:cubicBezTo>
                <a:lnTo>
                  <a:pt x="0" y="73269"/>
                </a:lnTo>
                <a:cubicBezTo>
                  <a:pt x="0" y="73269"/>
                  <a:pt x="0" y="73269"/>
                  <a:pt x="695248" y="73269"/>
                </a:cubicBezTo>
                <a:lnTo>
                  <a:pt x="822835" y="73269"/>
                </a:lnTo>
                <a:lnTo>
                  <a:pt x="833102" y="58249"/>
                </a:lnTo>
                <a:cubicBezTo>
                  <a:pt x="866909" y="8792"/>
                  <a:pt x="866909" y="8792"/>
                  <a:pt x="866909" y="8792"/>
                </a:cubicBezTo>
                <a:cubicBezTo>
                  <a:pt x="869771" y="2931"/>
                  <a:pt x="876211" y="0"/>
                  <a:pt x="88265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633877" y="192636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1541873" y="236214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973535" y="2180722"/>
            <a:ext cx="600652" cy="598940"/>
            <a:chOff x="4772937" y="2489387"/>
            <a:chExt cx="556162" cy="55457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4" name="Freeform 10"/>
            <p:cNvSpPr/>
            <p:nvPr/>
          </p:nvSpPr>
          <p:spPr bwMode="auto">
            <a:xfrm>
              <a:off x="5183324" y="2489387"/>
              <a:ext cx="145775" cy="144191"/>
            </a:xfrm>
            <a:custGeom>
              <a:avLst/>
              <a:gdLst>
                <a:gd name="T0" fmla="*/ 33 w 49"/>
                <a:gd name="T1" fmla="*/ 44 h 49"/>
                <a:gd name="T2" fmla="*/ 45 w 49"/>
                <a:gd name="T3" fmla="*/ 44 h 49"/>
                <a:gd name="T4" fmla="*/ 45 w 49"/>
                <a:gd name="T5" fmla="*/ 32 h 49"/>
                <a:gd name="T6" fmla="*/ 18 w 49"/>
                <a:gd name="T7" fmla="*/ 4 h 49"/>
                <a:gd name="T8" fmla="*/ 5 w 49"/>
                <a:gd name="T9" fmla="*/ 4 h 49"/>
                <a:gd name="T10" fmla="*/ 5 w 49"/>
                <a:gd name="T11" fmla="*/ 16 h 49"/>
                <a:gd name="T12" fmla="*/ 8 w 49"/>
                <a:gd name="T13" fmla="*/ 19 h 49"/>
                <a:gd name="T14" fmla="*/ 0 w 49"/>
                <a:gd name="T15" fmla="*/ 27 h 49"/>
                <a:gd name="T16" fmla="*/ 22 w 49"/>
                <a:gd name="T17" fmla="*/ 49 h 49"/>
                <a:gd name="T18" fmla="*/ 30 w 49"/>
                <a:gd name="T19" fmla="*/ 41 h 49"/>
                <a:gd name="T20" fmla="*/ 33 w 49"/>
                <a:gd name="T21" fmla="*/ 4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49">
                  <a:moveTo>
                    <a:pt x="33" y="44"/>
                  </a:moveTo>
                  <a:cubicBezTo>
                    <a:pt x="36" y="48"/>
                    <a:pt x="42" y="48"/>
                    <a:pt x="45" y="44"/>
                  </a:cubicBezTo>
                  <a:cubicBezTo>
                    <a:pt x="49" y="41"/>
                    <a:pt x="49" y="35"/>
                    <a:pt x="45" y="3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8" y="0"/>
                    <a:pt x="5" y="4"/>
                  </a:cubicBezTo>
                  <a:cubicBezTo>
                    <a:pt x="2" y="7"/>
                    <a:pt x="2" y="13"/>
                    <a:pt x="5" y="16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30" y="41"/>
                    <a:pt x="30" y="41"/>
                    <a:pt x="30" y="41"/>
                  </a:cubicBezTo>
                  <a:lnTo>
                    <a:pt x="3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772937" y="2933049"/>
              <a:ext cx="109331" cy="110915"/>
            </a:xfrm>
            <a:custGeom>
              <a:avLst/>
              <a:gdLst>
                <a:gd name="T0" fmla="*/ 0 w 69"/>
                <a:gd name="T1" fmla="*/ 57 h 70"/>
                <a:gd name="T2" fmla="*/ 13 w 69"/>
                <a:gd name="T3" fmla="*/ 70 h 70"/>
                <a:gd name="T4" fmla="*/ 69 w 69"/>
                <a:gd name="T5" fmla="*/ 14 h 70"/>
                <a:gd name="T6" fmla="*/ 56 w 69"/>
                <a:gd name="T7" fmla="*/ 0 h 70"/>
                <a:gd name="T8" fmla="*/ 0 w 69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0" y="57"/>
                  </a:moveTo>
                  <a:lnTo>
                    <a:pt x="13" y="70"/>
                  </a:lnTo>
                  <a:lnTo>
                    <a:pt x="69" y="14"/>
                  </a:lnTo>
                  <a:lnTo>
                    <a:pt x="56" y="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2"/>
            <p:cNvSpPr>
              <a:spLocks noEditPoints="1"/>
            </p:cNvSpPr>
            <p:nvPr/>
          </p:nvSpPr>
          <p:spPr bwMode="auto">
            <a:xfrm>
              <a:off x="4868008" y="2562275"/>
              <a:ext cx="386620" cy="386620"/>
            </a:xfrm>
            <a:custGeom>
              <a:avLst/>
              <a:gdLst>
                <a:gd name="T0" fmla="*/ 10 w 130"/>
                <a:gd name="T1" fmla="*/ 130 h 130"/>
                <a:gd name="T2" fmla="*/ 28 w 130"/>
                <a:gd name="T3" fmla="*/ 129 h 130"/>
                <a:gd name="T4" fmla="*/ 36 w 130"/>
                <a:gd name="T5" fmla="*/ 128 h 130"/>
                <a:gd name="T6" fmla="*/ 39 w 130"/>
                <a:gd name="T7" fmla="*/ 128 h 130"/>
                <a:gd name="T8" fmla="*/ 40 w 130"/>
                <a:gd name="T9" fmla="*/ 128 h 130"/>
                <a:gd name="T10" fmla="*/ 54 w 130"/>
                <a:gd name="T11" fmla="*/ 122 h 130"/>
                <a:gd name="T12" fmla="*/ 89 w 130"/>
                <a:gd name="T13" fmla="*/ 87 h 130"/>
                <a:gd name="T14" fmla="*/ 125 w 130"/>
                <a:gd name="T15" fmla="*/ 51 h 130"/>
                <a:gd name="T16" fmla="*/ 130 w 130"/>
                <a:gd name="T17" fmla="*/ 38 h 130"/>
                <a:gd name="T18" fmla="*/ 125 w 130"/>
                <a:gd name="T19" fmla="*/ 25 h 130"/>
                <a:gd name="T20" fmla="*/ 115 w 130"/>
                <a:gd name="T21" fmla="*/ 15 h 130"/>
                <a:gd name="T22" fmla="*/ 105 w 130"/>
                <a:gd name="T23" fmla="*/ 6 h 130"/>
                <a:gd name="T24" fmla="*/ 92 w 130"/>
                <a:gd name="T25" fmla="*/ 0 h 130"/>
                <a:gd name="T26" fmla="*/ 79 w 130"/>
                <a:gd name="T27" fmla="*/ 6 h 130"/>
                <a:gd name="T28" fmla="*/ 43 w 130"/>
                <a:gd name="T29" fmla="*/ 41 h 130"/>
                <a:gd name="T30" fmla="*/ 8 w 130"/>
                <a:gd name="T31" fmla="*/ 76 h 130"/>
                <a:gd name="T32" fmla="*/ 2 w 130"/>
                <a:gd name="T33" fmla="*/ 90 h 130"/>
                <a:gd name="T34" fmla="*/ 2 w 130"/>
                <a:gd name="T35" fmla="*/ 91 h 130"/>
                <a:gd name="T36" fmla="*/ 0 w 130"/>
                <a:gd name="T37" fmla="*/ 121 h 130"/>
                <a:gd name="T38" fmla="*/ 0 w 130"/>
                <a:gd name="T39" fmla="*/ 122 h 130"/>
                <a:gd name="T40" fmla="*/ 8 w 130"/>
                <a:gd name="T41" fmla="*/ 130 h 130"/>
                <a:gd name="T42" fmla="*/ 10 w 130"/>
                <a:gd name="T43" fmla="*/ 130 h 130"/>
                <a:gd name="T44" fmla="*/ 47 w 130"/>
                <a:gd name="T45" fmla="*/ 45 h 130"/>
                <a:gd name="T46" fmla="*/ 82 w 130"/>
                <a:gd name="T47" fmla="*/ 9 h 130"/>
                <a:gd name="T48" fmla="*/ 92 w 130"/>
                <a:gd name="T49" fmla="*/ 5 h 130"/>
                <a:gd name="T50" fmla="*/ 102 w 130"/>
                <a:gd name="T51" fmla="*/ 9 h 130"/>
                <a:gd name="T52" fmla="*/ 111 w 130"/>
                <a:gd name="T53" fmla="*/ 19 h 130"/>
                <a:gd name="T54" fmla="*/ 121 w 130"/>
                <a:gd name="T55" fmla="*/ 29 h 130"/>
                <a:gd name="T56" fmla="*/ 125 w 130"/>
                <a:gd name="T57" fmla="*/ 38 h 130"/>
                <a:gd name="T58" fmla="*/ 121 w 130"/>
                <a:gd name="T59" fmla="*/ 48 h 130"/>
                <a:gd name="T60" fmla="*/ 102 w 130"/>
                <a:gd name="T61" fmla="*/ 66 h 130"/>
                <a:gd name="T62" fmla="*/ 77 w 130"/>
                <a:gd name="T63" fmla="*/ 41 h 130"/>
                <a:gd name="T64" fmla="*/ 72 w 130"/>
                <a:gd name="T65" fmla="*/ 45 h 130"/>
                <a:gd name="T66" fmla="*/ 98 w 130"/>
                <a:gd name="T67" fmla="*/ 71 h 130"/>
                <a:gd name="T68" fmla="*/ 95 w 130"/>
                <a:gd name="T69" fmla="*/ 74 h 130"/>
                <a:gd name="T70" fmla="*/ 40 w 130"/>
                <a:gd name="T71" fmla="*/ 51 h 130"/>
                <a:gd name="T72" fmla="*/ 47 w 130"/>
                <a:gd name="T73" fmla="*/ 4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0" h="130">
                  <a:moveTo>
                    <a:pt x="10" y="130"/>
                  </a:moveTo>
                  <a:cubicBezTo>
                    <a:pt x="15" y="129"/>
                    <a:pt x="22" y="129"/>
                    <a:pt x="28" y="129"/>
                  </a:cubicBezTo>
                  <a:cubicBezTo>
                    <a:pt x="31" y="128"/>
                    <a:pt x="34" y="128"/>
                    <a:pt x="36" y="128"/>
                  </a:cubicBezTo>
                  <a:cubicBezTo>
                    <a:pt x="37" y="128"/>
                    <a:pt x="38" y="128"/>
                    <a:pt x="39" y="128"/>
                  </a:cubicBezTo>
                  <a:cubicBezTo>
                    <a:pt x="39" y="128"/>
                    <a:pt x="40" y="128"/>
                    <a:pt x="40" y="128"/>
                  </a:cubicBezTo>
                  <a:cubicBezTo>
                    <a:pt x="45" y="128"/>
                    <a:pt x="50" y="126"/>
                    <a:pt x="54" y="122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8" y="48"/>
                    <a:pt x="130" y="43"/>
                    <a:pt x="130" y="38"/>
                  </a:cubicBezTo>
                  <a:cubicBezTo>
                    <a:pt x="130" y="33"/>
                    <a:pt x="128" y="29"/>
                    <a:pt x="125" y="2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2" y="2"/>
                    <a:pt x="97" y="0"/>
                    <a:pt x="92" y="0"/>
                  </a:cubicBezTo>
                  <a:cubicBezTo>
                    <a:pt x="87" y="0"/>
                    <a:pt x="82" y="2"/>
                    <a:pt x="79" y="6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4" y="80"/>
                    <a:pt x="2" y="85"/>
                    <a:pt x="2" y="90"/>
                  </a:cubicBezTo>
                  <a:cubicBezTo>
                    <a:pt x="2" y="90"/>
                    <a:pt x="2" y="91"/>
                    <a:pt x="2" y="91"/>
                  </a:cubicBezTo>
                  <a:cubicBezTo>
                    <a:pt x="2" y="97"/>
                    <a:pt x="1" y="112"/>
                    <a:pt x="0" y="12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8" y="130"/>
                    <a:pt x="8" y="130"/>
                    <a:pt x="8" y="130"/>
                  </a:cubicBezTo>
                  <a:lnTo>
                    <a:pt x="10" y="130"/>
                  </a:lnTo>
                  <a:close/>
                  <a:moveTo>
                    <a:pt x="47" y="45"/>
                  </a:moveTo>
                  <a:cubicBezTo>
                    <a:pt x="82" y="9"/>
                    <a:pt x="82" y="9"/>
                    <a:pt x="82" y="9"/>
                  </a:cubicBezTo>
                  <a:cubicBezTo>
                    <a:pt x="85" y="7"/>
                    <a:pt x="89" y="5"/>
                    <a:pt x="92" y="5"/>
                  </a:cubicBezTo>
                  <a:cubicBezTo>
                    <a:pt x="96" y="5"/>
                    <a:pt x="99" y="7"/>
                    <a:pt x="102" y="9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4" y="31"/>
                    <a:pt x="125" y="35"/>
                    <a:pt x="125" y="38"/>
                  </a:cubicBezTo>
                  <a:cubicBezTo>
                    <a:pt x="125" y="42"/>
                    <a:pt x="124" y="45"/>
                    <a:pt x="121" y="48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40" y="51"/>
                    <a:pt x="40" y="51"/>
                    <a:pt x="40" y="51"/>
                  </a:cubicBezTo>
                  <a:lnTo>
                    <a:pt x="47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8" name="Freeform 92"/>
          <p:cNvSpPr>
            <a:spLocks noEditPoints="1"/>
          </p:cNvSpPr>
          <p:nvPr/>
        </p:nvSpPr>
        <p:spPr bwMode="auto">
          <a:xfrm>
            <a:off x="7695075" y="2180721"/>
            <a:ext cx="342116" cy="576760"/>
          </a:xfrm>
          <a:custGeom>
            <a:avLst/>
            <a:gdLst>
              <a:gd name="T0" fmla="*/ 89 w 102"/>
              <a:gd name="T1" fmla="*/ 134 h 172"/>
              <a:gd name="T2" fmla="*/ 89 w 102"/>
              <a:gd name="T3" fmla="*/ 37 h 172"/>
              <a:gd name="T4" fmla="*/ 102 w 102"/>
              <a:gd name="T5" fmla="*/ 19 h 172"/>
              <a:gd name="T6" fmla="*/ 83 w 102"/>
              <a:gd name="T7" fmla="*/ 0 h 172"/>
              <a:gd name="T8" fmla="*/ 19 w 102"/>
              <a:gd name="T9" fmla="*/ 0 h 172"/>
              <a:gd name="T10" fmla="*/ 0 w 102"/>
              <a:gd name="T11" fmla="*/ 19 h 172"/>
              <a:gd name="T12" fmla="*/ 14 w 102"/>
              <a:gd name="T13" fmla="*/ 37 h 172"/>
              <a:gd name="T14" fmla="*/ 14 w 102"/>
              <a:gd name="T15" fmla="*/ 134 h 172"/>
              <a:gd name="T16" fmla="*/ 51 w 102"/>
              <a:gd name="T17" fmla="*/ 172 h 172"/>
              <a:gd name="T18" fmla="*/ 89 w 102"/>
              <a:gd name="T19" fmla="*/ 134 h 172"/>
              <a:gd name="T20" fmla="*/ 56 w 102"/>
              <a:gd name="T21" fmla="*/ 159 h 172"/>
              <a:gd name="T22" fmla="*/ 51 w 102"/>
              <a:gd name="T23" fmla="*/ 160 h 172"/>
              <a:gd name="T24" fmla="*/ 33 w 102"/>
              <a:gd name="T25" fmla="*/ 152 h 172"/>
              <a:gd name="T26" fmla="*/ 26 w 102"/>
              <a:gd name="T27" fmla="*/ 134 h 172"/>
              <a:gd name="T28" fmla="*/ 26 w 102"/>
              <a:gd name="T29" fmla="*/ 38 h 172"/>
              <a:gd name="T30" fmla="*/ 77 w 102"/>
              <a:gd name="T31" fmla="*/ 38 h 172"/>
              <a:gd name="T32" fmla="*/ 77 w 102"/>
              <a:gd name="T33" fmla="*/ 97 h 172"/>
              <a:gd name="T34" fmla="*/ 34 w 102"/>
              <a:gd name="T35" fmla="*/ 97 h 172"/>
              <a:gd name="T36" fmla="*/ 34 w 102"/>
              <a:gd name="T37" fmla="*/ 134 h 172"/>
              <a:gd name="T38" fmla="*/ 56 w 102"/>
              <a:gd name="T39" fmla="*/ 15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2" h="172">
                <a:moveTo>
                  <a:pt x="89" y="134"/>
                </a:moveTo>
                <a:cubicBezTo>
                  <a:pt x="89" y="37"/>
                  <a:pt x="89" y="37"/>
                  <a:pt x="89" y="37"/>
                </a:cubicBezTo>
                <a:cubicBezTo>
                  <a:pt x="97" y="35"/>
                  <a:pt x="102" y="28"/>
                  <a:pt x="102" y="19"/>
                </a:cubicBezTo>
                <a:cubicBezTo>
                  <a:pt x="102" y="9"/>
                  <a:pt x="94" y="0"/>
                  <a:pt x="8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28"/>
                  <a:pt x="6" y="35"/>
                  <a:pt x="14" y="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55"/>
                  <a:pt x="31" y="172"/>
                  <a:pt x="51" y="172"/>
                </a:cubicBezTo>
                <a:cubicBezTo>
                  <a:pt x="72" y="172"/>
                  <a:pt x="89" y="155"/>
                  <a:pt x="89" y="134"/>
                </a:cubicBezTo>
                <a:close/>
                <a:moveTo>
                  <a:pt x="56" y="159"/>
                </a:moveTo>
                <a:cubicBezTo>
                  <a:pt x="54" y="160"/>
                  <a:pt x="53" y="160"/>
                  <a:pt x="51" y="160"/>
                </a:cubicBezTo>
                <a:cubicBezTo>
                  <a:pt x="44" y="160"/>
                  <a:pt x="38" y="157"/>
                  <a:pt x="33" y="152"/>
                </a:cubicBezTo>
                <a:cubicBezTo>
                  <a:pt x="29" y="148"/>
                  <a:pt x="26" y="141"/>
                  <a:pt x="26" y="134"/>
                </a:cubicBezTo>
                <a:cubicBezTo>
                  <a:pt x="26" y="38"/>
                  <a:pt x="26" y="38"/>
                  <a:pt x="26" y="38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97"/>
                  <a:pt x="77" y="97"/>
                  <a:pt x="77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34" y="147"/>
                  <a:pt x="44" y="158"/>
                  <a:pt x="56" y="15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5740629" y="4112145"/>
            <a:ext cx="594995" cy="480887"/>
            <a:chOff x="2888958" y="5669492"/>
            <a:chExt cx="462676" cy="37394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9" name="Freeform 158"/>
            <p:cNvSpPr/>
            <p:nvPr/>
          </p:nvSpPr>
          <p:spPr bwMode="auto">
            <a:xfrm>
              <a:off x="2888958" y="5669492"/>
              <a:ext cx="462676" cy="373944"/>
            </a:xfrm>
            <a:custGeom>
              <a:avLst/>
              <a:gdLst>
                <a:gd name="T0" fmla="*/ 147 w 156"/>
                <a:gd name="T1" fmla="*/ 30 h 126"/>
                <a:gd name="T2" fmla="*/ 138 w 156"/>
                <a:gd name="T3" fmla="*/ 39 h 126"/>
                <a:gd name="T4" fmla="*/ 138 w 156"/>
                <a:gd name="T5" fmla="*/ 87 h 126"/>
                <a:gd name="T6" fmla="*/ 136 w 156"/>
                <a:gd name="T7" fmla="*/ 87 h 126"/>
                <a:gd name="T8" fmla="*/ 19 w 156"/>
                <a:gd name="T9" fmla="*/ 87 h 126"/>
                <a:gd name="T10" fmla="*/ 18 w 156"/>
                <a:gd name="T11" fmla="*/ 87 h 126"/>
                <a:gd name="T12" fmla="*/ 18 w 156"/>
                <a:gd name="T13" fmla="*/ 9 h 126"/>
                <a:gd name="T14" fmla="*/ 9 w 156"/>
                <a:gd name="T15" fmla="*/ 0 h 126"/>
                <a:gd name="T16" fmla="*/ 0 w 156"/>
                <a:gd name="T17" fmla="*/ 9 h 126"/>
                <a:gd name="T18" fmla="*/ 0 w 156"/>
                <a:gd name="T19" fmla="*/ 117 h 126"/>
                <a:gd name="T20" fmla="*/ 9 w 156"/>
                <a:gd name="T21" fmla="*/ 126 h 126"/>
                <a:gd name="T22" fmla="*/ 18 w 156"/>
                <a:gd name="T23" fmla="*/ 117 h 126"/>
                <a:gd name="T24" fmla="*/ 18 w 156"/>
                <a:gd name="T25" fmla="*/ 106 h 126"/>
                <a:gd name="T26" fmla="*/ 19 w 156"/>
                <a:gd name="T27" fmla="*/ 106 h 126"/>
                <a:gd name="T28" fmla="*/ 136 w 156"/>
                <a:gd name="T29" fmla="*/ 106 h 126"/>
                <a:gd name="T30" fmla="*/ 138 w 156"/>
                <a:gd name="T31" fmla="*/ 106 h 126"/>
                <a:gd name="T32" fmla="*/ 138 w 156"/>
                <a:gd name="T33" fmla="*/ 117 h 126"/>
                <a:gd name="T34" fmla="*/ 147 w 156"/>
                <a:gd name="T35" fmla="*/ 126 h 126"/>
                <a:gd name="T36" fmla="*/ 156 w 156"/>
                <a:gd name="T37" fmla="*/ 117 h 126"/>
                <a:gd name="T38" fmla="*/ 156 w 156"/>
                <a:gd name="T39" fmla="*/ 39 h 126"/>
                <a:gd name="T40" fmla="*/ 147 w 156"/>
                <a:gd name="T41" fmla="*/ 3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6" h="126">
                  <a:moveTo>
                    <a:pt x="147" y="30"/>
                  </a:moveTo>
                  <a:cubicBezTo>
                    <a:pt x="142" y="30"/>
                    <a:pt x="138" y="34"/>
                    <a:pt x="138" y="39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7" y="87"/>
                    <a:pt x="137" y="87"/>
                    <a:pt x="136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2"/>
                    <a:pt x="4" y="126"/>
                    <a:pt x="9" y="126"/>
                  </a:cubicBezTo>
                  <a:cubicBezTo>
                    <a:pt x="14" y="126"/>
                    <a:pt x="18" y="122"/>
                    <a:pt x="18" y="117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136" y="106"/>
                    <a:pt x="136" y="106"/>
                    <a:pt x="136" y="106"/>
                  </a:cubicBezTo>
                  <a:cubicBezTo>
                    <a:pt x="137" y="106"/>
                    <a:pt x="137" y="106"/>
                    <a:pt x="138" y="106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8" y="122"/>
                    <a:pt x="142" y="126"/>
                    <a:pt x="147" y="126"/>
                  </a:cubicBezTo>
                  <a:cubicBezTo>
                    <a:pt x="152" y="126"/>
                    <a:pt x="156" y="122"/>
                    <a:pt x="156" y="117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6" y="34"/>
                    <a:pt x="152" y="30"/>
                    <a:pt x="147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59"/>
            <p:cNvSpPr/>
            <p:nvPr/>
          </p:nvSpPr>
          <p:spPr bwMode="auto">
            <a:xfrm>
              <a:off x="2953923" y="5815267"/>
              <a:ext cx="332746" cy="96655"/>
            </a:xfrm>
            <a:custGeom>
              <a:avLst/>
              <a:gdLst>
                <a:gd name="T0" fmla="*/ 0 w 112"/>
                <a:gd name="T1" fmla="*/ 6 h 33"/>
                <a:gd name="T2" fmla="*/ 0 w 112"/>
                <a:gd name="T3" fmla="*/ 26 h 33"/>
                <a:gd name="T4" fmla="*/ 10 w 112"/>
                <a:gd name="T5" fmla="*/ 33 h 33"/>
                <a:gd name="T6" fmla="*/ 102 w 112"/>
                <a:gd name="T7" fmla="*/ 33 h 33"/>
                <a:gd name="T8" fmla="*/ 112 w 112"/>
                <a:gd name="T9" fmla="*/ 26 h 33"/>
                <a:gd name="T10" fmla="*/ 112 w 112"/>
                <a:gd name="T11" fmla="*/ 6 h 33"/>
                <a:gd name="T12" fmla="*/ 102 w 112"/>
                <a:gd name="T13" fmla="*/ 0 h 33"/>
                <a:gd name="T14" fmla="*/ 10 w 112"/>
                <a:gd name="T15" fmla="*/ 0 h 33"/>
                <a:gd name="T16" fmla="*/ 0 w 112"/>
                <a:gd name="T17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33">
                  <a:moveTo>
                    <a:pt x="0" y="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5" y="33"/>
                    <a:pt x="10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7" y="33"/>
                    <a:pt x="112" y="30"/>
                    <a:pt x="112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2" y="3"/>
                    <a:pt x="107" y="0"/>
                    <a:pt x="10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60"/>
            <p:cNvSpPr/>
            <p:nvPr/>
          </p:nvSpPr>
          <p:spPr bwMode="auto">
            <a:xfrm>
              <a:off x="2977691" y="5707520"/>
              <a:ext cx="133099" cy="91901"/>
            </a:xfrm>
            <a:custGeom>
              <a:avLst/>
              <a:gdLst>
                <a:gd name="T0" fmla="*/ 10 w 45"/>
                <a:gd name="T1" fmla="*/ 31 h 31"/>
                <a:gd name="T2" fmla="*/ 35 w 45"/>
                <a:gd name="T3" fmla="*/ 31 h 31"/>
                <a:gd name="T4" fmla="*/ 45 w 45"/>
                <a:gd name="T5" fmla="*/ 21 h 31"/>
                <a:gd name="T6" fmla="*/ 45 w 45"/>
                <a:gd name="T7" fmla="*/ 10 h 31"/>
                <a:gd name="T8" fmla="*/ 35 w 45"/>
                <a:gd name="T9" fmla="*/ 0 h 31"/>
                <a:gd name="T10" fmla="*/ 10 w 45"/>
                <a:gd name="T11" fmla="*/ 0 h 31"/>
                <a:gd name="T12" fmla="*/ 0 w 45"/>
                <a:gd name="T13" fmla="*/ 10 h 31"/>
                <a:gd name="T14" fmla="*/ 0 w 45"/>
                <a:gd name="T15" fmla="*/ 21 h 31"/>
                <a:gd name="T16" fmla="*/ 10 w 45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31">
                  <a:moveTo>
                    <a:pt x="10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40" y="31"/>
                    <a:pt x="45" y="27"/>
                    <a:pt x="45" y="2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0" y="0"/>
                    <a:pt x="3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7"/>
                    <a:pt x="4" y="31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5247481" y="192636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5155477" y="236214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61085" y="192636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8769081" y="236214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420267" y="389894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57" name="矩形 56"/>
          <p:cNvSpPr/>
          <p:nvPr/>
        </p:nvSpPr>
        <p:spPr>
          <a:xfrm>
            <a:off x="3328263" y="433472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033871" y="389894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6941867" y="433472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153334" y="4043654"/>
            <a:ext cx="470940" cy="617168"/>
            <a:chOff x="2503069" y="1266522"/>
            <a:chExt cx="366414" cy="48018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0" name="Freeform 52"/>
            <p:cNvSpPr>
              <a:spLocks noEditPoints="1"/>
            </p:cNvSpPr>
            <p:nvPr/>
          </p:nvSpPr>
          <p:spPr bwMode="auto">
            <a:xfrm>
              <a:off x="2503069" y="1266522"/>
              <a:ext cx="366414" cy="480186"/>
            </a:xfrm>
            <a:custGeom>
              <a:avLst/>
              <a:gdLst>
                <a:gd name="T0" fmla="*/ 59 w 117"/>
                <a:gd name="T1" fmla="*/ 0 h 153"/>
                <a:gd name="T2" fmla="*/ 32 w 117"/>
                <a:gd name="T3" fmla="*/ 29 h 153"/>
                <a:gd name="T4" fmla="*/ 38 w 117"/>
                <a:gd name="T5" fmla="*/ 47 h 153"/>
                <a:gd name="T6" fmla="*/ 38 w 117"/>
                <a:gd name="T7" fmla="*/ 47 h 153"/>
                <a:gd name="T8" fmla="*/ 57 w 117"/>
                <a:gd name="T9" fmla="*/ 68 h 153"/>
                <a:gd name="T10" fmla="*/ 59 w 117"/>
                <a:gd name="T11" fmla="*/ 68 h 153"/>
                <a:gd name="T12" fmla="*/ 60 w 117"/>
                <a:gd name="T13" fmla="*/ 68 h 153"/>
                <a:gd name="T14" fmla="*/ 81 w 117"/>
                <a:gd name="T15" fmla="*/ 44 h 153"/>
                <a:gd name="T16" fmla="*/ 84 w 117"/>
                <a:gd name="T17" fmla="*/ 30 h 153"/>
                <a:gd name="T18" fmla="*/ 59 w 117"/>
                <a:gd name="T19" fmla="*/ 0 h 153"/>
                <a:gd name="T20" fmla="*/ 39 w 117"/>
                <a:gd name="T21" fmla="*/ 62 h 153"/>
                <a:gd name="T22" fmla="*/ 30 w 117"/>
                <a:gd name="T23" fmla="*/ 75 h 153"/>
                <a:gd name="T24" fmla="*/ 37 w 117"/>
                <a:gd name="T25" fmla="*/ 99 h 153"/>
                <a:gd name="T26" fmla="*/ 51 w 117"/>
                <a:gd name="T27" fmla="*/ 112 h 153"/>
                <a:gd name="T28" fmla="*/ 52 w 117"/>
                <a:gd name="T29" fmla="*/ 138 h 153"/>
                <a:gd name="T30" fmla="*/ 40 w 117"/>
                <a:gd name="T31" fmla="*/ 143 h 153"/>
                <a:gd name="T32" fmla="*/ 47 w 117"/>
                <a:gd name="T33" fmla="*/ 136 h 153"/>
                <a:gd name="T34" fmla="*/ 49 w 117"/>
                <a:gd name="T35" fmla="*/ 119 h 153"/>
                <a:gd name="T36" fmla="*/ 39 w 117"/>
                <a:gd name="T37" fmla="*/ 107 h 153"/>
                <a:gd name="T38" fmla="*/ 26 w 117"/>
                <a:gd name="T39" fmla="*/ 110 h 153"/>
                <a:gd name="T40" fmla="*/ 20 w 117"/>
                <a:gd name="T41" fmla="*/ 129 h 153"/>
                <a:gd name="T42" fmla="*/ 27 w 117"/>
                <a:gd name="T43" fmla="*/ 136 h 153"/>
                <a:gd name="T44" fmla="*/ 23 w 117"/>
                <a:gd name="T45" fmla="*/ 143 h 153"/>
                <a:gd name="T46" fmla="*/ 16 w 117"/>
                <a:gd name="T47" fmla="*/ 131 h 153"/>
                <a:gd name="T48" fmla="*/ 29 w 117"/>
                <a:gd name="T49" fmla="*/ 103 h 153"/>
                <a:gd name="T50" fmla="*/ 29 w 117"/>
                <a:gd name="T51" fmla="*/ 87 h 153"/>
                <a:gd name="T52" fmla="*/ 28 w 117"/>
                <a:gd name="T53" fmla="*/ 64 h 153"/>
                <a:gd name="T54" fmla="*/ 4 w 117"/>
                <a:gd name="T55" fmla="*/ 80 h 153"/>
                <a:gd name="T56" fmla="*/ 2 w 117"/>
                <a:gd name="T57" fmla="*/ 106 h 153"/>
                <a:gd name="T58" fmla="*/ 2 w 117"/>
                <a:gd name="T59" fmla="*/ 134 h 153"/>
                <a:gd name="T60" fmla="*/ 22 w 117"/>
                <a:gd name="T61" fmla="*/ 152 h 153"/>
                <a:gd name="T62" fmla="*/ 100 w 117"/>
                <a:gd name="T63" fmla="*/ 152 h 153"/>
                <a:gd name="T64" fmla="*/ 116 w 117"/>
                <a:gd name="T65" fmla="*/ 138 h 153"/>
                <a:gd name="T66" fmla="*/ 117 w 117"/>
                <a:gd name="T67" fmla="*/ 115 h 153"/>
                <a:gd name="T68" fmla="*/ 116 w 117"/>
                <a:gd name="T69" fmla="*/ 88 h 153"/>
                <a:gd name="T70" fmla="*/ 102 w 117"/>
                <a:gd name="T71" fmla="*/ 69 h 153"/>
                <a:gd name="T72" fmla="*/ 84 w 117"/>
                <a:gd name="T73" fmla="*/ 63 h 153"/>
                <a:gd name="T74" fmla="*/ 86 w 117"/>
                <a:gd name="T75" fmla="*/ 82 h 153"/>
                <a:gd name="T76" fmla="*/ 82 w 117"/>
                <a:gd name="T77" fmla="*/ 115 h 153"/>
                <a:gd name="T78" fmla="*/ 91 w 117"/>
                <a:gd name="T79" fmla="*/ 131 h 153"/>
                <a:gd name="T80" fmla="*/ 74 w 117"/>
                <a:gd name="T81" fmla="*/ 134 h 153"/>
                <a:gd name="T82" fmla="*/ 77 w 117"/>
                <a:gd name="T83" fmla="*/ 116 h 153"/>
                <a:gd name="T84" fmla="*/ 83 w 117"/>
                <a:gd name="T85" fmla="*/ 80 h 153"/>
                <a:gd name="T86" fmla="*/ 79 w 117"/>
                <a:gd name="T87" fmla="*/ 64 h 153"/>
                <a:gd name="T88" fmla="*/ 75 w 117"/>
                <a:gd name="T89" fmla="*/ 73 h 153"/>
                <a:gd name="T90" fmla="*/ 62 w 117"/>
                <a:gd name="T91" fmla="*/ 109 h 153"/>
                <a:gd name="T92" fmla="*/ 53 w 117"/>
                <a:gd name="T93" fmla="*/ 105 h 153"/>
                <a:gd name="T94" fmla="*/ 39 w 117"/>
                <a:gd name="T95" fmla="*/ 62 h 153"/>
                <a:gd name="T96" fmla="*/ 55 w 117"/>
                <a:gd name="T97" fmla="*/ 72 h 153"/>
                <a:gd name="T98" fmla="*/ 51 w 117"/>
                <a:gd name="T99" fmla="*/ 75 h 153"/>
                <a:gd name="T100" fmla="*/ 51 w 117"/>
                <a:gd name="T101" fmla="*/ 77 h 153"/>
                <a:gd name="T102" fmla="*/ 55 w 117"/>
                <a:gd name="T103" fmla="*/ 80 h 153"/>
                <a:gd name="T104" fmla="*/ 53 w 117"/>
                <a:gd name="T105" fmla="*/ 89 h 153"/>
                <a:gd name="T106" fmla="*/ 53 w 117"/>
                <a:gd name="T107" fmla="*/ 91 h 153"/>
                <a:gd name="T108" fmla="*/ 58 w 117"/>
                <a:gd name="T109" fmla="*/ 107 h 153"/>
                <a:gd name="T110" fmla="*/ 60 w 117"/>
                <a:gd name="T111" fmla="*/ 107 h 153"/>
                <a:gd name="T112" fmla="*/ 65 w 117"/>
                <a:gd name="T113" fmla="*/ 91 h 153"/>
                <a:gd name="T114" fmla="*/ 65 w 117"/>
                <a:gd name="T115" fmla="*/ 89 h 153"/>
                <a:gd name="T116" fmla="*/ 62 w 117"/>
                <a:gd name="T117" fmla="*/ 80 h 153"/>
                <a:gd name="T118" fmla="*/ 65 w 117"/>
                <a:gd name="T119" fmla="*/ 77 h 153"/>
                <a:gd name="T120" fmla="*/ 65 w 117"/>
                <a:gd name="T121" fmla="*/ 75 h 153"/>
                <a:gd name="T122" fmla="*/ 62 w 117"/>
                <a:gd name="T123" fmla="*/ 72 h 153"/>
                <a:gd name="T124" fmla="*/ 55 w 117"/>
                <a:gd name="T125" fmla="*/ 7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" h="153">
                  <a:moveTo>
                    <a:pt x="59" y="0"/>
                  </a:moveTo>
                  <a:cubicBezTo>
                    <a:pt x="43" y="0"/>
                    <a:pt x="32" y="12"/>
                    <a:pt x="32" y="29"/>
                  </a:cubicBezTo>
                  <a:cubicBezTo>
                    <a:pt x="32" y="37"/>
                    <a:pt x="33" y="41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40" y="58"/>
                    <a:pt x="47" y="64"/>
                    <a:pt x="57" y="68"/>
                  </a:cubicBezTo>
                  <a:cubicBezTo>
                    <a:pt x="57" y="68"/>
                    <a:pt x="58" y="68"/>
                    <a:pt x="59" y="68"/>
                  </a:cubicBezTo>
                  <a:cubicBezTo>
                    <a:pt x="59" y="68"/>
                    <a:pt x="60" y="68"/>
                    <a:pt x="60" y="68"/>
                  </a:cubicBezTo>
                  <a:cubicBezTo>
                    <a:pt x="72" y="65"/>
                    <a:pt x="77" y="55"/>
                    <a:pt x="81" y="44"/>
                  </a:cubicBezTo>
                  <a:cubicBezTo>
                    <a:pt x="85" y="40"/>
                    <a:pt x="84" y="37"/>
                    <a:pt x="84" y="30"/>
                  </a:cubicBezTo>
                  <a:cubicBezTo>
                    <a:pt x="84" y="13"/>
                    <a:pt x="74" y="0"/>
                    <a:pt x="59" y="0"/>
                  </a:cubicBezTo>
                  <a:close/>
                  <a:moveTo>
                    <a:pt x="39" y="62"/>
                  </a:moveTo>
                  <a:cubicBezTo>
                    <a:pt x="33" y="62"/>
                    <a:pt x="29" y="69"/>
                    <a:pt x="30" y="75"/>
                  </a:cubicBezTo>
                  <a:cubicBezTo>
                    <a:pt x="31" y="83"/>
                    <a:pt x="37" y="90"/>
                    <a:pt x="37" y="99"/>
                  </a:cubicBezTo>
                  <a:cubicBezTo>
                    <a:pt x="39" y="105"/>
                    <a:pt x="48" y="105"/>
                    <a:pt x="51" y="112"/>
                  </a:cubicBezTo>
                  <a:cubicBezTo>
                    <a:pt x="55" y="120"/>
                    <a:pt x="57" y="130"/>
                    <a:pt x="52" y="138"/>
                  </a:cubicBezTo>
                  <a:cubicBezTo>
                    <a:pt x="48" y="141"/>
                    <a:pt x="44" y="146"/>
                    <a:pt x="40" y="143"/>
                  </a:cubicBezTo>
                  <a:cubicBezTo>
                    <a:pt x="35" y="138"/>
                    <a:pt x="43" y="134"/>
                    <a:pt x="47" y="136"/>
                  </a:cubicBezTo>
                  <a:cubicBezTo>
                    <a:pt x="52" y="132"/>
                    <a:pt x="51" y="125"/>
                    <a:pt x="49" y="119"/>
                  </a:cubicBezTo>
                  <a:cubicBezTo>
                    <a:pt x="47" y="114"/>
                    <a:pt x="44" y="109"/>
                    <a:pt x="39" y="107"/>
                  </a:cubicBezTo>
                  <a:cubicBezTo>
                    <a:pt x="35" y="112"/>
                    <a:pt x="30" y="105"/>
                    <a:pt x="26" y="110"/>
                  </a:cubicBezTo>
                  <a:cubicBezTo>
                    <a:pt x="22" y="115"/>
                    <a:pt x="20" y="122"/>
                    <a:pt x="20" y="129"/>
                  </a:cubicBezTo>
                  <a:cubicBezTo>
                    <a:pt x="20" y="133"/>
                    <a:pt x="23" y="138"/>
                    <a:pt x="27" y="136"/>
                  </a:cubicBezTo>
                  <a:cubicBezTo>
                    <a:pt x="34" y="137"/>
                    <a:pt x="29" y="148"/>
                    <a:pt x="23" y="143"/>
                  </a:cubicBezTo>
                  <a:cubicBezTo>
                    <a:pt x="21" y="139"/>
                    <a:pt x="16" y="137"/>
                    <a:pt x="16" y="131"/>
                  </a:cubicBezTo>
                  <a:cubicBezTo>
                    <a:pt x="15" y="120"/>
                    <a:pt x="19" y="109"/>
                    <a:pt x="29" y="103"/>
                  </a:cubicBezTo>
                  <a:cubicBezTo>
                    <a:pt x="35" y="100"/>
                    <a:pt x="32" y="92"/>
                    <a:pt x="29" y="87"/>
                  </a:cubicBezTo>
                  <a:cubicBezTo>
                    <a:pt x="26" y="80"/>
                    <a:pt x="24" y="71"/>
                    <a:pt x="28" y="64"/>
                  </a:cubicBezTo>
                  <a:cubicBezTo>
                    <a:pt x="19" y="67"/>
                    <a:pt x="8" y="70"/>
                    <a:pt x="4" y="80"/>
                  </a:cubicBezTo>
                  <a:cubicBezTo>
                    <a:pt x="0" y="88"/>
                    <a:pt x="2" y="97"/>
                    <a:pt x="2" y="106"/>
                  </a:cubicBezTo>
                  <a:cubicBezTo>
                    <a:pt x="2" y="116"/>
                    <a:pt x="1" y="125"/>
                    <a:pt x="2" y="134"/>
                  </a:cubicBezTo>
                  <a:cubicBezTo>
                    <a:pt x="2" y="144"/>
                    <a:pt x="12" y="153"/>
                    <a:pt x="22" y="152"/>
                  </a:cubicBezTo>
                  <a:cubicBezTo>
                    <a:pt x="48" y="152"/>
                    <a:pt x="74" y="152"/>
                    <a:pt x="100" y="152"/>
                  </a:cubicBezTo>
                  <a:cubicBezTo>
                    <a:pt x="108" y="152"/>
                    <a:pt x="115" y="146"/>
                    <a:pt x="116" y="138"/>
                  </a:cubicBezTo>
                  <a:cubicBezTo>
                    <a:pt x="117" y="130"/>
                    <a:pt x="116" y="122"/>
                    <a:pt x="117" y="115"/>
                  </a:cubicBezTo>
                  <a:cubicBezTo>
                    <a:pt x="116" y="106"/>
                    <a:pt x="117" y="97"/>
                    <a:pt x="116" y="88"/>
                  </a:cubicBezTo>
                  <a:cubicBezTo>
                    <a:pt x="116" y="80"/>
                    <a:pt x="110" y="72"/>
                    <a:pt x="102" y="69"/>
                  </a:cubicBezTo>
                  <a:cubicBezTo>
                    <a:pt x="96" y="66"/>
                    <a:pt x="90" y="65"/>
                    <a:pt x="84" y="63"/>
                  </a:cubicBezTo>
                  <a:cubicBezTo>
                    <a:pt x="89" y="68"/>
                    <a:pt x="89" y="76"/>
                    <a:pt x="86" y="82"/>
                  </a:cubicBezTo>
                  <a:cubicBezTo>
                    <a:pt x="81" y="92"/>
                    <a:pt x="79" y="104"/>
                    <a:pt x="82" y="115"/>
                  </a:cubicBezTo>
                  <a:cubicBezTo>
                    <a:pt x="89" y="115"/>
                    <a:pt x="95" y="125"/>
                    <a:pt x="91" y="131"/>
                  </a:cubicBezTo>
                  <a:cubicBezTo>
                    <a:pt x="88" y="138"/>
                    <a:pt x="79" y="139"/>
                    <a:pt x="74" y="134"/>
                  </a:cubicBezTo>
                  <a:cubicBezTo>
                    <a:pt x="69" y="129"/>
                    <a:pt x="70" y="119"/>
                    <a:pt x="77" y="116"/>
                  </a:cubicBezTo>
                  <a:cubicBezTo>
                    <a:pt x="75" y="104"/>
                    <a:pt x="77" y="91"/>
                    <a:pt x="83" y="80"/>
                  </a:cubicBezTo>
                  <a:cubicBezTo>
                    <a:pt x="85" y="74"/>
                    <a:pt x="84" y="67"/>
                    <a:pt x="79" y="64"/>
                  </a:cubicBezTo>
                  <a:cubicBezTo>
                    <a:pt x="75" y="62"/>
                    <a:pt x="76" y="70"/>
                    <a:pt x="75" y="73"/>
                  </a:cubicBezTo>
                  <a:cubicBezTo>
                    <a:pt x="71" y="85"/>
                    <a:pt x="68" y="98"/>
                    <a:pt x="62" y="109"/>
                  </a:cubicBezTo>
                  <a:cubicBezTo>
                    <a:pt x="59" y="116"/>
                    <a:pt x="54" y="110"/>
                    <a:pt x="53" y="105"/>
                  </a:cubicBezTo>
                  <a:cubicBezTo>
                    <a:pt x="47" y="91"/>
                    <a:pt x="43" y="76"/>
                    <a:pt x="39" y="62"/>
                  </a:cubicBezTo>
                  <a:close/>
                  <a:moveTo>
                    <a:pt x="55" y="72"/>
                  </a:moveTo>
                  <a:cubicBezTo>
                    <a:pt x="52" y="72"/>
                    <a:pt x="51" y="74"/>
                    <a:pt x="51" y="7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9"/>
                    <a:pt x="53" y="80"/>
                    <a:pt x="55" y="80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2" y="90"/>
                    <a:pt x="52" y="91"/>
                    <a:pt x="53" y="91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8"/>
                    <a:pt x="59" y="108"/>
                    <a:pt x="60" y="107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65" y="90"/>
                    <a:pt x="65" y="8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4" y="80"/>
                    <a:pt x="65" y="79"/>
                    <a:pt x="65" y="77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74"/>
                    <a:pt x="64" y="72"/>
                    <a:pt x="62" y="72"/>
                  </a:cubicBezTo>
                  <a:lnTo>
                    <a:pt x="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53"/>
            <p:cNvSpPr>
              <a:spLocks noChangeArrowheads="1"/>
            </p:cNvSpPr>
            <p:nvPr/>
          </p:nvSpPr>
          <p:spPr bwMode="auto">
            <a:xfrm>
              <a:off x="2740652" y="1642974"/>
              <a:ext cx="35136" cy="384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Freeform 43"/>
          <p:cNvSpPr>
            <a:spLocks noEditPoints="1"/>
          </p:cNvSpPr>
          <p:nvPr/>
        </p:nvSpPr>
        <p:spPr bwMode="auto">
          <a:xfrm>
            <a:off x="9363005" y="3998535"/>
            <a:ext cx="642761" cy="701408"/>
          </a:xfrm>
          <a:custGeom>
            <a:avLst/>
            <a:gdLst>
              <a:gd name="T0" fmla="*/ 79 w 146"/>
              <a:gd name="T1" fmla="*/ 12 h 160"/>
              <a:gd name="T2" fmla="*/ 46 w 146"/>
              <a:gd name="T3" fmla="*/ 31 h 160"/>
              <a:gd name="T4" fmla="*/ 65 w 146"/>
              <a:gd name="T5" fmla="*/ 112 h 160"/>
              <a:gd name="T6" fmla="*/ 146 w 146"/>
              <a:gd name="T7" fmla="*/ 93 h 160"/>
              <a:gd name="T8" fmla="*/ 127 w 146"/>
              <a:gd name="T9" fmla="*/ 12 h 160"/>
              <a:gd name="T10" fmla="*/ 96 w 146"/>
              <a:gd name="T11" fmla="*/ 0 h 160"/>
              <a:gd name="T12" fmla="*/ 103 w 146"/>
              <a:gd name="T13" fmla="*/ 12 h 160"/>
              <a:gd name="T14" fmla="*/ 96 w 146"/>
              <a:gd name="T15" fmla="*/ 8 h 160"/>
              <a:gd name="T16" fmla="*/ 129 w 146"/>
              <a:gd name="T17" fmla="*/ 20 h 160"/>
              <a:gd name="T18" fmla="*/ 138 w 146"/>
              <a:gd name="T19" fmla="*/ 32 h 160"/>
              <a:gd name="T20" fmla="*/ 126 w 146"/>
              <a:gd name="T21" fmla="*/ 36 h 160"/>
              <a:gd name="T22" fmla="*/ 138 w 146"/>
              <a:gd name="T23" fmla="*/ 40 h 160"/>
              <a:gd name="T24" fmla="*/ 130 w 146"/>
              <a:gd name="T25" fmla="*/ 44 h 160"/>
              <a:gd name="T26" fmla="*/ 138 w 146"/>
              <a:gd name="T27" fmla="*/ 48 h 160"/>
              <a:gd name="T28" fmla="*/ 126 w 146"/>
              <a:gd name="T29" fmla="*/ 52 h 160"/>
              <a:gd name="T30" fmla="*/ 138 w 146"/>
              <a:gd name="T31" fmla="*/ 56 h 160"/>
              <a:gd name="T32" fmla="*/ 61 w 146"/>
              <a:gd name="T33" fmla="*/ 61 h 160"/>
              <a:gd name="T34" fmla="*/ 66 w 146"/>
              <a:gd name="T35" fmla="*/ 103 h 160"/>
              <a:gd name="T36" fmla="*/ 54 w 146"/>
              <a:gd name="T37" fmla="*/ 56 h 160"/>
              <a:gd name="T38" fmla="*/ 64 w 146"/>
              <a:gd name="T39" fmla="*/ 20 h 160"/>
              <a:gd name="T40" fmla="*/ 0 w 146"/>
              <a:gd name="T41" fmla="*/ 80 h 160"/>
              <a:gd name="T42" fmla="*/ 17 w 146"/>
              <a:gd name="T43" fmla="*/ 85 h 160"/>
              <a:gd name="T44" fmla="*/ 28 w 146"/>
              <a:gd name="T45" fmla="*/ 95 h 160"/>
              <a:gd name="T46" fmla="*/ 28 w 146"/>
              <a:gd name="T47" fmla="*/ 122 h 160"/>
              <a:gd name="T48" fmla="*/ 64 w 146"/>
              <a:gd name="T49" fmla="*/ 160 h 160"/>
              <a:gd name="T50" fmla="*/ 100 w 146"/>
              <a:gd name="T51" fmla="*/ 136 h 160"/>
              <a:gd name="T52" fmla="*/ 113 w 146"/>
              <a:gd name="T53" fmla="*/ 117 h 160"/>
              <a:gd name="T54" fmla="*/ 97 w 146"/>
              <a:gd name="T55" fmla="*/ 117 h 160"/>
              <a:gd name="T56" fmla="*/ 85 w 146"/>
              <a:gd name="T57" fmla="*/ 128 h 160"/>
              <a:gd name="T58" fmla="*/ 85 w 146"/>
              <a:gd name="T59" fmla="*/ 143 h 160"/>
              <a:gd name="T60" fmla="*/ 45 w 146"/>
              <a:gd name="T61" fmla="*/ 142 h 160"/>
              <a:gd name="T62" fmla="*/ 38 w 146"/>
              <a:gd name="T63" fmla="*/ 108 h 160"/>
              <a:gd name="T64" fmla="*/ 37 w 146"/>
              <a:gd name="T65" fmla="*/ 92 h 160"/>
              <a:gd name="T66" fmla="*/ 18 w 146"/>
              <a:gd name="T67" fmla="*/ 7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6" h="160">
                <a:moveTo>
                  <a:pt x="96" y="0"/>
                </a:moveTo>
                <a:cubicBezTo>
                  <a:pt x="88" y="0"/>
                  <a:pt x="79" y="4"/>
                  <a:pt x="79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54" y="12"/>
                  <a:pt x="46" y="20"/>
                  <a:pt x="46" y="31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104"/>
                  <a:pt x="54" y="112"/>
                  <a:pt x="65" y="112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8" y="112"/>
                  <a:pt x="146" y="104"/>
                  <a:pt x="146" y="93"/>
                </a:cubicBezTo>
                <a:cubicBezTo>
                  <a:pt x="146" y="31"/>
                  <a:pt x="146" y="31"/>
                  <a:pt x="146" y="31"/>
                </a:cubicBezTo>
                <a:cubicBezTo>
                  <a:pt x="146" y="20"/>
                  <a:pt x="138" y="12"/>
                  <a:pt x="127" y="12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3" y="4"/>
                  <a:pt x="104" y="0"/>
                  <a:pt x="96" y="0"/>
                </a:cubicBezTo>
                <a:close/>
                <a:moveTo>
                  <a:pt x="96" y="8"/>
                </a:moveTo>
                <a:cubicBezTo>
                  <a:pt x="99" y="8"/>
                  <a:pt x="102" y="9"/>
                  <a:pt x="103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90" y="9"/>
                  <a:pt x="93" y="8"/>
                  <a:pt x="96" y="8"/>
                </a:cubicBezTo>
                <a:close/>
                <a:moveTo>
                  <a:pt x="64" y="20"/>
                </a:moveTo>
                <a:cubicBezTo>
                  <a:pt x="129" y="20"/>
                  <a:pt x="129" y="20"/>
                  <a:pt x="129" y="20"/>
                </a:cubicBezTo>
                <a:cubicBezTo>
                  <a:pt x="134" y="20"/>
                  <a:pt x="138" y="24"/>
                  <a:pt x="138" y="29"/>
                </a:cubicBezTo>
                <a:cubicBezTo>
                  <a:pt x="138" y="32"/>
                  <a:pt x="138" y="32"/>
                  <a:pt x="138" y="32"/>
                </a:cubicBezTo>
                <a:cubicBezTo>
                  <a:pt x="126" y="32"/>
                  <a:pt x="126" y="32"/>
                  <a:pt x="126" y="32"/>
                </a:cubicBezTo>
                <a:cubicBezTo>
                  <a:pt x="126" y="36"/>
                  <a:pt x="126" y="36"/>
                  <a:pt x="126" y="36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8"/>
                  <a:pt x="138" y="48"/>
                  <a:pt x="138" y="48"/>
                </a:cubicBezTo>
                <a:cubicBezTo>
                  <a:pt x="126" y="48"/>
                  <a:pt x="126" y="48"/>
                  <a:pt x="126" y="48"/>
                </a:cubicBezTo>
                <a:cubicBezTo>
                  <a:pt x="126" y="52"/>
                  <a:pt x="126" y="52"/>
                  <a:pt x="126" y="52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6"/>
                  <a:pt x="138" y="56"/>
                  <a:pt x="13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1" y="56"/>
                  <a:pt x="61" y="61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100"/>
                  <a:pt x="66" y="103"/>
                  <a:pt x="66" y="103"/>
                </a:cubicBezTo>
                <a:cubicBezTo>
                  <a:pt x="56" y="103"/>
                  <a:pt x="54" y="94"/>
                  <a:pt x="54" y="94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4"/>
                  <a:pt x="58" y="20"/>
                  <a:pt x="64" y="20"/>
                </a:cubicBezTo>
                <a:close/>
                <a:moveTo>
                  <a:pt x="9" y="70"/>
                </a:moveTo>
                <a:cubicBezTo>
                  <a:pt x="4" y="70"/>
                  <a:pt x="0" y="75"/>
                  <a:pt x="0" y="80"/>
                </a:cubicBezTo>
                <a:cubicBezTo>
                  <a:pt x="0" y="85"/>
                  <a:pt x="4" y="89"/>
                  <a:pt x="9" y="89"/>
                </a:cubicBezTo>
                <a:cubicBezTo>
                  <a:pt x="13" y="89"/>
                  <a:pt x="16" y="88"/>
                  <a:pt x="17" y="85"/>
                </a:cubicBezTo>
                <a:cubicBezTo>
                  <a:pt x="19" y="86"/>
                  <a:pt x="20" y="86"/>
                  <a:pt x="21" y="87"/>
                </a:cubicBezTo>
                <a:cubicBezTo>
                  <a:pt x="24" y="89"/>
                  <a:pt x="26" y="92"/>
                  <a:pt x="28" y="95"/>
                </a:cubicBezTo>
                <a:cubicBezTo>
                  <a:pt x="29" y="99"/>
                  <a:pt x="29" y="103"/>
                  <a:pt x="29" y="108"/>
                </a:cubicBezTo>
                <a:cubicBezTo>
                  <a:pt x="28" y="112"/>
                  <a:pt x="27" y="117"/>
                  <a:pt x="28" y="122"/>
                </a:cubicBezTo>
                <a:cubicBezTo>
                  <a:pt x="28" y="132"/>
                  <a:pt x="32" y="141"/>
                  <a:pt x="38" y="148"/>
                </a:cubicBezTo>
                <a:cubicBezTo>
                  <a:pt x="45" y="155"/>
                  <a:pt x="54" y="159"/>
                  <a:pt x="64" y="160"/>
                </a:cubicBezTo>
                <a:cubicBezTo>
                  <a:pt x="74" y="160"/>
                  <a:pt x="84" y="156"/>
                  <a:pt x="92" y="149"/>
                </a:cubicBezTo>
                <a:cubicBezTo>
                  <a:pt x="96" y="145"/>
                  <a:pt x="99" y="141"/>
                  <a:pt x="100" y="136"/>
                </a:cubicBezTo>
                <a:cubicBezTo>
                  <a:pt x="104" y="135"/>
                  <a:pt x="107" y="131"/>
                  <a:pt x="109" y="128"/>
                </a:cubicBezTo>
                <a:cubicBezTo>
                  <a:pt x="111" y="125"/>
                  <a:pt x="112" y="122"/>
                  <a:pt x="113" y="117"/>
                </a:cubicBezTo>
                <a:cubicBezTo>
                  <a:pt x="99" y="117"/>
                  <a:pt x="99" y="117"/>
                  <a:pt x="99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1" y="122"/>
                  <a:pt x="83" y="126"/>
                  <a:pt x="85" y="128"/>
                </a:cubicBezTo>
                <a:cubicBezTo>
                  <a:pt x="86" y="131"/>
                  <a:pt x="88" y="133"/>
                  <a:pt x="91" y="135"/>
                </a:cubicBezTo>
                <a:cubicBezTo>
                  <a:pt x="89" y="138"/>
                  <a:pt x="87" y="140"/>
                  <a:pt x="85" y="143"/>
                </a:cubicBezTo>
                <a:cubicBezTo>
                  <a:pt x="80" y="148"/>
                  <a:pt x="72" y="151"/>
                  <a:pt x="64" y="150"/>
                </a:cubicBezTo>
                <a:cubicBezTo>
                  <a:pt x="57" y="150"/>
                  <a:pt x="50" y="147"/>
                  <a:pt x="45" y="142"/>
                </a:cubicBezTo>
                <a:cubicBezTo>
                  <a:pt x="40" y="136"/>
                  <a:pt x="37" y="129"/>
                  <a:pt x="37" y="122"/>
                </a:cubicBezTo>
                <a:cubicBezTo>
                  <a:pt x="37" y="118"/>
                  <a:pt x="38" y="113"/>
                  <a:pt x="38" y="108"/>
                </a:cubicBezTo>
                <a:cubicBezTo>
                  <a:pt x="38" y="108"/>
                  <a:pt x="38" y="108"/>
                  <a:pt x="38" y="108"/>
                </a:cubicBezTo>
                <a:cubicBezTo>
                  <a:pt x="39" y="103"/>
                  <a:pt x="39" y="98"/>
                  <a:pt x="37" y="92"/>
                </a:cubicBezTo>
                <a:cubicBezTo>
                  <a:pt x="35" y="87"/>
                  <a:pt x="31" y="82"/>
                  <a:pt x="26" y="79"/>
                </a:cubicBezTo>
                <a:cubicBezTo>
                  <a:pt x="24" y="77"/>
                  <a:pt x="21" y="76"/>
                  <a:pt x="18" y="75"/>
                </a:cubicBezTo>
                <a:cubicBezTo>
                  <a:pt x="16" y="72"/>
                  <a:pt x="13" y="70"/>
                  <a:pt x="9" y="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47480" y="1678113"/>
            <a:ext cx="1733863" cy="17338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311799" y="3534994"/>
            <a:ext cx="1733863" cy="17338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929312" y="3852730"/>
            <a:ext cx="592386" cy="5923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29312" y="4691357"/>
            <a:ext cx="592386" cy="5923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76141" y="3892378"/>
            <a:ext cx="3721063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776141" y="4707152"/>
            <a:ext cx="3721063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此处添加详细文本描述，建议与标题相关并符合整体语言风格。语言描述尽量简洁生动。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5865811" y="2123971"/>
            <a:ext cx="4631393" cy="9602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此处添加详细文本描述，建议与标题相关并符合整体语言风格语言描述尽量简洁生动。尽量将每页幻灯片的字数控制在</a:t>
            </a:r>
            <a:r>
              <a:rPr lang="en-US" altLang="zh-CN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200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字</a:t>
            </a:r>
            <a:r>
              <a:rPr lang="zh-CN" altLang="en-US" sz="16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以内此处</a:t>
            </a:r>
            <a:r>
              <a:rPr lang="zh-CN" altLang="en-US" sz="16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添加详细文本描述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65812" y="1528278"/>
            <a:ext cx="2554545" cy="461665"/>
          </a:xfrm>
          <a:prstGeom prst="rect">
            <a:avLst/>
          </a:prstGeom>
        </p:spPr>
        <p:txBody>
          <a:bodyPr wrap="none" lIns="0">
            <a:spAutoFit/>
          </a:bodyPr>
          <a:lstStyle>
            <a:defPPr>
              <a:defRPr lang="zh-CN"/>
            </a:defPPr>
            <a:lvl1pPr>
              <a:defRPr sz="28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400" b="1" dirty="0">
                <a:solidFill>
                  <a:schemeClr val="tx1"/>
                </a:solidFill>
              </a:rPr>
              <a:t>单击添加段落标题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929312" y="3337705"/>
            <a:ext cx="4567893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3311799" y="1678113"/>
            <a:ext cx="1733863" cy="17338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1447480" y="3534994"/>
            <a:ext cx="1733863" cy="17338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3937669" y="2356022"/>
            <a:ext cx="482122" cy="378044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50"/>
          <p:cNvSpPr>
            <a:spLocks noEditPoints="1"/>
          </p:cNvSpPr>
          <p:nvPr/>
        </p:nvSpPr>
        <p:spPr bwMode="auto">
          <a:xfrm>
            <a:off x="2074881" y="4163926"/>
            <a:ext cx="479061" cy="475999"/>
          </a:xfrm>
          <a:custGeom>
            <a:avLst/>
            <a:gdLst>
              <a:gd name="T0" fmla="*/ 122 w 167"/>
              <a:gd name="T1" fmla="*/ 1 h 166"/>
              <a:gd name="T2" fmla="*/ 131 w 167"/>
              <a:gd name="T3" fmla="*/ 19 h 166"/>
              <a:gd name="T4" fmla="*/ 139 w 167"/>
              <a:gd name="T5" fmla="*/ 42 h 166"/>
              <a:gd name="T6" fmla="*/ 156 w 167"/>
              <a:gd name="T7" fmla="*/ 43 h 166"/>
              <a:gd name="T8" fmla="*/ 164 w 167"/>
              <a:gd name="T9" fmla="*/ 35 h 166"/>
              <a:gd name="T10" fmla="*/ 127 w 167"/>
              <a:gd name="T11" fmla="*/ 0 h 166"/>
              <a:gd name="T12" fmla="*/ 95 w 167"/>
              <a:gd name="T13" fmla="*/ 13 h 166"/>
              <a:gd name="T14" fmla="*/ 99 w 167"/>
              <a:gd name="T15" fmla="*/ 25 h 166"/>
              <a:gd name="T16" fmla="*/ 32 w 167"/>
              <a:gd name="T17" fmla="*/ 101 h 166"/>
              <a:gd name="T18" fmla="*/ 65 w 167"/>
              <a:gd name="T19" fmla="*/ 134 h 166"/>
              <a:gd name="T20" fmla="*/ 141 w 167"/>
              <a:gd name="T21" fmla="*/ 67 h 166"/>
              <a:gd name="T22" fmla="*/ 153 w 167"/>
              <a:gd name="T23" fmla="*/ 70 h 166"/>
              <a:gd name="T24" fmla="*/ 146 w 167"/>
              <a:gd name="T25" fmla="*/ 55 h 166"/>
              <a:gd name="T26" fmla="*/ 145 w 167"/>
              <a:gd name="T27" fmla="*/ 54 h 166"/>
              <a:gd name="T28" fmla="*/ 111 w 167"/>
              <a:gd name="T29" fmla="*/ 20 h 166"/>
              <a:gd name="T30" fmla="*/ 104 w 167"/>
              <a:gd name="T31" fmla="*/ 13 h 166"/>
              <a:gd name="T32" fmla="*/ 99 w 167"/>
              <a:gd name="T33" fmla="*/ 11 h 166"/>
              <a:gd name="T34" fmla="*/ 132 w 167"/>
              <a:gd name="T35" fmla="*/ 58 h 166"/>
              <a:gd name="T36" fmla="*/ 114 w 167"/>
              <a:gd name="T37" fmla="*/ 51 h 166"/>
              <a:gd name="T38" fmla="*/ 122 w 167"/>
              <a:gd name="T39" fmla="*/ 69 h 166"/>
              <a:gd name="T40" fmla="*/ 109 w 167"/>
              <a:gd name="T41" fmla="*/ 67 h 166"/>
              <a:gd name="T42" fmla="*/ 111 w 167"/>
              <a:gd name="T43" fmla="*/ 80 h 166"/>
              <a:gd name="T44" fmla="*/ 94 w 167"/>
              <a:gd name="T45" fmla="*/ 72 h 166"/>
              <a:gd name="T46" fmla="*/ 100 w 167"/>
              <a:gd name="T47" fmla="*/ 90 h 166"/>
              <a:gd name="T48" fmla="*/ 77 w 167"/>
              <a:gd name="T49" fmla="*/ 78 h 166"/>
              <a:gd name="T50" fmla="*/ 44 w 167"/>
              <a:gd name="T51" fmla="*/ 96 h 166"/>
              <a:gd name="T52" fmla="*/ 34 w 167"/>
              <a:gd name="T53" fmla="*/ 110 h 166"/>
              <a:gd name="T54" fmla="*/ 28 w 167"/>
              <a:gd name="T55" fmla="*/ 126 h 166"/>
              <a:gd name="T56" fmla="*/ 51 w 167"/>
              <a:gd name="T57" fmla="*/ 137 h 166"/>
              <a:gd name="T58" fmla="*/ 34 w 167"/>
              <a:gd name="T59" fmla="*/ 110 h 166"/>
              <a:gd name="T60" fmla="*/ 3 w 167"/>
              <a:gd name="T61" fmla="*/ 159 h 166"/>
              <a:gd name="T62" fmla="*/ 34 w 167"/>
              <a:gd name="T63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7" h="166">
                <a:moveTo>
                  <a:pt x="127" y="0"/>
                </a:moveTo>
                <a:cubicBezTo>
                  <a:pt x="125" y="0"/>
                  <a:pt x="124" y="0"/>
                  <a:pt x="122" y="1"/>
                </a:cubicBezTo>
                <a:cubicBezTo>
                  <a:pt x="120" y="4"/>
                  <a:pt x="120" y="8"/>
                  <a:pt x="122" y="1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39" y="42"/>
                  <a:pt x="139" y="42"/>
                  <a:pt x="139" y="42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56" y="43"/>
                  <a:pt x="156" y="43"/>
                  <a:pt x="156" y="43"/>
                </a:cubicBezTo>
                <a:cubicBezTo>
                  <a:pt x="158" y="46"/>
                  <a:pt x="162" y="46"/>
                  <a:pt x="164" y="43"/>
                </a:cubicBezTo>
                <a:cubicBezTo>
                  <a:pt x="167" y="41"/>
                  <a:pt x="167" y="37"/>
                  <a:pt x="164" y="35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0"/>
                  <a:pt x="128" y="0"/>
                  <a:pt x="127" y="0"/>
                </a:cubicBezTo>
                <a:close/>
                <a:moveTo>
                  <a:pt x="99" y="11"/>
                </a:moveTo>
                <a:cubicBezTo>
                  <a:pt x="97" y="11"/>
                  <a:pt x="96" y="12"/>
                  <a:pt x="95" y="13"/>
                </a:cubicBezTo>
                <a:cubicBezTo>
                  <a:pt x="93" y="15"/>
                  <a:pt x="93" y="19"/>
                  <a:pt x="95" y="21"/>
                </a:cubicBezTo>
                <a:cubicBezTo>
                  <a:pt x="99" y="25"/>
                  <a:pt x="99" y="25"/>
                  <a:pt x="99" y="25"/>
                </a:cubicBezTo>
                <a:cubicBezTo>
                  <a:pt x="32" y="92"/>
                  <a:pt x="32" y="92"/>
                  <a:pt x="32" y="92"/>
                </a:cubicBezTo>
                <a:cubicBezTo>
                  <a:pt x="29" y="95"/>
                  <a:pt x="29" y="98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65" y="134"/>
                  <a:pt x="65" y="134"/>
                  <a:pt x="65" y="134"/>
                </a:cubicBezTo>
                <a:cubicBezTo>
                  <a:pt x="68" y="136"/>
                  <a:pt x="71" y="136"/>
                  <a:pt x="74" y="134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7" y="72"/>
                  <a:pt x="151" y="72"/>
                  <a:pt x="153" y="70"/>
                </a:cubicBezTo>
                <a:cubicBezTo>
                  <a:pt x="155" y="68"/>
                  <a:pt x="155" y="64"/>
                  <a:pt x="153" y="62"/>
                </a:cubicBezTo>
                <a:cubicBezTo>
                  <a:pt x="146" y="55"/>
                  <a:pt x="146" y="55"/>
                  <a:pt x="146" y="55"/>
                </a:cubicBezTo>
                <a:cubicBezTo>
                  <a:pt x="146" y="55"/>
                  <a:pt x="146" y="55"/>
                  <a:pt x="146" y="55"/>
                </a:cubicBezTo>
                <a:cubicBezTo>
                  <a:pt x="146" y="55"/>
                  <a:pt x="145" y="54"/>
                  <a:pt x="145" y="54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2" y="12"/>
                  <a:pt x="101" y="11"/>
                  <a:pt x="100" y="11"/>
                </a:cubicBezTo>
                <a:cubicBezTo>
                  <a:pt x="99" y="11"/>
                  <a:pt x="99" y="11"/>
                  <a:pt x="99" y="11"/>
                </a:cubicBezTo>
                <a:close/>
                <a:moveTo>
                  <a:pt x="107" y="33"/>
                </a:moveTo>
                <a:cubicBezTo>
                  <a:pt x="132" y="58"/>
                  <a:pt x="132" y="58"/>
                  <a:pt x="132" y="58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14" y="51"/>
                  <a:pt x="114" y="51"/>
                  <a:pt x="114" y="5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16" y="74"/>
                  <a:pt x="116" y="74"/>
                  <a:pt x="116" y="74"/>
                </a:cubicBezTo>
                <a:cubicBezTo>
                  <a:pt x="109" y="67"/>
                  <a:pt x="109" y="67"/>
                  <a:pt x="109" y="67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94" y="72"/>
                  <a:pt x="94" y="72"/>
                  <a:pt x="94" y="72"/>
                </a:cubicBezTo>
                <a:cubicBezTo>
                  <a:pt x="88" y="78"/>
                  <a:pt x="88" y="78"/>
                  <a:pt x="88" y="78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95" y="96"/>
                  <a:pt x="95" y="96"/>
                  <a:pt x="95" y="96"/>
                </a:cubicBezTo>
                <a:cubicBezTo>
                  <a:pt x="77" y="78"/>
                  <a:pt x="77" y="78"/>
                  <a:pt x="77" y="78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44" y="96"/>
                  <a:pt x="44" y="96"/>
                  <a:pt x="44" y="96"/>
                </a:cubicBezTo>
                <a:lnTo>
                  <a:pt x="107" y="33"/>
                </a:lnTo>
                <a:close/>
                <a:moveTo>
                  <a:pt x="34" y="110"/>
                </a:moveTo>
                <a:cubicBezTo>
                  <a:pt x="28" y="115"/>
                  <a:pt x="28" y="115"/>
                  <a:pt x="28" y="115"/>
                </a:cubicBezTo>
                <a:cubicBezTo>
                  <a:pt x="25" y="118"/>
                  <a:pt x="25" y="123"/>
                  <a:pt x="28" y="126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42" y="140"/>
                  <a:pt x="48" y="140"/>
                  <a:pt x="51" y="137"/>
                </a:cubicBezTo>
                <a:cubicBezTo>
                  <a:pt x="56" y="132"/>
                  <a:pt x="56" y="132"/>
                  <a:pt x="56" y="132"/>
                </a:cubicBezTo>
                <a:lnTo>
                  <a:pt x="34" y="110"/>
                </a:lnTo>
                <a:close/>
                <a:moveTo>
                  <a:pt x="26" y="131"/>
                </a:moveTo>
                <a:cubicBezTo>
                  <a:pt x="3" y="159"/>
                  <a:pt x="3" y="159"/>
                  <a:pt x="3" y="159"/>
                </a:cubicBezTo>
                <a:cubicBezTo>
                  <a:pt x="0" y="162"/>
                  <a:pt x="4" y="166"/>
                  <a:pt x="7" y="163"/>
                </a:cubicBezTo>
                <a:cubicBezTo>
                  <a:pt x="34" y="139"/>
                  <a:pt x="34" y="139"/>
                  <a:pt x="34" y="139"/>
                </a:cubicBezTo>
                <a:lnTo>
                  <a:pt x="26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0"/>
          <p:cNvSpPr>
            <a:spLocks noEditPoints="1"/>
          </p:cNvSpPr>
          <p:nvPr/>
        </p:nvSpPr>
        <p:spPr bwMode="auto">
          <a:xfrm>
            <a:off x="6051243" y="4012280"/>
            <a:ext cx="348524" cy="273286"/>
          </a:xfrm>
          <a:custGeom>
            <a:avLst/>
            <a:gdLst>
              <a:gd name="T0" fmla="*/ 45 w 168"/>
              <a:gd name="T1" fmla="*/ 4 h 132"/>
              <a:gd name="T2" fmla="*/ 16 w 168"/>
              <a:gd name="T3" fmla="*/ 16 h 132"/>
              <a:gd name="T4" fmla="*/ 16 w 168"/>
              <a:gd name="T5" fmla="*/ 73 h 132"/>
              <a:gd name="T6" fmla="*/ 76 w 168"/>
              <a:gd name="T7" fmla="*/ 132 h 132"/>
              <a:gd name="T8" fmla="*/ 96 w 168"/>
              <a:gd name="T9" fmla="*/ 112 h 132"/>
              <a:gd name="T10" fmla="*/ 100 w 168"/>
              <a:gd name="T11" fmla="*/ 108 h 132"/>
              <a:gd name="T12" fmla="*/ 100 w 168"/>
              <a:gd name="T13" fmla="*/ 101 h 132"/>
              <a:gd name="T14" fmla="*/ 89 w 168"/>
              <a:gd name="T15" fmla="*/ 103 h 132"/>
              <a:gd name="T16" fmla="*/ 75 w 168"/>
              <a:gd name="T17" fmla="*/ 103 h 132"/>
              <a:gd name="T18" fmla="*/ 59 w 168"/>
              <a:gd name="T19" fmla="*/ 88 h 132"/>
              <a:gd name="T20" fmla="*/ 75 w 168"/>
              <a:gd name="T21" fmla="*/ 72 h 132"/>
              <a:gd name="T22" fmla="*/ 84 w 168"/>
              <a:gd name="T23" fmla="*/ 72 h 132"/>
              <a:gd name="T24" fmla="*/ 85 w 168"/>
              <a:gd name="T25" fmla="*/ 71 h 132"/>
              <a:gd name="T26" fmla="*/ 90 w 168"/>
              <a:gd name="T27" fmla="*/ 52 h 132"/>
              <a:gd name="T28" fmla="*/ 93 w 168"/>
              <a:gd name="T29" fmla="*/ 33 h 132"/>
              <a:gd name="T30" fmla="*/ 106 w 168"/>
              <a:gd name="T31" fmla="*/ 17 h 132"/>
              <a:gd name="T32" fmla="*/ 120 w 168"/>
              <a:gd name="T33" fmla="*/ 21 h 132"/>
              <a:gd name="T34" fmla="*/ 125 w 168"/>
              <a:gd name="T35" fmla="*/ 33 h 132"/>
              <a:gd name="T36" fmla="*/ 127 w 168"/>
              <a:gd name="T37" fmla="*/ 55 h 132"/>
              <a:gd name="T38" fmla="*/ 130 w 168"/>
              <a:gd name="T39" fmla="*/ 53 h 132"/>
              <a:gd name="T40" fmla="*/ 144 w 168"/>
              <a:gd name="T41" fmla="*/ 59 h 132"/>
              <a:gd name="T42" fmla="*/ 136 w 168"/>
              <a:gd name="T43" fmla="*/ 16 h 132"/>
              <a:gd name="T44" fmla="*/ 78 w 168"/>
              <a:gd name="T45" fmla="*/ 16 h 132"/>
              <a:gd name="T46" fmla="*/ 76 w 168"/>
              <a:gd name="T47" fmla="*/ 18 h 132"/>
              <a:gd name="T48" fmla="*/ 76 w 168"/>
              <a:gd name="T49" fmla="*/ 18 h 132"/>
              <a:gd name="T50" fmla="*/ 73 w 168"/>
              <a:gd name="T51" fmla="*/ 16 h 132"/>
              <a:gd name="T52" fmla="*/ 45 w 168"/>
              <a:gd name="T53" fmla="*/ 4 h 132"/>
              <a:gd name="T54" fmla="*/ 110 w 168"/>
              <a:gd name="T55" fmla="*/ 27 h 132"/>
              <a:gd name="T56" fmla="*/ 103 w 168"/>
              <a:gd name="T57" fmla="*/ 35 h 132"/>
              <a:gd name="T58" fmla="*/ 100 w 168"/>
              <a:gd name="T59" fmla="*/ 54 h 132"/>
              <a:gd name="T60" fmla="*/ 94 w 168"/>
              <a:gd name="T61" fmla="*/ 75 h 132"/>
              <a:gd name="T62" fmla="*/ 91 w 168"/>
              <a:gd name="T63" fmla="*/ 81 h 132"/>
              <a:gd name="T64" fmla="*/ 89 w 168"/>
              <a:gd name="T65" fmla="*/ 82 h 132"/>
              <a:gd name="T66" fmla="*/ 75 w 168"/>
              <a:gd name="T67" fmla="*/ 82 h 132"/>
              <a:gd name="T68" fmla="*/ 70 w 168"/>
              <a:gd name="T69" fmla="*/ 88 h 132"/>
              <a:gd name="T70" fmla="*/ 75 w 168"/>
              <a:gd name="T71" fmla="*/ 93 h 132"/>
              <a:gd name="T72" fmla="*/ 89 w 168"/>
              <a:gd name="T73" fmla="*/ 93 h 132"/>
              <a:gd name="T74" fmla="*/ 99 w 168"/>
              <a:gd name="T75" fmla="*/ 88 h 132"/>
              <a:gd name="T76" fmla="*/ 104 w 168"/>
              <a:gd name="T77" fmla="*/ 79 h 132"/>
              <a:gd name="T78" fmla="*/ 107 w 168"/>
              <a:gd name="T79" fmla="*/ 68 h 132"/>
              <a:gd name="T80" fmla="*/ 108 w 168"/>
              <a:gd name="T81" fmla="*/ 82 h 132"/>
              <a:gd name="T82" fmla="*/ 112 w 168"/>
              <a:gd name="T83" fmla="*/ 119 h 132"/>
              <a:gd name="T84" fmla="*/ 126 w 168"/>
              <a:gd name="T85" fmla="*/ 119 h 132"/>
              <a:gd name="T86" fmla="*/ 131 w 168"/>
              <a:gd name="T87" fmla="*/ 100 h 132"/>
              <a:gd name="T88" fmla="*/ 134 w 168"/>
              <a:gd name="T89" fmla="*/ 84 h 132"/>
              <a:gd name="T90" fmla="*/ 140 w 168"/>
              <a:gd name="T91" fmla="*/ 91 h 132"/>
              <a:gd name="T92" fmla="*/ 144 w 168"/>
              <a:gd name="T93" fmla="*/ 93 h 132"/>
              <a:gd name="T94" fmla="*/ 150 w 168"/>
              <a:gd name="T95" fmla="*/ 93 h 132"/>
              <a:gd name="T96" fmla="*/ 158 w 168"/>
              <a:gd name="T97" fmla="*/ 98 h 132"/>
              <a:gd name="T98" fmla="*/ 168 w 168"/>
              <a:gd name="T99" fmla="*/ 88 h 132"/>
              <a:gd name="T100" fmla="*/ 158 w 168"/>
              <a:gd name="T101" fmla="*/ 78 h 132"/>
              <a:gd name="T102" fmla="*/ 150 w 168"/>
              <a:gd name="T103" fmla="*/ 82 h 132"/>
              <a:gd name="T104" fmla="*/ 147 w 168"/>
              <a:gd name="T105" fmla="*/ 82 h 132"/>
              <a:gd name="T106" fmla="*/ 137 w 168"/>
              <a:gd name="T107" fmla="*/ 67 h 132"/>
              <a:gd name="T108" fmla="*/ 131 w 168"/>
              <a:gd name="T109" fmla="*/ 64 h 132"/>
              <a:gd name="T110" fmla="*/ 127 w 168"/>
              <a:gd name="T111" fmla="*/ 68 h 132"/>
              <a:gd name="T112" fmla="*/ 121 w 168"/>
              <a:gd name="T113" fmla="*/ 98 h 132"/>
              <a:gd name="T114" fmla="*/ 120 w 168"/>
              <a:gd name="T115" fmla="*/ 101 h 132"/>
              <a:gd name="T116" fmla="*/ 119 w 168"/>
              <a:gd name="T117" fmla="*/ 81 h 132"/>
              <a:gd name="T118" fmla="*/ 115 w 168"/>
              <a:gd name="T119" fmla="*/ 34 h 132"/>
              <a:gd name="T120" fmla="*/ 110 w 168"/>
              <a:gd name="T121" fmla="*/ 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32">
                <a:moveTo>
                  <a:pt x="45" y="4"/>
                </a:moveTo>
                <a:cubicBezTo>
                  <a:pt x="34" y="4"/>
                  <a:pt x="24" y="8"/>
                  <a:pt x="16" y="16"/>
                </a:cubicBezTo>
                <a:cubicBezTo>
                  <a:pt x="0" y="32"/>
                  <a:pt x="0" y="57"/>
                  <a:pt x="16" y="7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00" y="105"/>
                  <a:pt x="100" y="103"/>
                  <a:pt x="100" y="101"/>
                </a:cubicBezTo>
                <a:cubicBezTo>
                  <a:pt x="97" y="102"/>
                  <a:pt x="93" y="103"/>
                  <a:pt x="89" y="103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66" y="103"/>
                  <a:pt x="59" y="97"/>
                  <a:pt x="59" y="88"/>
                </a:cubicBezTo>
                <a:cubicBezTo>
                  <a:pt x="59" y="79"/>
                  <a:pt x="66" y="72"/>
                  <a:pt x="75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5" y="71"/>
                </a:cubicBezTo>
                <a:cubicBezTo>
                  <a:pt x="86" y="67"/>
                  <a:pt x="88" y="59"/>
                  <a:pt x="90" y="52"/>
                </a:cubicBezTo>
                <a:cubicBezTo>
                  <a:pt x="91" y="45"/>
                  <a:pt x="91" y="39"/>
                  <a:pt x="93" y="33"/>
                </a:cubicBezTo>
                <a:cubicBezTo>
                  <a:pt x="94" y="26"/>
                  <a:pt x="98" y="19"/>
                  <a:pt x="106" y="17"/>
                </a:cubicBezTo>
                <a:cubicBezTo>
                  <a:pt x="111" y="16"/>
                  <a:pt x="117" y="18"/>
                  <a:pt x="120" y="21"/>
                </a:cubicBezTo>
                <a:cubicBezTo>
                  <a:pt x="123" y="25"/>
                  <a:pt x="124" y="29"/>
                  <a:pt x="125" y="33"/>
                </a:cubicBezTo>
                <a:cubicBezTo>
                  <a:pt x="125" y="37"/>
                  <a:pt x="126" y="47"/>
                  <a:pt x="127" y="55"/>
                </a:cubicBezTo>
                <a:cubicBezTo>
                  <a:pt x="128" y="54"/>
                  <a:pt x="128" y="54"/>
                  <a:pt x="130" y="53"/>
                </a:cubicBezTo>
                <a:cubicBezTo>
                  <a:pt x="136" y="53"/>
                  <a:pt x="141" y="55"/>
                  <a:pt x="144" y="59"/>
                </a:cubicBezTo>
                <a:cubicBezTo>
                  <a:pt x="150" y="45"/>
                  <a:pt x="147" y="28"/>
                  <a:pt x="136" y="16"/>
                </a:cubicBezTo>
                <a:cubicBezTo>
                  <a:pt x="120" y="0"/>
                  <a:pt x="94" y="0"/>
                  <a:pt x="78" y="16"/>
                </a:cubicBezTo>
                <a:cubicBezTo>
                  <a:pt x="77" y="17"/>
                  <a:pt x="76" y="17"/>
                  <a:pt x="76" y="18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7"/>
                  <a:pt x="74" y="17"/>
                  <a:pt x="73" y="16"/>
                </a:cubicBezTo>
                <a:cubicBezTo>
                  <a:pt x="65" y="8"/>
                  <a:pt x="55" y="4"/>
                  <a:pt x="45" y="4"/>
                </a:cubicBezTo>
                <a:close/>
                <a:moveTo>
                  <a:pt x="110" y="27"/>
                </a:moveTo>
                <a:cubicBezTo>
                  <a:pt x="107" y="27"/>
                  <a:pt x="104" y="30"/>
                  <a:pt x="103" y="35"/>
                </a:cubicBezTo>
                <a:cubicBezTo>
                  <a:pt x="102" y="40"/>
                  <a:pt x="101" y="47"/>
                  <a:pt x="100" y="54"/>
                </a:cubicBezTo>
                <a:cubicBezTo>
                  <a:pt x="98" y="62"/>
                  <a:pt x="97" y="70"/>
                  <a:pt x="94" y="75"/>
                </a:cubicBezTo>
                <a:cubicBezTo>
                  <a:pt x="93" y="78"/>
                  <a:pt x="92" y="80"/>
                  <a:pt x="91" y="81"/>
                </a:cubicBezTo>
                <a:cubicBezTo>
                  <a:pt x="90" y="83"/>
                  <a:pt x="89" y="82"/>
                  <a:pt x="89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2" y="82"/>
                  <a:pt x="70" y="85"/>
                  <a:pt x="70" y="88"/>
                </a:cubicBezTo>
                <a:cubicBezTo>
                  <a:pt x="70" y="90"/>
                  <a:pt x="72" y="93"/>
                  <a:pt x="75" y="93"/>
                </a:cubicBezTo>
                <a:cubicBezTo>
                  <a:pt x="89" y="93"/>
                  <a:pt x="89" y="93"/>
                  <a:pt x="89" y="93"/>
                </a:cubicBezTo>
                <a:cubicBezTo>
                  <a:pt x="93" y="93"/>
                  <a:pt x="96" y="91"/>
                  <a:pt x="99" y="88"/>
                </a:cubicBezTo>
                <a:cubicBezTo>
                  <a:pt x="101" y="86"/>
                  <a:pt x="102" y="83"/>
                  <a:pt x="104" y="79"/>
                </a:cubicBezTo>
                <a:cubicBezTo>
                  <a:pt x="105" y="76"/>
                  <a:pt x="106" y="72"/>
                  <a:pt x="107" y="68"/>
                </a:cubicBezTo>
                <a:cubicBezTo>
                  <a:pt x="107" y="74"/>
                  <a:pt x="107" y="77"/>
                  <a:pt x="108" y="82"/>
                </a:cubicBezTo>
                <a:cubicBezTo>
                  <a:pt x="110" y="102"/>
                  <a:pt x="110" y="107"/>
                  <a:pt x="112" y="119"/>
                </a:cubicBezTo>
                <a:cubicBezTo>
                  <a:pt x="113" y="128"/>
                  <a:pt x="123" y="126"/>
                  <a:pt x="126" y="119"/>
                </a:cubicBezTo>
                <a:cubicBezTo>
                  <a:pt x="129" y="114"/>
                  <a:pt x="130" y="107"/>
                  <a:pt x="131" y="100"/>
                </a:cubicBezTo>
                <a:cubicBezTo>
                  <a:pt x="133" y="92"/>
                  <a:pt x="133" y="90"/>
                  <a:pt x="134" y="84"/>
                </a:cubicBezTo>
                <a:cubicBezTo>
                  <a:pt x="137" y="88"/>
                  <a:pt x="140" y="91"/>
                  <a:pt x="140" y="91"/>
                </a:cubicBezTo>
                <a:cubicBezTo>
                  <a:pt x="140" y="92"/>
                  <a:pt x="142" y="93"/>
                  <a:pt x="144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52" y="96"/>
                  <a:pt x="155" y="98"/>
                  <a:pt x="158" y="98"/>
                </a:cubicBezTo>
                <a:cubicBezTo>
                  <a:pt x="164" y="98"/>
                  <a:pt x="168" y="93"/>
                  <a:pt x="168" y="88"/>
                </a:cubicBezTo>
                <a:cubicBezTo>
                  <a:pt x="168" y="82"/>
                  <a:pt x="164" y="78"/>
                  <a:pt x="158" y="78"/>
                </a:cubicBezTo>
                <a:cubicBezTo>
                  <a:pt x="155" y="78"/>
                  <a:pt x="152" y="80"/>
                  <a:pt x="150" y="82"/>
                </a:cubicBezTo>
                <a:cubicBezTo>
                  <a:pt x="147" y="82"/>
                  <a:pt x="147" y="82"/>
                  <a:pt x="147" y="82"/>
                </a:cubicBezTo>
                <a:cubicBezTo>
                  <a:pt x="145" y="81"/>
                  <a:pt x="141" y="76"/>
                  <a:pt x="137" y="67"/>
                </a:cubicBezTo>
                <a:cubicBezTo>
                  <a:pt x="136" y="65"/>
                  <a:pt x="133" y="64"/>
                  <a:pt x="131" y="64"/>
                </a:cubicBezTo>
                <a:cubicBezTo>
                  <a:pt x="129" y="64"/>
                  <a:pt x="127" y="66"/>
                  <a:pt x="127" y="68"/>
                </a:cubicBezTo>
                <a:cubicBezTo>
                  <a:pt x="127" y="68"/>
                  <a:pt x="124" y="84"/>
                  <a:pt x="121" y="98"/>
                </a:cubicBezTo>
                <a:cubicBezTo>
                  <a:pt x="121" y="99"/>
                  <a:pt x="121" y="100"/>
                  <a:pt x="120" y="101"/>
                </a:cubicBezTo>
                <a:cubicBezTo>
                  <a:pt x="120" y="94"/>
                  <a:pt x="119" y="92"/>
                  <a:pt x="119" y="81"/>
                </a:cubicBezTo>
                <a:cubicBezTo>
                  <a:pt x="117" y="62"/>
                  <a:pt x="115" y="41"/>
                  <a:pt x="115" y="34"/>
                </a:cubicBezTo>
                <a:cubicBezTo>
                  <a:pt x="114" y="29"/>
                  <a:pt x="112" y="27"/>
                  <a:pt x="110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50"/>
          <p:cNvSpPr>
            <a:spLocks noEditPoints="1"/>
          </p:cNvSpPr>
          <p:nvPr/>
        </p:nvSpPr>
        <p:spPr bwMode="auto">
          <a:xfrm>
            <a:off x="6052350" y="4815502"/>
            <a:ext cx="346311" cy="344097"/>
          </a:xfrm>
          <a:custGeom>
            <a:avLst/>
            <a:gdLst>
              <a:gd name="T0" fmla="*/ 122 w 167"/>
              <a:gd name="T1" fmla="*/ 1 h 166"/>
              <a:gd name="T2" fmla="*/ 131 w 167"/>
              <a:gd name="T3" fmla="*/ 19 h 166"/>
              <a:gd name="T4" fmla="*/ 139 w 167"/>
              <a:gd name="T5" fmla="*/ 42 h 166"/>
              <a:gd name="T6" fmla="*/ 156 w 167"/>
              <a:gd name="T7" fmla="*/ 43 h 166"/>
              <a:gd name="T8" fmla="*/ 164 w 167"/>
              <a:gd name="T9" fmla="*/ 35 h 166"/>
              <a:gd name="T10" fmla="*/ 127 w 167"/>
              <a:gd name="T11" fmla="*/ 0 h 166"/>
              <a:gd name="T12" fmla="*/ 95 w 167"/>
              <a:gd name="T13" fmla="*/ 13 h 166"/>
              <a:gd name="T14" fmla="*/ 99 w 167"/>
              <a:gd name="T15" fmla="*/ 25 h 166"/>
              <a:gd name="T16" fmla="*/ 32 w 167"/>
              <a:gd name="T17" fmla="*/ 101 h 166"/>
              <a:gd name="T18" fmla="*/ 65 w 167"/>
              <a:gd name="T19" fmla="*/ 134 h 166"/>
              <a:gd name="T20" fmla="*/ 141 w 167"/>
              <a:gd name="T21" fmla="*/ 67 h 166"/>
              <a:gd name="T22" fmla="*/ 153 w 167"/>
              <a:gd name="T23" fmla="*/ 70 h 166"/>
              <a:gd name="T24" fmla="*/ 146 w 167"/>
              <a:gd name="T25" fmla="*/ 55 h 166"/>
              <a:gd name="T26" fmla="*/ 145 w 167"/>
              <a:gd name="T27" fmla="*/ 54 h 166"/>
              <a:gd name="T28" fmla="*/ 111 w 167"/>
              <a:gd name="T29" fmla="*/ 20 h 166"/>
              <a:gd name="T30" fmla="*/ 104 w 167"/>
              <a:gd name="T31" fmla="*/ 13 h 166"/>
              <a:gd name="T32" fmla="*/ 99 w 167"/>
              <a:gd name="T33" fmla="*/ 11 h 166"/>
              <a:gd name="T34" fmla="*/ 132 w 167"/>
              <a:gd name="T35" fmla="*/ 58 h 166"/>
              <a:gd name="T36" fmla="*/ 114 w 167"/>
              <a:gd name="T37" fmla="*/ 51 h 166"/>
              <a:gd name="T38" fmla="*/ 122 w 167"/>
              <a:gd name="T39" fmla="*/ 69 h 166"/>
              <a:gd name="T40" fmla="*/ 109 w 167"/>
              <a:gd name="T41" fmla="*/ 67 h 166"/>
              <a:gd name="T42" fmla="*/ 111 w 167"/>
              <a:gd name="T43" fmla="*/ 80 h 166"/>
              <a:gd name="T44" fmla="*/ 94 w 167"/>
              <a:gd name="T45" fmla="*/ 72 h 166"/>
              <a:gd name="T46" fmla="*/ 100 w 167"/>
              <a:gd name="T47" fmla="*/ 90 h 166"/>
              <a:gd name="T48" fmla="*/ 77 w 167"/>
              <a:gd name="T49" fmla="*/ 78 h 166"/>
              <a:gd name="T50" fmla="*/ 44 w 167"/>
              <a:gd name="T51" fmla="*/ 96 h 166"/>
              <a:gd name="T52" fmla="*/ 34 w 167"/>
              <a:gd name="T53" fmla="*/ 110 h 166"/>
              <a:gd name="T54" fmla="*/ 28 w 167"/>
              <a:gd name="T55" fmla="*/ 126 h 166"/>
              <a:gd name="T56" fmla="*/ 51 w 167"/>
              <a:gd name="T57" fmla="*/ 137 h 166"/>
              <a:gd name="T58" fmla="*/ 34 w 167"/>
              <a:gd name="T59" fmla="*/ 110 h 166"/>
              <a:gd name="T60" fmla="*/ 3 w 167"/>
              <a:gd name="T61" fmla="*/ 159 h 166"/>
              <a:gd name="T62" fmla="*/ 34 w 167"/>
              <a:gd name="T63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7" h="166">
                <a:moveTo>
                  <a:pt x="127" y="0"/>
                </a:moveTo>
                <a:cubicBezTo>
                  <a:pt x="125" y="0"/>
                  <a:pt x="124" y="0"/>
                  <a:pt x="122" y="1"/>
                </a:cubicBezTo>
                <a:cubicBezTo>
                  <a:pt x="120" y="4"/>
                  <a:pt x="120" y="8"/>
                  <a:pt x="122" y="1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39" y="42"/>
                  <a:pt x="139" y="42"/>
                  <a:pt x="139" y="42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56" y="43"/>
                  <a:pt x="156" y="43"/>
                  <a:pt x="156" y="43"/>
                </a:cubicBezTo>
                <a:cubicBezTo>
                  <a:pt x="158" y="46"/>
                  <a:pt x="162" y="46"/>
                  <a:pt x="164" y="43"/>
                </a:cubicBezTo>
                <a:cubicBezTo>
                  <a:pt x="167" y="41"/>
                  <a:pt x="167" y="37"/>
                  <a:pt x="164" y="35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0"/>
                  <a:pt x="128" y="0"/>
                  <a:pt x="127" y="0"/>
                </a:cubicBezTo>
                <a:close/>
                <a:moveTo>
                  <a:pt x="99" y="11"/>
                </a:moveTo>
                <a:cubicBezTo>
                  <a:pt x="97" y="11"/>
                  <a:pt x="96" y="12"/>
                  <a:pt x="95" y="13"/>
                </a:cubicBezTo>
                <a:cubicBezTo>
                  <a:pt x="93" y="15"/>
                  <a:pt x="93" y="19"/>
                  <a:pt x="95" y="21"/>
                </a:cubicBezTo>
                <a:cubicBezTo>
                  <a:pt x="99" y="25"/>
                  <a:pt x="99" y="25"/>
                  <a:pt x="99" y="25"/>
                </a:cubicBezTo>
                <a:cubicBezTo>
                  <a:pt x="32" y="92"/>
                  <a:pt x="32" y="92"/>
                  <a:pt x="32" y="92"/>
                </a:cubicBezTo>
                <a:cubicBezTo>
                  <a:pt x="29" y="95"/>
                  <a:pt x="29" y="98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65" y="134"/>
                  <a:pt x="65" y="134"/>
                  <a:pt x="65" y="134"/>
                </a:cubicBezTo>
                <a:cubicBezTo>
                  <a:pt x="68" y="136"/>
                  <a:pt x="71" y="136"/>
                  <a:pt x="74" y="134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7" y="72"/>
                  <a:pt x="151" y="72"/>
                  <a:pt x="153" y="70"/>
                </a:cubicBezTo>
                <a:cubicBezTo>
                  <a:pt x="155" y="68"/>
                  <a:pt x="155" y="64"/>
                  <a:pt x="153" y="62"/>
                </a:cubicBezTo>
                <a:cubicBezTo>
                  <a:pt x="146" y="55"/>
                  <a:pt x="146" y="55"/>
                  <a:pt x="146" y="55"/>
                </a:cubicBezTo>
                <a:cubicBezTo>
                  <a:pt x="146" y="55"/>
                  <a:pt x="146" y="55"/>
                  <a:pt x="146" y="55"/>
                </a:cubicBezTo>
                <a:cubicBezTo>
                  <a:pt x="146" y="55"/>
                  <a:pt x="145" y="54"/>
                  <a:pt x="145" y="54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21"/>
                  <a:pt x="111" y="21"/>
                  <a:pt x="111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2" y="12"/>
                  <a:pt x="101" y="11"/>
                  <a:pt x="100" y="11"/>
                </a:cubicBezTo>
                <a:cubicBezTo>
                  <a:pt x="99" y="11"/>
                  <a:pt x="99" y="11"/>
                  <a:pt x="99" y="11"/>
                </a:cubicBezTo>
                <a:close/>
                <a:moveTo>
                  <a:pt x="107" y="33"/>
                </a:moveTo>
                <a:cubicBezTo>
                  <a:pt x="132" y="58"/>
                  <a:pt x="132" y="58"/>
                  <a:pt x="132" y="58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14" y="51"/>
                  <a:pt x="114" y="51"/>
                  <a:pt x="114" y="5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16" y="74"/>
                  <a:pt x="116" y="74"/>
                  <a:pt x="116" y="74"/>
                </a:cubicBezTo>
                <a:cubicBezTo>
                  <a:pt x="109" y="67"/>
                  <a:pt x="109" y="67"/>
                  <a:pt x="109" y="67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94" y="72"/>
                  <a:pt x="94" y="72"/>
                  <a:pt x="94" y="72"/>
                </a:cubicBezTo>
                <a:cubicBezTo>
                  <a:pt x="88" y="78"/>
                  <a:pt x="88" y="78"/>
                  <a:pt x="88" y="78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95" y="96"/>
                  <a:pt x="95" y="96"/>
                  <a:pt x="95" y="96"/>
                </a:cubicBezTo>
                <a:cubicBezTo>
                  <a:pt x="77" y="78"/>
                  <a:pt x="77" y="78"/>
                  <a:pt x="77" y="78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44" y="96"/>
                  <a:pt x="44" y="96"/>
                  <a:pt x="44" y="96"/>
                </a:cubicBezTo>
                <a:lnTo>
                  <a:pt x="107" y="33"/>
                </a:lnTo>
                <a:close/>
                <a:moveTo>
                  <a:pt x="34" y="110"/>
                </a:moveTo>
                <a:cubicBezTo>
                  <a:pt x="28" y="115"/>
                  <a:pt x="28" y="115"/>
                  <a:pt x="28" y="115"/>
                </a:cubicBezTo>
                <a:cubicBezTo>
                  <a:pt x="25" y="118"/>
                  <a:pt x="25" y="123"/>
                  <a:pt x="28" y="126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42" y="140"/>
                  <a:pt x="48" y="140"/>
                  <a:pt x="51" y="137"/>
                </a:cubicBezTo>
                <a:cubicBezTo>
                  <a:pt x="56" y="132"/>
                  <a:pt x="56" y="132"/>
                  <a:pt x="56" y="132"/>
                </a:cubicBezTo>
                <a:lnTo>
                  <a:pt x="34" y="110"/>
                </a:lnTo>
                <a:close/>
                <a:moveTo>
                  <a:pt x="26" y="131"/>
                </a:moveTo>
                <a:cubicBezTo>
                  <a:pt x="3" y="159"/>
                  <a:pt x="3" y="159"/>
                  <a:pt x="3" y="159"/>
                </a:cubicBezTo>
                <a:cubicBezTo>
                  <a:pt x="0" y="162"/>
                  <a:pt x="4" y="166"/>
                  <a:pt x="7" y="163"/>
                </a:cubicBezTo>
                <a:cubicBezTo>
                  <a:pt x="34" y="139"/>
                  <a:pt x="34" y="139"/>
                  <a:pt x="34" y="139"/>
                </a:cubicBezTo>
                <a:lnTo>
                  <a:pt x="26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845414" y="1833211"/>
            <a:ext cx="3729557" cy="951081"/>
            <a:chOff x="6938442" y="2342498"/>
            <a:chExt cx="3453787" cy="951081"/>
          </a:xfrm>
        </p:grpSpPr>
        <p:sp>
          <p:nvSpPr>
            <p:cNvPr id="18" name="文本框 17"/>
            <p:cNvSpPr txBox="1"/>
            <p:nvPr/>
          </p:nvSpPr>
          <p:spPr>
            <a:xfrm>
              <a:off x="6938443" y="2342498"/>
              <a:ext cx="1912003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b="1" dirty="0">
                  <a:solidFill>
                    <a:schemeClr val="tx1"/>
                  </a:solidFill>
                </a:rPr>
                <a:t>单击添加段落标题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938442" y="2733426"/>
              <a:ext cx="3453787" cy="5601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845414" y="3081439"/>
            <a:ext cx="3729557" cy="951081"/>
            <a:chOff x="6938442" y="2342498"/>
            <a:chExt cx="3453787" cy="951081"/>
          </a:xfrm>
        </p:grpSpPr>
        <p:sp>
          <p:nvSpPr>
            <p:cNvPr id="22" name="文本框 21"/>
            <p:cNvSpPr txBox="1"/>
            <p:nvPr/>
          </p:nvSpPr>
          <p:spPr>
            <a:xfrm>
              <a:off x="6938443" y="2342498"/>
              <a:ext cx="1912003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b="1" dirty="0">
                  <a:solidFill>
                    <a:schemeClr val="tx1"/>
                  </a:solidFill>
                </a:rPr>
                <a:t>单击添加段落标题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938442" y="2733426"/>
              <a:ext cx="3453787" cy="5601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845414" y="4329667"/>
            <a:ext cx="3729557" cy="951081"/>
            <a:chOff x="6938442" y="2342498"/>
            <a:chExt cx="3453787" cy="951081"/>
          </a:xfrm>
        </p:grpSpPr>
        <p:sp>
          <p:nvSpPr>
            <p:cNvPr id="26" name="文本框 25"/>
            <p:cNvSpPr txBox="1"/>
            <p:nvPr/>
          </p:nvSpPr>
          <p:spPr>
            <a:xfrm>
              <a:off x="6938443" y="2342498"/>
              <a:ext cx="1912003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b="1" dirty="0">
                  <a:solidFill>
                    <a:schemeClr val="tx1"/>
                  </a:solidFill>
                </a:rPr>
                <a:t>单击添加段落标题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938442" y="2733426"/>
              <a:ext cx="3453787" cy="5601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" name="Freeform 5"/>
          <p:cNvSpPr/>
          <p:nvPr/>
        </p:nvSpPr>
        <p:spPr bwMode="auto">
          <a:xfrm>
            <a:off x="1471613" y="1716390"/>
            <a:ext cx="1089024" cy="1085850"/>
          </a:xfrm>
          <a:custGeom>
            <a:avLst/>
            <a:gdLst>
              <a:gd name="T0" fmla="*/ 615 w 983"/>
              <a:gd name="T1" fmla="*/ 68 h 983"/>
              <a:gd name="T2" fmla="*/ 915 w 983"/>
              <a:gd name="T3" fmla="*/ 368 h 983"/>
              <a:gd name="T4" fmla="*/ 915 w 983"/>
              <a:gd name="T5" fmla="*/ 615 h 983"/>
              <a:gd name="T6" fmla="*/ 615 w 983"/>
              <a:gd name="T7" fmla="*/ 915 h 983"/>
              <a:gd name="T8" fmla="*/ 368 w 983"/>
              <a:gd name="T9" fmla="*/ 915 h 983"/>
              <a:gd name="T10" fmla="*/ 68 w 983"/>
              <a:gd name="T11" fmla="*/ 615 h 983"/>
              <a:gd name="T12" fmla="*/ 68 w 983"/>
              <a:gd name="T13" fmla="*/ 368 h 983"/>
              <a:gd name="T14" fmla="*/ 368 w 983"/>
              <a:gd name="T15" fmla="*/ 68 h 983"/>
              <a:gd name="T16" fmla="*/ 615 w 983"/>
              <a:gd name="T17" fmla="*/ 68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983">
                <a:moveTo>
                  <a:pt x="615" y="68"/>
                </a:moveTo>
                <a:cubicBezTo>
                  <a:pt x="915" y="368"/>
                  <a:pt x="915" y="368"/>
                  <a:pt x="915" y="368"/>
                </a:cubicBezTo>
                <a:cubicBezTo>
                  <a:pt x="983" y="436"/>
                  <a:pt x="983" y="547"/>
                  <a:pt x="915" y="615"/>
                </a:cubicBezTo>
                <a:cubicBezTo>
                  <a:pt x="615" y="915"/>
                  <a:pt x="615" y="915"/>
                  <a:pt x="615" y="915"/>
                </a:cubicBezTo>
                <a:cubicBezTo>
                  <a:pt x="546" y="983"/>
                  <a:pt x="436" y="983"/>
                  <a:pt x="368" y="915"/>
                </a:cubicBezTo>
                <a:cubicBezTo>
                  <a:pt x="68" y="615"/>
                  <a:pt x="68" y="615"/>
                  <a:pt x="68" y="615"/>
                </a:cubicBezTo>
                <a:cubicBezTo>
                  <a:pt x="0" y="547"/>
                  <a:pt x="0" y="436"/>
                  <a:pt x="68" y="368"/>
                </a:cubicBezTo>
                <a:cubicBezTo>
                  <a:pt x="368" y="68"/>
                  <a:pt x="368" y="68"/>
                  <a:pt x="368" y="68"/>
                </a:cubicBezTo>
                <a:cubicBezTo>
                  <a:pt x="436" y="0"/>
                  <a:pt x="546" y="0"/>
                  <a:pt x="615" y="6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1471613" y="3013606"/>
            <a:ext cx="1089024" cy="1085850"/>
          </a:xfrm>
          <a:custGeom>
            <a:avLst/>
            <a:gdLst>
              <a:gd name="T0" fmla="*/ 615 w 983"/>
              <a:gd name="T1" fmla="*/ 68 h 983"/>
              <a:gd name="T2" fmla="*/ 915 w 983"/>
              <a:gd name="T3" fmla="*/ 368 h 983"/>
              <a:gd name="T4" fmla="*/ 915 w 983"/>
              <a:gd name="T5" fmla="*/ 615 h 983"/>
              <a:gd name="T6" fmla="*/ 615 w 983"/>
              <a:gd name="T7" fmla="*/ 915 h 983"/>
              <a:gd name="T8" fmla="*/ 368 w 983"/>
              <a:gd name="T9" fmla="*/ 915 h 983"/>
              <a:gd name="T10" fmla="*/ 68 w 983"/>
              <a:gd name="T11" fmla="*/ 615 h 983"/>
              <a:gd name="T12" fmla="*/ 68 w 983"/>
              <a:gd name="T13" fmla="*/ 368 h 983"/>
              <a:gd name="T14" fmla="*/ 368 w 983"/>
              <a:gd name="T15" fmla="*/ 68 h 983"/>
              <a:gd name="T16" fmla="*/ 615 w 983"/>
              <a:gd name="T17" fmla="*/ 68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983">
                <a:moveTo>
                  <a:pt x="615" y="68"/>
                </a:moveTo>
                <a:cubicBezTo>
                  <a:pt x="915" y="368"/>
                  <a:pt x="915" y="368"/>
                  <a:pt x="915" y="368"/>
                </a:cubicBezTo>
                <a:cubicBezTo>
                  <a:pt x="983" y="436"/>
                  <a:pt x="983" y="547"/>
                  <a:pt x="915" y="615"/>
                </a:cubicBezTo>
                <a:cubicBezTo>
                  <a:pt x="615" y="915"/>
                  <a:pt x="615" y="915"/>
                  <a:pt x="615" y="915"/>
                </a:cubicBezTo>
                <a:cubicBezTo>
                  <a:pt x="546" y="983"/>
                  <a:pt x="436" y="983"/>
                  <a:pt x="368" y="915"/>
                </a:cubicBezTo>
                <a:cubicBezTo>
                  <a:pt x="68" y="615"/>
                  <a:pt x="68" y="615"/>
                  <a:pt x="68" y="615"/>
                </a:cubicBezTo>
                <a:cubicBezTo>
                  <a:pt x="0" y="547"/>
                  <a:pt x="0" y="436"/>
                  <a:pt x="68" y="368"/>
                </a:cubicBezTo>
                <a:cubicBezTo>
                  <a:pt x="368" y="68"/>
                  <a:pt x="368" y="68"/>
                  <a:pt x="368" y="68"/>
                </a:cubicBezTo>
                <a:cubicBezTo>
                  <a:pt x="436" y="0"/>
                  <a:pt x="546" y="0"/>
                  <a:pt x="615" y="6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471613" y="4310822"/>
            <a:ext cx="1089024" cy="1085850"/>
          </a:xfrm>
          <a:custGeom>
            <a:avLst/>
            <a:gdLst>
              <a:gd name="T0" fmla="*/ 615 w 983"/>
              <a:gd name="T1" fmla="*/ 68 h 983"/>
              <a:gd name="T2" fmla="*/ 915 w 983"/>
              <a:gd name="T3" fmla="*/ 368 h 983"/>
              <a:gd name="T4" fmla="*/ 915 w 983"/>
              <a:gd name="T5" fmla="*/ 615 h 983"/>
              <a:gd name="T6" fmla="*/ 615 w 983"/>
              <a:gd name="T7" fmla="*/ 915 h 983"/>
              <a:gd name="T8" fmla="*/ 368 w 983"/>
              <a:gd name="T9" fmla="*/ 915 h 983"/>
              <a:gd name="T10" fmla="*/ 68 w 983"/>
              <a:gd name="T11" fmla="*/ 615 h 983"/>
              <a:gd name="T12" fmla="*/ 68 w 983"/>
              <a:gd name="T13" fmla="*/ 368 h 983"/>
              <a:gd name="T14" fmla="*/ 368 w 983"/>
              <a:gd name="T15" fmla="*/ 68 h 983"/>
              <a:gd name="T16" fmla="*/ 615 w 983"/>
              <a:gd name="T17" fmla="*/ 68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983">
                <a:moveTo>
                  <a:pt x="615" y="68"/>
                </a:moveTo>
                <a:cubicBezTo>
                  <a:pt x="915" y="368"/>
                  <a:pt x="915" y="368"/>
                  <a:pt x="915" y="368"/>
                </a:cubicBezTo>
                <a:cubicBezTo>
                  <a:pt x="983" y="436"/>
                  <a:pt x="983" y="547"/>
                  <a:pt x="915" y="615"/>
                </a:cubicBezTo>
                <a:cubicBezTo>
                  <a:pt x="615" y="915"/>
                  <a:pt x="615" y="915"/>
                  <a:pt x="615" y="915"/>
                </a:cubicBezTo>
                <a:cubicBezTo>
                  <a:pt x="546" y="983"/>
                  <a:pt x="436" y="983"/>
                  <a:pt x="368" y="915"/>
                </a:cubicBezTo>
                <a:cubicBezTo>
                  <a:pt x="68" y="615"/>
                  <a:pt x="68" y="615"/>
                  <a:pt x="68" y="615"/>
                </a:cubicBezTo>
                <a:cubicBezTo>
                  <a:pt x="0" y="547"/>
                  <a:pt x="0" y="436"/>
                  <a:pt x="68" y="368"/>
                </a:cubicBezTo>
                <a:cubicBezTo>
                  <a:pt x="368" y="68"/>
                  <a:pt x="368" y="68"/>
                  <a:pt x="368" y="68"/>
                </a:cubicBezTo>
                <a:cubicBezTo>
                  <a:pt x="436" y="0"/>
                  <a:pt x="546" y="0"/>
                  <a:pt x="615" y="6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48" y="2545622"/>
            <a:ext cx="4038693" cy="431237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/>
        </p:nvSpPr>
        <p:spPr>
          <a:xfrm>
            <a:off x="1407694" y="1705153"/>
            <a:ext cx="4688306" cy="18179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3"/>
          <p:cNvSpPr/>
          <p:nvPr/>
        </p:nvSpPr>
        <p:spPr>
          <a:xfrm>
            <a:off x="1407694" y="3523067"/>
            <a:ext cx="4688306" cy="1817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4"/>
          <p:cNvSpPr/>
          <p:nvPr/>
        </p:nvSpPr>
        <p:spPr>
          <a:xfrm>
            <a:off x="6096000" y="1705153"/>
            <a:ext cx="4688306" cy="1817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5"/>
          <p:cNvSpPr/>
          <p:nvPr/>
        </p:nvSpPr>
        <p:spPr>
          <a:xfrm>
            <a:off x="6096000" y="3523067"/>
            <a:ext cx="4688306" cy="18179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6"/>
          <p:cNvSpPr/>
          <p:nvPr/>
        </p:nvSpPr>
        <p:spPr>
          <a:xfrm>
            <a:off x="5528967" y="2973906"/>
            <a:ext cx="1092058" cy="109832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808036" y="2254313"/>
            <a:ext cx="640431" cy="640429"/>
            <a:chOff x="4220114" y="9520364"/>
            <a:chExt cx="519895" cy="519893"/>
          </a:xfrm>
          <a:solidFill>
            <a:srgbClr val="C00000"/>
          </a:solidFill>
        </p:grpSpPr>
        <p:sp>
          <p:nvSpPr>
            <p:cNvPr id="38" name="Freeform 72"/>
            <p:cNvSpPr/>
            <p:nvPr/>
          </p:nvSpPr>
          <p:spPr bwMode="auto">
            <a:xfrm>
              <a:off x="4220114" y="9520364"/>
              <a:ext cx="519895" cy="274469"/>
            </a:xfrm>
            <a:custGeom>
              <a:avLst/>
              <a:gdLst>
                <a:gd name="T0" fmla="*/ 4 w 108"/>
                <a:gd name="T1" fmla="*/ 52 h 57"/>
                <a:gd name="T2" fmla="*/ 19 w 108"/>
                <a:gd name="T3" fmla="*/ 52 h 57"/>
                <a:gd name="T4" fmla="*/ 30 w 108"/>
                <a:gd name="T5" fmla="*/ 26 h 57"/>
                <a:gd name="T6" fmla="*/ 38 w 108"/>
                <a:gd name="T7" fmla="*/ 20 h 57"/>
                <a:gd name="T8" fmla="*/ 46 w 108"/>
                <a:gd name="T9" fmla="*/ 26 h 57"/>
                <a:gd name="T10" fmla="*/ 58 w 108"/>
                <a:gd name="T11" fmla="*/ 57 h 57"/>
                <a:gd name="T12" fmla="*/ 66 w 108"/>
                <a:gd name="T13" fmla="*/ 43 h 57"/>
                <a:gd name="T14" fmla="*/ 74 w 108"/>
                <a:gd name="T15" fmla="*/ 38 h 57"/>
                <a:gd name="T16" fmla="*/ 81 w 108"/>
                <a:gd name="T17" fmla="*/ 42 h 57"/>
                <a:gd name="T18" fmla="*/ 88 w 108"/>
                <a:gd name="T19" fmla="*/ 52 h 57"/>
                <a:gd name="T20" fmla="*/ 103 w 108"/>
                <a:gd name="T21" fmla="*/ 52 h 57"/>
                <a:gd name="T22" fmla="*/ 105 w 108"/>
                <a:gd name="T23" fmla="*/ 52 h 57"/>
                <a:gd name="T24" fmla="*/ 108 w 108"/>
                <a:gd name="T25" fmla="*/ 34 h 57"/>
                <a:gd name="T26" fmla="*/ 74 w 108"/>
                <a:gd name="T27" fmla="*/ 0 h 57"/>
                <a:gd name="T28" fmla="*/ 54 w 108"/>
                <a:gd name="T29" fmla="*/ 9 h 57"/>
                <a:gd name="T30" fmla="*/ 33 w 108"/>
                <a:gd name="T31" fmla="*/ 0 h 57"/>
                <a:gd name="T32" fmla="*/ 0 w 108"/>
                <a:gd name="T33" fmla="*/ 34 h 57"/>
                <a:gd name="T34" fmla="*/ 3 w 108"/>
                <a:gd name="T35" fmla="*/ 52 h 57"/>
                <a:gd name="T36" fmla="*/ 4 w 108"/>
                <a:gd name="T37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57">
                  <a:moveTo>
                    <a:pt x="4" y="52"/>
                  </a:moveTo>
                  <a:cubicBezTo>
                    <a:pt x="19" y="52"/>
                    <a:pt x="19" y="52"/>
                    <a:pt x="19" y="5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2"/>
                    <a:pt x="35" y="20"/>
                    <a:pt x="38" y="20"/>
                  </a:cubicBezTo>
                  <a:cubicBezTo>
                    <a:pt x="42" y="20"/>
                    <a:pt x="45" y="23"/>
                    <a:pt x="46" y="26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8" y="40"/>
                    <a:pt x="70" y="38"/>
                    <a:pt x="74" y="38"/>
                  </a:cubicBezTo>
                  <a:cubicBezTo>
                    <a:pt x="77" y="38"/>
                    <a:pt x="80" y="40"/>
                    <a:pt x="81" y="4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4" y="52"/>
                    <a:pt x="104" y="52"/>
                    <a:pt x="105" y="52"/>
                  </a:cubicBezTo>
                  <a:cubicBezTo>
                    <a:pt x="107" y="46"/>
                    <a:pt x="108" y="40"/>
                    <a:pt x="108" y="34"/>
                  </a:cubicBezTo>
                  <a:cubicBezTo>
                    <a:pt x="108" y="15"/>
                    <a:pt x="92" y="0"/>
                    <a:pt x="74" y="0"/>
                  </a:cubicBezTo>
                  <a:cubicBezTo>
                    <a:pt x="67" y="0"/>
                    <a:pt x="59" y="5"/>
                    <a:pt x="54" y="9"/>
                  </a:cubicBezTo>
                  <a:cubicBezTo>
                    <a:pt x="48" y="5"/>
                    <a:pt x="41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0"/>
                    <a:pt x="1" y="46"/>
                    <a:pt x="3" y="52"/>
                  </a:cubicBezTo>
                  <a:cubicBezTo>
                    <a:pt x="3" y="52"/>
                    <a:pt x="4" y="52"/>
                    <a:pt x="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3"/>
            <p:cNvSpPr/>
            <p:nvPr/>
          </p:nvSpPr>
          <p:spPr bwMode="auto">
            <a:xfrm>
              <a:off x="4272393" y="9780310"/>
              <a:ext cx="409526" cy="259947"/>
            </a:xfrm>
            <a:custGeom>
              <a:avLst/>
              <a:gdLst>
                <a:gd name="T0" fmla="*/ 72 w 85"/>
                <a:gd name="T1" fmla="*/ 16 h 54"/>
                <a:gd name="T2" fmla="*/ 64 w 85"/>
                <a:gd name="T3" fmla="*/ 12 h 54"/>
                <a:gd name="T4" fmla="*/ 64 w 85"/>
                <a:gd name="T5" fmla="*/ 10 h 54"/>
                <a:gd name="T6" fmla="*/ 53 w 85"/>
                <a:gd name="T7" fmla="*/ 29 h 54"/>
                <a:gd name="T8" fmla="*/ 45 w 85"/>
                <a:gd name="T9" fmla="*/ 34 h 54"/>
                <a:gd name="T10" fmla="*/ 44 w 85"/>
                <a:gd name="T11" fmla="*/ 34 h 54"/>
                <a:gd name="T12" fmla="*/ 36 w 85"/>
                <a:gd name="T13" fmla="*/ 28 h 54"/>
                <a:gd name="T14" fmla="*/ 26 w 85"/>
                <a:gd name="T15" fmla="*/ 0 h 54"/>
                <a:gd name="T16" fmla="*/ 22 w 85"/>
                <a:gd name="T17" fmla="*/ 10 h 54"/>
                <a:gd name="T18" fmla="*/ 13 w 85"/>
                <a:gd name="T19" fmla="*/ 16 h 54"/>
                <a:gd name="T20" fmla="*/ 0 w 85"/>
                <a:gd name="T21" fmla="*/ 16 h 54"/>
                <a:gd name="T22" fmla="*/ 38 w 85"/>
                <a:gd name="T23" fmla="*/ 53 h 54"/>
                <a:gd name="T24" fmla="*/ 43 w 85"/>
                <a:gd name="T25" fmla="*/ 54 h 54"/>
                <a:gd name="T26" fmla="*/ 47 w 85"/>
                <a:gd name="T27" fmla="*/ 53 h 54"/>
                <a:gd name="T28" fmla="*/ 85 w 85"/>
                <a:gd name="T29" fmla="*/ 16 h 54"/>
                <a:gd name="T30" fmla="*/ 72 w 85"/>
                <a:gd name="T31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54">
                  <a:moveTo>
                    <a:pt x="72" y="16"/>
                  </a:moveTo>
                  <a:cubicBezTo>
                    <a:pt x="69" y="16"/>
                    <a:pt x="66" y="14"/>
                    <a:pt x="64" y="1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1" y="32"/>
                    <a:pt x="48" y="34"/>
                    <a:pt x="45" y="34"/>
                  </a:cubicBezTo>
                  <a:cubicBezTo>
                    <a:pt x="45" y="34"/>
                    <a:pt x="44" y="34"/>
                    <a:pt x="44" y="34"/>
                  </a:cubicBezTo>
                  <a:cubicBezTo>
                    <a:pt x="41" y="33"/>
                    <a:pt x="38" y="31"/>
                    <a:pt x="36" y="28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4"/>
                    <a:pt x="17" y="16"/>
                    <a:pt x="13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4" y="38"/>
                    <a:pt x="37" y="52"/>
                    <a:pt x="38" y="53"/>
                  </a:cubicBezTo>
                  <a:cubicBezTo>
                    <a:pt x="39" y="53"/>
                    <a:pt x="41" y="54"/>
                    <a:pt x="43" y="54"/>
                  </a:cubicBezTo>
                  <a:cubicBezTo>
                    <a:pt x="44" y="54"/>
                    <a:pt x="46" y="53"/>
                    <a:pt x="47" y="53"/>
                  </a:cubicBezTo>
                  <a:cubicBezTo>
                    <a:pt x="49" y="52"/>
                    <a:pt x="71" y="38"/>
                    <a:pt x="85" y="16"/>
                  </a:cubicBezTo>
                  <a:lnTo>
                    <a:pt x="72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4"/>
            <p:cNvSpPr/>
            <p:nvPr/>
          </p:nvSpPr>
          <p:spPr bwMode="auto">
            <a:xfrm>
              <a:off x="4220114" y="9640897"/>
              <a:ext cx="519895" cy="278826"/>
            </a:xfrm>
            <a:custGeom>
              <a:avLst/>
              <a:gdLst>
                <a:gd name="T0" fmla="*/ 56 w 108"/>
                <a:gd name="T1" fmla="*/ 58 h 58"/>
                <a:gd name="T2" fmla="*/ 56 w 108"/>
                <a:gd name="T3" fmla="*/ 58 h 58"/>
                <a:gd name="T4" fmla="*/ 52 w 108"/>
                <a:gd name="T5" fmla="*/ 55 h 58"/>
                <a:gd name="T6" fmla="*/ 38 w 108"/>
                <a:gd name="T7" fmla="*/ 16 h 58"/>
                <a:gd name="T8" fmla="*/ 29 w 108"/>
                <a:gd name="T9" fmla="*/ 37 h 58"/>
                <a:gd name="T10" fmla="*/ 24 w 108"/>
                <a:gd name="T11" fmla="*/ 40 h 58"/>
                <a:gd name="T12" fmla="*/ 4 w 108"/>
                <a:gd name="T13" fmla="*/ 40 h 58"/>
                <a:gd name="T14" fmla="*/ 0 w 108"/>
                <a:gd name="T15" fmla="*/ 36 h 58"/>
                <a:gd name="T16" fmla="*/ 4 w 108"/>
                <a:gd name="T17" fmla="*/ 31 h 58"/>
                <a:gd name="T18" fmla="*/ 22 w 108"/>
                <a:gd name="T19" fmla="*/ 31 h 58"/>
                <a:gd name="T20" fmla="*/ 34 w 108"/>
                <a:gd name="T21" fmla="*/ 2 h 58"/>
                <a:gd name="T22" fmla="*/ 38 w 108"/>
                <a:gd name="T23" fmla="*/ 0 h 58"/>
                <a:gd name="T24" fmla="*/ 42 w 108"/>
                <a:gd name="T25" fmla="*/ 3 h 58"/>
                <a:gd name="T26" fmla="*/ 57 w 108"/>
                <a:gd name="T27" fmla="*/ 43 h 58"/>
                <a:gd name="T28" fmla="*/ 70 w 108"/>
                <a:gd name="T29" fmla="*/ 20 h 58"/>
                <a:gd name="T30" fmla="*/ 74 w 108"/>
                <a:gd name="T31" fmla="*/ 18 h 58"/>
                <a:gd name="T32" fmla="*/ 78 w 108"/>
                <a:gd name="T33" fmla="*/ 20 h 58"/>
                <a:gd name="T34" fmla="*/ 85 w 108"/>
                <a:gd name="T35" fmla="*/ 31 h 58"/>
                <a:gd name="T36" fmla="*/ 103 w 108"/>
                <a:gd name="T37" fmla="*/ 31 h 58"/>
                <a:gd name="T38" fmla="*/ 103 w 108"/>
                <a:gd name="T39" fmla="*/ 31 h 58"/>
                <a:gd name="T40" fmla="*/ 108 w 108"/>
                <a:gd name="T41" fmla="*/ 35 h 58"/>
                <a:gd name="T42" fmla="*/ 103 w 108"/>
                <a:gd name="T43" fmla="*/ 40 h 58"/>
                <a:gd name="T44" fmla="*/ 83 w 108"/>
                <a:gd name="T45" fmla="*/ 40 h 58"/>
                <a:gd name="T46" fmla="*/ 79 w 108"/>
                <a:gd name="T47" fmla="*/ 38 h 58"/>
                <a:gd name="T48" fmla="*/ 74 w 108"/>
                <a:gd name="T49" fmla="*/ 31 h 58"/>
                <a:gd name="T50" fmla="*/ 60 w 108"/>
                <a:gd name="T51" fmla="*/ 56 h 58"/>
                <a:gd name="T52" fmla="*/ 56 w 108"/>
                <a:gd name="T5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8" h="58">
                  <a:moveTo>
                    <a:pt x="56" y="58"/>
                  </a:moveTo>
                  <a:cubicBezTo>
                    <a:pt x="56" y="58"/>
                    <a:pt x="56" y="58"/>
                    <a:pt x="56" y="58"/>
                  </a:cubicBezTo>
                  <a:cubicBezTo>
                    <a:pt x="54" y="58"/>
                    <a:pt x="52" y="57"/>
                    <a:pt x="52" y="5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9"/>
                    <a:pt x="26" y="40"/>
                    <a:pt x="2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33"/>
                    <a:pt x="2" y="31"/>
                    <a:pt x="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1"/>
                    <a:pt x="36" y="0"/>
                    <a:pt x="38" y="0"/>
                  </a:cubicBezTo>
                  <a:cubicBezTo>
                    <a:pt x="40" y="0"/>
                    <a:pt x="42" y="1"/>
                    <a:pt x="42" y="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1" y="19"/>
                    <a:pt x="72" y="18"/>
                    <a:pt x="74" y="18"/>
                  </a:cubicBezTo>
                  <a:cubicBezTo>
                    <a:pt x="75" y="18"/>
                    <a:pt x="77" y="18"/>
                    <a:pt x="78" y="20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6" y="31"/>
                    <a:pt x="108" y="33"/>
                    <a:pt x="108" y="35"/>
                  </a:cubicBezTo>
                  <a:cubicBezTo>
                    <a:pt x="108" y="38"/>
                    <a:pt x="106" y="40"/>
                    <a:pt x="10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1" y="40"/>
                    <a:pt x="80" y="39"/>
                    <a:pt x="79" y="38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9" y="57"/>
                    <a:pt x="58" y="58"/>
                    <a:pt x="56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872436" y="4072228"/>
            <a:ext cx="662287" cy="658598"/>
            <a:chOff x="5361558" y="8381823"/>
            <a:chExt cx="521347" cy="518443"/>
          </a:xfrm>
        </p:grpSpPr>
        <p:sp>
          <p:nvSpPr>
            <p:cNvPr id="41" name="Freeform 80"/>
            <p:cNvSpPr/>
            <p:nvPr/>
          </p:nvSpPr>
          <p:spPr bwMode="auto">
            <a:xfrm>
              <a:off x="5434168" y="8448626"/>
              <a:ext cx="255590" cy="288991"/>
            </a:xfrm>
            <a:custGeom>
              <a:avLst/>
              <a:gdLst>
                <a:gd name="T0" fmla="*/ 10 w 53"/>
                <a:gd name="T1" fmla="*/ 60 h 60"/>
                <a:gd name="T2" fmla="*/ 1 w 53"/>
                <a:gd name="T3" fmla="*/ 51 h 60"/>
                <a:gd name="T4" fmla="*/ 3 w 53"/>
                <a:gd name="T5" fmla="*/ 49 h 60"/>
                <a:gd name="T6" fmla="*/ 5 w 53"/>
                <a:gd name="T7" fmla="*/ 51 h 60"/>
                <a:gd name="T8" fmla="*/ 10 w 53"/>
                <a:gd name="T9" fmla="*/ 55 h 60"/>
                <a:gd name="T10" fmla="*/ 14 w 53"/>
                <a:gd name="T11" fmla="*/ 51 h 60"/>
                <a:gd name="T12" fmla="*/ 14 w 53"/>
                <a:gd name="T13" fmla="*/ 40 h 60"/>
                <a:gd name="T14" fmla="*/ 12 w 53"/>
                <a:gd name="T15" fmla="*/ 37 h 60"/>
                <a:gd name="T16" fmla="*/ 4 w 53"/>
                <a:gd name="T17" fmla="*/ 33 h 60"/>
                <a:gd name="T18" fmla="*/ 2 w 53"/>
                <a:gd name="T19" fmla="*/ 18 h 60"/>
                <a:gd name="T20" fmla="*/ 13 w 53"/>
                <a:gd name="T21" fmla="*/ 4 h 60"/>
                <a:gd name="T22" fmla="*/ 34 w 53"/>
                <a:gd name="T23" fmla="*/ 3 h 60"/>
                <a:gd name="T24" fmla="*/ 49 w 53"/>
                <a:gd name="T25" fmla="*/ 35 h 60"/>
                <a:gd name="T26" fmla="*/ 46 w 53"/>
                <a:gd name="T27" fmla="*/ 36 h 60"/>
                <a:gd name="T28" fmla="*/ 45 w 53"/>
                <a:gd name="T29" fmla="*/ 33 h 60"/>
                <a:gd name="T30" fmla="*/ 32 w 53"/>
                <a:gd name="T31" fmla="*/ 7 h 60"/>
                <a:gd name="T32" fmla="*/ 16 w 53"/>
                <a:gd name="T33" fmla="*/ 8 h 60"/>
                <a:gd name="T34" fmla="*/ 7 w 53"/>
                <a:gd name="T35" fmla="*/ 19 h 60"/>
                <a:gd name="T36" fmla="*/ 8 w 53"/>
                <a:gd name="T37" fmla="*/ 31 h 60"/>
                <a:gd name="T38" fmla="*/ 12 w 53"/>
                <a:gd name="T39" fmla="*/ 33 h 60"/>
                <a:gd name="T40" fmla="*/ 19 w 53"/>
                <a:gd name="T41" fmla="*/ 40 h 60"/>
                <a:gd name="T42" fmla="*/ 19 w 53"/>
                <a:gd name="T43" fmla="*/ 51 h 60"/>
                <a:gd name="T44" fmla="*/ 10 w 53"/>
                <a:gd name="T4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60">
                  <a:moveTo>
                    <a:pt x="10" y="60"/>
                  </a:moveTo>
                  <a:cubicBezTo>
                    <a:pt x="5" y="60"/>
                    <a:pt x="1" y="56"/>
                    <a:pt x="1" y="51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4" y="49"/>
                    <a:pt x="5" y="50"/>
                    <a:pt x="5" y="51"/>
                  </a:cubicBezTo>
                  <a:cubicBezTo>
                    <a:pt x="5" y="53"/>
                    <a:pt x="7" y="55"/>
                    <a:pt x="10" y="55"/>
                  </a:cubicBezTo>
                  <a:cubicBezTo>
                    <a:pt x="12" y="55"/>
                    <a:pt x="14" y="53"/>
                    <a:pt x="14" y="5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39"/>
                    <a:pt x="14" y="37"/>
                    <a:pt x="12" y="37"/>
                  </a:cubicBezTo>
                  <a:cubicBezTo>
                    <a:pt x="9" y="37"/>
                    <a:pt x="6" y="36"/>
                    <a:pt x="4" y="33"/>
                  </a:cubicBezTo>
                  <a:cubicBezTo>
                    <a:pt x="2" y="31"/>
                    <a:pt x="0" y="26"/>
                    <a:pt x="2" y="18"/>
                  </a:cubicBezTo>
                  <a:cubicBezTo>
                    <a:pt x="4" y="12"/>
                    <a:pt x="8" y="7"/>
                    <a:pt x="13" y="4"/>
                  </a:cubicBezTo>
                  <a:cubicBezTo>
                    <a:pt x="20" y="1"/>
                    <a:pt x="27" y="0"/>
                    <a:pt x="34" y="3"/>
                  </a:cubicBezTo>
                  <a:cubicBezTo>
                    <a:pt x="47" y="8"/>
                    <a:pt x="53" y="22"/>
                    <a:pt x="49" y="35"/>
                  </a:cubicBezTo>
                  <a:cubicBezTo>
                    <a:pt x="48" y="36"/>
                    <a:pt x="47" y="36"/>
                    <a:pt x="46" y="36"/>
                  </a:cubicBezTo>
                  <a:cubicBezTo>
                    <a:pt x="45" y="35"/>
                    <a:pt x="44" y="34"/>
                    <a:pt x="45" y="33"/>
                  </a:cubicBezTo>
                  <a:cubicBezTo>
                    <a:pt x="48" y="23"/>
                    <a:pt x="43" y="11"/>
                    <a:pt x="32" y="7"/>
                  </a:cubicBezTo>
                  <a:cubicBezTo>
                    <a:pt x="27" y="5"/>
                    <a:pt x="21" y="5"/>
                    <a:pt x="16" y="8"/>
                  </a:cubicBezTo>
                  <a:cubicBezTo>
                    <a:pt x="11" y="10"/>
                    <a:pt x="8" y="14"/>
                    <a:pt x="7" y="19"/>
                  </a:cubicBezTo>
                  <a:cubicBezTo>
                    <a:pt x="5" y="25"/>
                    <a:pt x="6" y="29"/>
                    <a:pt x="8" y="31"/>
                  </a:cubicBezTo>
                  <a:cubicBezTo>
                    <a:pt x="9" y="32"/>
                    <a:pt x="10" y="33"/>
                    <a:pt x="12" y="33"/>
                  </a:cubicBezTo>
                  <a:cubicBezTo>
                    <a:pt x="17" y="33"/>
                    <a:pt x="19" y="37"/>
                    <a:pt x="19" y="4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6"/>
                    <a:pt x="15" y="60"/>
                    <a:pt x="10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auto">
            <a:xfrm>
              <a:off x="5361558" y="8381823"/>
              <a:ext cx="390647" cy="239616"/>
            </a:xfrm>
            <a:custGeom>
              <a:avLst/>
              <a:gdLst>
                <a:gd name="T0" fmla="*/ 5 w 81"/>
                <a:gd name="T1" fmla="*/ 45 h 50"/>
                <a:gd name="T2" fmla="*/ 9 w 81"/>
                <a:gd name="T3" fmla="*/ 40 h 50"/>
                <a:gd name="T4" fmla="*/ 41 w 81"/>
                <a:gd name="T5" fmla="*/ 9 h 50"/>
                <a:gd name="T6" fmla="*/ 72 w 81"/>
                <a:gd name="T7" fmla="*/ 40 h 50"/>
                <a:gd name="T8" fmla="*/ 70 w 81"/>
                <a:gd name="T9" fmla="*/ 50 h 50"/>
                <a:gd name="T10" fmla="*/ 80 w 81"/>
                <a:gd name="T11" fmla="*/ 49 h 50"/>
                <a:gd name="T12" fmla="*/ 81 w 81"/>
                <a:gd name="T13" fmla="*/ 40 h 50"/>
                <a:gd name="T14" fmla="*/ 41 w 81"/>
                <a:gd name="T15" fmla="*/ 0 h 50"/>
                <a:gd name="T16" fmla="*/ 0 w 81"/>
                <a:gd name="T17" fmla="*/ 40 h 50"/>
                <a:gd name="T18" fmla="*/ 5 w 81"/>
                <a:gd name="T19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50">
                  <a:moveTo>
                    <a:pt x="5" y="45"/>
                  </a:moveTo>
                  <a:cubicBezTo>
                    <a:pt x="7" y="45"/>
                    <a:pt x="9" y="43"/>
                    <a:pt x="9" y="40"/>
                  </a:cubicBezTo>
                  <a:cubicBezTo>
                    <a:pt x="9" y="23"/>
                    <a:pt x="23" y="9"/>
                    <a:pt x="41" y="9"/>
                  </a:cubicBezTo>
                  <a:cubicBezTo>
                    <a:pt x="58" y="9"/>
                    <a:pt x="72" y="23"/>
                    <a:pt x="72" y="40"/>
                  </a:cubicBezTo>
                  <a:cubicBezTo>
                    <a:pt x="72" y="44"/>
                    <a:pt x="71" y="47"/>
                    <a:pt x="70" y="50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81" y="46"/>
                    <a:pt x="81" y="43"/>
                    <a:pt x="81" y="40"/>
                  </a:cubicBezTo>
                  <a:cubicBezTo>
                    <a:pt x="81" y="18"/>
                    <a:pt x="63" y="0"/>
                    <a:pt x="41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43"/>
                    <a:pt x="2" y="45"/>
                    <a:pt x="5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auto">
            <a:xfrm>
              <a:off x="5367366" y="8727452"/>
              <a:ext cx="270113" cy="172813"/>
            </a:xfrm>
            <a:custGeom>
              <a:avLst/>
              <a:gdLst>
                <a:gd name="T0" fmla="*/ 48 w 56"/>
                <a:gd name="T1" fmla="*/ 9 h 36"/>
                <a:gd name="T2" fmla="*/ 46 w 56"/>
                <a:gd name="T3" fmla="*/ 8 h 36"/>
                <a:gd name="T4" fmla="*/ 44 w 56"/>
                <a:gd name="T5" fmla="*/ 12 h 36"/>
                <a:gd name="T6" fmla="*/ 27 w 56"/>
                <a:gd name="T7" fmla="*/ 27 h 36"/>
                <a:gd name="T8" fmla="*/ 9 w 56"/>
                <a:gd name="T9" fmla="*/ 4 h 36"/>
                <a:gd name="T10" fmla="*/ 5 w 56"/>
                <a:gd name="T11" fmla="*/ 0 h 36"/>
                <a:gd name="T12" fmla="*/ 0 w 56"/>
                <a:gd name="T13" fmla="*/ 4 h 36"/>
                <a:gd name="T14" fmla="*/ 27 w 56"/>
                <a:gd name="T15" fmla="*/ 36 h 36"/>
                <a:gd name="T16" fmla="*/ 53 w 56"/>
                <a:gd name="T17" fmla="*/ 15 h 36"/>
                <a:gd name="T18" fmla="*/ 56 w 56"/>
                <a:gd name="T19" fmla="*/ 9 h 36"/>
                <a:gd name="T20" fmla="*/ 48 w 56"/>
                <a:gd name="T21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36">
                  <a:moveTo>
                    <a:pt x="48" y="9"/>
                  </a:moveTo>
                  <a:cubicBezTo>
                    <a:pt x="47" y="8"/>
                    <a:pt x="46" y="8"/>
                    <a:pt x="46" y="8"/>
                  </a:cubicBezTo>
                  <a:cubicBezTo>
                    <a:pt x="45" y="9"/>
                    <a:pt x="45" y="10"/>
                    <a:pt x="44" y="12"/>
                  </a:cubicBezTo>
                  <a:cubicBezTo>
                    <a:pt x="42" y="19"/>
                    <a:pt x="36" y="27"/>
                    <a:pt x="27" y="27"/>
                  </a:cubicBezTo>
                  <a:cubicBezTo>
                    <a:pt x="17" y="27"/>
                    <a:pt x="9" y="16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12" y="36"/>
                    <a:pt x="27" y="36"/>
                  </a:cubicBezTo>
                  <a:cubicBezTo>
                    <a:pt x="38" y="36"/>
                    <a:pt x="48" y="27"/>
                    <a:pt x="53" y="15"/>
                  </a:cubicBezTo>
                  <a:cubicBezTo>
                    <a:pt x="53" y="13"/>
                    <a:pt x="54" y="11"/>
                    <a:pt x="56" y="9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3"/>
            <p:cNvSpPr>
              <a:spLocks noEditPoints="1"/>
            </p:cNvSpPr>
            <p:nvPr/>
          </p:nvSpPr>
          <p:spPr bwMode="auto">
            <a:xfrm>
              <a:off x="5579390" y="8640319"/>
              <a:ext cx="303515" cy="259947"/>
            </a:xfrm>
            <a:custGeom>
              <a:avLst/>
              <a:gdLst>
                <a:gd name="T0" fmla="*/ 59 w 63"/>
                <a:gd name="T1" fmla="*/ 0 h 54"/>
                <a:gd name="T2" fmla="*/ 36 w 63"/>
                <a:gd name="T3" fmla="*/ 0 h 54"/>
                <a:gd name="T4" fmla="*/ 36 w 63"/>
                <a:gd name="T5" fmla="*/ 0 h 54"/>
                <a:gd name="T6" fmla="*/ 36 w 63"/>
                <a:gd name="T7" fmla="*/ 0 h 54"/>
                <a:gd name="T8" fmla="*/ 4 w 63"/>
                <a:gd name="T9" fmla="*/ 3 h 54"/>
                <a:gd name="T10" fmla="*/ 0 w 63"/>
                <a:gd name="T11" fmla="*/ 8 h 54"/>
                <a:gd name="T12" fmla="*/ 0 w 63"/>
                <a:gd name="T13" fmla="*/ 18 h 54"/>
                <a:gd name="T14" fmla="*/ 4 w 63"/>
                <a:gd name="T15" fmla="*/ 22 h 54"/>
                <a:gd name="T16" fmla="*/ 36 w 63"/>
                <a:gd name="T17" fmla="*/ 26 h 54"/>
                <a:gd name="T18" fmla="*/ 36 w 63"/>
                <a:gd name="T19" fmla="*/ 26 h 54"/>
                <a:gd name="T20" fmla="*/ 43 w 63"/>
                <a:gd name="T21" fmla="*/ 26 h 54"/>
                <a:gd name="T22" fmla="*/ 43 w 63"/>
                <a:gd name="T23" fmla="*/ 51 h 54"/>
                <a:gd name="T24" fmla="*/ 45 w 63"/>
                <a:gd name="T25" fmla="*/ 54 h 54"/>
                <a:gd name="T26" fmla="*/ 50 w 63"/>
                <a:gd name="T27" fmla="*/ 54 h 54"/>
                <a:gd name="T28" fmla="*/ 52 w 63"/>
                <a:gd name="T29" fmla="*/ 51 h 54"/>
                <a:gd name="T30" fmla="*/ 52 w 63"/>
                <a:gd name="T31" fmla="*/ 26 h 54"/>
                <a:gd name="T32" fmla="*/ 59 w 63"/>
                <a:gd name="T33" fmla="*/ 26 h 54"/>
                <a:gd name="T34" fmla="*/ 63 w 63"/>
                <a:gd name="T35" fmla="*/ 21 h 54"/>
                <a:gd name="T36" fmla="*/ 63 w 63"/>
                <a:gd name="T37" fmla="*/ 4 h 54"/>
                <a:gd name="T38" fmla="*/ 59 w 63"/>
                <a:gd name="T39" fmla="*/ 0 h 54"/>
                <a:gd name="T40" fmla="*/ 9 w 63"/>
                <a:gd name="T41" fmla="*/ 12 h 54"/>
                <a:gd name="T42" fmla="*/ 32 w 63"/>
                <a:gd name="T43" fmla="*/ 9 h 54"/>
                <a:gd name="T44" fmla="*/ 32 w 63"/>
                <a:gd name="T45" fmla="*/ 16 h 54"/>
                <a:gd name="T46" fmla="*/ 9 w 63"/>
                <a:gd name="T47" fmla="*/ 14 h 54"/>
                <a:gd name="T48" fmla="*/ 9 w 63"/>
                <a:gd name="T49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4">
                  <a:moveTo>
                    <a:pt x="59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0" y="5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3"/>
                    <a:pt x="44" y="54"/>
                    <a:pt x="45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4"/>
                    <a:pt x="52" y="53"/>
                    <a:pt x="52" y="51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1" y="26"/>
                    <a:pt x="63" y="24"/>
                    <a:pt x="63" y="21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2"/>
                    <a:pt x="61" y="0"/>
                    <a:pt x="59" y="0"/>
                  </a:cubicBezTo>
                  <a:close/>
                  <a:moveTo>
                    <a:pt x="9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9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47679" y="4186718"/>
            <a:ext cx="577753" cy="569774"/>
            <a:chOff x="4214305" y="7237475"/>
            <a:chExt cx="525702" cy="518442"/>
          </a:xfrm>
          <a:solidFill>
            <a:srgbClr val="C00000"/>
          </a:solidFill>
        </p:grpSpPr>
        <p:sp>
          <p:nvSpPr>
            <p:cNvPr id="45" name="Freeform 111"/>
            <p:cNvSpPr/>
            <p:nvPr/>
          </p:nvSpPr>
          <p:spPr bwMode="auto">
            <a:xfrm>
              <a:off x="4214305" y="7237475"/>
              <a:ext cx="241068" cy="518442"/>
            </a:xfrm>
            <a:custGeom>
              <a:avLst/>
              <a:gdLst>
                <a:gd name="T0" fmla="*/ 30 w 50"/>
                <a:gd name="T1" fmla="*/ 64 h 108"/>
                <a:gd name="T2" fmla="*/ 15 w 50"/>
                <a:gd name="T3" fmla="*/ 88 h 108"/>
                <a:gd name="T4" fmla="*/ 14 w 50"/>
                <a:gd name="T5" fmla="*/ 88 h 108"/>
                <a:gd name="T6" fmla="*/ 12 w 50"/>
                <a:gd name="T7" fmla="*/ 86 h 108"/>
                <a:gd name="T8" fmla="*/ 14 w 50"/>
                <a:gd name="T9" fmla="*/ 83 h 108"/>
                <a:gd name="T10" fmla="*/ 22 w 50"/>
                <a:gd name="T11" fmla="*/ 72 h 108"/>
                <a:gd name="T12" fmla="*/ 14 w 50"/>
                <a:gd name="T13" fmla="*/ 75 h 108"/>
                <a:gd name="T14" fmla="*/ 8 w 50"/>
                <a:gd name="T15" fmla="*/ 72 h 108"/>
                <a:gd name="T16" fmla="*/ 8 w 50"/>
                <a:gd name="T17" fmla="*/ 69 h 108"/>
                <a:gd name="T18" fmla="*/ 11 w 50"/>
                <a:gd name="T19" fmla="*/ 69 h 108"/>
                <a:gd name="T20" fmla="*/ 25 w 50"/>
                <a:gd name="T21" fmla="*/ 65 h 108"/>
                <a:gd name="T22" fmla="*/ 26 w 50"/>
                <a:gd name="T23" fmla="*/ 62 h 108"/>
                <a:gd name="T24" fmla="*/ 29 w 50"/>
                <a:gd name="T25" fmla="*/ 55 h 108"/>
                <a:gd name="T26" fmla="*/ 16 w 50"/>
                <a:gd name="T27" fmla="*/ 60 h 108"/>
                <a:gd name="T28" fmla="*/ 14 w 50"/>
                <a:gd name="T29" fmla="*/ 61 h 108"/>
                <a:gd name="T30" fmla="*/ 13 w 50"/>
                <a:gd name="T31" fmla="*/ 60 h 108"/>
                <a:gd name="T32" fmla="*/ 13 w 50"/>
                <a:gd name="T33" fmla="*/ 57 h 108"/>
                <a:gd name="T34" fmla="*/ 31 w 50"/>
                <a:gd name="T35" fmla="*/ 51 h 108"/>
                <a:gd name="T36" fmla="*/ 36 w 50"/>
                <a:gd name="T37" fmla="*/ 47 h 108"/>
                <a:gd name="T38" fmla="*/ 23 w 50"/>
                <a:gd name="T39" fmla="*/ 38 h 108"/>
                <a:gd name="T40" fmla="*/ 21 w 50"/>
                <a:gd name="T41" fmla="*/ 36 h 108"/>
                <a:gd name="T42" fmla="*/ 23 w 50"/>
                <a:gd name="T43" fmla="*/ 34 h 108"/>
                <a:gd name="T44" fmla="*/ 40 w 50"/>
                <a:gd name="T45" fmla="*/ 44 h 108"/>
                <a:gd name="T46" fmla="*/ 47 w 50"/>
                <a:gd name="T47" fmla="*/ 41 h 108"/>
                <a:gd name="T48" fmla="*/ 48 w 50"/>
                <a:gd name="T49" fmla="*/ 40 h 108"/>
                <a:gd name="T50" fmla="*/ 50 w 50"/>
                <a:gd name="T51" fmla="*/ 36 h 108"/>
                <a:gd name="T52" fmla="*/ 50 w 50"/>
                <a:gd name="T53" fmla="*/ 5 h 108"/>
                <a:gd name="T54" fmla="*/ 46 w 50"/>
                <a:gd name="T55" fmla="*/ 0 h 108"/>
                <a:gd name="T56" fmla="*/ 41 w 50"/>
                <a:gd name="T57" fmla="*/ 5 h 108"/>
                <a:gd name="T58" fmla="*/ 41 w 50"/>
                <a:gd name="T59" fmla="*/ 34 h 108"/>
                <a:gd name="T60" fmla="*/ 38 w 50"/>
                <a:gd name="T61" fmla="*/ 36 h 108"/>
                <a:gd name="T62" fmla="*/ 37 w 50"/>
                <a:gd name="T63" fmla="*/ 23 h 108"/>
                <a:gd name="T64" fmla="*/ 35 w 50"/>
                <a:gd name="T65" fmla="*/ 20 h 108"/>
                <a:gd name="T66" fmla="*/ 31 w 50"/>
                <a:gd name="T67" fmla="*/ 19 h 108"/>
                <a:gd name="T68" fmla="*/ 1 w 50"/>
                <a:gd name="T69" fmla="*/ 89 h 108"/>
                <a:gd name="T70" fmla="*/ 1 w 50"/>
                <a:gd name="T71" fmla="*/ 100 h 108"/>
                <a:gd name="T72" fmla="*/ 7 w 50"/>
                <a:gd name="T73" fmla="*/ 108 h 108"/>
                <a:gd name="T74" fmla="*/ 15 w 50"/>
                <a:gd name="T75" fmla="*/ 102 h 108"/>
                <a:gd name="T76" fmla="*/ 20 w 50"/>
                <a:gd name="T77" fmla="*/ 98 h 108"/>
                <a:gd name="T78" fmla="*/ 26 w 50"/>
                <a:gd name="T79" fmla="*/ 96 h 108"/>
                <a:gd name="T80" fmla="*/ 40 w 50"/>
                <a:gd name="T81" fmla="*/ 83 h 108"/>
                <a:gd name="T82" fmla="*/ 40 w 50"/>
                <a:gd name="T83" fmla="*/ 50 h 108"/>
                <a:gd name="T84" fmla="*/ 30 w 50"/>
                <a:gd name="T85" fmla="*/ 6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108">
                  <a:moveTo>
                    <a:pt x="30" y="64"/>
                  </a:moveTo>
                  <a:cubicBezTo>
                    <a:pt x="25" y="85"/>
                    <a:pt x="16" y="87"/>
                    <a:pt x="15" y="88"/>
                  </a:cubicBezTo>
                  <a:cubicBezTo>
                    <a:pt x="15" y="88"/>
                    <a:pt x="14" y="88"/>
                    <a:pt x="14" y="88"/>
                  </a:cubicBezTo>
                  <a:cubicBezTo>
                    <a:pt x="13" y="88"/>
                    <a:pt x="12" y="87"/>
                    <a:pt x="12" y="86"/>
                  </a:cubicBezTo>
                  <a:cubicBezTo>
                    <a:pt x="12" y="85"/>
                    <a:pt x="13" y="83"/>
                    <a:pt x="14" y="83"/>
                  </a:cubicBezTo>
                  <a:cubicBezTo>
                    <a:pt x="14" y="83"/>
                    <a:pt x="18" y="82"/>
                    <a:pt x="22" y="72"/>
                  </a:cubicBezTo>
                  <a:cubicBezTo>
                    <a:pt x="20" y="73"/>
                    <a:pt x="17" y="75"/>
                    <a:pt x="14" y="75"/>
                  </a:cubicBezTo>
                  <a:cubicBezTo>
                    <a:pt x="12" y="75"/>
                    <a:pt x="10" y="74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9" y="68"/>
                    <a:pt x="10" y="68"/>
                    <a:pt x="11" y="69"/>
                  </a:cubicBezTo>
                  <a:cubicBezTo>
                    <a:pt x="16" y="73"/>
                    <a:pt x="23" y="66"/>
                    <a:pt x="25" y="65"/>
                  </a:cubicBezTo>
                  <a:cubicBezTo>
                    <a:pt x="25" y="64"/>
                    <a:pt x="25" y="63"/>
                    <a:pt x="26" y="62"/>
                  </a:cubicBezTo>
                  <a:cubicBezTo>
                    <a:pt x="26" y="60"/>
                    <a:pt x="27" y="58"/>
                    <a:pt x="29" y="55"/>
                  </a:cubicBezTo>
                  <a:cubicBezTo>
                    <a:pt x="25" y="55"/>
                    <a:pt x="20" y="55"/>
                    <a:pt x="16" y="60"/>
                  </a:cubicBezTo>
                  <a:cubicBezTo>
                    <a:pt x="16" y="60"/>
                    <a:pt x="15" y="61"/>
                    <a:pt x="14" y="61"/>
                  </a:cubicBezTo>
                  <a:cubicBezTo>
                    <a:pt x="14" y="61"/>
                    <a:pt x="13" y="61"/>
                    <a:pt x="13" y="60"/>
                  </a:cubicBezTo>
                  <a:cubicBezTo>
                    <a:pt x="12" y="59"/>
                    <a:pt x="12" y="58"/>
                    <a:pt x="13" y="57"/>
                  </a:cubicBezTo>
                  <a:cubicBezTo>
                    <a:pt x="19" y="49"/>
                    <a:pt x="28" y="51"/>
                    <a:pt x="31" y="51"/>
                  </a:cubicBezTo>
                  <a:cubicBezTo>
                    <a:pt x="33" y="50"/>
                    <a:pt x="35" y="48"/>
                    <a:pt x="36" y="47"/>
                  </a:cubicBezTo>
                  <a:cubicBezTo>
                    <a:pt x="34" y="44"/>
                    <a:pt x="29" y="38"/>
                    <a:pt x="23" y="38"/>
                  </a:cubicBezTo>
                  <a:cubicBezTo>
                    <a:pt x="22" y="38"/>
                    <a:pt x="21" y="37"/>
                    <a:pt x="21" y="36"/>
                  </a:cubicBezTo>
                  <a:cubicBezTo>
                    <a:pt x="21" y="35"/>
                    <a:pt x="22" y="34"/>
                    <a:pt x="23" y="34"/>
                  </a:cubicBezTo>
                  <a:cubicBezTo>
                    <a:pt x="31" y="34"/>
                    <a:pt x="38" y="41"/>
                    <a:pt x="40" y="44"/>
                  </a:cubicBezTo>
                  <a:cubicBezTo>
                    <a:pt x="42" y="43"/>
                    <a:pt x="45" y="42"/>
                    <a:pt x="47" y="41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39"/>
                    <a:pt x="50" y="38"/>
                    <a:pt x="50" y="3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43" y="0"/>
                    <a:pt x="41" y="2"/>
                    <a:pt x="41" y="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29"/>
                    <a:pt x="37" y="25"/>
                    <a:pt x="37" y="23"/>
                  </a:cubicBezTo>
                  <a:cubicBezTo>
                    <a:pt x="36" y="22"/>
                    <a:pt x="36" y="21"/>
                    <a:pt x="35" y="20"/>
                  </a:cubicBezTo>
                  <a:cubicBezTo>
                    <a:pt x="34" y="19"/>
                    <a:pt x="32" y="19"/>
                    <a:pt x="31" y="19"/>
                  </a:cubicBezTo>
                  <a:cubicBezTo>
                    <a:pt x="0" y="29"/>
                    <a:pt x="0" y="54"/>
                    <a:pt x="1" y="89"/>
                  </a:cubicBezTo>
                  <a:cubicBezTo>
                    <a:pt x="1" y="93"/>
                    <a:pt x="1" y="96"/>
                    <a:pt x="1" y="100"/>
                  </a:cubicBezTo>
                  <a:cubicBezTo>
                    <a:pt x="1" y="108"/>
                    <a:pt x="5" y="108"/>
                    <a:pt x="7" y="108"/>
                  </a:cubicBezTo>
                  <a:cubicBezTo>
                    <a:pt x="10" y="108"/>
                    <a:pt x="12" y="106"/>
                    <a:pt x="15" y="102"/>
                  </a:cubicBezTo>
                  <a:cubicBezTo>
                    <a:pt x="17" y="101"/>
                    <a:pt x="19" y="99"/>
                    <a:pt x="20" y="98"/>
                  </a:cubicBezTo>
                  <a:cubicBezTo>
                    <a:pt x="22" y="97"/>
                    <a:pt x="24" y="96"/>
                    <a:pt x="26" y="96"/>
                  </a:cubicBezTo>
                  <a:cubicBezTo>
                    <a:pt x="32" y="94"/>
                    <a:pt x="37" y="92"/>
                    <a:pt x="40" y="83"/>
                  </a:cubicBezTo>
                  <a:cubicBezTo>
                    <a:pt x="42" y="77"/>
                    <a:pt x="41" y="63"/>
                    <a:pt x="40" y="50"/>
                  </a:cubicBezTo>
                  <a:cubicBezTo>
                    <a:pt x="35" y="53"/>
                    <a:pt x="31" y="57"/>
                    <a:pt x="30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12"/>
            <p:cNvSpPr/>
            <p:nvPr/>
          </p:nvSpPr>
          <p:spPr bwMode="auto">
            <a:xfrm>
              <a:off x="4498939" y="7237475"/>
              <a:ext cx="241068" cy="518442"/>
            </a:xfrm>
            <a:custGeom>
              <a:avLst/>
              <a:gdLst>
                <a:gd name="T0" fmla="*/ 20 w 50"/>
                <a:gd name="T1" fmla="*/ 64 h 108"/>
                <a:gd name="T2" fmla="*/ 36 w 50"/>
                <a:gd name="T3" fmla="*/ 88 h 108"/>
                <a:gd name="T4" fmla="*/ 36 w 50"/>
                <a:gd name="T5" fmla="*/ 88 h 108"/>
                <a:gd name="T6" fmla="*/ 38 w 50"/>
                <a:gd name="T7" fmla="*/ 86 h 108"/>
                <a:gd name="T8" fmla="*/ 36 w 50"/>
                <a:gd name="T9" fmla="*/ 83 h 108"/>
                <a:gd name="T10" fmla="*/ 28 w 50"/>
                <a:gd name="T11" fmla="*/ 72 h 108"/>
                <a:gd name="T12" fmla="*/ 36 w 50"/>
                <a:gd name="T13" fmla="*/ 75 h 108"/>
                <a:gd name="T14" fmla="*/ 42 w 50"/>
                <a:gd name="T15" fmla="*/ 72 h 108"/>
                <a:gd name="T16" fmla="*/ 42 w 50"/>
                <a:gd name="T17" fmla="*/ 69 h 108"/>
                <a:gd name="T18" fmla="*/ 39 w 50"/>
                <a:gd name="T19" fmla="*/ 69 h 108"/>
                <a:gd name="T20" fmla="*/ 25 w 50"/>
                <a:gd name="T21" fmla="*/ 65 h 108"/>
                <a:gd name="T22" fmla="*/ 25 w 50"/>
                <a:gd name="T23" fmla="*/ 62 h 108"/>
                <a:gd name="T24" fmla="*/ 22 w 50"/>
                <a:gd name="T25" fmla="*/ 55 h 108"/>
                <a:gd name="T26" fmla="*/ 34 w 50"/>
                <a:gd name="T27" fmla="*/ 60 h 108"/>
                <a:gd name="T28" fmla="*/ 36 w 50"/>
                <a:gd name="T29" fmla="*/ 61 h 108"/>
                <a:gd name="T30" fmla="*/ 37 w 50"/>
                <a:gd name="T31" fmla="*/ 60 h 108"/>
                <a:gd name="T32" fmla="*/ 38 w 50"/>
                <a:gd name="T33" fmla="*/ 57 h 108"/>
                <a:gd name="T34" fmla="*/ 19 w 50"/>
                <a:gd name="T35" fmla="*/ 51 h 108"/>
                <a:gd name="T36" fmla="*/ 14 w 50"/>
                <a:gd name="T37" fmla="*/ 47 h 108"/>
                <a:gd name="T38" fmla="*/ 27 w 50"/>
                <a:gd name="T39" fmla="*/ 38 h 108"/>
                <a:gd name="T40" fmla="*/ 29 w 50"/>
                <a:gd name="T41" fmla="*/ 36 h 108"/>
                <a:gd name="T42" fmla="*/ 27 w 50"/>
                <a:gd name="T43" fmla="*/ 34 h 108"/>
                <a:gd name="T44" fmla="*/ 10 w 50"/>
                <a:gd name="T45" fmla="*/ 44 h 108"/>
                <a:gd name="T46" fmla="*/ 3 w 50"/>
                <a:gd name="T47" fmla="*/ 41 h 108"/>
                <a:gd name="T48" fmla="*/ 2 w 50"/>
                <a:gd name="T49" fmla="*/ 40 h 108"/>
                <a:gd name="T50" fmla="*/ 0 w 50"/>
                <a:gd name="T51" fmla="*/ 36 h 108"/>
                <a:gd name="T52" fmla="*/ 0 w 50"/>
                <a:gd name="T53" fmla="*/ 5 h 108"/>
                <a:gd name="T54" fmla="*/ 5 w 50"/>
                <a:gd name="T55" fmla="*/ 0 h 108"/>
                <a:gd name="T56" fmla="*/ 9 w 50"/>
                <a:gd name="T57" fmla="*/ 5 h 108"/>
                <a:gd name="T58" fmla="*/ 9 w 50"/>
                <a:gd name="T59" fmla="*/ 34 h 108"/>
                <a:gd name="T60" fmla="*/ 12 w 50"/>
                <a:gd name="T61" fmla="*/ 36 h 108"/>
                <a:gd name="T62" fmla="*/ 14 w 50"/>
                <a:gd name="T63" fmla="*/ 23 h 108"/>
                <a:gd name="T64" fmla="*/ 16 w 50"/>
                <a:gd name="T65" fmla="*/ 20 h 108"/>
                <a:gd name="T66" fmla="*/ 19 w 50"/>
                <a:gd name="T67" fmla="*/ 19 h 108"/>
                <a:gd name="T68" fmla="*/ 50 w 50"/>
                <a:gd name="T69" fmla="*/ 89 h 108"/>
                <a:gd name="T70" fmla="*/ 50 w 50"/>
                <a:gd name="T71" fmla="*/ 100 h 108"/>
                <a:gd name="T72" fmla="*/ 44 w 50"/>
                <a:gd name="T73" fmla="*/ 108 h 108"/>
                <a:gd name="T74" fmla="*/ 35 w 50"/>
                <a:gd name="T75" fmla="*/ 102 h 108"/>
                <a:gd name="T76" fmla="*/ 30 w 50"/>
                <a:gd name="T77" fmla="*/ 98 h 108"/>
                <a:gd name="T78" fmla="*/ 24 w 50"/>
                <a:gd name="T79" fmla="*/ 96 h 108"/>
                <a:gd name="T80" fmla="*/ 11 w 50"/>
                <a:gd name="T81" fmla="*/ 83 h 108"/>
                <a:gd name="T82" fmla="*/ 11 w 50"/>
                <a:gd name="T83" fmla="*/ 50 h 108"/>
                <a:gd name="T84" fmla="*/ 20 w 50"/>
                <a:gd name="T85" fmla="*/ 6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108">
                  <a:moveTo>
                    <a:pt x="20" y="64"/>
                  </a:moveTo>
                  <a:cubicBezTo>
                    <a:pt x="26" y="85"/>
                    <a:pt x="35" y="87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7" y="88"/>
                    <a:pt x="38" y="87"/>
                    <a:pt x="38" y="86"/>
                  </a:cubicBezTo>
                  <a:cubicBezTo>
                    <a:pt x="38" y="85"/>
                    <a:pt x="38" y="83"/>
                    <a:pt x="36" y="83"/>
                  </a:cubicBezTo>
                  <a:cubicBezTo>
                    <a:pt x="36" y="83"/>
                    <a:pt x="32" y="82"/>
                    <a:pt x="28" y="72"/>
                  </a:cubicBezTo>
                  <a:cubicBezTo>
                    <a:pt x="30" y="73"/>
                    <a:pt x="33" y="75"/>
                    <a:pt x="36" y="75"/>
                  </a:cubicBezTo>
                  <a:cubicBezTo>
                    <a:pt x="38" y="75"/>
                    <a:pt x="40" y="74"/>
                    <a:pt x="42" y="72"/>
                  </a:cubicBezTo>
                  <a:cubicBezTo>
                    <a:pt x="43" y="71"/>
                    <a:pt x="43" y="70"/>
                    <a:pt x="42" y="69"/>
                  </a:cubicBezTo>
                  <a:cubicBezTo>
                    <a:pt x="41" y="68"/>
                    <a:pt x="40" y="68"/>
                    <a:pt x="39" y="69"/>
                  </a:cubicBezTo>
                  <a:cubicBezTo>
                    <a:pt x="35" y="73"/>
                    <a:pt x="27" y="66"/>
                    <a:pt x="25" y="65"/>
                  </a:cubicBezTo>
                  <a:cubicBezTo>
                    <a:pt x="25" y="64"/>
                    <a:pt x="25" y="63"/>
                    <a:pt x="25" y="62"/>
                  </a:cubicBezTo>
                  <a:cubicBezTo>
                    <a:pt x="24" y="60"/>
                    <a:pt x="23" y="58"/>
                    <a:pt x="22" y="55"/>
                  </a:cubicBezTo>
                  <a:cubicBezTo>
                    <a:pt x="25" y="55"/>
                    <a:pt x="30" y="55"/>
                    <a:pt x="34" y="60"/>
                  </a:cubicBezTo>
                  <a:cubicBezTo>
                    <a:pt x="35" y="60"/>
                    <a:pt x="35" y="61"/>
                    <a:pt x="36" y="61"/>
                  </a:cubicBezTo>
                  <a:cubicBezTo>
                    <a:pt x="37" y="61"/>
                    <a:pt x="37" y="61"/>
                    <a:pt x="37" y="60"/>
                  </a:cubicBezTo>
                  <a:cubicBezTo>
                    <a:pt x="38" y="59"/>
                    <a:pt x="39" y="58"/>
                    <a:pt x="38" y="57"/>
                  </a:cubicBezTo>
                  <a:cubicBezTo>
                    <a:pt x="31" y="49"/>
                    <a:pt x="22" y="51"/>
                    <a:pt x="19" y="51"/>
                  </a:cubicBezTo>
                  <a:cubicBezTo>
                    <a:pt x="17" y="50"/>
                    <a:pt x="16" y="48"/>
                    <a:pt x="14" y="47"/>
                  </a:cubicBezTo>
                  <a:cubicBezTo>
                    <a:pt x="16" y="44"/>
                    <a:pt x="21" y="38"/>
                    <a:pt x="27" y="38"/>
                  </a:cubicBezTo>
                  <a:cubicBezTo>
                    <a:pt x="28" y="38"/>
                    <a:pt x="29" y="37"/>
                    <a:pt x="29" y="36"/>
                  </a:cubicBezTo>
                  <a:cubicBezTo>
                    <a:pt x="29" y="35"/>
                    <a:pt x="28" y="34"/>
                    <a:pt x="27" y="34"/>
                  </a:cubicBezTo>
                  <a:cubicBezTo>
                    <a:pt x="19" y="34"/>
                    <a:pt x="13" y="41"/>
                    <a:pt x="10" y="44"/>
                  </a:cubicBezTo>
                  <a:cubicBezTo>
                    <a:pt x="8" y="43"/>
                    <a:pt x="6" y="42"/>
                    <a:pt x="3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39"/>
                    <a:pt x="0" y="38"/>
                    <a:pt x="0" y="3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29"/>
                    <a:pt x="13" y="25"/>
                    <a:pt x="14" y="23"/>
                  </a:cubicBezTo>
                  <a:cubicBezTo>
                    <a:pt x="14" y="22"/>
                    <a:pt x="15" y="21"/>
                    <a:pt x="16" y="20"/>
                  </a:cubicBezTo>
                  <a:cubicBezTo>
                    <a:pt x="17" y="19"/>
                    <a:pt x="18" y="19"/>
                    <a:pt x="19" y="19"/>
                  </a:cubicBezTo>
                  <a:cubicBezTo>
                    <a:pt x="50" y="29"/>
                    <a:pt x="50" y="54"/>
                    <a:pt x="50" y="89"/>
                  </a:cubicBezTo>
                  <a:cubicBezTo>
                    <a:pt x="50" y="93"/>
                    <a:pt x="50" y="96"/>
                    <a:pt x="50" y="100"/>
                  </a:cubicBezTo>
                  <a:cubicBezTo>
                    <a:pt x="50" y="108"/>
                    <a:pt x="45" y="108"/>
                    <a:pt x="44" y="108"/>
                  </a:cubicBezTo>
                  <a:cubicBezTo>
                    <a:pt x="40" y="108"/>
                    <a:pt x="38" y="106"/>
                    <a:pt x="35" y="102"/>
                  </a:cubicBezTo>
                  <a:cubicBezTo>
                    <a:pt x="33" y="101"/>
                    <a:pt x="31" y="99"/>
                    <a:pt x="30" y="98"/>
                  </a:cubicBezTo>
                  <a:cubicBezTo>
                    <a:pt x="28" y="97"/>
                    <a:pt x="26" y="96"/>
                    <a:pt x="24" y="96"/>
                  </a:cubicBezTo>
                  <a:cubicBezTo>
                    <a:pt x="19" y="94"/>
                    <a:pt x="13" y="92"/>
                    <a:pt x="11" y="83"/>
                  </a:cubicBezTo>
                  <a:cubicBezTo>
                    <a:pt x="9" y="77"/>
                    <a:pt x="9" y="63"/>
                    <a:pt x="11" y="50"/>
                  </a:cubicBezTo>
                  <a:cubicBezTo>
                    <a:pt x="15" y="53"/>
                    <a:pt x="19" y="57"/>
                    <a:pt x="20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15702" y="2208844"/>
            <a:ext cx="709731" cy="705778"/>
            <a:chOff x="3071409" y="7237475"/>
            <a:chExt cx="521347" cy="518443"/>
          </a:xfrm>
        </p:grpSpPr>
        <p:sp>
          <p:nvSpPr>
            <p:cNvPr id="47" name="Freeform 113"/>
            <p:cNvSpPr>
              <a:spLocks noEditPoints="1"/>
            </p:cNvSpPr>
            <p:nvPr/>
          </p:nvSpPr>
          <p:spPr bwMode="auto">
            <a:xfrm>
              <a:off x="3071409" y="7237475"/>
              <a:ext cx="521347" cy="389195"/>
            </a:xfrm>
            <a:custGeom>
              <a:avLst/>
              <a:gdLst>
                <a:gd name="T0" fmla="*/ 45 w 108"/>
                <a:gd name="T1" fmla="*/ 81 h 81"/>
                <a:gd name="T2" fmla="*/ 28 w 108"/>
                <a:gd name="T3" fmla="*/ 68 h 81"/>
                <a:gd name="T4" fmla="*/ 0 w 108"/>
                <a:gd name="T5" fmla="*/ 36 h 81"/>
                <a:gd name="T6" fmla="*/ 50 w 108"/>
                <a:gd name="T7" fmla="*/ 0 h 81"/>
                <a:gd name="T8" fmla="*/ 108 w 108"/>
                <a:gd name="T9" fmla="*/ 45 h 81"/>
                <a:gd name="T10" fmla="*/ 64 w 108"/>
                <a:gd name="T11" fmla="*/ 81 h 81"/>
                <a:gd name="T12" fmla="*/ 45 w 108"/>
                <a:gd name="T13" fmla="*/ 81 h 81"/>
                <a:gd name="T14" fmla="*/ 45 w 108"/>
                <a:gd name="T15" fmla="*/ 54 h 81"/>
                <a:gd name="T16" fmla="*/ 36 w 108"/>
                <a:gd name="T17" fmla="*/ 63 h 81"/>
                <a:gd name="T18" fmla="*/ 45 w 108"/>
                <a:gd name="T19" fmla="*/ 72 h 81"/>
                <a:gd name="T20" fmla="*/ 63 w 108"/>
                <a:gd name="T21" fmla="*/ 72 h 81"/>
                <a:gd name="T22" fmla="*/ 99 w 108"/>
                <a:gd name="T23" fmla="*/ 45 h 81"/>
                <a:gd name="T24" fmla="*/ 50 w 108"/>
                <a:gd name="T25" fmla="*/ 9 h 81"/>
                <a:gd name="T26" fmla="*/ 9 w 108"/>
                <a:gd name="T27" fmla="*/ 36 h 81"/>
                <a:gd name="T28" fmla="*/ 28 w 108"/>
                <a:gd name="T29" fmla="*/ 58 h 81"/>
                <a:gd name="T30" fmla="*/ 45 w 108"/>
                <a:gd name="T31" fmla="*/ 45 h 81"/>
                <a:gd name="T32" fmla="*/ 63 w 108"/>
                <a:gd name="T33" fmla="*/ 45 h 81"/>
                <a:gd name="T34" fmla="*/ 72 w 108"/>
                <a:gd name="T35" fmla="*/ 41 h 81"/>
                <a:gd name="T36" fmla="*/ 77 w 108"/>
                <a:gd name="T37" fmla="*/ 36 h 81"/>
                <a:gd name="T38" fmla="*/ 81 w 108"/>
                <a:gd name="T39" fmla="*/ 41 h 81"/>
                <a:gd name="T40" fmla="*/ 63 w 108"/>
                <a:gd name="T41" fmla="*/ 54 h 81"/>
                <a:gd name="T42" fmla="*/ 45 w 108"/>
                <a:gd name="T43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81">
                  <a:moveTo>
                    <a:pt x="45" y="81"/>
                  </a:moveTo>
                  <a:cubicBezTo>
                    <a:pt x="37" y="81"/>
                    <a:pt x="30" y="75"/>
                    <a:pt x="28" y="68"/>
                  </a:cubicBezTo>
                  <a:cubicBezTo>
                    <a:pt x="14" y="66"/>
                    <a:pt x="0" y="57"/>
                    <a:pt x="0" y="36"/>
                  </a:cubicBezTo>
                  <a:cubicBezTo>
                    <a:pt x="0" y="15"/>
                    <a:pt x="26" y="0"/>
                    <a:pt x="50" y="0"/>
                  </a:cubicBezTo>
                  <a:cubicBezTo>
                    <a:pt x="86" y="0"/>
                    <a:pt x="108" y="23"/>
                    <a:pt x="108" y="45"/>
                  </a:cubicBezTo>
                  <a:cubicBezTo>
                    <a:pt x="108" y="66"/>
                    <a:pt x="92" y="79"/>
                    <a:pt x="64" y="81"/>
                  </a:cubicBezTo>
                  <a:lnTo>
                    <a:pt x="45" y="81"/>
                  </a:lnTo>
                  <a:close/>
                  <a:moveTo>
                    <a:pt x="45" y="54"/>
                  </a:moveTo>
                  <a:cubicBezTo>
                    <a:pt x="40" y="54"/>
                    <a:pt x="36" y="58"/>
                    <a:pt x="36" y="63"/>
                  </a:cubicBezTo>
                  <a:cubicBezTo>
                    <a:pt x="36" y="68"/>
                    <a:pt x="40" y="72"/>
                    <a:pt x="4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77" y="71"/>
                    <a:pt x="99" y="66"/>
                    <a:pt x="99" y="45"/>
                  </a:cubicBezTo>
                  <a:cubicBezTo>
                    <a:pt x="99" y="30"/>
                    <a:pt x="84" y="9"/>
                    <a:pt x="50" y="9"/>
                  </a:cubicBezTo>
                  <a:cubicBezTo>
                    <a:pt x="28" y="9"/>
                    <a:pt x="9" y="22"/>
                    <a:pt x="9" y="36"/>
                  </a:cubicBezTo>
                  <a:cubicBezTo>
                    <a:pt x="9" y="53"/>
                    <a:pt x="20" y="58"/>
                    <a:pt x="28" y="58"/>
                  </a:cubicBezTo>
                  <a:cubicBezTo>
                    <a:pt x="30" y="51"/>
                    <a:pt x="37" y="45"/>
                    <a:pt x="45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72" y="45"/>
                    <a:pt x="72" y="41"/>
                  </a:cubicBezTo>
                  <a:cubicBezTo>
                    <a:pt x="72" y="38"/>
                    <a:pt x="74" y="36"/>
                    <a:pt x="77" y="36"/>
                  </a:cubicBezTo>
                  <a:cubicBezTo>
                    <a:pt x="79" y="36"/>
                    <a:pt x="81" y="38"/>
                    <a:pt x="81" y="41"/>
                  </a:cubicBezTo>
                  <a:cubicBezTo>
                    <a:pt x="81" y="51"/>
                    <a:pt x="70" y="54"/>
                    <a:pt x="63" y="54"/>
                  </a:cubicBezTo>
                  <a:lnTo>
                    <a:pt x="45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14"/>
            <p:cNvSpPr/>
            <p:nvPr/>
          </p:nvSpPr>
          <p:spPr bwMode="auto">
            <a:xfrm>
              <a:off x="3299407" y="7597626"/>
              <a:ext cx="153935" cy="158292"/>
            </a:xfrm>
            <a:custGeom>
              <a:avLst/>
              <a:gdLst>
                <a:gd name="T0" fmla="*/ 19 w 32"/>
                <a:gd name="T1" fmla="*/ 33 h 33"/>
                <a:gd name="T2" fmla="*/ 9 w 32"/>
                <a:gd name="T3" fmla="*/ 26 h 33"/>
                <a:gd name="T4" fmla="*/ 0 w 32"/>
                <a:gd name="T5" fmla="*/ 3 h 33"/>
                <a:gd name="T6" fmla="*/ 8 w 32"/>
                <a:gd name="T7" fmla="*/ 0 h 33"/>
                <a:gd name="T8" fmla="*/ 17 w 32"/>
                <a:gd name="T9" fmla="*/ 23 h 33"/>
                <a:gd name="T10" fmla="*/ 20 w 32"/>
                <a:gd name="T11" fmla="*/ 24 h 33"/>
                <a:gd name="T12" fmla="*/ 22 w 32"/>
                <a:gd name="T13" fmla="*/ 21 h 33"/>
                <a:gd name="T14" fmla="*/ 15 w 32"/>
                <a:gd name="T15" fmla="*/ 3 h 33"/>
                <a:gd name="T16" fmla="*/ 23 w 32"/>
                <a:gd name="T17" fmla="*/ 0 h 33"/>
                <a:gd name="T18" fmla="*/ 30 w 32"/>
                <a:gd name="T19" fmla="*/ 18 h 33"/>
                <a:gd name="T20" fmla="*/ 24 w 32"/>
                <a:gd name="T21" fmla="*/ 32 h 33"/>
                <a:gd name="T22" fmla="*/ 19 w 32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3">
                  <a:moveTo>
                    <a:pt x="19" y="33"/>
                  </a:moveTo>
                  <a:cubicBezTo>
                    <a:pt x="15" y="33"/>
                    <a:pt x="11" y="30"/>
                    <a:pt x="9" y="2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9" y="24"/>
                    <a:pt x="20" y="24"/>
                  </a:cubicBezTo>
                  <a:cubicBezTo>
                    <a:pt x="21" y="24"/>
                    <a:pt x="22" y="22"/>
                    <a:pt x="22" y="2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24"/>
                    <a:pt x="29" y="30"/>
                    <a:pt x="24" y="32"/>
                  </a:cubicBezTo>
                  <a:cubicBezTo>
                    <a:pt x="22" y="33"/>
                    <a:pt x="21" y="33"/>
                    <a:pt x="19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15"/>
            <p:cNvSpPr/>
            <p:nvPr/>
          </p:nvSpPr>
          <p:spPr bwMode="auto">
            <a:xfrm>
              <a:off x="3409776" y="7564224"/>
              <a:ext cx="139413" cy="124891"/>
            </a:xfrm>
            <a:custGeom>
              <a:avLst/>
              <a:gdLst>
                <a:gd name="T0" fmla="*/ 1 w 29"/>
                <a:gd name="T1" fmla="*/ 26 h 26"/>
                <a:gd name="T2" fmla="*/ 0 w 29"/>
                <a:gd name="T3" fmla="*/ 17 h 26"/>
                <a:gd name="T4" fmla="*/ 16 w 29"/>
                <a:gd name="T5" fmla="*/ 11 h 26"/>
                <a:gd name="T6" fmla="*/ 20 w 29"/>
                <a:gd name="T7" fmla="*/ 0 h 26"/>
                <a:gd name="T8" fmla="*/ 29 w 29"/>
                <a:gd name="T9" fmla="*/ 0 h 26"/>
                <a:gd name="T10" fmla="*/ 22 w 29"/>
                <a:gd name="T11" fmla="*/ 18 h 26"/>
                <a:gd name="T12" fmla="*/ 1 w 2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6">
                  <a:moveTo>
                    <a:pt x="1" y="26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7" y="16"/>
                    <a:pt x="13" y="15"/>
                    <a:pt x="16" y="11"/>
                  </a:cubicBezTo>
                  <a:cubicBezTo>
                    <a:pt x="20" y="8"/>
                    <a:pt x="20" y="3"/>
                    <a:pt x="2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7"/>
                    <a:pt x="27" y="13"/>
                    <a:pt x="22" y="18"/>
                  </a:cubicBezTo>
                  <a:cubicBezTo>
                    <a:pt x="17" y="23"/>
                    <a:pt x="10" y="25"/>
                    <a:pt x="1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16"/>
            <p:cNvSpPr/>
            <p:nvPr/>
          </p:nvSpPr>
          <p:spPr bwMode="auto">
            <a:xfrm>
              <a:off x="3149829" y="7400124"/>
              <a:ext cx="143770" cy="82777"/>
            </a:xfrm>
            <a:custGeom>
              <a:avLst/>
              <a:gdLst>
                <a:gd name="T0" fmla="*/ 22 w 30"/>
                <a:gd name="T1" fmla="*/ 17 h 17"/>
                <a:gd name="T2" fmla="*/ 5 w 30"/>
                <a:gd name="T3" fmla="*/ 12 h 17"/>
                <a:gd name="T4" fmla="*/ 0 w 30"/>
                <a:gd name="T5" fmla="*/ 2 h 17"/>
                <a:gd name="T6" fmla="*/ 2 w 30"/>
                <a:gd name="T7" fmla="*/ 0 h 17"/>
                <a:gd name="T8" fmla="*/ 5 w 30"/>
                <a:gd name="T9" fmla="*/ 2 h 17"/>
                <a:gd name="T10" fmla="*/ 8 w 30"/>
                <a:gd name="T11" fmla="*/ 9 h 17"/>
                <a:gd name="T12" fmla="*/ 27 w 30"/>
                <a:gd name="T13" fmla="*/ 12 h 17"/>
                <a:gd name="T14" fmla="*/ 30 w 30"/>
                <a:gd name="T15" fmla="*/ 14 h 17"/>
                <a:gd name="T16" fmla="*/ 28 w 30"/>
                <a:gd name="T17" fmla="*/ 16 h 17"/>
                <a:gd name="T18" fmla="*/ 22 w 30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7">
                  <a:moveTo>
                    <a:pt x="22" y="17"/>
                  </a:moveTo>
                  <a:cubicBezTo>
                    <a:pt x="15" y="17"/>
                    <a:pt x="9" y="15"/>
                    <a:pt x="5" y="12"/>
                  </a:cubicBezTo>
                  <a:cubicBezTo>
                    <a:pt x="0" y="8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5" y="2"/>
                    <a:pt x="5" y="6"/>
                    <a:pt x="8" y="9"/>
                  </a:cubicBezTo>
                  <a:cubicBezTo>
                    <a:pt x="12" y="12"/>
                    <a:pt x="19" y="13"/>
                    <a:pt x="27" y="12"/>
                  </a:cubicBezTo>
                  <a:cubicBezTo>
                    <a:pt x="28" y="12"/>
                    <a:pt x="30" y="13"/>
                    <a:pt x="30" y="14"/>
                  </a:cubicBezTo>
                  <a:cubicBezTo>
                    <a:pt x="30" y="15"/>
                    <a:pt x="29" y="16"/>
                    <a:pt x="28" y="16"/>
                  </a:cubicBezTo>
                  <a:cubicBezTo>
                    <a:pt x="26" y="17"/>
                    <a:pt x="24" y="17"/>
                    <a:pt x="2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17"/>
            <p:cNvSpPr/>
            <p:nvPr/>
          </p:nvSpPr>
          <p:spPr bwMode="auto">
            <a:xfrm>
              <a:off x="3191942" y="7270875"/>
              <a:ext cx="261399" cy="129247"/>
            </a:xfrm>
            <a:custGeom>
              <a:avLst/>
              <a:gdLst>
                <a:gd name="T0" fmla="*/ 2 w 54"/>
                <a:gd name="T1" fmla="*/ 27 h 27"/>
                <a:gd name="T2" fmla="*/ 0 w 54"/>
                <a:gd name="T3" fmla="*/ 25 h 27"/>
                <a:gd name="T4" fmla="*/ 2 w 54"/>
                <a:gd name="T5" fmla="*/ 22 h 27"/>
                <a:gd name="T6" fmla="*/ 14 w 54"/>
                <a:gd name="T7" fmla="*/ 19 h 27"/>
                <a:gd name="T8" fmla="*/ 31 w 54"/>
                <a:gd name="T9" fmla="*/ 19 h 27"/>
                <a:gd name="T10" fmla="*/ 38 w 54"/>
                <a:gd name="T11" fmla="*/ 21 h 27"/>
                <a:gd name="T12" fmla="*/ 41 w 54"/>
                <a:gd name="T13" fmla="*/ 16 h 27"/>
                <a:gd name="T14" fmla="*/ 52 w 54"/>
                <a:gd name="T15" fmla="*/ 0 h 27"/>
                <a:gd name="T16" fmla="*/ 54 w 54"/>
                <a:gd name="T17" fmla="*/ 2 h 27"/>
                <a:gd name="T18" fmla="*/ 52 w 54"/>
                <a:gd name="T19" fmla="*/ 5 h 27"/>
                <a:gd name="T20" fmla="*/ 45 w 54"/>
                <a:gd name="T21" fmla="*/ 16 h 27"/>
                <a:gd name="T22" fmla="*/ 40 w 54"/>
                <a:gd name="T23" fmla="*/ 25 h 27"/>
                <a:gd name="T24" fmla="*/ 28 w 54"/>
                <a:gd name="T25" fmla="*/ 22 h 27"/>
                <a:gd name="T26" fmla="*/ 17 w 54"/>
                <a:gd name="T27" fmla="*/ 22 h 27"/>
                <a:gd name="T28" fmla="*/ 2 w 54"/>
                <a:gd name="T2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27">
                  <a:moveTo>
                    <a:pt x="2" y="27"/>
                  </a:moveTo>
                  <a:cubicBezTo>
                    <a:pt x="1" y="27"/>
                    <a:pt x="0" y="26"/>
                    <a:pt x="0" y="25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2" y="22"/>
                    <a:pt x="10" y="22"/>
                    <a:pt x="14" y="19"/>
                  </a:cubicBezTo>
                  <a:cubicBezTo>
                    <a:pt x="20" y="13"/>
                    <a:pt x="26" y="13"/>
                    <a:pt x="31" y="19"/>
                  </a:cubicBezTo>
                  <a:cubicBezTo>
                    <a:pt x="33" y="21"/>
                    <a:pt x="36" y="21"/>
                    <a:pt x="38" y="21"/>
                  </a:cubicBezTo>
                  <a:cubicBezTo>
                    <a:pt x="40" y="20"/>
                    <a:pt x="41" y="18"/>
                    <a:pt x="41" y="16"/>
                  </a:cubicBezTo>
                  <a:cubicBezTo>
                    <a:pt x="41" y="5"/>
                    <a:pt x="46" y="0"/>
                    <a:pt x="52" y="0"/>
                  </a:cubicBezTo>
                  <a:cubicBezTo>
                    <a:pt x="53" y="0"/>
                    <a:pt x="54" y="1"/>
                    <a:pt x="54" y="2"/>
                  </a:cubicBezTo>
                  <a:cubicBezTo>
                    <a:pt x="54" y="3"/>
                    <a:pt x="53" y="5"/>
                    <a:pt x="52" y="5"/>
                  </a:cubicBezTo>
                  <a:cubicBezTo>
                    <a:pt x="48" y="5"/>
                    <a:pt x="45" y="8"/>
                    <a:pt x="45" y="16"/>
                  </a:cubicBezTo>
                  <a:cubicBezTo>
                    <a:pt x="45" y="20"/>
                    <a:pt x="43" y="23"/>
                    <a:pt x="40" y="25"/>
                  </a:cubicBezTo>
                  <a:cubicBezTo>
                    <a:pt x="36" y="26"/>
                    <a:pt x="31" y="25"/>
                    <a:pt x="28" y="22"/>
                  </a:cubicBezTo>
                  <a:cubicBezTo>
                    <a:pt x="24" y="18"/>
                    <a:pt x="21" y="18"/>
                    <a:pt x="17" y="22"/>
                  </a:cubicBezTo>
                  <a:cubicBezTo>
                    <a:pt x="12" y="27"/>
                    <a:pt x="3" y="27"/>
                    <a:pt x="2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18"/>
            <p:cNvSpPr/>
            <p:nvPr/>
          </p:nvSpPr>
          <p:spPr bwMode="auto">
            <a:xfrm>
              <a:off x="3235509" y="7314442"/>
              <a:ext cx="43567" cy="62445"/>
            </a:xfrm>
            <a:custGeom>
              <a:avLst/>
              <a:gdLst>
                <a:gd name="T0" fmla="*/ 7 w 9"/>
                <a:gd name="T1" fmla="*/ 13 h 13"/>
                <a:gd name="T2" fmla="*/ 5 w 9"/>
                <a:gd name="T3" fmla="*/ 13 h 13"/>
                <a:gd name="T4" fmla="*/ 0 w 9"/>
                <a:gd name="T5" fmla="*/ 2 h 13"/>
                <a:gd name="T6" fmla="*/ 2 w 9"/>
                <a:gd name="T7" fmla="*/ 0 h 13"/>
                <a:gd name="T8" fmla="*/ 5 w 9"/>
                <a:gd name="T9" fmla="*/ 2 h 13"/>
                <a:gd name="T10" fmla="*/ 8 w 9"/>
                <a:gd name="T11" fmla="*/ 10 h 13"/>
                <a:gd name="T12" fmla="*/ 8 w 9"/>
                <a:gd name="T13" fmla="*/ 13 h 13"/>
                <a:gd name="T14" fmla="*/ 7 w 9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3">
                  <a:moveTo>
                    <a:pt x="7" y="13"/>
                  </a:moveTo>
                  <a:cubicBezTo>
                    <a:pt x="6" y="13"/>
                    <a:pt x="6" y="13"/>
                    <a:pt x="5" y="13"/>
                  </a:cubicBezTo>
                  <a:cubicBezTo>
                    <a:pt x="5" y="12"/>
                    <a:pt x="0" y="8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5"/>
                    <a:pt x="7" y="9"/>
                    <a:pt x="8" y="10"/>
                  </a:cubicBezTo>
                  <a:cubicBezTo>
                    <a:pt x="9" y="11"/>
                    <a:pt x="9" y="12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19"/>
            <p:cNvSpPr/>
            <p:nvPr/>
          </p:nvSpPr>
          <p:spPr bwMode="auto">
            <a:xfrm>
              <a:off x="3279076" y="7420455"/>
              <a:ext cx="53733" cy="66802"/>
            </a:xfrm>
            <a:custGeom>
              <a:avLst/>
              <a:gdLst>
                <a:gd name="T0" fmla="*/ 2 w 11"/>
                <a:gd name="T1" fmla="*/ 14 h 14"/>
                <a:gd name="T2" fmla="*/ 0 w 11"/>
                <a:gd name="T3" fmla="*/ 12 h 14"/>
                <a:gd name="T4" fmla="*/ 2 w 11"/>
                <a:gd name="T5" fmla="*/ 9 h 14"/>
                <a:gd name="T6" fmla="*/ 6 w 11"/>
                <a:gd name="T7" fmla="*/ 8 h 14"/>
                <a:gd name="T8" fmla="*/ 5 w 11"/>
                <a:gd name="T9" fmla="*/ 4 h 14"/>
                <a:gd name="T10" fmla="*/ 6 w 11"/>
                <a:gd name="T11" fmla="*/ 1 h 14"/>
                <a:gd name="T12" fmla="*/ 9 w 11"/>
                <a:gd name="T13" fmla="*/ 2 h 14"/>
                <a:gd name="T14" fmla="*/ 9 w 11"/>
                <a:gd name="T15" fmla="*/ 11 h 14"/>
                <a:gd name="T16" fmla="*/ 2 w 11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10"/>
                    <a:pt x="1" y="9"/>
                    <a:pt x="2" y="9"/>
                  </a:cubicBezTo>
                  <a:cubicBezTo>
                    <a:pt x="3" y="9"/>
                    <a:pt x="5" y="9"/>
                    <a:pt x="6" y="8"/>
                  </a:cubicBezTo>
                  <a:cubicBezTo>
                    <a:pt x="6" y="7"/>
                    <a:pt x="6" y="6"/>
                    <a:pt x="5" y="4"/>
                  </a:cubicBezTo>
                  <a:cubicBezTo>
                    <a:pt x="4" y="3"/>
                    <a:pt x="5" y="1"/>
                    <a:pt x="6" y="1"/>
                  </a:cubicBezTo>
                  <a:cubicBezTo>
                    <a:pt x="7" y="0"/>
                    <a:pt x="8" y="1"/>
                    <a:pt x="9" y="2"/>
                  </a:cubicBezTo>
                  <a:cubicBezTo>
                    <a:pt x="11" y="5"/>
                    <a:pt x="11" y="8"/>
                    <a:pt x="9" y="11"/>
                  </a:cubicBezTo>
                  <a:cubicBezTo>
                    <a:pt x="7" y="14"/>
                    <a:pt x="3" y="14"/>
                    <a:pt x="2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20"/>
            <p:cNvSpPr/>
            <p:nvPr/>
          </p:nvSpPr>
          <p:spPr bwMode="auto">
            <a:xfrm>
              <a:off x="3279076" y="7420455"/>
              <a:ext cx="251234" cy="143770"/>
            </a:xfrm>
            <a:custGeom>
              <a:avLst/>
              <a:gdLst>
                <a:gd name="T0" fmla="*/ 30 w 52"/>
                <a:gd name="T1" fmla="*/ 30 h 30"/>
                <a:gd name="T2" fmla="*/ 19 w 52"/>
                <a:gd name="T3" fmla="*/ 27 h 30"/>
                <a:gd name="T4" fmla="*/ 3 w 52"/>
                <a:gd name="T5" fmla="*/ 27 h 30"/>
                <a:gd name="T6" fmla="*/ 0 w 52"/>
                <a:gd name="T7" fmla="*/ 26 h 30"/>
                <a:gd name="T8" fmla="*/ 1 w 52"/>
                <a:gd name="T9" fmla="*/ 23 h 30"/>
                <a:gd name="T10" fmla="*/ 21 w 52"/>
                <a:gd name="T11" fmla="*/ 23 h 30"/>
                <a:gd name="T12" fmla="*/ 40 w 52"/>
                <a:gd name="T13" fmla="*/ 22 h 30"/>
                <a:gd name="T14" fmla="*/ 45 w 52"/>
                <a:gd name="T15" fmla="*/ 3 h 30"/>
                <a:gd name="T16" fmla="*/ 47 w 52"/>
                <a:gd name="T17" fmla="*/ 1 h 30"/>
                <a:gd name="T18" fmla="*/ 49 w 52"/>
                <a:gd name="T19" fmla="*/ 2 h 30"/>
                <a:gd name="T20" fmla="*/ 43 w 52"/>
                <a:gd name="T21" fmla="*/ 25 h 30"/>
                <a:gd name="T22" fmla="*/ 30 w 52"/>
                <a:gd name="T2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30">
                  <a:moveTo>
                    <a:pt x="30" y="30"/>
                  </a:moveTo>
                  <a:cubicBezTo>
                    <a:pt x="26" y="30"/>
                    <a:pt x="23" y="29"/>
                    <a:pt x="19" y="27"/>
                  </a:cubicBezTo>
                  <a:cubicBezTo>
                    <a:pt x="11" y="23"/>
                    <a:pt x="3" y="27"/>
                    <a:pt x="3" y="27"/>
                  </a:cubicBezTo>
                  <a:cubicBezTo>
                    <a:pt x="2" y="28"/>
                    <a:pt x="1" y="27"/>
                    <a:pt x="0" y="26"/>
                  </a:cubicBezTo>
                  <a:cubicBezTo>
                    <a:pt x="0" y="25"/>
                    <a:pt x="0" y="24"/>
                    <a:pt x="1" y="23"/>
                  </a:cubicBezTo>
                  <a:cubicBezTo>
                    <a:pt x="2" y="23"/>
                    <a:pt x="11" y="18"/>
                    <a:pt x="21" y="23"/>
                  </a:cubicBezTo>
                  <a:cubicBezTo>
                    <a:pt x="31" y="28"/>
                    <a:pt x="37" y="24"/>
                    <a:pt x="40" y="22"/>
                  </a:cubicBezTo>
                  <a:cubicBezTo>
                    <a:pt x="45" y="17"/>
                    <a:pt x="47" y="10"/>
                    <a:pt x="45" y="3"/>
                  </a:cubicBezTo>
                  <a:cubicBezTo>
                    <a:pt x="45" y="2"/>
                    <a:pt x="45" y="1"/>
                    <a:pt x="47" y="1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52" y="10"/>
                    <a:pt x="49" y="19"/>
                    <a:pt x="43" y="25"/>
                  </a:cubicBezTo>
                  <a:cubicBezTo>
                    <a:pt x="39" y="28"/>
                    <a:pt x="35" y="30"/>
                    <a:pt x="30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21"/>
            <p:cNvSpPr/>
            <p:nvPr/>
          </p:nvSpPr>
          <p:spPr bwMode="auto">
            <a:xfrm>
              <a:off x="3390897" y="7314442"/>
              <a:ext cx="106012" cy="85680"/>
            </a:xfrm>
            <a:custGeom>
              <a:avLst/>
              <a:gdLst>
                <a:gd name="T0" fmla="*/ 15 w 22"/>
                <a:gd name="T1" fmla="*/ 18 h 18"/>
                <a:gd name="T2" fmla="*/ 15 w 22"/>
                <a:gd name="T3" fmla="*/ 18 h 18"/>
                <a:gd name="T4" fmla="*/ 13 w 22"/>
                <a:gd name="T5" fmla="*/ 16 h 18"/>
                <a:gd name="T6" fmla="*/ 3 w 22"/>
                <a:gd name="T7" fmla="*/ 7 h 18"/>
                <a:gd name="T8" fmla="*/ 0 w 22"/>
                <a:gd name="T9" fmla="*/ 6 h 18"/>
                <a:gd name="T10" fmla="*/ 1 w 22"/>
                <a:gd name="T11" fmla="*/ 3 h 18"/>
                <a:gd name="T12" fmla="*/ 16 w 22"/>
                <a:gd name="T13" fmla="*/ 12 h 18"/>
                <a:gd name="T14" fmla="*/ 18 w 22"/>
                <a:gd name="T15" fmla="*/ 10 h 18"/>
                <a:gd name="T16" fmla="*/ 21 w 22"/>
                <a:gd name="T17" fmla="*/ 10 h 18"/>
                <a:gd name="T18" fmla="*/ 21 w 22"/>
                <a:gd name="T19" fmla="*/ 13 h 18"/>
                <a:gd name="T20" fmla="*/ 17 w 22"/>
                <a:gd name="T21" fmla="*/ 17 h 18"/>
                <a:gd name="T22" fmla="*/ 15 w 22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8"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3" y="17"/>
                    <a:pt x="13" y="16"/>
                  </a:cubicBezTo>
                  <a:cubicBezTo>
                    <a:pt x="10" y="6"/>
                    <a:pt x="3" y="7"/>
                    <a:pt x="3" y="7"/>
                  </a:cubicBezTo>
                  <a:cubicBezTo>
                    <a:pt x="2" y="8"/>
                    <a:pt x="0" y="7"/>
                    <a:pt x="0" y="6"/>
                  </a:cubicBezTo>
                  <a:cubicBezTo>
                    <a:pt x="0" y="5"/>
                    <a:pt x="0" y="3"/>
                    <a:pt x="1" y="3"/>
                  </a:cubicBezTo>
                  <a:cubicBezTo>
                    <a:pt x="1" y="3"/>
                    <a:pt x="11" y="0"/>
                    <a:pt x="16" y="12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9"/>
                    <a:pt x="20" y="9"/>
                    <a:pt x="21" y="10"/>
                  </a:cubicBezTo>
                  <a:cubicBezTo>
                    <a:pt x="22" y="11"/>
                    <a:pt x="22" y="12"/>
                    <a:pt x="21" y="13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22"/>
            <p:cNvSpPr/>
            <p:nvPr/>
          </p:nvSpPr>
          <p:spPr bwMode="auto">
            <a:xfrm>
              <a:off x="3433010" y="7506135"/>
              <a:ext cx="43567" cy="43567"/>
            </a:xfrm>
            <a:custGeom>
              <a:avLst/>
              <a:gdLst>
                <a:gd name="T0" fmla="*/ 6 w 9"/>
                <a:gd name="T1" fmla="*/ 9 h 9"/>
                <a:gd name="T2" fmla="*/ 4 w 9"/>
                <a:gd name="T3" fmla="*/ 7 h 9"/>
                <a:gd name="T4" fmla="*/ 2 w 9"/>
                <a:gd name="T5" fmla="*/ 5 h 9"/>
                <a:gd name="T6" fmla="*/ 0 w 9"/>
                <a:gd name="T7" fmla="*/ 3 h 9"/>
                <a:gd name="T8" fmla="*/ 2 w 9"/>
                <a:gd name="T9" fmla="*/ 0 h 9"/>
                <a:gd name="T10" fmla="*/ 9 w 9"/>
                <a:gd name="T11" fmla="*/ 7 h 9"/>
                <a:gd name="T12" fmla="*/ 6 w 9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6" y="9"/>
                  </a:move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4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9" y="4"/>
                    <a:pt x="9" y="7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23"/>
            <p:cNvSpPr/>
            <p:nvPr/>
          </p:nvSpPr>
          <p:spPr bwMode="auto">
            <a:xfrm>
              <a:off x="3322642" y="7520657"/>
              <a:ext cx="43567" cy="53732"/>
            </a:xfrm>
            <a:custGeom>
              <a:avLst/>
              <a:gdLst>
                <a:gd name="T0" fmla="*/ 2 w 9"/>
                <a:gd name="T1" fmla="*/ 11 h 11"/>
                <a:gd name="T2" fmla="*/ 0 w 9"/>
                <a:gd name="T3" fmla="*/ 9 h 11"/>
                <a:gd name="T4" fmla="*/ 6 w 9"/>
                <a:gd name="T5" fmla="*/ 1 h 11"/>
                <a:gd name="T6" fmla="*/ 9 w 9"/>
                <a:gd name="T7" fmla="*/ 2 h 11"/>
                <a:gd name="T8" fmla="*/ 8 w 9"/>
                <a:gd name="T9" fmla="*/ 5 h 11"/>
                <a:gd name="T10" fmla="*/ 5 w 9"/>
                <a:gd name="T11" fmla="*/ 9 h 11"/>
                <a:gd name="T12" fmla="*/ 2 w 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2" y="11"/>
                  </a:moveTo>
                  <a:cubicBezTo>
                    <a:pt x="1" y="11"/>
                    <a:pt x="0" y="10"/>
                    <a:pt x="0" y="9"/>
                  </a:cubicBezTo>
                  <a:cubicBezTo>
                    <a:pt x="0" y="4"/>
                    <a:pt x="4" y="1"/>
                    <a:pt x="6" y="1"/>
                  </a:cubicBezTo>
                  <a:cubicBezTo>
                    <a:pt x="7" y="0"/>
                    <a:pt x="9" y="1"/>
                    <a:pt x="9" y="2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7" y="5"/>
                    <a:pt x="5" y="6"/>
                    <a:pt x="5" y="9"/>
                  </a:cubicBezTo>
                  <a:cubicBezTo>
                    <a:pt x="5" y="10"/>
                    <a:pt x="4" y="11"/>
                    <a:pt x="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755585" y="2038082"/>
            <a:ext cx="2670015" cy="1231158"/>
            <a:chOff x="6938442" y="2342498"/>
            <a:chExt cx="2472589" cy="1231158"/>
          </a:xfrm>
        </p:grpSpPr>
        <p:sp>
          <p:nvSpPr>
            <p:cNvPr id="59" name="文本框 58"/>
            <p:cNvSpPr txBox="1"/>
            <p:nvPr/>
          </p:nvSpPr>
          <p:spPr>
            <a:xfrm>
              <a:off x="6938443" y="2342498"/>
              <a:ext cx="190012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单击添加段落标题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6938442" y="2733426"/>
              <a:ext cx="2472589" cy="8402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此处添加详细文本描述，建议与标题相关并符合整体语言风格，语言描述尽量简洁生动添加详细文本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50579" y="2038082"/>
            <a:ext cx="2670015" cy="1231158"/>
            <a:chOff x="6938442" y="2342498"/>
            <a:chExt cx="2472589" cy="1231158"/>
          </a:xfrm>
        </p:grpSpPr>
        <p:sp>
          <p:nvSpPr>
            <p:cNvPr id="62" name="文本框 61"/>
            <p:cNvSpPr txBox="1"/>
            <p:nvPr/>
          </p:nvSpPr>
          <p:spPr>
            <a:xfrm>
              <a:off x="6938443" y="2342498"/>
              <a:ext cx="190012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dirty="0">
                  <a:solidFill>
                    <a:schemeClr val="tx1"/>
                  </a:solidFill>
                </a:rPr>
                <a:t>单击添加段落标题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6938442" y="2733426"/>
              <a:ext cx="2472589" cy="8402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此处添加详细文本描述，建议与标题相关并符合整体语言风格，语言描述尽量简洁生动添加详细文本</a:t>
              </a:r>
              <a:endParaRPr lang="zh-CN" altLang="en-US" sz="1400" dirty="0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755585" y="3816446"/>
            <a:ext cx="2670015" cy="1231158"/>
            <a:chOff x="6938442" y="2342498"/>
            <a:chExt cx="2472589" cy="1231158"/>
          </a:xfrm>
        </p:grpSpPr>
        <p:sp>
          <p:nvSpPr>
            <p:cNvPr id="72" name="文本框 71"/>
            <p:cNvSpPr txBox="1"/>
            <p:nvPr/>
          </p:nvSpPr>
          <p:spPr>
            <a:xfrm>
              <a:off x="6938443" y="2342498"/>
              <a:ext cx="190012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dirty="0">
                  <a:solidFill>
                    <a:schemeClr val="tx1"/>
                  </a:solidFill>
                </a:rPr>
                <a:t>单击添加段落标题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6938442" y="2733426"/>
              <a:ext cx="2472589" cy="8402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此处添加详细文本描述，建议与标题相关并符合整体语言风格，语言描述尽量简洁生动添加详细文本</a:t>
              </a:r>
              <a:endParaRPr lang="zh-CN" altLang="en-US" sz="1400" dirty="0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750579" y="3816446"/>
            <a:ext cx="2670015" cy="1231158"/>
            <a:chOff x="6938442" y="2342498"/>
            <a:chExt cx="2472589" cy="1231158"/>
          </a:xfrm>
        </p:grpSpPr>
        <p:sp>
          <p:nvSpPr>
            <p:cNvPr id="75" name="文本框 74"/>
            <p:cNvSpPr txBox="1"/>
            <p:nvPr/>
          </p:nvSpPr>
          <p:spPr>
            <a:xfrm>
              <a:off x="6938443" y="2342498"/>
              <a:ext cx="190012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单击添加段落标题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6938442" y="2733426"/>
              <a:ext cx="2472589" cy="8402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此处添加详细文本描述，建议与标题相关并符合整体语言风格，语言描述尽量简洁生动添加详细文本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23841" y="3172890"/>
            <a:ext cx="702312" cy="700354"/>
            <a:chOff x="7512780" y="2106055"/>
            <a:chExt cx="521347" cy="519894"/>
          </a:xfrm>
          <a:solidFill>
            <a:srgbClr val="C00000"/>
          </a:solidFill>
        </p:grpSpPr>
        <p:sp>
          <p:nvSpPr>
            <p:cNvPr id="77" name="Freeform 142"/>
            <p:cNvSpPr/>
            <p:nvPr/>
          </p:nvSpPr>
          <p:spPr bwMode="auto">
            <a:xfrm>
              <a:off x="7797415" y="2278869"/>
              <a:ext cx="236712" cy="347080"/>
            </a:xfrm>
            <a:custGeom>
              <a:avLst/>
              <a:gdLst>
                <a:gd name="T0" fmla="*/ 23 w 49"/>
                <a:gd name="T1" fmla="*/ 57 h 72"/>
                <a:gd name="T2" fmla="*/ 48 w 49"/>
                <a:gd name="T3" fmla="*/ 32 h 72"/>
                <a:gd name="T4" fmla="*/ 49 w 49"/>
                <a:gd name="T5" fmla="*/ 28 h 72"/>
                <a:gd name="T6" fmla="*/ 46 w 49"/>
                <a:gd name="T7" fmla="*/ 5 h 72"/>
                <a:gd name="T8" fmla="*/ 44 w 49"/>
                <a:gd name="T9" fmla="*/ 1 h 72"/>
                <a:gd name="T10" fmla="*/ 40 w 49"/>
                <a:gd name="T11" fmla="*/ 0 h 72"/>
                <a:gd name="T12" fmla="*/ 36 w 49"/>
                <a:gd name="T13" fmla="*/ 5 h 72"/>
                <a:gd name="T14" fmla="*/ 39 w 49"/>
                <a:gd name="T15" fmla="*/ 27 h 72"/>
                <a:gd name="T16" fmla="*/ 29 w 49"/>
                <a:gd name="T17" fmla="*/ 37 h 72"/>
                <a:gd name="T18" fmla="*/ 25 w 49"/>
                <a:gd name="T19" fmla="*/ 38 h 72"/>
                <a:gd name="T20" fmla="*/ 25 w 49"/>
                <a:gd name="T21" fmla="*/ 34 h 72"/>
                <a:gd name="T22" fmla="*/ 31 w 49"/>
                <a:gd name="T23" fmla="*/ 27 h 72"/>
                <a:gd name="T24" fmla="*/ 32 w 49"/>
                <a:gd name="T25" fmla="*/ 20 h 72"/>
                <a:gd name="T26" fmla="*/ 24 w 49"/>
                <a:gd name="T27" fmla="*/ 20 h 72"/>
                <a:gd name="T28" fmla="*/ 17 w 49"/>
                <a:gd name="T29" fmla="*/ 27 h 72"/>
                <a:gd name="T30" fmla="*/ 16 w 49"/>
                <a:gd name="T31" fmla="*/ 29 h 72"/>
                <a:gd name="T32" fmla="*/ 11 w 49"/>
                <a:gd name="T33" fmla="*/ 33 h 72"/>
                <a:gd name="T34" fmla="*/ 4 w 49"/>
                <a:gd name="T35" fmla="*/ 50 h 72"/>
                <a:gd name="T36" fmla="*/ 0 w 49"/>
                <a:gd name="T37" fmla="*/ 70 h 72"/>
                <a:gd name="T38" fmla="*/ 1 w 49"/>
                <a:gd name="T39" fmla="*/ 72 h 72"/>
                <a:gd name="T40" fmla="*/ 17 w 49"/>
                <a:gd name="T41" fmla="*/ 72 h 72"/>
                <a:gd name="T42" fmla="*/ 20 w 49"/>
                <a:gd name="T43" fmla="*/ 71 h 72"/>
                <a:gd name="T44" fmla="*/ 23 w 49"/>
                <a:gd name="T45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72">
                  <a:moveTo>
                    <a:pt x="23" y="57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0"/>
                    <a:pt x="49" y="28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3"/>
                    <a:pt x="45" y="2"/>
                    <a:pt x="44" y="1"/>
                  </a:cubicBezTo>
                  <a:cubicBezTo>
                    <a:pt x="43" y="0"/>
                    <a:pt x="42" y="0"/>
                    <a:pt x="40" y="0"/>
                  </a:cubicBezTo>
                  <a:cubicBezTo>
                    <a:pt x="38" y="0"/>
                    <a:pt x="35" y="3"/>
                    <a:pt x="36" y="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7" y="38"/>
                    <a:pt x="26" y="39"/>
                    <a:pt x="25" y="38"/>
                  </a:cubicBezTo>
                  <a:cubicBezTo>
                    <a:pt x="24" y="37"/>
                    <a:pt x="24" y="35"/>
                    <a:pt x="25" y="34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5"/>
                    <a:pt x="34" y="22"/>
                    <a:pt x="32" y="20"/>
                  </a:cubicBezTo>
                  <a:cubicBezTo>
                    <a:pt x="30" y="18"/>
                    <a:pt x="26" y="18"/>
                    <a:pt x="24" y="20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4" y="30"/>
                    <a:pt x="13" y="32"/>
                    <a:pt x="11" y="33"/>
                  </a:cubicBezTo>
                  <a:cubicBezTo>
                    <a:pt x="8" y="37"/>
                    <a:pt x="5" y="44"/>
                    <a:pt x="4" y="5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0" y="72"/>
                    <a:pt x="1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2"/>
                    <a:pt x="19" y="71"/>
                    <a:pt x="20" y="71"/>
                  </a:cubicBezTo>
                  <a:cubicBezTo>
                    <a:pt x="20" y="70"/>
                    <a:pt x="23" y="57"/>
                    <a:pt x="2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43"/>
            <p:cNvSpPr/>
            <p:nvPr/>
          </p:nvSpPr>
          <p:spPr bwMode="auto">
            <a:xfrm>
              <a:off x="7512780" y="2278869"/>
              <a:ext cx="241068" cy="347080"/>
            </a:xfrm>
            <a:custGeom>
              <a:avLst/>
              <a:gdLst>
                <a:gd name="T0" fmla="*/ 27 w 50"/>
                <a:gd name="T1" fmla="*/ 57 h 72"/>
                <a:gd name="T2" fmla="*/ 2 w 50"/>
                <a:gd name="T3" fmla="*/ 32 h 72"/>
                <a:gd name="T4" fmla="*/ 0 w 50"/>
                <a:gd name="T5" fmla="*/ 28 h 72"/>
                <a:gd name="T6" fmla="*/ 4 w 50"/>
                <a:gd name="T7" fmla="*/ 5 h 72"/>
                <a:gd name="T8" fmla="*/ 6 w 50"/>
                <a:gd name="T9" fmla="*/ 1 h 72"/>
                <a:gd name="T10" fmla="*/ 9 w 50"/>
                <a:gd name="T11" fmla="*/ 0 h 72"/>
                <a:gd name="T12" fmla="*/ 14 w 50"/>
                <a:gd name="T13" fmla="*/ 5 h 72"/>
                <a:gd name="T14" fmla="*/ 11 w 50"/>
                <a:gd name="T15" fmla="*/ 27 h 72"/>
                <a:gd name="T16" fmla="*/ 21 w 50"/>
                <a:gd name="T17" fmla="*/ 37 h 72"/>
                <a:gd name="T18" fmla="*/ 25 w 50"/>
                <a:gd name="T19" fmla="*/ 38 h 72"/>
                <a:gd name="T20" fmla="*/ 25 w 50"/>
                <a:gd name="T21" fmla="*/ 34 h 72"/>
                <a:gd name="T22" fmla="*/ 18 w 50"/>
                <a:gd name="T23" fmla="*/ 27 h 72"/>
                <a:gd name="T24" fmla="*/ 18 w 50"/>
                <a:gd name="T25" fmla="*/ 20 h 72"/>
                <a:gd name="T26" fmla="*/ 25 w 50"/>
                <a:gd name="T27" fmla="*/ 20 h 72"/>
                <a:gd name="T28" fmla="*/ 32 w 50"/>
                <a:gd name="T29" fmla="*/ 27 h 72"/>
                <a:gd name="T30" fmla="*/ 34 w 50"/>
                <a:gd name="T31" fmla="*/ 29 h 72"/>
                <a:gd name="T32" fmla="*/ 39 w 50"/>
                <a:gd name="T33" fmla="*/ 33 h 72"/>
                <a:gd name="T34" fmla="*/ 46 w 50"/>
                <a:gd name="T35" fmla="*/ 50 h 72"/>
                <a:gd name="T36" fmla="*/ 50 w 50"/>
                <a:gd name="T37" fmla="*/ 70 h 72"/>
                <a:gd name="T38" fmla="*/ 49 w 50"/>
                <a:gd name="T39" fmla="*/ 72 h 72"/>
                <a:gd name="T40" fmla="*/ 32 w 50"/>
                <a:gd name="T41" fmla="*/ 72 h 72"/>
                <a:gd name="T42" fmla="*/ 30 w 50"/>
                <a:gd name="T43" fmla="*/ 71 h 72"/>
                <a:gd name="T44" fmla="*/ 27 w 50"/>
                <a:gd name="T45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72">
                  <a:moveTo>
                    <a:pt x="27" y="57"/>
                  </a:moveTo>
                  <a:cubicBezTo>
                    <a:pt x="2" y="32"/>
                    <a:pt x="2" y="32"/>
                    <a:pt x="2" y="32"/>
                  </a:cubicBezTo>
                  <a:cubicBezTo>
                    <a:pt x="1" y="31"/>
                    <a:pt x="0" y="30"/>
                    <a:pt x="0" y="2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2" y="38"/>
                    <a:pt x="24" y="39"/>
                    <a:pt x="25" y="38"/>
                  </a:cubicBezTo>
                  <a:cubicBezTo>
                    <a:pt x="26" y="37"/>
                    <a:pt x="26" y="35"/>
                    <a:pt x="25" y="3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6" y="25"/>
                    <a:pt x="16" y="22"/>
                    <a:pt x="18" y="20"/>
                  </a:cubicBezTo>
                  <a:cubicBezTo>
                    <a:pt x="20" y="18"/>
                    <a:pt x="23" y="18"/>
                    <a:pt x="25" y="2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30"/>
                    <a:pt x="37" y="32"/>
                    <a:pt x="39" y="33"/>
                  </a:cubicBezTo>
                  <a:cubicBezTo>
                    <a:pt x="42" y="37"/>
                    <a:pt x="45" y="44"/>
                    <a:pt x="46" y="5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1"/>
                    <a:pt x="50" y="72"/>
                    <a:pt x="49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1" y="72"/>
                    <a:pt x="30" y="71"/>
                    <a:pt x="30" y="71"/>
                  </a:cubicBezTo>
                  <a:cubicBezTo>
                    <a:pt x="30" y="70"/>
                    <a:pt x="27" y="57"/>
                    <a:pt x="2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44"/>
            <p:cNvSpPr/>
            <p:nvPr/>
          </p:nvSpPr>
          <p:spPr bwMode="auto">
            <a:xfrm>
              <a:off x="7614436" y="2106055"/>
              <a:ext cx="323846" cy="322392"/>
            </a:xfrm>
            <a:custGeom>
              <a:avLst/>
              <a:gdLst>
                <a:gd name="T0" fmla="*/ 67 w 67"/>
                <a:gd name="T1" fmla="*/ 21 h 67"/>
                <a:gd name="T2" fmla="*/ 46 w 67"/>
                <a:gd name="T3" fmla="*/ 0 h 67"/>
                <a:gd name="T4" fmla="*/ 33 w 67"/>
                <a:gd name="T5" fmla="*/ 4 h 67"/>
                <a:gd name="T6" fmla="*/ 21 w 67"/>
                <a:gd name="T7" fmla="*/ 0 h 67"/>
                <a:gd name="T8" fmla="*/ 0 w 67"/>
                <a:gd name="T9" fmla="*/ 21 h 67"/>
                <a:gd name="T10" fmla="*/ 30 w 67"/>
                <a:gd name="T11" fmla="*/ 67 h 67"/>
                <a:gd name="T12" fmla="*/ 33 w 67"/>
                <a:gd name="T13" fmla="*/ 67 h 67"/>
                <a:gd name="T14" fmla="*/ 36 w 67"/>
                <a:gd name="T15" fmla="*/ 67 h 67"/>
                <a:gd name="T16" fmla="*/ 67 w 67"/>
                <a:gd name="T17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67">
                  <a:moveTo>
                    <a:pt x="67" y="21"/>
                  </a:moveTo>
                  <a:cubicBezTo>
                    <a:pt x="67" y="9"/>
                    <a:pt x="58" y="0"/>
                    <a:pt x="46" y="0"/>
                  </a:cubicBezTo>
                  <a:cubicBezTo>
                    <a:pt x="41" y="0"/>
                    <a:pt x="37" y="1"/>
                    <a:pt x="33" y="4"/>
                  </a:cubicBezTo>
                  <a:cubicBezTo>
                    <a:pt x="30" y="1"/>
                    <a:pt x="25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48"/>
                    <a:pt x="29" y="66"/>
                    <a:pt x="30" y="67"/>
                  </a:cubicBezTo>
                  <a:cubicBezTo>
                    <a:pt x="31" y="67"/>
                    <a:pt x="32" y="67"/>
                    <a:pt x="33" y="67"/>
                  </a:cubicBezTo>
                  <a:cubicBezTo>
                    <a:pt x="34" y="67"/>
                    <a:pt x="35" y="67"/>
                    <a:pt x="36" y="67"/>
                  </a:cubicBezTo>
                  <a:cubicBezTo>
                    <a:pt x="37" y="66"/>
                    <a:pt x="67" y="48"/>
                    <a:pt x="6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-9521" y="3580805"/>
            <a:ext cx="121967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1973290" y="1802695"/>
            <a:ext cx="1539820" cy="153982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208490" y="1802695"/>
            <a:ext cx="1539820" cy="15398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18" name="椭圆 17"/>
          <p:cNvSpPr/>
          <p:nvPr/>
        </p:nvSpPr>
        <p:spPr>
          <a:xfrm>
            <a:off x="6443690" y="1802695"/>
            <a:ext cx="1539820" cy="15398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19" name="椭圆 18"/>
          <p:cNvSpPr/>
          <p:nvPr/>
        </p:nvSpPr>
        <p:spPr>
          <a:xfrm>
            <a:off x="8678890" y="1802695"/>
            <a:ext cx="1539820" cy="15398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/>
          </a:p>
        </p:txBody>
      </p:sp>
      <p:sp>
        <p:nvSpPr>
          <p:cNvPr id="7" name="椭圆 6"/>
          <p:cNvSpPr/>
          <p:nvPr/>
        </p:nvSpPr>
        <p:spPr>
          <a:xfrm>
            <a:off x="2656114" y="3493719"/>
            <a:ext cx="174171" cy="174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891314" y="3493719"/>
            <a:ext cx="174171" cy="174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126514" y="3493719"/>
            <a:ext cx="174171" cy="174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9361714" y="3493719"/>
            <a:ext cx="174171" cy="1741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22774" y="406813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1830770" y="450391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175125" y="406813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4083121" y="450391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27476" y="406813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6335472" y="450391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79827" y="4068137"/>
            <a:ext cx="15388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b="1" dirty="0">
                <a:solidFill>
                  <a:schemeClr val="tx1"/>
                </a:solidFill>
              </a:rPr>
              <a:t>添加段落标题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8587823" y="4503915"/>
            <a:ext cx="1722891" cy="840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此处添加详细文本描述建议与标题相关并符合整体语言风格。</a:t>
            </a:r>
            <a:endParaRPr lang="zh-CN" altLang="en-US" sz="14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44975" y="190374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单击添加页面标题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5240"/>
            <a:ext cx="12192000" cy="6873240"/>
            <a:chOff x="0" y="-15240"/>
            <a:chExt cx="12192000" cy="687324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5135" y="2118487"/>
              <a:ext cx="2567590" cy="386913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/>
            <a:srcRect l="25142" t="43862"/>
            <a:stretch/>
          </p:blipFill>
          <p:spPr>
            <a:xfrm>
              <a:off x="0" y="-15240"/>
              <a:ext cx="6284463" cy="435059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09817"/>
              <a:ext cx="12192000" cy="1948183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807331" y="373061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填写医疗机构名称</a:t>
            </a:r>
          </a:p>
        </p:txBody>
      </p:sp>
      <p:sp>
        <p:nvSpPr>
          <p:cNvPr id="23" name="矩形 22"/>
          <p:cNvSpPr/>
          <p:nvPr/>
        </p:nvSpPr>
        <p:spPr>
          <a:xfrm>
            <a:off x="5234537" y="255861"/>
            <a:ext cx="2308324" cy="3631763"/>
          </a:xfrm>
          <a:prstGeom prst="rect">
            <a:avLst/>
          </a:prstGeom>
        </p:spPr>
        <p:txBody>
          <a:bodyPr vert="eaVert" wrap="none" anchor="ctr">
            <a:spAutoFit/>
          </a:bodyPr>
          <a:lstStyle/>
          <a:p>
            <a:r>
              <a:rPr lang="zh-CN" altLang="en-US" sz="13800" dirty="0" smtClean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1"/>
                  <a:tileRect/>
                </a:gradFill>
                <a:latin typeface="汉仪程行简" panose="00020600040101010101" pitchFamily="18" charset="-122"/>
                <a:ea typeface="汉仪程行简" panose="00020600040101010101" pitchFamily="18" charset="-122"/>
              </a:rPr>
              <a:t>谢谢</a:t>
            </a:r>
            <a:endParaRPr lang="zh-CN" altLang="en-US" sz="13800" dirty="0"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  <a:tileRect/>
              </a:gradFill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61919" y="4449409"/>
            <a:ext cx="546816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汇报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人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：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PPT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中文网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   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汇</a:t>
            </a:r>
            <a:r>
              <a:rPr lang="zh-CN" altLang="en-US" sz="2000" dirty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报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时间：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2020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年</a:t>
            </a:r>
            <a:r>
              <a:rPr lang="en-US" altLang="zh-CN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月</a:t>
            </a:r>
            <a:endParaRPr lang="zh-CN" altLang="en-US" sz="2000" dirty="0">
              <a:solidFill>
                <a:srgbClr val="FF0000"/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8897281" y="867300"/>
            <a:ext cx="2466978" cy="563624"/>
            <a:chOff x="4862511" y="5763822"/>
            <a:chExt cx="2466978" cy="563624"/>
          </a:xfrm>
        </p:grpSpPr>
        <p:grpSp>
          <p:nvGrpSpPr>
            <p:cNvPr id="67" name="组合 66"/>
            <p:cNvGrpSpPr/>
            <p:nvPr/>
          </p:nvGrpSpPr>
          <p:grpSpPr>
            <a:xfrm>
              <a:off x="5020365" y="5917889"/>
              <a:ext cx="217878" cy="285529"/>
              <a:chOff x="3117707" y="1776154"/>
              <a:chExt cx="303732" cy="398042"/>
            </a:xfrm>
            <a:solidFill>
              <a:schemeClr val="accent1"/>
            </a:solidFill>
          </p:grpSpPr>
          <p:sp>
            <p:nvSpPr>
              <p:cNvPr id="75" name="Freeform 52"/>
              <p:cNvSpPr>
                <a:spLocks noEditPoints="1"/>
              </p:cNvSpPr>
              <p:nvPr/>
            </p:nvSpPr>
            <p:spPr bwMode="auto">
              <a:xfrm>
                <a:off x="3117707" y="1776154"/>
                <a:ext cx="303732" cy="398042"/>
              </a:xfrm>
              <a:custGeom>
                <a:avLst/>
                <a:gdLst>
                  <a:gd name="T0" fmla="*/ 59 w 117"/>
                  <a:gd name="T1" fmla="*/ 0 h 153"/>
                  <a:gd name="T2" fmla="*/ 32 w 117"/>
                  <a:gd name="T3" fmla="*/ 29 h 153"/>
                  <a:gd name="T4" fmla="*/ 38 w 117"/>
                  <a:gd name="T5" fmla="*/ 47 h 153"/>
                  <a:gd name="T6" fmla="*/ 38 w 117"/>
                  <a:gd name="T7" fmla="*/ 47 h 153"/>
                  <a:gd name="T8" fmla="*/ 57 w 117"/>
                  <a:gd name="T9" fmla="*/ 68 h 153"/>
                  <a:gd name="T10" fmla="*/ 59 w 117"/>
                  <a:gd name="T11" fmla="*/ 68 h 153"/>
                  <a:gd name="T12" fmla="*/ 60 w 117"/>
                  <a:gd name="T13" fmla="*/ 68 h 153"/>
                  <a:gd name="T14" fmla="*/ 81 w 117"/>
                  <a:gd name="T15" fmla="*/ 44 h 153"/>
                  <a:gd name="T16" fmla="*/ 84 w 117"/>
                  <a:gd name="T17" fmla="*/ 30 h 153"/>
                  <a:gd name="T18" fmla="*/ 59 w 117"/>
                  <a:gd name="T19" fmla="*/ 0 h 153"/>
                  <a:gd name="T20" fmla="*/ 39 w 117"/>
                  <a:gd name="T21" fmla="*/ 62 h 153"/>
                  <a:gd name="T22" fmla="*/ 30 w 117"/>
                  <a:gd name="T23" fmla="*/ 75 h 153"/>
                  <a:gd name="T24" fmla="*/ 37 w 117"/>
                  <a:gd name="T25" fmla="*/ 99 h 153"/>
                  <a:gd name="T26" fmla="*/ 51 w 117"/>
                  <a:gd name="T27" fmla="*/ 112 h 153"/>
                  <a:gd name="T28" fmla="*/ 52 w 117"/>
                  <a:gd name="T29" fmla="*/ 138 h 153"/>
                  <a:gd name="T30" fmla="*/ 40 w 117"/>
                  <a:gd name="T31" fmla="*/ 143 h 153"/>
                  <a:gd name="T32" fmla="*/ 47 w 117"/>
                  <a:gd name="T33" fmla="*/ 136 h 153"/>
                  <a:gd name="T34" fmla="*/ 49 w 117"/>
                  <a:gd name="T35" fmla="*/ 119 h 153"/>
                  <a:gd name="T36" fmla="*/ 39 w 117"/>
                  <a:gd name="T37" fmla="*/ 107 h 153"/>
                  <a:gd name="T38" fmla="*/ 26 w 117"/>
                  <a:gd name="T39" fmla="*/ 110 h 153"/>
                  <a:gd name="T40" fmla="*/ 20 w 117"/>
                  <a:gd name="T41" fmla="*/ 129 h 153"/>
                  <a:gd name="T42" fmla="*/ 27 w 117"/>
                  <a:gd name="T43" fmla="*/ 136 h 153"/>
                  <a:gd name="T44" fmla="*/ 23 w 117"/>
                  <a:gd name="T45" fmla="*/ 143 h 153"/>
                  <a:gd name="T46" fmla="*/ 16 w 117"/>
                  <a:gd name="T47" fmla="*/ 131 h 153"/>
                  <a:gd name="T48" fmla="*/ 29 w 117"/>
                  <a:gd name="T49" fmla="*/ 103 h 153"/>
                  <a:gd name="T50" fmla="*/ 29 w 117"/>
                  <a:gd name="T51" fmla="*/ 87 h 153"/>
                  <a:gd name="T52" fmla="*/ 28 w 117"/>
                  <a:gd name="T53" fmla="*/ 64 h 153"/>
                  <a:gd name="T54" fmla="*/ 4 w 117"/>
                  <a:gd name="T55" fmla="*/ 80 h 153"/>
                  <a:gd name="T56" fmla="*/ 2 w 117"/>
                  <a:gd name="T57" fmla="*/ 106 h 153"/>
                  <a:gd name="T58" fmla="*/ 2 w 117"/>
                  <a:gd name="T59" fmla="*/ 134 h 153"/>
                  <a:gd name="T60" fmla="*/ 22 w 117"/>
                  <a:gd name="T61" fmla="*/ 152 h 153"/>
                  <a:gd name="T62" fmla="*/ 100 w 117"/>
                  <a:gd name="T63" fmla="*/ 152 h 153"/>
                  <a:gd name="T64" fmla="*/ 116 w 117"/>
                  <a:gd name="T65" fmla="*/ 138 h 153"/>
                  <a:gd name="T66" fmla="*/ 117 w 117"/>
                  <a:gd name="T67" fmla="*/ 115 h 153"/>
                  <a:gd name="T68" fmla="*/ 116 w 117"/>
                  <a:gd name="T69" fmla="*/ 88 h 153"/>
                  <a:gd name="T70" fmla="*/ 102 w 117"/>
                  <a:gd name="T71" fmla="*/ 69 h 153"/>
                  <a:gd name="T72" fmla="*/ 84 w 117"/>
                  <a:gd name="T73" fmla="*/ 63 h 153"/>
                  <a:gd name="T74" fmla="*/ 86 w 117"/>
                  <a:gd name="T75" fmla="*/ 82 h 153"/>
                  <a:gd name="T76" fmla="*/ 82 w 117"/>
                  <a:gd name="T77" fmla="*/ 115 h 153"/>
                  <a:gd name="T78" fmla="*/ 91 w 117"/>
                  <a:gd name="T79" fmla="*/ 131 h 153"/>
                  <a:gd name="T80" fmla="*/ 74 w 117"/>
                  <a:gd name="T81" fmla="*/ 134 h 153"/>
                  <a:gd name="T82" fmla="*/ 77 w 117"/>
                  <a:gd name="T83" fmla="*/ 116 h 153"/>
                  <a:gd name="T84" fmla="*/ 83 w 117"/>
                  <a:gd name="T85" fmla="*/ 80 h 153"/>
                  <a:gd name="T86" fmla="*/ 79 w 117"/>
                  <a:gd name="T87" fmla="*/ 64 h 153"/>
                  <a:gd name="T88" fmla="*/ 75 w 117"/>
                  <a:gd name="T89" fmla="*/ 73 h 153"/>
                  <a:gd name="T90" fmla="*/ 62 w 117"/>
                  <a:gd name="T91" fmla="*/ 109 h 153"/>
                  <a:gd name="T92" fmla="*/ 53 w 117"/>
                  <a:gd name="T93" fmla="*/ 105 h 153"/>
                  <a:gd name="T94" fmla="*/ 39 w 117"/>
                  <a:gd name="T95" fmla="*/ 62 h 153"/>
                  <a:gd name="T96" fmla="*/ 55 w 117"/>
                  <a:gd name="T97" fmla="*/ 72 h 153"/>
                  <a:gd name="T98" fmla="*/ 51 w 117"/>
                  <a:gd name="T99" fmla="*/ 75 h 153"/>
                  <a:gd name="T100" fmla="*/ 51 w 117"/>
                  <a:gd name="T101" fmla="*/ 77 h 153"/>
                  <a:gd name="T102" fmla="*/ 55 w 117"/>
                  <a:gd name="T103" fmla="*/ 80 h 153"/>
                  <a:gd name="T104" fmla="*/ 53 w 117"/>
                  <a:gd name="T105" fmla="*/ 89 h 153"/>
                  <a:gd name="T106" fmla="*/ 53 w 117"/>
                  <a:gd name="T107" fmla="*/ 91 h 153"/>
                  <a:gd name="T108" fmla="*/ 58 w 117"/>
                  <a:gd name="T109" fmla="*/ 107 h 153"/>
                  <a:gd name="T110" fmla="*/ 60 w 117"/>
                  <a:gd name="T111" fmla="*/ 107 h 153"/>
                  <a:gd name="T112" fmla="*/ 65 w 117"/>
                  <a:gd name="T113" fmla="*/ 91 h 153"/>
                  <a:gd name="T114" fmla="*/ 65 w 117"/>
                  <a:gd name="T115" fmla="*/ 89 h 153"/>
                  <a:gd name="T116" fmla="*/ 62 w 117"/>
                  <a:gd name="T117" fmla="*/ 80 h 153"/>
                  <a:gd name="T118" fmla="*/ 65 w 117"/>
                  <a:gd name="T119" fmla="*/ 77 h 153"/>
                  <a:gd name="T120" fmla="*/ 65 w 117"/>
                  <a:gd name="T121" fmla="*/ 75 h 153"/>
                  <a:gd name="T122" fmla="*/ 62 w 117"/>
                  <a:gd name="T123" fmla="*/ 72 h 153"/>
                  <a:gd name="T124" fmla="*/ 55 w 117"/>
                  <a:gd name="T125" fmla="*/ 7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" h="153">
                    <a:moveTo>
                      <a:pt x="59" y="0"/>
                    </a:moveTo>
                    <a:cubicBezTo>
                      <a:pt x="43" y="0"/>
                      <a:pt x="32" y="12"/>
                      <a:pt x="32" y="29"/>
                    </a:cubicBezTo>
                    <a:cubicBezTo>
                      <a:pt x="32" y="37"/>
                      <a:pt x="33" y="4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40" y="58"/>
                      <a:pt x="47" y="64"/>
                      <a:pt x="57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72" y="65"/>
                      <a:pt x="77" y="55"/>
                      <a:pt x="81" y="44"/>
                    </a:cubicBezTo>
                    <a:cubicBezTo>
                      <a:pt x="85" y="40"/>
                      <a:pt x="84" y="37"/>
                      <a:pt x="84" y="30"/>
                    </a:cubicBezTo>
                    <a:cubicBezTo>
                      <a:pt x="84" y="13"/>
                      <a:pt x="74" y="0"/>
                      <a:pt x="59" y="0"/>
                    </a:cubicBezTo>
                    <a:close/>
                    <a:moveTo>
                      <a:pt x="39" y="62"/>
                    </a:moveTo>
                    <a:cubicBezTo>
                      <a:pt x="33" y="62"/>
                      <a:pt x="29" y="69"/>
                      <a:pt x="30" y="75"/>
                    </a:cubicBezTo>
                    <a:cubicBezTo>
                      <a:pt x="31" y="83"/>
                      <a:pt x="37" y="90"/>
                      <a:pt x="37" y="99"/>
                    </a:cubicBezTo>
                    <a:cubicBezTo>
                      <a:pt x="39" y="105"/>
                      <a:pt x="48" y="105"/>
                      <a:pt x="51" y="112"/>
                    </a:cubicBezTo>
                    <a:cubicBezTo>
                      <a:pt x="55" y="120"/>
                      <a:pt x="57" y="130"/>
                      <a:pt x="52" y="138"/>
                    </a:cubicBezTo>
                    <a:cubicBezTo>
                      <a:pt x="48" y="141"/>
                      <a:pt x="44" y="146"/>
                      <a:pt x="40" y="143"/>
                    </a:cubicBezTo>
                    <a:cubicBezTo>
                      <a:pt x="35" y="138"/>
                      <a:pt x="43" y="134"/>
                      <a:pt x="47" y="136"/>
                    </a:cubicBezTo>
                    <a:cubicBezTo>
                      <a:pt x="52" y="132"/>
                      <a:pt x="51" y="125"/>
                      <a:pt x="49" y="119"/>
                    </a:cubicBezTo>
                    <a:cubicBezTo>
                      <a:pt x="47" y="114"/>
                      <a:pt x="44" y="109"/>
                      <a:pt x="39" y="107"/>
                    </a:cubicBezTo>
                    <a:cubicBezTo>
                      <a:pt x="35" y="112"/>
                      <a:pt x="30" y="105"/>
                      <a:pt x="26" y="110"/>
                    </a:cubicBezTo>
                    <a:cubicBezTo>
                      <a:pt x="22" y="115"/>
                      <a:pt x="20" y="122"/>
                      <a:pt x="20" y="129"/>
                    </a:cubicBezTo>
                    <a:cubicBezTo>
                      <a:pt x="20" y="133"/>
                      <a:pt x="23" y="138"/>
                      <a:pt x="27" y="136"/>
                    </a:cubicBezTo>
                    <a:cubicBezTo>
                      <a:pt x="34" y="137"/>
                      <a:pt x="29" y="148"/>
                      <a:pt x="23" y="143"/>
                    </a:cubicBezTo>
                    <a:cubicBezTo>
                      <a:pt x="21" y="139"/>
                      <a:pt x="16" y="137"/>
                      <a:pt x="16" y="131"/>
                    </a:cubicBezTo>
                    <a:cubicBezTo>
                      <a:pt x="15" y="120"/>
                      <a:pt x="19" y="109"/>
                      <a:pt x="29" y="103"/>
                    </a:cubicBezTo>
                    <a:cubicBezTo>
                      <a:pt x="35" y="100"/>
                      <a:pt x="32" y="92"/>
                      <a:pt x="29" y="87"/>
                    </a:cubicBezTo>
                    <a:cubicBezTo>
                      <a:pt x="26" y="80"/>
                      <a:pt x="24" y="71"/>
                      <a:pt x="28" y="64"/>
                    </a:cubicBezTo>
                    <a:cubicBezTo>
                      <a:pt x="19" y="67"/>
                      <a:pt x="8" y="70"/>
                      <a:pt x="4" y="80"/>
                    </a:cubicBezTo>
                    <a:cubicBezTo>
                      <a:pt x="0" y="88"/>
                      <a:pt x="2" y="97"/>
                      <a:pt x="2" y="106"/>
                    </a:cubicBezTo>
                    <a:cubicBezTo>
                      <a:pt x="2" y="116"/>
                      <a:pt x="1" y="125"/>
                      <a:pt x="2" y="134"/>
                    </a:cubicBezTo>
                    <a:cubicBezTo>
                      <a:pt x="2" y="144"/>
                      <a:pt x="12" y="153"/>
                      <a:pt x="22" y="152"/>
                    </a:cubicBezTo>
                    <a:cubicBezTo>
                      <a:pt x="48" y="152"/>
                      <a:pt x="74" y="152"/>
                      <a:pt x="100" y="152"/>
                    </a:cubicBezTo>
                    <a:cubicBezTo>
                      <a:pt x="108" y="152"/>
                      <a:pt x="115" y="146"/>
                      <a:pt x="116" y="138"/>
                    </a:cubicBezTo>
                    <a:cubicBezTo>
                      <a:pt x="117" y="130"/>
                      <a:pt x="116" y="122"/>
                      <a:pt x="117" y="115"/>
                    </a:cubicBezTo>
                    <a:cubicBezTo>
                      <a:pt x="116" y="106"/>
                      <a:pt x="117" y="97"/>
                      <a:pt x="116" y="88"/>
                    </a:cubicBezTo>
                    <a:cubicBezTo>
                      <a:pt x="116" y="80"/>
                      <a:pt x="110" y="72"/>
                      <a:pt x="102" y="69"/>
                    </a:cubicBezTo>
                    <a:cubicBezTo>
                      <a:pt x="96" y="66"/>
                      <a:pt x="90" y="65"/>
                      <a:pt x="84" y="63"/>
                    </a:cubicBezTo>
                    <a:cubicBezTo>
                      <a:pt x="89" y="68"/>
                      <a:pt x="89" y="76"/>
                      <a:pt x="86" y="82"/>
                    </a:cubicBezTo>
                    <a:cubicBezTo>
                      <a:pt x="81" y="92"/>
                      <a:pt x="79" y="104"/>
                      <a:pt x="82" y="115"/>
                    </a:cubicBezTo>
                    <a:cubicBezTo>
                      <a:pt x="89" y="115"/>
                      <a:pt x="95" y="125"/>
                      <a:pt x="91" y="131"/>
                    </a:cubicBezTo>
                    <a:cubicBezTo>
                      <a:pt x="88" y="138"/>
                      <a:pt x="79" y="139"/>
                      <a:pt x="74" y="134"/>
                    </a:cubicBezTo>
                    <a:cubicBezTo>
                      <a:pt x="69" y="129"/>
                      <a:pt x="70" y="119"/>
                      <a:pt x="77" y="116"/>
                    </a:cubicBezTo>
                    <a:cubicBezTo>
                      <a:pt x="75" y="104"/>
                      <a:pt x="77" y="91"/>
                      <a:pt x="83" y="80"/>
                    </a:cubicBezTo>
                    <a:cubicBezTo>
                      <a:pt x="85" y="74"/>
                      <a:pt x="84" y="67"/>
                      <a:pt x="79" y="64"/>
                    </a:cubicBezTo>
                    <a:cubicBezTo>
                      <a:pt x="75" y="62"/>
                      <a:pt x="76" y="70"/>
                      <a:pt x="75" y="73"/>
                    </a:cubicBezTo>
                    <a:cubicBezTo>
                      <a:pt x="71" y="85"/>
                      <a:pt x="68" y="98"/>
                      <a:pt x="62" y="109"/>
                    </a:cubicBezTo>
                    <a:cubicBezTo>
                      <a:pt x="59" y="116"/>
                      <a:pt x="54" y="110"/>
                      <a:pt x="53" y="105"/>
                    </a:cubicBezTo>
                    <a:cubicBezTo>
                      <a:pt x="47" y="91"/>
                      <a:pt x="43" y="76"/>
                      <a:pt x="39" y="62"/>
                    </a:cubicBezTo>
                    <a:close/>
                    <a:moveTo>
                      <a:pt x="55" y="72"/>
                    </a:moveTo>
                    <a:cubicBezTo>
                      <a:pt x="52" y="72"/>
                      <a:pt x="51" y="74"/>
                      <a:pt x="51" y="7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79"/>
                      <a:pt x="53" y="80"/>
                      <a:pt x="55" y="80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0"/>
                      <a:pt x="52" y="91"/>
                      <a:pt x="53" y="91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8" y="108"/>
                      <a:pt x="59" y="108"/>
                      <a:pt x="60" y="107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91"/>
                      <a:pt x="65" y="90"/>
                      <a:pt x="65" y="89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4" y="80"/>
                      <a:pt x="65" y="79"/>
                      <a:pt x="65" y="77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4"/>
                      <a:pt x="64" y="72"/>
                      <a:pt x="62" y="72"/>
                    </a:cubicBezTo>
                    <a:lnTo>
                      <a:pt x="55" y="7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Oval 53"/>
              <p:cNvSpPr>
                <a:spLocks noChangeArrowheads="1"/>
              </p:cNvSpPr>
              <p:nvPr/>
            </p:nvSpPr>
            <p:spPr bwMode="auto">
              <a:xfrm>
                <a:off x="3314647" y="2088207"/>
                <a:ext cx="29125" cy="31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8" name="圆角矩形 67"/>
            <p:cNvSpPr/>
            <p:nvPr/>
          </p:nvSpPr>
          <p:spPr>
            <a:xfrm>
              <a:off x="4862511" y="5793861"/>
              <a:ext cx="533586" cy="533585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9" name="Freeform 40"/>
            <p:cNvSpPr>
              <a:spLocks noEditPoints="1"/>
            </p:cNvSpPr>
            <p:nvPr/>
          </p:nvSpPr>
          <p:spPr bwMode="auto">
            <a:xfrm>
              <a:off x="5929554" y="5915119"/>
              <a:ext cx="332892" cy="261030"/>
            </a:xfrm>
            <a:custGeom>
              <a:avLst/>
              <a:gdLst>
                <a:gd name="T0" fmla="*/ 45 w 168"/>
                <a:gd name="T1" fmla="*/ 4 h 132"/>
                <a:gd name="T2" fmla="*/ 16 w 168"/>
                <a:gd name="T3" fmla="*/ 16 h 132"/>
                <a:gd name="T4" fmla="*/ 16 w 168"/>
                <a:gd name="T5" fmla="*/ 73 h 132"/>
                <a:gd name="T6" fmla="*/ 76 w 168"/>
                <a:gd name="T7" fmla="*/ 132 h 132"/>
                <a:gd name="T8" fmla="*/ 96 w 168"/>
                <a:gd name="T9" fmla="*/ 112 h 132"/>
                <a:gd name="T10" fmla="*/ 100 w 168"/>
                <a:gd name="T11" fmla="*/ 108 h 132"/>
                <a:gd name="T12" fmla="*/ 100 w 168"/>
                <a:gd name="T13" fmla="*/ 101 h 132"/>
                <a:gd name="T14" fmla="*/ 89 w 168"/>
                <a:gd name="T15" fmla="*/ 103 h 132"/>
                <a:gd name="T16" fmla="*/ 75 w 168"/>
                <a:gd name="T17" fmla="*/ 103 h 132"/>
                <a:gd name="T18" fmla="*/ 59 w 168"/>
                <a:gd name="T19" fmla="*/ 88 h 132"/>
                <a:gd name="T20" fmla="*/ 75 w 168"/>
                <a:gd name="T21" fmla="*/ 72 h 132"/>
                <a:gd name="T22" fmla="*/ 84 w 168"/>
                <a:gd name="T23" fmla="*/ 72 h 132"/>
                <a:gd name="T24" fmla="*/ 85 w 168"/>
                <a:gd name="T25" fmla="*/ 71 h 132"/>
                <a:gd name="T26" fmla="*/ 90 w 168"/>
                <a:gd name="T27" fmla="*/ 52 h 132"/>
                <a:gd name="T28" fmla="*/ 93 w 168"/>
                <a:gd name="T29" fmla="*/ 33 h 132"/>
                <a:gd name="T30" fmla="*/ 106 w 168"/>
                <a:gd name="T31" fmla="*/ 17 h 132"/>
                <a:gd name="T32" fmla="*/ 120 w 168"/>
                <a:gd name="T33" fmla="*/ 21 h 132"/>
                <a:gd name="T34" fmla="*/ 125 w 168"/>
                <a:gd name="T35" fmla="*/ 33 h 132"/>
                <a:gd name="T36" fmla="*/ 127 w 168"/>
                <a:gd name="T37" fmla="*/ 55 h 132"/>
                <a:gd name="T38" fmla="*/ 130 w 168"/>
                <a:gd name="T39" fmla="*/ 53 h 132"/>
                <a:gd name="T40" fmla="*/ 144 w 168"/>
                <a:gd name="T41" fmla="*/ 59 h 132"/>
                <a:gd name="T42" fmla="*/ 136 w 168"/>
                <a:gd name="T43" fmla="*/ 16 h 132"/>
                <a:gd name="T44" fmla="*/ 78 w 168"/>
                <a:gd name="T45" fmla="*/ 16 h 132"/>
                <a:gd name="T46" fmla="*/ 76 w 168"/>
                <a:gd name="T47" fmla="*/ 18 h 132"/>
                <a:gd name="T48" fmla="*/ 76 w 168"/>
                <a:gd name="T49" fmla="*/ 18 h 132"/>
                <a:gd name="T50" fmla="*/ 73 w 168"/>
                <a:gd name="T51" fmla="*/ 16 h 132"/>
                <a:gd name="T52" fmla="*/ 45 w 168"/>
                <a:gd name="T53" fmla="*/ 4 h 132"/>
                <a:gd name="T54" fmla="*/ 110 w 168"/>
                <a:gd name="T55" fmla="*/ 27 h 132"/>
                <a:gd name="T56" fmla="*/ 103 w 168"/>
                <a:gd name="T57" fmla="*/ 35 h 132"/>
                <a:gd name="T58" fmla="*/ 100 w 168"/>
                <a:gd name="T59" fmla="*/ 54 h 132"/>
                <a:gd name="T60" fmla="*/ 94 w 168"/>
                <a:gd name="T61" fmla="*/ 75 h 132"/>
                <a:gd name="T62" fmla="*/ 91 w 168"/>
                <a:gd name="T63" fmla="*/ 81 h 132"/>
                <a:gd name="T64" fmla="*/ 89 w 168"/>
                <a:gd name="T65" fmla="*/ 82 h 132"/>
                <a:gd name="T66" fmla="*/ 75 w 168"/>
                <a:gd name="T67" fmla="*/ 82 h 132"/>
                <a:gd name="T68" fmla="*/ 70 w 168"/>
                <a:gd name="T69" fmla="*/ 88 h 132"/>
                <a:gd name="T70" fmla="*/ 75 w 168"/>
                <a:gd name="T71" fmla="*/ 93 h 132"/>
                <a:gd name="T72" fmla="*/ 89 w 168"/>
                <a:gd name="T73" fmla="*/ 93 h 132"/>
                <a:gd name="T74" fmla="*/ 99 w 168"/>
                <a:gd name="T75" fmla="*/ 88 h 132"/>
                <a:gd name="T76" fmla="*/ 104 w 168"/>
                <a:gd name="T77" fmla="*/ 79 h 132"/>
                <a:gd name="T78" fmla="*/ 107 w 168"/>
                <a:gd name="T79" fmla="*/ 68 h 132"/>
                <a:gd name="T80" fmla="*/ 108 w 168"/>
                <a:gd name="T81" fmla="*/ 82 h 132"/>
                <a:gd name="T82" fmla="*/ 112 w 168"/>
                <a:gd name="T83" fmla="*/ 119 h 132"/>
                <a:gd name="T84" fmla="*/ 126 w 168"/>
                <a:gd name="T85" fmla="*/ 119 h 132"/>
                <a:gd name="T86" fmla="*/ 131 w 168"/>
                <a:gd name="T87" fmla="*/ 100 h 132"/>
                <a:gd name="T88" fmla="*/ 134 w 168"/>
                <a:gd name="T89" fmla="*/ 84 h 132"/>
                <a:gd name="T90" fmla="*/ 140 w 168"/>
                <a:gd name="T91" fmla="*/ 91 h 132"/>
                <a:gd name="T92" fmla="*/ 144 w 168"/>
                <a:gd name="T93" fmla="*/ 93 h 132"/>
                <a:gd name="T94" fmla="*/ 150 w 168"/>
                <a:gd name="T95" fmla="*/ 93 h 132"/>
                <a:gd name="T96" fmla="*/ 158 w 168"/>
                <a:gd name="T97" fmla="*/ 98 h 132"/>
                <a:gd name="T98" fmla="*/ 168 w 168"/>
                <a:gd name="T99" fmla="*/ 88 h 132"/>
                <a:gd name="T100" fmla="*/ 158 w 168"/>
                <a:gd name="T101" fmla="*/ 78 h 132"/>
                <a:gd name="T102" fmla="*/ 150 w 168"/>
                <a:gd name="T103" fmla="*/ 82 h 132"/>
                <a:gd name="T104" fmla="*/ 147 w 168"/>
                <a:gd name="T105" fmla="*/ 82 h 132"/>
                <a:gd name="T106" fmla="*/ 137 w 168"/>
                <a:gd name="T107" fmla="*/ 67 h 132"/>
                <a:gd name="T108" fmla="*/ 131 w 168"/>
                <a:gd name="T109" fmla="*/ 64 h 132"/>
                <a:gd name="T110" fmla="*/ 127 w 168"/>
                <a:gd name="T111" fmla="*/ 68 h 132"/>
                <a:gd name="T112" fmla="*/ 121 w 168"/>
                <a:gd name="T113" fmla="*/ 98 h 132"/>
                <a:gd name="T114" fmla="*/ 120 w 168"/>
                <a:gd name="T115" fmla="*/ 101 h 132"/>
                <a:gd name="T116" fmla="*/ 119 w 168"/>
                <a:gd name="T117" fmla="*/ 81 h 132"/>
                <a:gd name="T118" fmla="*/ 115 w 168"/>
                <a:gd name="T119" fmla="*/ 34 h 132"/>
                <a:gd name="T120" fmla="*/ 110 w 168"/>
                <a:gd name="T121" fmla="*/ 2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8" h="132">
                  <a:moveTo>
                    <a:pt x="45" y="4"/>
                  </a:moveTo>
                  <a:cubicBezTo>
                    <a:pt x="34" y="4"/>
                    <a:pt x="24" y="8"/>
                    <a:pt x="16" y="16"/>
                  </a:cubicBezTo>
                  <a:cubicBezTo>
                    <a:pt x="0" y="32"/>
                    <a:pt x="0" y="57"/>
                    <a:pt x="16" y="7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100" y="105"/>
                    <a:pt x="100" y="103"/>
                    <a:pt x="100" y="101"/>
                  </a:cubicBezTo>
                  <a:cubicBezTo>
                    <a:pt x="97" y="102"/>
                    <a:pt x="93" y="103"/>
                    <a:pt x="89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66" y="103"/>
                    <a:pt x="59" y="97"/>
                    <a:pt x="59" y="88"/>
                  </a:cubicBezTo>
                  <a:cubicBezTo>
                    <a:pt x="59" y="79"/>
                    <a:pt x="66" y="72"/>
                    <a:pt x="75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5" y="71"/>
                  </a:cubicBezTo>
                  <a:cubicBezTo>
                    <a:pt x="86" y="67"/>
                    <a:pt x="88" y="59"/>
                    <a:pt x="90" y="52"/>
                  </a:cubicBezTo>
                  <a:cubicBezTo>
                    <a:pt x="91" y="45"/>
                    <a:pt x="91" y="39"/>
                    <a:pt x="93" y="33"/>
                  </a:cubicBezTo>
                  <a:cubicBezTo>
                    <a:pt x="94" y="26"/>
                    <a:pt x="98" y="19"/>
                    <a:pt x="106" y="17"/>
                  </a:cubicBezTo>
                  <a:cubicBezTo>
                    <a:pt x="111" y="16"/>
                    <a:pt x="117" y="18"/>
                    <a:pt x="120" y="21"/>
                  </a:cubicBezTo>
                  <a:cubicBezTo>
                    <a:pt x="123" y="25"/>
                    <a:pt x="124" y="29"/>
                    <a:pt x="125" y="33"/>
                  </a:cubicBezTo>
                  <a:cubicBezTo>
                    <a:pt x="125" y="37"/>
                    <a:pt x="126" y="47"/>
                    <a:pt x="127" y="55"/>
                  </a:cubicBezTo>
                  <a:cubicBezTo>
                    <a:pt x="128" y="54"/>
                    <a:pt x="128" y="54"/>
                    <a:pt x="130" y="53"/>
                  </a:cubicBezTo>
                  <a:cubicBezTo>
                    <a:pt x="136" y="53"/>
                    <a:pt x="141" y="55"/>
                    <a:pt x="144" y="59"/>
                  </a:cubicBezTo>
                  <a:cubicBezTo>
                    <a:pt x="150" y="45"/>
                    <a:pt x="147" y="28"/>
                    <a:pt x="136" y="16"/>
                  </a:cubicBezTo>
                  <a:cubicBezTo>
                    <a:pt x="120" y="0"/>
                    <a:pt x="94" y="0"/>
                    <a:pt x="78" y="16"/>
                  </a:cubicBezTo>
                  <a:cubicBezTo>
                    <a:pt x="77" y="17"/>
                    <a:pt x="76" y="17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7"/>
                    <a:pt x="74" y="17"/>
                    <a:pt x="73" y="16"/>
                  </a:cubicBezTo>
                  <a:cubicBezTo>
                    <a:pt x="65" y="8"/>
                    <a:pt x="55" y="4"/>
                    <a:pt x="45" y="4"/>
                  </a:cubicBezTo>
                  <a:close/>
                  <a:moveTo>
                    <a:pt x="110" y="27"/>
                  </a:moveTo>
                  <a:cubicBezTo>
                    <a:pt x="107" y="27"/>
                    <a:pt x="104" y="30"/>
                    <a:pt x="103" y="35"/>
                  </a:cubicBezTo>
                  <a:cubicBezTo>
                    <a:pt x="102" y="40"/>
                    <a:pt x="101" y="47"/>
                    <a:pt x="100" y="54"/>
                  </a:cubicBezTo>
                  <a:cubicBezTo>
                    <a:pt x="98" y="62"/>
                    <a:pt x="97" y="70"/>
                    <a:pt x="94" y="75"/>
                  </a:cubicBezTo>
                  <a:cubicBezTo>
                    <a:pt x="93" y="78"/>
                    <a:pt x="92" y="80"/>
                    <a:pt x="91" y="81"/>
                  </a:cubicBezTo>
                  <a:cubicBezTo>
                    <a:pt x="90" y="83"/>
                    <a:pt x="89" y="82"/>
                    <a:pt x="89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2" y="82"/>
                    <a:pt x="70" y="85"/>
                    <a:pt x="70" y="88"/>
                  </a:cubicBezTo>
                  <a:cubicBezTo>
                    <a:pt x="70" y="90"/>
                    <a:pt x="72" y="93"/>
                    <a:pt x="75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3" y="93"/>
                    <a:pt x="96" y="91"/>
                    <a:pt x="99" y="88"/>
                  </a:cubicBezTo>
                  <a:cubicBezTo>
                    <a:pt x="101" y="86"/>
                    <a:pt x="102" y="83"/>
                    <a:pt x="104" y="79"/>
                  </a:cubicBezTo>
                  <a:cubicBezTo>
                    <a:pt x="105" y="76"/>
                    <a:pt x="106" y="72"/>
                    <a:pt x="107" y="68"/>
                  </a:cubicBezTo>
                  <a:cubicBezTo>
                    <a:pt x="107" y="74"/>
                    <a:pt x="107" y="77"/>
                    <a:pt x="108" y="82"/>
                  </a:cubicBezTo>
                  <a:cubicBezTo>
                    <a:pt x="110" y="102"/>
                    <a:pt x="110" y="107"/>
                    <a:pt x="112" y="119"/>
                  </a:cubicBezTo>
                  <a:cubicBezTo>
                    <a:pt x="113" y="128"/>
                    <a:pt x="123" y="126"/>
                    <a:pt x="126" y="119"/>
                  </a:cubicBezTo>
                  <a:cubicBezTo>
                    <a:pt x="129" y="114"/>
                    <a:pt x="130" y="107"/>
                    <a:pt x="131" y="100"/>
                  </a:cubicBezTo>
                  <a:cubicBezTo>
                    <a:pt x="133" y="92"/>
                    <a:pt x="133" y="90"/>
                    <a:pt x="134" y="84"/>
                  </a:cubicBezTo>
                  <a:cubicBezTo>
                    <a:pt x="137" y="88"/>
                    <a:pt x="140" y="91"/>
                    <a:pt x="140" y="91"/>
                  </a:cubicBezTo>
                  <a:cubicBezTo>
                    <a:pt x="140" y="92"/>
                    <a:pt x="142" y="93"/>
                    <a:pt x="144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2" y="96"/>
                    <a:pt x="155" y="98"/>
                    <a:pt x="158" y="98"/>
                  </a:cubicBezTo>
                  <a:cubicBezTo>
                    <a:pt x="164" y="98"/>
                    <a:pt x="168" y="93"/>
                    <a:pt x="168" y="88"/>
                  </a:cubicBezTo>
                  <a:cubicBezTo>
                    <a:pt x="168" y="82"/>
                    <a:pt x="164" y="78"/>
                    <a:pt x="158" y="78"/>
                  </a:cubicBezTo>
                  <a:cubicBezTo>
                    <a:pt x="155" y="78"/>
                    <a:pt x="152" y="80"/>
                    <a:pt x="150" y="82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5" y="81"/>
                    <a:pt x="141" y="76"/>
                    <a:pt x="137" y="67"/>
                  </a:cubicBezTo>
                  <a:cubicBezTo>
                    <a:pt x="136" y="65"/>
                    <a:pt x="133" y="64"/>
                    <a:pt x="131" y="64"/>
                  </a:cubicBezTo>
                  <a:cubicBezTo>
                    <a:pt x="129" y="64"/>
                    <a:pt x="127" y="66"/>
                    <a:pt x="127" y="68"/>
                  </a:cubicBezTo>
                  <a:cubicBezTo>
                    <a:pt x="127" y="68"/>
                    <a:pt x="124" y="84"/>
                    <a:pt x="121" y="98"/>
                  </a:cubicBezTo>
                  <a:cubicBezTo>
                    <a:pt x="121" y="99"/>
                    <a:pt x="121" y="100"/>
                    <a:pt x="120" y="101"/>
                  </a:cubicBezTo>
                  <a:cubicBezTo>
                    <a:pt x="120" y="94"/>
                    <a:pt x="119" y="92"/>
                    <a:pt x="119" y="81"/>
                  </a:cubicBezTo>
                  <a:cubicBezTo>
                    <a:pt x="117" y="62"/>
                    <a:pt x="115" y="41"/>
                    <a:pt x="115" y="34"/>
                  </a:cubicBezTo>
                  <a:cubicBezTo>
                    <a:pt x="114" y="29"/>
                    <a:pt x="112" y="27"/>
                    <a:pt x="110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5803921" y="5763822"/>
              <a:ext cx="584157" cy="563624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6900139" y="5935574"/>
              <a:ext cx="325116" cy="250159"/>
              <a:chOff x="3812546" y="4935519"/>
              <a:chExt cx="499285" cy="384173"/>
            </a:xfrm>
            <a:solidFill>
              <a:schemeClr val="accent4"/>
            </a:solidFill>
          </p:grpSpPr>
          <p:sp>
            <p:nvSpPr>
              <p:cNvPr id="73" name="Freeform 64"/>
              <p:cNvSpPr>
                <a:spLocks noEditPoints="1"/>
              </p:cNvSpPr>
              <p:nvPr/>
            </p:nvSpPr>
            <p:spPr bwMode="auto">
              <a:xfrm>
                <a:off x="3812546" y="4935519"/>
                <a:ext cx="499285" cy="384173"/>
              </a:xfrm>
              <a:custGeom>
                <a:avLst/>
                <a:gdLst>
                  <a:gd name="T0" fmla="*/ 125 w 192"/>
                  <a:gd name="T1" fmla="*/ 15 h 148"/>
                  <a:gd name="T2" fmla="*/ 133 w 192"/>
                  <a:gd name="T3" fmla="*/ 0 h 148"/>
                  <a:gd name="T4" fmla="*/ 110 w 192"/>
                  <a:gd name="T5" fmla="*/ 6 h 148"/>
                  <a:gd name="T6" fmla="*/ 115 w 192"/>
                  <a:gd name="T7" fmla="*/ 22 h 148"/>
                  <a:gd name="T8" fmla="*/ 110 w 192"/>
                  <a:gd name="T9" fmla="*/ 6 h 148"/>
                  <a:gd name="T10" fmla="*/ 137 w 192"/>
                  <a:gd name="T11" fmla="*/ 17 h 148"/>
                  <a:gd name="T12" fmla="*/ 153 w 192"/>
                  <a:gd name="T13" fmla="*/ 12 h 148"/>
                  <a:gd name="T14" fmla="*/ 129 w 192"/>
                  <a:gd name="T15" fmla="*/ 23 h 148"/>
                  <a:gd name="T16" fmla="*/ 121 w 192"/>
                  <a:gd name="T17" fmla="*/ 38 h 148"/>
                  <a:gd name="T18" fmla="*/ 137 w 192"/>
                  <a:gd name="T19" fmla="*/ 30 h 148"/>
                  <a:gd name="T20" fmla="*/ 159 w 192"/>
                  <a:gd name="T21" fmla="*/ 27 h 148"/>
                  <a:gd name="T22" fmla="*/ 144 w 192"/>
                  <a:gd name="T23" fmla="*/ 34 h 148"/>
                  <a:gd name="T24" fmla="*/ 159 w 192"/>
                  <a:gd name="T25" fmla="*/ 27 h 148"/>
                  <a:gd name="T26" fmla="*/ 0 w 192"/>
                  <a:gd name="T27" fmla="*/ 37 h 148"/>
                  <a:gd name="T28" fmla="*/ 9 w 192"/>
                  <a:gd name="T29" fmla="*/ 132 h 148"/>
                  <a:gd name="T30" fmla="*/ 43 w 192"/>
                  <a:gd name="T31" fmla="*/ 110 h 148"/>
                  <a:gd name="T32" fmla="*/ 104 w 192"/>
                  <a:gd name="T33" fmla="*/ 132 h 148"/>
                  <a:gd name="T34" fmla="*/ 108 w 192"/>
                  <a:gd name="T35" fmla="*/ 36 h 148"/>
                  <a:gd name="T36" fmla="*/ 9 w 192"/>
                  <a:gd name="T37" fmla="*/ 28 h 148"/>
                  <a:gd name="T38" fmla="*/ 60 w 192"/>
                  <a:gd name="T39" fmla="*/ 44 h 148"/>
                  <a:gd name="T40" fmla="*/ 76 w 192"/>
                  <a:gd name="T41" fmla="*/ 60 h 148"/>
                  <a:gd name="T42" fmla="*/ 60 w 192"/>
                  <a:gd name="T43" fmla="*/ 76 h 148"/>
                  <a:gd name="T44" fmla="*/ 44 w 192"/>
                  <a:gd name="T45" fmla="*/ 92 h 148"/>
                  <a:gd name="T46" fmla="*/ 28 w 192"/>
                  <a:gd name="T47" fmla="*/ 76 h 148"/>
                  <a:gd name="T48" fmla="*/ 44 w 192"/>
                  <a:gd name="T49" fmla="*/ 60 h 148"/>
                  <a:gd name="T50" fmla="*/ 121 w 192"/>
                  <a:gd name="T51" fmla="*/ 48 h 148"/>
                  <a:gd name="T52" fmla="*/ 116 w 192"/>
                  <a:gd name="T53" fmla="*/ 127 h 148"/>
                  <a:gd name="T54" fmla="*/ 131 w 192"/>
                  <a:gd name="T55" fmla="*/ 132 h 148"/>
                  <a:gd name="T56" fmla="*/ 176 w 192"/>
                  <a:gd name="T57" fmla="*/ 132 h 148"/>
                  <a:gd name="T58" fmla="*/ 192 w 192"/>
                  <a:gd name="T59" fmla="*/ 120 h 148"/>
                  <a:gd name="T60" fmla="*/ 184 w 192"/>
                  <a:gd name="T61" fmla="*/ 88 h 148"/>
                  <a:gd name="T62" fmla="*/ 166 w 192"/>
                  <a:gd name="T63" fmla="*/ 76 h 148"/>
                  <a:gd name="T64" fmla="*/ 143 w 192"/>
                  <a:gd name="T65" fmla="*/ 48 h 148"/>
                  <a:gd name="T66" fmla="*/ 43 w 192"/>
                  <a:gd name="T67" fmla="*/ 116 h 148"/>
                  <a:gd name="T68" fmla="*/ 43 w 192"/>
                  <a:gd name="T69" fmla="*/ 148 h 148"/>
                  <a:gd name="T70" fmla="*/ 43 w 192"/>
                  <a:gd name="T71" fmla="*/ 116 h 148"/>
                  <a:gd name="T72" fmla="*/ 138 w 192"/>
                  <a:gd name="T73" fmla="*/ 132 h 148"/>
                  <a:gd name="T74" fmla="*/ 170 w 192"/>
                  <a:gd name="T75" fmla="*/ 13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2" h="148">
                    <a:moveTo>
                      <a:pt x="125" y="0"/>
                    </a:moveTo>
                    <a:cubicBezTo>
                      <a:pt x="125" y="15"/>
                      <a:pt x="125" y="15"/>
                      <a:pt x="125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3" y="0"/>
                      <a:pt x="133" y="0"/>
                      <a:pt x="133" y="0"/>
                    </a:cubicBezTo>
                    <a:lnTo>
                      <a:pt x="125" y="0"/>
                    </a:lnTo>
                    <a:close/>
                    <a:moveTo>
                      <a:pt x="110" y="6"/>
                    </a:moveTo>
                    <a:cubicBezTo>
                      <a:pt x="104" y="12"/>
                      <a:pt x="104" y="12"/>
                      <a:pt x="104" y="12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20" y="18"/>
                      <a:pt x="120" y="18"/>
                      <a:pt x="120" y="18"/>
                    </a:cubicBezTo>
                    <a:lnTo>
                      <a:pt x="110" y="6"/>
                    </a:lnTo>
                    <a:close/>
                    <a:moveTo>
                      <a:pt x="148" y="6"/>
                    </a:moveTo>
                    <a:cubicBezTo>
                      <a:pt x="137" y="17"/>
                      <a:pt x="137" y="17"/>
                      <a:pt x="137" y="17"/>
                    </a:cubicBezTo>
                    <a:cubicBezTo>
                      <a:pt x="142" y="22"/>
                      <a:pt x="142" y="22"/>
                      <a:pt x="142" y="22"/>
                    </a:cubicBezTo>
                    <a:cubicBezTo>
                      <a:pt x="153" y="12"/>
                      <a:pt x="153" y="12"/>
                      <a:pt x="153" y="12"/>
                    </a:cubicBezTo>
                    <a:lnTo>
                      <a:pt x="148" y="6"/>
                    </a:lnTo>
                    <a:close/>
                    <a:moveTo>
                      <a:pt x="129" y="23"/>
                    </a:moveTo>
                    <a:cubicBezTo>
                      <a:pt x="125" y="23"/>
                      <a:pt x="121" y="26"/>
                      <a:pt x="121" y="30"/>
                    </a:cubicBezTo>
                    <a:cubicBezTo>
                      <a:pt x="121" y="38"/>
                      <a:pt x="121" y="38"/>
                      <a:pt x="121" y="38"/>
                    </a:cubicBezTo>
                    <a:cubicBezTo>
                      <a:pt x="137" y="38"/>
                      <a:pt x="137" y="38"/>
                      <a:pt x="137" y="38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26"/>
                      <a:pt x="133" y="23"/>
                      <a:pt x="129" y="23"/>
                    </a:cubicBezTo>
                    <a:close/>
                    <a:moveTo>
                      <a:pt x="159" y="27"/>
                    </a:move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34"/>
                      <a:pt x="144" y="34"/>
                      <a:pt x="144" y="34"/>
                    </a:cubicBezTo>
                    <a:cubicBezTo>
                      <a:pt x="159" y="34"/>
                      <a:pt x="159" y="34"/>
                      <a:pt x="159" y="34"/>
                    </a:cubicBezTo>
                    <a:lnTo>
                      <a:pt x="159" y="27"/>
                    </a:lnTo>
                    <a:close/>
                    <a:moveTo>
                      <a:pt x="9" y="28"/>
                    </a:moveTo>
                    <a:cubicBezTo>
                      <a:pt x="2" y="28"/>
                      <a:pt x="0" y="31"/>
                      <a:pt x="0" y="37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30"/>
                      <a:pt x="2" y="132"/>
                      <a:pt x="9" y="132"/>
                    </a:cubicBezTo>
                    <a:cubicBezTo>
                      <a:pt x="20" y="132"/>
                      <a:pt x="20" y="132"/>
                      <a:pt x="20" y="132"/>
                    </a:cubicBezTo>
                    <a:cubicBezTo>
                      <a:pt x="20" y="120"/>
                      <a:pt x="30" y="110"/>
                      <a:pt x="43" y="110"/>
                    </a:cubicBezTo>
                    <a:cubicBezTo>
                      <a:pt x="55" y="110"/>
                      <a:pt x="65" y="120"/>
                      <a:pt x="66" y="132"/>
                    </a:cubicBezTo>
                    <a:cubicBezTo>
                      <a:pt x="104" y="132"/>
                      <a:pt x="104" y="132"/>
                      <a:pt x="104" y="132"/>
                    </a:cubicBezTo>
                    <a:cubicBezTo>
                      <a:pt x="107" y="132"/>
                      <a:pt x="108" y="130"/>
                      <a:pt x="108" y="127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1"/>
                      <a:pt x="104" y="28"/>
                      <a:pt x="99" y="28"/>
                    </a:cubicBezTo>
                    <a:lnTo>
                      <a:pt x="9" y="28"/>
                    </a:lnTo>
                    <a:close/>
                    <a:moveTo>
                      <a:pt x="44" y="44"/>
                    </a:move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44" y="60"/>
                      <a:pt x="44" y="60"/>
                      <a:pt x="44" y="60"/>
                    </a:cubicBezTo>
                    <a:lnTo>
                      <a:pt x="44" y="44"/>
                    </a:lnTo>
                    <a:close/>
                    <a:moveTo>
                      <a:pt x="121" y="48"/>
                    </a:moveTo>
                    <a:cubicBezTo>
                      <a:pt x="119" y="48"/>
                      <a:pt x="116" y="50"/>
                      <a:pt x="116" y="53"/>
                    </a:cubicBez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6" y="131"/>
                      <a:pt x="117" y="132"/>
                      <a:pt x="120" y="132"/>
                    </a:cubicBezTo>
                    <a:cubicBezTo>
                      <a:pt x="131" y="132"/>
                      <a:pt x="131" y="132"/>
                      <a:pt x="131" y="132"/>
                    </a:cubicBezTo>
                    <a:cubicBezTo>
                      <a:pt x="131" y="120"/>
                      <a:pt x="141" y="110"/>
                      <a:pt x="153" y="110"/>
                    </a:cubicBezTo>
                    <a:cubicBezTo>
                      <a:pt x="165" y="110"/>
                      <a:pt x="175" y="120"/>
                      <a:pt x="176" y="132"/>
                    </a:cubicBezTo>
                    <a:cubicBezTo>
                      <a:pt x="181" y="132"/>
                      <a:pt x="181" y="132"/>
                      <a:pt x="181" y="132"/>
                    </a:cubicBezTo>
                    <a:cubicBezTo>
                      <a:pt x="189" y="132"/>
                      <a:pt x="192" y="129"/>
                      <a:pt x="192" y="120"/>
                    </a:cubicBezTo>
                    <a:cubicBezTo>
                      <a:pt x="192" y="103"/>
                      <a:pt x="192" y="103"/>
                      <a:pt x="192" y="103"/>
                    </a:cubicBezTo>
                    <a:cubicBezTo>
                      <a:pt x="192" y="96"/>
                      <a:pt x="187" y="91"/>
                      <a:pt x="184" y="88"/>
                    </a:cubicBezTo>
                    <a:cubicBezTo>
                      <a:pt x="179" y="86"/>
                      <a:pt x="175" y="83"/>
                      <a:pt x="170" y="80"/>
                    </a:cubicBezTo>
                    <a:cubicBezTo>
                      <a:pt x="168" y="78"/>
                      <a:pt x="167" y="78"/>
                      <a:pt x="166" y="76"/>
                    </a:cubicBezTo>
                    <a:cubicBezTo>
                      <a:pt x="153" y="54"/>
                      <a:pt x="153" y="54"/>
                      <a:pt x="153" y="54"/>
                    </a:cubicBezTo>
                    <a:cubicBezTo>
                      <a:pt x="151" y="50"/>
                      <a:pt x="147" y="49"/>
                      <a:pt x="143" y="48"/>
                    </a:cubicBezTo>
                    <a:lnTo>
                      <a:pt x="121" y="48"/>
                    </a:lnTo>
                    <a:close/>
                    <a:moveTo>
                      <a:pt x="43" y="116"/>
                    </a:moveTo>
                    <a:cubicBezTo>
                      <a:pt x="34" y="116"/>
                      <a:pt x="26" y="123"/>
                      <a:pt x="26" y="132"/>
                    </a:cubicBezTo>
                    <a:cubicBezTo>
                      <a:pt x="26" y="141"/>
                      <a:pt x="34" y="148"/>
                      <a:pt x="43" y="148"/>
                    </a:cubicBezTo>
                    <a:cubicBezTo>
                      <a:pt x="51" y="148"/>
                      <a:pt x="59" y="141"/>
                      <a:pt x="59" y="132"/>
                    </a:cubicBezTo>
                    <a:cubicBezTo>
                      <a:pt x="59" y="123"/>
                      <a:pt x="51" y="116"/>
                      <a:pt x="43" y="116"/>
                    </a:cubicBezTo>
                    <a:close/>
                    <a:moveTo>
                      <a:pt x="154" y="116"/>
                    </a:moveTo>
                    <a:cubicBezTo>
                      <a:pt x="145" y="116"/>
                      <a:pt x="138" y="123"/>
                      <a:pt x="138" y="132"/>
                    </a:cubicBezTo>
                    <a:cubicBezTo>
                      <a:pt x="138" y="141"/>
                      <a:pt x="145" y="148"/>
                      <a:pt x="154" y="148"/>
                    </a:cubicBezTo>
                    <a:cubicBezTo>
                      <a:pt x="163" y="148"/>
                      <a:pt x="170" y="141"/>
                      <a:pt x="170" y="132"/>
                    </a:cubicBezTo>
                    <a:cubicBezTo>
                      <a:pt x="170" y="123"/>
                      <a:pt x="163" y="116"/>
                      <a:pt x="154" y="1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65"/>
              <p:cNvSpPr/>
              <p:nvPr/>
            </p:nvSpPr>
            <p:spPr bwMode="auto">
              <a:xfrm>
                <a:off x="4145403" y="5081143"/>
                <a:ext cx="70732" cy="62411"/>
              </a:xfrm>
              <a:custGeom>
                <a:avLst/>
                <a:gdLst>
                  <a:gd name="T0" fmla="*/ 3 w 27"/>
                  <a:gd name="T1" fmla="*/ 0 h 24"/>
                  <a:gd name="T2" fmla="*/ 0 w 27"/>
                  <a:gd name="T3" fmla="*/ 3 h 24"/>
                  <a:gd name="T4" fmla="*/ 0 w 27"/>
                  <a:gd name="T5" fmla="*/ 21 h 24"/>
                  <a:gd name="T6" fmla="*/ 4 w 27"/>
                  <a:gd name="T7" fmla="*/ 24 h 24"/>
                  <a:gd name="T8" fmla="*/ 23 w 27"/>
                  <a:gd name="T9" fmla="*/ 24 h 24"/>
                  <a:gd name="T10" fmla="*/ 26 w 27"/>
                  <a:gd name="T11" fmla="*/ 20 h 24"/>
                  <a:gd name="T12" fmla="*/ 19 w 27"/>
                  <a:gd name="T13" fmla="*/ 3 h 24"/>
                  <a:gd name="T14" fmla="*/ 13 w 27"/>
                  <a:gd name="T15" fmla="*/ 0 h 24"/>
                  <a:gd name="T16" fmla="*/ 3 w 27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4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2" y="24"/>
                      <a:pt x="4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4"/>
                      <a:pt x="27" y="22"/>
                      <a:pt x="26" y="2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1"/>
                      <a:pt x="15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2" name="圆角矩形 71"/>
            <p:cNvSpPr/>
            <p:nvPr/>
          </p:nvSpPr>
          <p:spPr>
            <a:xfrm>
              <a:off x="6795903" y="5793861"/>
              <a:ext cx="533586" cy="533585"/>
            </a:xfrm>
            <a:prstGeom prst="roundRect">
              <a:avLst>
                <a:gd name="adj" fmla="val 6879"/>
              </a:avLst>
            </a:prstGeom>
            <a:noFill/>
            <a:ln w="2032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508185" y="1430924"/>
            <a:ext cx="1015663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5400" dirty="0" smtClean="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1"/>
                  <a:tileRect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观看</a:t>
            </a:r>
            <a:endParaRPr lang="zh-CN" altLang="en-US" sz="5400" dirty="0">
              <a:gradFill flip="none" rotWithShape="1">
                <a:gsLst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1"/>
                <a:tileRect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19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51pptmoban.com"/>
</p:tagLst>
</file>

<file path=ppt/theme/theme1.xml><?xml version="1.0" encoding="utf-8"?>
<a:theme xmlns:a="http://schemas.openxmlformats.org/drawingml/2006/main" name="Office 主题​​">
  <a:themeElements>
    <a:clrScheme name="2016医疗">
      <a:dk1>
        <a:sysClr val="windowText" lastClr="000000"/>
      </a:dk1>
      <a:lt1>
        <a:sysClr val="window" lastClr="FFFFFF"/>
      </a:lt1>
      <a:dk2>
        <a:srgbClr val="000000"/>
      </a:dk2>
      <a:lt2>
        <a:srgbClr val="DFE3E5"/>
      </a:lt2>
      <a:accent1>
        <a:srgbClr val="0E7FB7"/>
      </a:accent1>
      <a:accent2>
        <a:srgbClr val="2683C6"/>
      </a:accent2>
      <a:accent3>
        <a:srgbClr val="4BACC6"/>
      </a:accent3>
      <a:accent4>
        <a:srgbClr val="44BFA3"/>
      </a:accent4>
      <a:accent5>
        <a:srgbClr val="0E7FB7"/>
      </a:accent5>
      <a:accent6>
        <a:srgbClr val="B9D51F"/>
      </a:accent6>
      <a:hlink>
        <a:srgbClr val="44BFA3"/>
      </a:hlink>
      <a:folHlink>
        <a:srgbClr val="B9D51F"/>
      </a:folHlink>
    </a:clrScheme>
    <a:fontScheme name="自定义 3">
      <a:majorFont>
        <a:latin typeface="DINPro-Medium"/>
        <a:ea typeface="方正兰亭中黑_GBK"/>
        <a:cs typeface=""/>
      </a:majorFont>
      <a:minorFont>
        <a:latin typeface="DIN Light"/>
        <a:ea typeface="方正兰亭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0">
          <a:gsLst>
            <a:gs pos="0">
              <a:schemeClr val="accent1"/>
            </a:gs>
            <a:gs pos="100000">
              <a:schemeClr val="accent4"/>
            </a:gs>
            <a:gs pos="53000">
              <a:schemeClr val="accent3"/>
            </a:gs>
          </a:gsLst>
          <a:lin ang="2700000" scaled="1"/>
          <a:tileRect/>
        </a:gradFill>
        <a:ln>
          <a:noFill/>
        </a:ln>
      </a:spPr>
      <a:bodyPr vert="horz" wrap="square" lIns="91440" tIns="45720" rIns="91440" bIns="45720" numCol="1" anchor="t" anchorCtr="0" compatLnSpc="1"/>
      <a:lstStyle>
        <a:defPPr>
          <a:defRPr sz="1400">
            <a:solidFill>
              <a:schemeClr val="tx1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1907</Words>
  <Application>Microsoft Office PowerPoint</Application>
  <PresentationFormat>自定义</PresentationFormat>
  <Paragraphs>208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东方之P</dc:creator>
  <cp:keywords>51PPT模板网</cp:keywords>
  <dc:description>www.51pptmoban.com</dc:description>
  <cp:lastModifiedBy>Carrie</cp:lastModifiedBy>
  <cp:revision>102</cp:revision>
  <dcterms:created xsi:type="dcterms:W3CDTF">2019-01-08T06:34:45Z</dcterms:created>
  <dcterms:modified xsi:type="dcterms:W3CDTF">2020-02-07T06:21:26Z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2052-1.2.5.490</vt:lpwstr>
  </property>
</Properties>
</file>