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061" r:id="rId2"/>
    <p:sldId id="3062" r:id="rId3"/>
    <p:sldId id="3063" r:id="rId4"/>
    <p:sldId id="3064" r:id="rId5"/>
    <p:sldId id="3065" r:id="rId6"/>
    <p:sldId id="3066" r:id="rId7"/>
    <p:sldId id="3067" r:id="rId8"/>
    <p:sldId id="3068" r:id="rId9"/>
    <p:sldId id="3069" r:id="rId10"/>
    <p:sldId id="3070" r:id="rId11"/>
    <p:sldId id="3071" r:id="rId12"/>
    <p:sldId id="3072" r:id="rId13"/>
    <p:sldId id="3073" r:id="rId14"/>
    <p:sldId id="3074" r:id="rId15"/>
    <p:sldId id="3075" r:id="rId16"/>
    <p:sldId id="3076" r:id="rId17"/>
    <p:sldId id="3077" r:id="rId18"/>
    <p:sldId id="3078" r:id="rId19"/>
    <p:sldId id="3079" r:id="rId20"/>
    <p:sldId id="3080" r:id="rId21"/>
    <p:sldId id="3081" r:id="rId22"/>
    <p:sldId id="308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CF8F"/>
    <a:srgbClr val="FED9E8"/>
    <a:srgbClr val="FB408C"/>
    <a:srgbClr val="A4BE02"/>
    <a:srgbClr val="0191E6"/>
    <a:srgbClr val="FEA93E"/>
    <a:srgbClr val="FE6205"/>
    <a:srgbClr val="FCFCFC"/>
    <a:srgbClr val="E61D18"/>
    <a:srgbClr val="E61C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93" autoAdjust="0"/>
    <p:restoredTop sz="95317" autoAdjust="0"/>
  </p:normalViewPr>
  <p:slideViewPr>
    <p:cSldViewPr>
      <p:cViewPr varScale="1">
        <p:scale>
          <a:sx n="110" d="100"/>
          <a:sy n="110" d="100"/>
        </p:scale>
        <p:origin x="558" y="11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343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1658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378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819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951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978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5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88496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891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448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106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282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718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0847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846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4430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47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2428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0956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626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5378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089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4084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00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257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617682" y="2139975"/>
            <a:ext cx="948181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800" cap="all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public class </a:t>
            </a:r>
            <a:r>
              <a:rPr lang="en-US" altLang="zh-CN" sz="6600" cap="all" dirty="0">
                <a:solidFill>
                  <a:schemeClr val="accent3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training courseware PPT</a:t>
            </a:r>
            <a:endParaRPr lang="zh-CN" altLang="en-US" sz="123400" cap="all" dirty="0">
              <a:solidFill>
                <a:schemeClr val="accent3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617682" y="3785232"/>
            <a:ext cx="708069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说课 公开课 </a:t>
            </a:r>
            <a:r>
              <a:rPr lang="zh-CN" altLang="en-US" sz="4400" cap="all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培训课件</a:t>
            </a:r>
            <a:r>
              <a:rPr lang="en-US" altLang="zh-CN" sz="4400" cap="all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sz="4400" cap="all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17682" y="4942634"/>
            <a:ext cx="4536504" cy="28130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</p:spPr>
        <p:txBody>
          <a:bodyPr wrap="square" lIns="0" tIns="35998" rIns="35998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sz="1600" dirty="0" err="1">
                <a:solidFill>
                  <a:schemeClr val="accent3"/>
                </a:solidFill>
                <a:cs typeface="Arial" panose="020B0604020202020204" pitchFamily="34" charset="0"/>
              </a:rPr>
              <a:t>汇报人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XXX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     </a:t>
            </a:r>
            <a:r>
              <a:rPr sz="1600" dirty="0">
                <a:solidFill>
                  <a:schemeClr val="accent3"/>
                </a:solidFill>
                <a:cs typeface="Arial" panose="020B0604020202020204" pitchFamily="34" charset="0"/>
              </a:rPr>
              <a:t>时间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：</a:t>
            </a:r>
            <a:r>
              <a:rPr lang="en-US"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20XX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</a:rPr>
              <a:t>年</a:t>
            </a:r>
            <a:r>
              <a:rPr sz="1600" dirty="0">
                <a:solidFill>
                  <a:schemeClr val="accent3"/>
                </a:solidFill>
                <a:cs typeface="Arial" panose="020B0604020202020204" pitchFamily="34" charset="0"/>
              </a:rPr>
              <a:t>10月30日</a:t>
            </a: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989140"/>
            <a:ext cx="609600" cy="609600"/>
          </a:xfrm>
          <a:prstGeom prst="rect">
            <a:avLst/>
          </a:prstGeom>
        </p:spPr>
      </p:pic>
      <p:grpSp>
        <p:nvGrpSpPr>
          <p:cNvPr id="151" name="组合 150"/>
          <p:cNvGrpSpPr/>
          <p:nvPr/>
        </p:nvGrpSpPr>
        <p:grpSpPr>
          <a:xfrm>
            <a:off x="171041" y="177"/>
            <a:ext cx="12139704" cy="7894937"/>
            <a:chOff x="52296" y="-16968"/>
            <a:chExt cx="12139704" cy="7894937"/>
          </a:xfrm>
        </p:grpSpPr>
        <p:sp>
          <p:nvSpPr>
            <p:cNvPr id="152" name="i$líḑê"/>
            <p:cNvSpPr/>
            <p:nvPr/>
          </p:nvSpPr>
          <p:spPr bwMode="auto">
            <a:xfrm>
              <a:off x="2022475" y="7738269"/>
              <a:ext cx="101600" cy="1397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900" y="17673"/>
                  </a:moveTo>
                  <a:lnTo>
                    <a:pt x="18900" y="17673"/>
                  </a:lnTo>
                  <a:lnTo>
                    <a:pt x="0" y="0"/>
                  </a:lnTo>
                  <a:lnTo>
                    <a:pt x="0" y="1964"/>
                  </a:lnTo>
                  <a:lnTo>
                    <a:pt x="0" y="3927"/>
                  </a:lnTo>
                  <a:lnTo>
                    <a:pt x="5400" y="5891"/>
                  </a:lnTo>
                  <a:lnTo>
                    <a:pt x="21600" y="21600"/>
                  </a:lnTo>
                  <a:lnTo>
                    <a:pt x="18900" y="17673"/>
                  </a:lnTo>
                  <a:close/>
                  <a:moveTo>
                    <a:pt x="18900" y="17673"/>
                  </a:moveTo>
                </a:path>
              </a:pathLst>
            </a:custGeom>
            <a:solidFill>
              <a:srgbClr val="8AA2BF"/>
            </a:solidFill>
            <a:ln>
              <a:solidFill>
                <a:srgbClr val="7F7F7F">
                  <a:alpha val="18000"/>
                </a:srgb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椭圆 152"/>
            <p:cNvSpPr/>
            <p:nvPr/>
          </p:nvSpPr>
          <p:spPr>
            <a:xfrm>
              <a:off x="3472774" y="2626468"/>
              <a:ext cx="214008" cy="21400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4" name="直接连接符 153"/>
            <p:cNvCxnSpPr>
              <a:stCxn id="153" idx="6"/>
            </p:cNvCxnSpPr>
            <p:nvPr/>
          </p:nvCxnSpPr>
          <p:spPr>
            <a:xfrm flipV="1">
              <a:off x="3686782" y="2"/>
              <a:ext cx="2409218" cy="273347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>
              <a:stCxn id="153" idx="6"/>
            </p:cNvCxnSpPr>
            <p:nvPr/>
          </p:nvCxnSpPr>
          <p:spPr>
            <a:xfrm flipV="1">
              <a:off x="3686782" y="2047461"/>
              <a:ext cx="2409218" cy="68601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椭圆 155"/>
            <p:cNvSpPr/>
            <p:nvPr/>
          </p:nvSpPr>
          <p:spPr>
            <a:xfrm>
              <a:off x="6056947" y="1992482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7" name="直接连接符 156"/>
            <p:cNvCxnSpPr>
              <a:stCxn id="156" idx="4"/>
            </p:cNvCxnSpPr>
            <p:nvPr/>
          </p:nvCxnSpPr>
          <p:spPr>
            <a:xfrm flipH="1" flipV="1">
              <a:off x="6092146" y="69574"/>
              <a:ext cx="17140" cy="202758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stCxn id="156" idx="5"/>
            </p:cNvCxnSpPr>
            <p:nvPr/>
          </p:nvCxnSpPr>
          <p:spPr>
            <a:xfrm>
              <a:off x="6146295" y="2081830"/>
              <a:ext cx="2156985" cy="98169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>
              <a:stCxn id="153" idx="6"/>
            </p:cNvCxnSpPr>
            <p:nvPr/>
          </p:nvCxnSpPr>
          <p:spPr>
            <a:xfrm>
              <a:off x="3686782" y="2733472"/>
              <a:ext cx="4642209" cy="33005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H="1">
              <a:off x="8329908" y="705677"/>
              <a:ext cx="1151415" cy="23578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stCxn id="153" idx="6"/>
            </p:cNvCxnSpPr>
            <p:nvPr/>
          </p:nvCxnSpPr>
          <p:spPr>
            <a:xfrm>
              <a:off x="3686782" y="2733472"/>
              <a:ext cx="2396334" cy="310725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椭圆 161"/>
            <p:cNvSpPr/>
            <p:nvPr/>
          </p:nvSpPr>
          <p:spPr>
            <a:xfrm>
              <a:off x="8277111" y="3011185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直接连接符 162"/>
            <p:cNvCxnSpPr>
              <a:endCxn id="165" idx="1"/>
            </p:cNvCxnSpPr>
            <p:nvPr/>
          </p:nvCxnSpPr>
          <p:spPr>
            <a:xfrm>
              <a:off x="9481323" y="711392"/>
              <a:ext cx="2131274" cy="121828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>
              <a:stCxn id="162" idx="6"/>
            </p:cNvCxnSpPr>
            <p:nvPr/>
          </p:nvCxnSpPr>
          <p:spPr>
            <a:xfrm flipV="1">
              <a:off x="8381789" y="1957796"/>
              <a:ext cx="3267817" cy="110572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椭圆 164"/>
            <p:cNvSpPr/>
            <p:nvPr/>
          </p:nvSpPr>
          <p:spPr>
            <a:xfrm>
              <a:off x="11597267" y="1914346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6" name="直接连接符 165"/>
            <p:cNvCxnSpPr/>
            <p:nvPr/>
          </p:nvCxnSpPr>
          <p:spPr>
            <a:xfrm flipH="1">
              <a:off x="3201348" y="2733472"/>
              <a:ext cx="366417" cy="156702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>
              <a:stCxn id="153" idx="2"/>
            </p:cNvCxnSpPr>
            <p:nvPr/>
          </p:nvCxnSpPr>
          <p:spPr>
            <a:xfrm flipH="1">
              <a:off x="996476" y="2733472"/>
              <a:ext cx="2476298" cy="78351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H="1" flipV="1">
              <a:off x="996476" y="3516982"/>
              <a:ext cx="2186349" cy="77011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>
              <a:stCxn id="156" idx="4"/>
            </p:cNvCxnSpPr>
            <p:nvPr/>
          </p:nvCxnSpPr>
          <p:spPr>
            <a:xfrm flipH="1">
              <a:off x="6100716" y="2097160"/>
              <a:ext cx="8570" cy="382907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椭圆 169"/>
            <p:cNvSpPr/>
            <p:nvPr/>
          </p:nvSpPr>
          <p:spPr>
            <a:xfrm>
              <a:off x="3132972" y="4235406"/>
              <a:ext cx="112591" cy="112591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直接连接符 170"/>
            <p:cNvCxnSpPr/>
            <p:nvPr/>
          </p:nvCxnSpPr>
          <p:spPr>
            <a:xfrm>
              <a:off x="3421150" y="0"/>
              <a:ext cx="151326" cy="280913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>
              <a:endCxn id="153" idx="1"/>
            </p:cNvCxnSpPr>
            <p:nvPr/>
          </p:nvCxnSpPr>
          <p:spPr>
            <a:xfrm>
              <a:off x="52296" y="139130"/>
              <a:ext cx="3451819" cy="25186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>
              <a:stCxn id="170" idx="3"/>
            </p:cNvCxnSpPr>
            <p:nvPr/>
          </p:nvCxnSpPr>
          <p:spPr>
            <a:xfrm flipH="1">
              <a:off x="52296" y="4331508"/>
              <a:ext cx="3097165" cy="252649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flipH="1" flipV="1">
              <a:off x="3245564" y="4316657"/>
              <a:ext cx="2837552" cy="152407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椭圆 174"/>
            <p:cNvSpPr/>
            <p:nvPr/>
          </p:nvSpPr>
          <p:spPr>
            <a:xfrm>
              <a:off x="6030777" y="578267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6" name="直接连接符 175"/>
            <p:cNvCxnSpPr>
              <a:stCxn id="175" idx="3"/>
              <a:endCxn id="162" idx="2"/>
            </p:cNvCxnSpPr>
            <p:nvPr/>
          </p:nvCxnSpPr>
          <p:spPr>
            <a:xfrm flipV="1">
              <a:off x="6046107" y="3063524"/>
              <a:ext cx="2231004" cy="280849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flipH="1" flipV="1">
              <a:off x="8366459" y="3078854"/>
              <a:ext cx="1600213" cy="61463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>
              <a:endCxn id="165" idx="7"/>
            </p:cNvCxnSpPr>
            <p:nvPr/>
          </p:nvCxnSpPr>
          <p:spPr>
            <a:xfrm flipV="1">
              <a:off x="9966672" y="1929676"/>
              <a:ext cx="1719943" cy="178549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椭圆 178"/>
            <p:cNvSpPr/>
            <p:nvPr/>
          </p:nvSpPr>
          <p:spPr>
            <a:xfrm>
              <a:off x="9900151" y="3615552"/>
              <a:ext cx="155869" cy="155869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0" name="直接连接符 179"/>
            <p:cNvCxnSpPr>
              <a:stCxn id="179" idx="3"/>
              <a:endCxn id="175" idx="6"/>
            </p:cNvCxnSpPr>
            <p:nvPr/>
          </p:nvCxnSpPr>
          <p:spPr>
            <a:xfrm flipH="1">
              <a:off x="6135455" y="3748595"/>
              <a:ext cx="3787522" cy="208641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9989498" y="3685426"/>
              <a:ext cx="1518362" cy="20972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11649606" y="1957796"/>
              <a:ext cx="542394" cy="36973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H="1">
              <a:off x="11507860" y="2327526"/>
              <a:ext cx="684140" cy="34551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椭圆 183"/>
            <p:cNvSpPr/>
            <p:nvPr/>
          </p:nvSpPr>
          <p:spPr>
            <a:xfrm>
              <a:off x="11468208" y="5695400"/>
              <a:ext cx="87274" cy="87274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5" name="直接连接符 184"/>
            <p:cNvCxnSpPr>
              <a:endCxn id="175" idx="5"/>
            </p:cNvCxnSpPr>
            <p:nvPr/>
          </p:nvCxnSpPr>
          <p:spPr>
            <a:xfrm flipH="1">
              <a:off x="6120125" y="5738661"/>
              <a:ext cx="5360866" cy="1333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>
              <a:stCxn id="175" idx="3"/>
            </p:cNvCxnSpPr>
            <p:nvPr/>
          </p:nvCxnSpPr>
          <p:spPr>
            <a:xfrm flipH="1">
              <a:off x="52297" y="5872021"/>
              <a:ext cx="5993810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 flipV="1">
              <a:off x="6092146" y="5872021"/>
              <a:ext cx="2807298" cy="9859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>
              <a:stCxn id="184" idx="4"/>
            </p:cNvCxnSpPr>
            <p:nvPr/>
          </p:nvCxnSpPr>
          <p:spPr>
            <a:xfrm flipH="1">
              <a:off x="8922271" y="5782674"/>
              <a:ext cx="2589574" cy="107532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>
              <a:endCxn id="162" idx="0"/>
            </p:cNvCxnSpPr>
            <p:nvPr/>
          </p:nvCxnSpPr>
          <p:spPr>
            <a:xfrm>
              <a:off x="6114457" y="-16968"/>
              <a:ext cx="2214993" cy="302815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6113999" y="0"/>
              <a:ext cx="3367324" cy="7056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椭圆 190"/>
            <p:cNvSpPr/>
            <p:nvPr/>
          </p:nvSpPr>
          <p:spPr>
            <a:xfrm>
              <a:off x="9428984" y="67654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3" name="直接连接符 192"/>
            <p:cNvCxnSpPr>
              <a:endCxn id="191" idx="7"/>
            </p:cNvCxnSpPr>
            <p:nvPr/>
          </p:nvCxnSpPr>
          <p:spPr>
            <a:xfrm flipH="1">
              <a:off x="9518332" y="20117"/>
              <a:ext cx="2673668" cy="67175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165" idx="7"/>
            </p:cNvCxnSpPr>
            <p:nvPr/>
          </p:nvCxnSpPr>
          <p:spPr>
            <a:xfrm flipH="1">
              <a:off x="11686615" y="20116"/>
              <a:ext cx="485350" cy="19095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>
              <a:off x="3225661" y="4331508"/>
              <a:ext cx="598450" cy="254251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>
              <a:stCxn id="175" idx="3"/>
            </p:cNvCxnSpPr>
            <p:nvPr/>
          </p:nvCxnSpPr>
          <p:spPr>
            <a:xfrm flipH="1">
              <a:off x="3853822" y="5872021"/>
              <a:ext cx="2192285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00"/>
                            </p:stCondLst>
                            <p:childTnLst>
                              <p:par>
                                <p:cTn id="1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/>
      <p:bldP spid="4" grpId="1"/>
      <p:bldP spid="7" grpId="0"/>
      <p:bldP spid="7" grpId="1"/>
      <p:bldP spid="9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SubTitle_4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6506243" y="4869776"/>
            <a:ext cx="4395771" cy="68140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YEAR WORK PLAN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Other_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47576" y="2147487"/>
            <a:ext cx="2467807" cy="1299198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Other_2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3847576" y="3150347"/>
            <a:ext cx="2482876" cy="385072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_3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3944680" y="3669356"/>
            <a:ext cx="2370702" cy="370004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_4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4075270" y="3855196"/>
            <a:ext cx="2271923" cy="1325986"/>
          </a:xfrm>
          <a:prstGeom prst="line">
            <a:avLst/>
          </a:prstGeom>
          <a:noFill/>
          <a:ln w="38100" cap="rnd">
            <a:solidFill>
              <a:schemeClr val="accent1">
                <a:lumMod val="40000"/>
                <a:lumOff val="6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normAutofit fontScale="25000" lnSpcReduction="20000"/>
          </a:bodyPr>
          <a:lstStyle/>
          <a:p>
            <a:pPr>
              <a:defRPr/>
            </a:pP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1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6506243" y="1760740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buNone/>
            </a:pP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WORK </a:t>
            </a: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SUMMARY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SubTitle_2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6506243" y="2797086"/>
            <a:ext cx="4395771" cy="6830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en-US" altLang="zh-CN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OF WORK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SubTitle_3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6506243" y="3833431"/>
            <a:ext cx="4395771" cy="68141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 anchorCtr="1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lvl="0" algn="ctr">
              <a:buNone/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</a:t>
            </a:r>
            <a:r>
              <a:rPr lang="zh-CN" alt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en-US" altLang="zh-CN" sz="20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>
              <a:buNone/>
            </a:pP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</a:t>
            </a:r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PROJECT 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_5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1758052" y="2308292"/>
            <a:ext cx="2606608" cy="260660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lIns="0" tIns="0" rIns="0" bIns="0" anchor="ctr" anchorCtr="1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b="1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bg1"/>
                </a:solidFill>
                <a:latin typeface="Arial" panose="020B0604020202020204" pitchFamily="34" charset="0"/>
                <a:ea typeface="PMingLiU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  <a:defRPr/>
            </a:pPr>
            <a:endParaRPr lang="zh-TW" altLang="en-US" sz="2530" b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Title_1"/>
          <p:cNvSpPr/>
          <p:nvPr>
            <p:custDataLst>
              <p:tags r:id="rId11"/>
            </p:custDataLst>
          </p:nvPr>
        </p:nvSpPr>
        <p:spPr>
          <a:xfrm>
            <a:off x="2049116" y="2599356"/>
            <a:ext cx="2026154" cy="20261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Autofit/>
          </a:bodyPr>
          <a:lstStyle/>
          <a:p>
            <a:pPr algn="ctr">
              <a:defRPr/>
            </a:pPr>
            <a:r>
              <a:rPr lang="zh-CN" altLang="en-US" sz="5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TW" altLang="en-US" sz="5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1" name="组合 150"/>
          <p:cNvGrpSpPr/>
          <p:nvPr/>
        </p:nvGrpSpPr>
        <p:grpSpPr>
          <a:xfrm>
            <a:off x="52296" y="-16968"/>
            <a:ext cx="12139704" cy="7894937"/>
            <a:chOff x="52296" y="-16968"/>
            <a:chExt cx="12139704" cy="7894937"/>
          </a:xfrm>
        </p:grpSpPr>
        <p:sp>
          <p:nvSpPr>
            <p:cNvPr id="152" name="i$líḑê"/>
            <p:cNvSpPr/>
            <p:nvPr/>
          </p:nvSpPr>
          <p:spPr bwMode="auto">
            <a:xfrm>
              <a:off x="2022475" y="7738269"/>
              <a:ext cx="101600" cy="1397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900" y="17673"/>
                  </a:moveTo>
                  <a:lnTo>
                    <a:pt x="18900" y="17673"/>
                  </a:lnTo>
                  <a:lnTo>
                    <a:pt x="0" y="0"/>
                  </a:lnTo>
                  <a:lnTo>
                    <a:pt x="0" y="1964"/>
                  </a:lnTo>
                  <a:lnTo>
                    <a:pt x="0" y="3927"/>
                  </a:lnTo>
                  <a:lnTo>
                    <a:pt x="5400" y="5891"/>
                  </a:lnTo>
                  <a:lnTo>
                    <a:pt x="21600" y="21600"/>
                  </a:lnTo>
                  <a:lnTo>
                    <a:pt x="18900" y="17673"/>
                  </a:lnTo>
                  <a:close/>
                  <a:moveTo>
                    <a:pt x="18900" y="17673"/>
                  </a:moveTo>
                </a:path>
              </a:pathLst>
            </a:custGeom>
            <a:solidFill>
              <a:srgbClr val="8AA2BF"/>
            </a:solidFill>
            <a:ln>
              <a:solidFill>
                <a:srgbClr val="7F7F7F">
                  <a:alpha val="18000"/>
                </a:srgb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椭圆 152"/>
            <p:cNvSpPr/>
            <p:nvPr/>
          </p:nvSpPr>
          <p:spPr>
            <a:xfrm>
              <a:off x="3472774" y="2626468"/>
              <a:ext cx="214008" cy="21400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4" name="直接连接符 153"/>
            <p:cNvCxnSpPr>
              <a:stCxn id="153" idx="6"/>
            </p:cNvCxnSpPr>
            <p:nvPr/>
          </p:nvCxnSpPr>
          <p:spPr>
            <a:xfrm flipV="1">
              <a:off x="3686782" y="2"/>
              <a:ext cx="2409218" cy="273347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>
              <a:stCxn id="153" idx="6"/>
            </p:cNvCxnSpPr>
            <p:nvPr/>
          </p:nvCxnSpPr>
          <p:spPr>
            <a:xfrm flipV="1">
              <a:off x="3686782" y="2047461"/>
              <a:ext cx="2409218" cy="68601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椭圆 155"/>
            <p:cNvSpPr/>
            <p:nvPr/>
          </p:nvSpPr>
          <p:spPr>
            <a:xfrm>
              <a:off x="6056947" y="1992482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7" name="直接连接符 156"/>
            <p:cNvCxnSpPr>
              <a:stCxn id="156" idx="4"/>
            </p:cNvCxnSpPr>
            <p:nvPr/>
          </p:nvCxnSpPr>
          <p:spPr>
            <a:xfrm flipH="1" flipV="1">
              <a:off x="6092146" y="69574"/>
              <a:ext cx="17140" cy="202758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stCxn id="156" idx="5"/>
            </p:cNvCxnSpPr>
            <p:nvPr/>
          </p:nvCxnSpPr>
          <p:spPr>
            <a:xfrm>
              <a:off x="6146295" y="2081830"/>
              <a:ext cx="2156985" cy="98169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>
              <a:stCxn id="153" idx="6"/>
            </p:cNvCxnSpPr>
            <p:nvPr/>
          </p:nvCxnSpPr>
          <p:spPr>
            <a:xfrm>
              <a:off x="3686782" y="2733472"/>
              <a:ext cx="4642209" cy="33005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H="1">
              <a:off x="8329908" y="705677"/>
              <a:ext cx="1151415" cy="23578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stCxn id="153" idx="6"/>
            </p:cNvCxnSpPr>
            <p:nvPr/>
          </p:nvCxnSpPr>
          <p:spPr>
            <a:xfrm>
              <a:off x="3686782" y="2733472"/>
              <a:ext cx="2396334" cy="310725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椭圆 161"/>
            <p:cNvSpPr/>
            <p:nvPr/>
          </p:nvSpPr>
          <p:spPr>
            <a:xfrm>
              <a:off x="8277111" y="3011185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直接连接符 162"/>
            <p:cNvCxnSpPr>
              <a:endCxn id="165" idx="1"/>
            </p:cNvCxnSpPr>
            <p:nvPr/>
          </p:nvCxnSpPr>
          <p:spPr>
            <a:xfrm>
              <a:off x="9481323" y="711392"/>
              <a:ext cx="2131274" cy="121828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>
              <a:stCxn id="162" idx="6"/>
            </p:cNvCxnSpPr>
            <p:nvPr/>
          </p:nvCxnSpPr>
          <p:spPr>
            <a:xfrm flipV="1">
              <a:off x="8381789" y="1957796"/>
              <a:ext cx="3267817" cy="110572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椭圆 164"/>
            <p:cNvSpPr/>
            <p:nvPr/>
          </p:nvSpPr>
          <p:spPr>
            <a:xfrm>
              <a:off x="11597267" y="1914346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6" name="直接连接符 165"/>
            <p:cNvCxnSpPr/>
            <p:nvPr/>
          </p:nvCxnSpPr>
          <p:spPr>
            <a:xfrm flipH="1">
              <a:off x="3201348" y="2733472"/>
              <a:ext cx="366417" cy="156702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>
              <a:stCxn id="153" idx="2"/>
            </p:cNvCxnSpPr>
            <p:nvPr/>
          </p:nvCxnSpPr>
          <p:spPr>
            <a:xfrm flipH="1">
              <a:off x="996476" y="2733472"/>
              <a:ext cx="2476298" cy="78351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H="1" flipV="1">
              <a:off x="996476" y="3516982"/>
              <a:ext cx="2186349" cy="77011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>
              <a:stCxn id="156" idx="4"/>
            </p:cNvCxnSpPr>
            <p:nvPr/>
          </p:nvCxnSpPr>
          <p:spPr>
            <a:xfrm flipH="1">
              <a:off x="6100716" y="2097160"/>
              <a:ext cx="8570" cy="382907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椭圆 169"/>
            <p:cNvSpPr/>
            <p:nvPr/>
          </p:nvSpPr>
          <p:spPr>
            <a:xfrm>
              <a:off x="3132972" y="4235406"/>
              <a:ext cx="112591" cy="112591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直接连接符 170"/>
            <p:cNvCxnSpPr/>
            <p:nvPr/>
          </p:nvCxnSpPr>
          <p:spPr>
            <a:xfrm>
              <a:off x="3421150" y="0"/>
              <a:ext cx="151326" cy="280913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>
              <a:endCxn id="153" idx="1"/>
            </p:cNvCxnSpPr>
            <p:nvPr/>
          </p:nvCxnSpPr>
          <p:spPr>
            <a:xfrm>
              <a:off x="52296" y="139130"/>
              <a:ext cx="3451819" cy="25186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>
              <a:stCxn id="170" idx="3"/>
            </p:cNvCxnSpPr>
            <p:nvPr/>
          </p:nvCxnSpPr>
          <p:spPr>
            <a:xfrm flipH="1">
              <a:off x="52296" y="4331508"/>
              <a:ext cx="3097165" cy="252649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flipH="1" flipV="1">
              <a:off x="3245564" y="4316657"/>
              <a:ext cx="2837552" cy="152407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椭圆 174"/>
            <p:cNvSpPr/>
            <p:nvPr/>
          </p:nvSpPr>
          <p:spPr>
            <a:xfrm>
              <a:off x="6030777" y="578267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6" name="直接连接符 175"/>
            <p:cNvCxnSpPr>
              <a:stCxn id="175" idx="3"/>
              <a:endCxn id="162" idx="2"/>
            </p:cNvCxnSpPr>
            <p:nvPr/>
          </p:nvCxnSpPr>
          <p:spPr>
            <a:xfrm flipV="1">
              <a:off x="6046107" y="3063524"/>
              <a:ext cx="2231004" cy="280849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flipH="1" flipV="1">
              <a:off x="8366459" y="3078854"/>
              <a:ext cx="1600213" cy="61463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>
              <a:endCxn id="165" idx="7"/>
            </p:cNvCxnSpPr>
            <p:nvPr/>
          </p:nvCxnSpPr>
          <p:spPr>
            <a:xfrm flipV="1">
              <a:off x="9966672" y="1929676"/>
              <a:ext cx="1719943" cy="178549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椭圆 178"/>
            <p:cNvSpPr/>
            <p:nvPr/>
          </p:nvSpPr>
          <p:spPr>
            <a:xfrm>
              <a:off x="9900151" y="3615552"/>
              <a:ext cx="155869" cy="155869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0" name="直接连接符 179"/>
            <p:cNvCxnSpPr>
              <a:stCxn id="179" idx="3"/>
              <a:endCxn id="175" idx="6"/>
            </p:cNvCxnSpPr>
            <p:nvPr/>
          </p:nvCxnSpPr>
          <p:spPr>
            <a:xfrm flipH="1">
              <a:off x="6135455" y="3748595"/>
              <a:ext cx="3787522" cy="208641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9989498" y="3685426"/>
              <a:ext cx="1518362" cy="20972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11649606" y="1957796"/>
              <a:ext cx="542394" cy="36973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H="1">
              <a:off x="11507860" y="2327526"/>
              <a:ext cx="684140" cy="34551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椭圆 183"/>
            <p:cNvSpPr/>
            <p:nvPr/>
          </p:nvSpPr>
          <p:spPr>
            <a:xfrm>
              <a:off x="11468208" y="5695400"/>
              <a:ext cx="87274" cy="87274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5" name="直接连接符 184"/>
            <p:cNvCxnSpPr>
              <a:endCxn id="175" idx="5"/>
            </p:cNvCxnSpPr>
            <p:nvPr/>
          </p:nvCxnSpPr>
          <p:spPr>
            <a:xfrm flipH="1">
              <a:off x="6120125" y="5738661"/>
              <a:ext cx="5360866" cy="1333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>
              <a:stCxn id="175" idx="3"/>
            </p:cNvCxnSpPr>
            <p:nvPr/>
          </p:nvCxnSpPr>
          <p:spPr>
            <a:xfrm flipH="1">
              <a:off x="52297" y="5872021"/>
              <a:ext cx="5993810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 flipV="1">
              <a:off x="6092146" y="5872021"/>
              <a:ext cx="2807298" cy="9859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>
              <a:stCxn id="184" idx="4"/>
            </p:cNvCxnSpPr>
            <p:nvPr/>
          </p:nvCxnSpPr>
          <p:spPr>
            <a:xfrm flipH="1">
              <a:off x="8922271" y="5782674"/>
              <a:ext cx="2589574" cy="107532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>
              <a:endCxn id="162" idx="0"/>
            </p:cNvCxnSpPr>
            <p:nvPr/>
          </p:nvCxnSpPr>
          <p:spPr>
            <a:xfrm>
              <a:off x="6114457" y="-16968"/>
              <a:ext cx="2214993" cy="302815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6113999" y="0"/>
              <a:ext cx="3367324" cy="7056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椭圆 190"/>
            <p:cNvSpPr/>
            <p:nvPr/>
          </p:nvSpPr>
          <p:spPr>
            <a:xfrm>
              <a:off x="9428984" y="67654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3" name="直接连接符 192"/>
            <p:cNvCxnSpPr>
              <a:endCxn id="191" idx="7"/>
            </p:cNvCxnSpPr>
            <p:nvPr/>
          </p:nvCxnSpPr>
          <p:spPr>
            <a:xfrm flipH="1">
              <a:off x="9518332" y="20117"/>
              <a:ext cx="2673668" cy="67175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165" idx="7"/>
            </p:cNvCxnSpPr>
            <p:nvPr/>
          </p:nvCxnSpPr>
          <p:spPr>
            <a:xfrm flipH="1">
              <a:off x="11686615" y="20116"/>
              <a:ext cx="485350" cy="19095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>
              <a:off x="3225661" y="4331508"/>
              <a:ext cx="598450" cy="254251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>
              <a:stCxn id="175" idx="3"/>
            </p:cNvCxnSpPr>
            <p:nvPr/>
          </p:nvCxnSpPr>
          <p:spPr>
            <a:xfrm flipH="1">
              <a:off x="3853822" y="5872021"/>
              <a:ext cx="2192285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595" y="349323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07" y="2214740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330" y="362433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612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868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612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868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31755" y="1315693"/>
            <a:ext cx="7941911" cy="41728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11872" y="1315694"/>
            <a:ext cx="2199405" cy="199698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311872" y="3491551"/>
            <a:ext cx="2199405" cy="199698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3809" y="1315693"/>
            <a:ext cx="2094695" cy="688318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直角三角形 22"/>
          <p:cNvSpPr/>
          <p:nvPr/>
        </p:nvSpPr>
        <p:spPr>
          <a:xfrm rot="10800000">
            <a:off x="843809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43809" y="3474698"/>
            <a:ext cx="2094695" cy="688318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24"/>
          <p:cNvSpPr/>
          <p:nvPr/>
        </p:nvSpPr>
        <p:spPr>
          <a:xfrm rot="10800000">
            <a:off x="843809" y="4154670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flipH="1">
            <a:off x="9169817" y="1315693"/>
            <a:ext cx="2878440" cy="68831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直角三角形 27"/>
          <p:cNvSpPr/>
          <p:nvPr/>
        </p:nvSpPr>
        <p:spPr>
          <a:xfrm rot="10800000" flipH="1">
            <a:off x="11573666" y="2004664"/>
            <a:ext cx="474591" cy="197341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7"/>
          <p:cNvSpPr txBox="1"/>
          <p:nvPr/>
        </p:nvSpPr>
        <p:spPr>
          <a:xfrm>
            <a:off x="1191394" y="151732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0" name="文本框 18"/>
          <p:cNvSpPr txBox="1"/>
          <p:nvPr/>
        </p:nvSpPr>
        <p:spPr>
          <a:xfrm>
            <a:off x="1191394" y="3693992"/>
            <a:ext cx="150300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9890891" y="1517322"/>
            <a:ext cx="143629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32" name="组合 19"/>
          <p:cNvGrpSpPr/>
          <p:nvPr/>
        </p:nvGrpSpPr>
        <p:grpSpPr bwMode="auto">
          <a:xfrm>
            <a:off x="795008" y="5678593"/>
            <a:ext cx="11250942" cy="665191"/>
            <a:chOff x="1160463" y="2922049"/>
            <a:chExt cx="9421420" cy="472971"/>
          </a:xfrm>
        </p:grpSpPr>
        <p:sp>
          <p:nvSpPr>
            <p:cNvPr id="33" name="Text Box 11"/>
            <p:cNvSpPr txBox="1">
              <a:spLocks noChangeArrowheads="1"/>
            </p:cNvSpPr>
            <p:nvPr/>
          </p:nvSpPr>
          <p:spPr bwMode="auto">
            <a:xfrm>
              <a:off x="1160463" y="2922049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262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3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595" y="349323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07" y="2214740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330" y="362433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612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868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612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868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613"/>
            <a:chOff x="928457" y="2733245"/>
            <a:chExt cx="9653427" cy="660983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5115992" y="1427086"/>
            <a:ext cx="2626768" cy="502998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302" y="1997137"/>
            <a:ext cx="2161389" cy="3760305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264" b="2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7"/>
          <p:cNvSpPr/>
          <p:nvPr/>
        </p:nvSpPr>
        <p:spPr>
          <a:xfrm>
            <a:off x="707" y="5267872"/>
            <a:ext cx="12858043" cy="1964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84538" y="5668134"/>
            <a:ext cx="1631034" cy="367384"/>
          </a:xfrm>
          <a:prstGeom prst="rect">
            <a:avLst/>
          </a:prstGeom>
          <a:noFill/>
        </p:spPr>
        <p:txBody>
          <a:bodyPr wrap="none" lIns="96430" tIns="48216" rIns="96430" bIns="4821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1465037" y="6065784"/>
            <a:ext cx="9928678" cy="44319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directly.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182" y="1822425"/>
            <a:ext cx="876637" cy="876637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662" y="3616327"/>
            <a:ext cx="876637" cy="876637"/>
            <a:chOff x="3245823" y="3429000"/>
            <a:chExt cx="831273" cy="831273"/>
          </a:xfrm>
          <a:solidFill>
            <a:schemeClr val="bg1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456" y="3616327"/>
            <a:ext cx="876637" cy="876637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54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662" y="1822425"/>
            <a:ext cx="876637" cy="876637"/>
            <a:chOff x="3245823" y="1727927"/>
            <a:chExt cx="831273" cy="831273"/>
          </a:xfrm>
          <a:solidFill>
            <a:schemeClr val="bg1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1440672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2"/>
          <p:cNvSpPr txBox="1"/>
          <p:nvPr/>
        </p:nvSpPr>
        <p:spPr>
          <a:xfrm>
            <a:off x="1028996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1471843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1060167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711361" y="1847339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9689511" y="2183019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711361" y="3634800"/>
            <a:ext cx="1696868" cy="258532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9689511" y="3970481"/>
            <a:ext cx="2101364" cy="443198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99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595" y="349323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07" y="2214740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330" y="362433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612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868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16395" y="4916628"/>
            <a:ext cx="1593850" cy="2152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 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868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9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717019" y="5738401"/>
            <a:ext cx="6112955" cy="5537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 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595" y="349323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07" y="2214740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330" y="362433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612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7868" y="464697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612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7868" y="491662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/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/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/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/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/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/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/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/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/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/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/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/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/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/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/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/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/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/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/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/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/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/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/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70">
                  <a:latin typeface="Arial" panose="020B0604020202020204" pitchFamily="34" charset="0"/>
                  <a:ea typeface="微软雅黑" panose="020B0503020204020204" pitchFamily="34" charset="-122"/>
                  <a:cs typeface="Calibri" panose="020F050202020403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/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7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/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/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70">
                <a:latin typeface="Arial" panose="020B0604020202020204" pitchFamily="34" charset="0"/>
                <a:ea typeface="微软雅黑" panose="020B0503020204020204" pitchFamily="34" charset="-122"/>
                <a:cs typeface="Calibri" panose="020F050202020403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49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49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49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89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   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5273787" y="386548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6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273787" y="853695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481157" y="1982495"/>
            <a:ext cx="948181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4800" cap="all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public class </a:t>
            </a:r>
            <a:r>
              <a:rPr lang="en-US" altLang="zh-CN" sz="6600" cap="all" dirty="0">
                <a:solidFill>
                  <a:schemeClr val="accent3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training courseware PPT</a:t>
            </a:r>
            <a:endParaRPr lang="zh-CN" altLang="en-US" sz="123400" cap="all" dirty="0">
              <a:solidFill>
                <a:schemeClr val="accent3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81157" y="3627752"/>
            <a:ext cx="708069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</a:t>
            </a:r>
            <a:r>
              <a:rPr lang="zh-CN" altLang="en-US" sz="4400" cap="all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批评指导</a:t>
            </a: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81157" y="4785154"/>
            <a:ext cx="4536504" cy="281305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</a:ln>
        </p:spPr>
        <p:txBody>
          <a:bodyPr wrap="square" lIns="0" tIns="35998" rIns="35998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sz="1600" dirty="0" err="1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汇报人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：</a:t>
            </a:r>
            <a:r>
              <a:rPr lang="en-US" altLang="zh-CN"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XXX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     </a:t>
            </a:r>
            <a:r>
              <a:rPr sz="1600" dirty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时间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：</a:t>
            </a:r>
            <a:r>
              <a:rPr lang="en-US"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20XX</a:t>
            </a:r>
            <a:r>
              <a:rPr sz="1600" dirty="0" smtClean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年</a:t>
            </a:r>
            <a:r>
              <a:rPr sz="1600" dirty="0">
                <a:solidFill>
                  <a:schemeClr val="accent3"/>
                </a:solidFill>
                <a:cs typeface="Arial" panose="020B0604020202020204" pitchFamily="34" charset="0"/>
                <a:sym typeface="+mn-ea"/>
              </a:rPr>
              <a:t>10月30日</a:t>
            </a:r>
          </a:p>
        </p:txBody>
      </p:sp>
      <p:grpSp>
        <p:nvGrpSpPr>
          <p:cNvPr id="151" name="组合 150"/>
          <p:cNvGrpSpPr/>
          <p:nvPr/>
        </p:nvGrpSpPr>
        <p:grpSpPr>
          <a:xfrm>
            <a:off x="171041" y="177"/>
            <a:ext cx="12139704" cy="7894937"/>
            <a:chOff x="52296" y="-16968"/>
            <a:chExt cx="12139704" cy="7894937"/>
          </a:xfrm>
        </p:grpSpPr>
        <p:sp>
          <p:nvSpPr>
            <p:cNvPr id="152" name="i$líḑê"/>
            <p:cNvSpPr/>
            <p:nvPr/>
          </p:nvSpPr>
          <p:spPr bwMode="auto">
            <a:xfrm>
              <a:off x="2022475" y="7738269"/>
              <a:ext cx="101600" cy="1397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900" y="17673"/>
                  </a:moveTo>
                  <a:lnTo>
                    <a:pt x="18900" y="17673"/>
                  </a:lnTo>
                  <a:lnTo>
                    <a:pt x="0" y="0"/>
                  </a:lnTo>
                  <a:lnTo>
                    <a:pt x="0" y="1964"/>
                  </a:lnTo>
                  <a:lnTo>
                    <a:pt x="0" y="3927"/>
                  </a:lnTo>
                  <a:lnTo>
                    <a:pt x="5400" y="5891"/>
                  </a:lnTo>
                  <a:lnTo>
                    <a:pt x="21600" y="21600"/>
                  </a:lnTo>
                  <a:lnTo>
                    <a:pt x="18900" y="17673"/>
                  </a:lnTo>
                  <a:close/>
                  <a:moveTo>
                    <a:pt x="18900" y="17673"/>
                  </a:moveTo>
                </a:path>
              </a:pathLst>
            </a:custGeom>
            <a:solidFill>
              <a:srgbClr val="8AA2BF"/>
            </a:solidFill>
            <a:ln>
              <a:solidFill>
                <a:srgbClr val="7F7F7F">
                  <a:alpha val="18000"/>
                </a:srgb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椭圆 152"/>
            <p:cNvSpPr/>
            <p:nvPr/>
          </p:nvSpPr>
          <p:spPr>
            <a:xfrm>
              <a:off x="3472774" y="2626468"/>
              <a:ext cx="214008" cy="21400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4" name="直接连接符 153"/>
            <p:cNvCxnSpPr>
              <a:stCxn id="153" idx="6"/>
            </p:cNvCxnSpPr>
            <p:nvPr/>
          </p:nvCxnSpPr>
          <p:spPr>
            <a:xfrm flipV="1">
              <a:off x="3686782" y="2"/>
              <a:ext cx="2409218" cy="273347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>
              <a:stCxn id="153" idx="6"/>
            </p:cNvCxnSpPr>
            <p:nvPr/>
          </p:nvCxnSpPr>
          <p:spPr>
            <a:xfrm flipV="1">
              <a:off x="3686782" y="2047461"/>
              <a:ext cx="2409218" cy="68601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椭圆 155"/>
            <p:cNvSpPr/>
            <p:nvPr/>
          </p:nvSpPr>
          <p:spPr>
            <a:xfrm>
              <a:off x="6056947" y="1992482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7" name="直接连接符 156"/>
            <p:cNvCxnSpPr>
              <a:stCxn id="156" idx="4"/>
            </p:cNvCxnSpPr>
            <p:nvPr/>
          </p:nvCxnSpPr>
          <p:spPr>
            <a:xfrm flipH="1" flipV="1">
              <a:off x="6092146" y="69574"/>
              <a:ext cx="17140" cy="202758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stCxn id="156" idx="5"/>
            </p:cNvCxnSpPr>
            <p:nvPr/>
          </p:nvCxnSpPr>
          <p:spPr>
            <a:xfrm>
              <a:off x="6146295" y="2081830"/>
              <a:ext cx="2156985" cy="98169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>
              <a:stCxn id="153" idx="6"/>
            </p:cNvCxnSpPr>
            <p:nvPr/>
          </p:nvCxnSpPr>
          <p:spPr>
            <a:xfrm>
              <a:off x="3686782" y="2733472"/>
              <a:ext cx="4642209" cy="33005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flipH="1">
              <a:off x="8329908" y="705677"/>
              <a:ext cx="1151415" cy="23578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stCxn id="153" idx="6"/>
            </p:cNvCxnSpPr>
            <p:nvPr/>
          </p:nvCxnSpPr>
          <p:spPr>
            <a:xfrm>
              <a:off x="3686782" y="2733472"/>
              <a:ext cx="2396334" cy="310725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椭圆 161"/>
            <p:cNvSpPr/>
            <p:nvPr/>
          </p:nvSpPr>
          <p:spPr>
            <a:xfrm>
              <a:off x="8277111" y="3011185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直接连接符 162"/>
            <p:cNvCxnSpPr>
              <a:endCxn id="165" idx="1"/>
            </p:cNvCxnSpPr>
            <p:nvPr/>
          </p:nvCxnSpPr>
          <p:spPr>
            <a:xfrm>
              <a:off x="9481323" y="711392"/>
              <a:ext cx="2131274" cy="1218284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>
              <a:stCxn id="162" idx="6"/>
            </p:cNvCxnSpPr>
            <p:nvPr/>
          </p:nvCxnSpPr>
          <p:spPr>
            <a:xfrm flipV="1">
              <a:off x="8381789" y="1957796"/>
              <a:ext cx="3267817" cy="110572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椭圆 164"/>
            <p:cNvSpPr/>
            <p:nvPr/>
          </p:nvSpPr>
          <p:spPr>
            <a:xfrm>
              <a:off x="11597267" y="1914346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6" name="直接连接符 165"/>
            <p:cNvCxnSpPr/>
            <p:nvPr/>
          </p:nvCxnSpPr>
          <p:spPr>
            <a:xfrm flipH="1">
              <a:off x="3201348" y="2733472"/>
              <a:ext cx="366417" cy="1567021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>
              <a:stCxn id="153" idx="2"/>
            </p:cNvCxnSpPr>
            <p:nvPr/>
          </p:nvCxnSpPr>
          <p:spPr>
            <a:xfrm flipH="1">
              <a:off x="996476" y="2733472"/>
              <a:ext cx="2476298" cy="78351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 flipH="1" flipV="1">
              <a:off x="996476" y="3516982"/>
              <a:ext cx="2186349" cy="77011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>
              <a:stCxn id="156" idx="4"/>
            </p:cNvCxnSpPr>
            <p:nvPr/>
          </p:nvCxnSpPr>
          <p:spPr>
            <a:xfrm flipH="1">
              <a:off x="6100716" y="2097160"/>
              <a:ext cx="8570" cy="3829078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椭圆 169"/>
            <p:cNvSpPr/>
            <p:nvPr/>
          </p:nvSpPr>
          <p:spPr>
            <a:xfrm>
              <a:off x="3132972" y="4235406"/>
              <a:ext cx="112591" cy="112591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直接连接符 170"/>
            <p:cNvCxnSpPr/>
            <p:nvPr/>
          </p:nvCxnSpPr>
          <p:spPr>
            <a:xfrm>
              <a:off x="3421150" y="0"/>
              <a:ext cx="151326" cy="280913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>
              <a:endCxn id="153" idx="1"/>
            </p:cNvCxnSpPr>
            <p:nvPr/>
          </p:nvCxnSpPr>
          <p:spPr>
            <a:xfrm>
              <a:off x="52296" y="139130"/>
              <a:ext cx="3451819" cy="25186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>
              <a:stCxn id="170" idx="3"/>
            </p:cNvCxnSpPr>
            <p:nvPr/>
          </p:nvCxnSpPr>
          <p:spPr>
            <a:xfrm flipH="1">
              <a:off x="52296" y="4331508"/>
              <a:ext cx="3097165" cy="2526492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flipH="1" flipV="1">
              <a:off x="3245564" y="4316657"/>
              <a:ext cx="2837552" cy="152407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5" name="椭圆 174"/>
            <p:cNvSpPr/>
            <p:nvPr/>
          </p:nvSpPr>
          <p:spPr>
            <a:xfrm>
              <a:off x="6030777" y="578267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6" name="直接连接符 175"/>
            <p:cNvCxnSpPr>
              <a:stCxn id="175" idx="3"/>
              <a:endCxn id="162" idx="2"/>
            </p:cNvCxnSpPr>
            <p:nvPr/>
          </p:nvCxnSpPr>
          <p:spPr>
            <a:xfrm flipV="1">
              <a:off x="6046107" y="3063524"/>
              <a:ext cx="2231004" cy="280849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flipH="1" flipV="1">
              <a:off x="8366459" y="3078854"/>
              <a:ext cx="1600213" cy="61463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>
              <a:endCxn id="165" idx="7"/>
            </p:cNvCxnSpPr>
            <p:nvPr/>
          </p:nvCxnSpPr>
          <p:spPr>
            <a:xfrm flipV="1">
              <a:off x="9966672" y="1929676"/>
              <a:ext cx="1719943" cy="178549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9" name="椭圆 178"/>
            <p:cNvSpPr/>
            <p:nvPr/>
          </p:nvSpPr>
          <p:spPr>
            <a:xfrm>
              <a:off x="9900151" y="3615552"/>
              <a:ext cx="155869" cy="155869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0" name="直接连接符 179"/>
            <p:cNvCxnSpPr>
              <a:stCxn id="179" idx="3"/>
              <a:endCxn id="175" idx="6"/>
            </p:cNvCxnSpPr>
            <p:nvPr/>
          </p:nvCxnSpPr>
          <p:spPr>
            <a:xfrm flipH="1">
              <a:off x="6135455" y="3748595"/>
              <a:ext cx="3787522" cy="208641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9989498" y="3685426"/>
              <a:ext cx="1518362" cy="20972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11649606" y="1957796"/>
              <a:ext cx="542394" cy="36973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flipH="1">
              <a:off x="11507860" y="2327526"/>
              <a:ext cx="684140" cy="345514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椭圆 183"/>
            <p:cNvSpPr/>
            <p:nvPr/>
          </p:nvSpPr>
          <p:spPr>
            <a:xfrm>
              <a:off x="11468208" y="5695400"/>
              <a:ext cx="87274" cy="87274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5" name="直接连接符 184"/>
            <p:cNvCxnSpPr>
              <a:endCxn id="175" idx="5"/>
            </p:cNvCxnSpPr>
            <p:nvPr/>
          </p:nvCxnSpPr>
          <p:spPr>
            <a:xfrm flipH="1">
              <a:off x="6120125" y="5738661"/>
              <a:ext cx="5360866" cy="1333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>
              <a:stCxn id="175" idx="3"/>
            </p:cNvCxnSpPr>
            <p:nvPr/>
          </p:nvCxnSpPr>
          <p:spPr>
            <a:xfrm flipH="1">
              <a:off x="52297" y="5872021"/>
              <a:ext cx="5993810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flipH="1" flipV="1">
              <a:off x="6092146" y="5872021"/>
              <a:ext cx="2807298" cy="985979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>
              <a:stCxn id="184" idx="4"/>
            </p:cNvCxnSpPr>
            <p:nvPr/>
          </p:nvCxnSpPr>
          <p:spPr>
            <a:xfrm flipH="1">
              <a:off x="8922271" y="5782674"/>
              <a:ext cx="2589574" cy="107532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>
              <a:endCxn id="162" idx="0"/>
            </p:cNvCxnSpPr>
            <p:nvPr/>
          </p:nvCxnSpPr>
          <p:spPr>
            <a:xfrm>
              <a:off x="6114457" y="-16968"/>
              <a:ext cx="2214993" cy="3028153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6113999" y="0"/>
              <a:ext cx="3367324" cy="7056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椭圆 190"/>
            <p:cNvSpPr/>
            <p:nvPr/>
          </p:nvSpPr>
          <p:spPr>
            <a:xfrm>
              <a:off x="9428984" y="676543"/>
              <a:ext cx="104678" cy="104678"/>
            </a:xfrm>
            <a:prstGeom prst="ellipse">
              <a:avLst/>
            </a:prstGeom>
            <a:solidFill>
              <a:srgbClr val="7F7F7F">
                <a:alpha val="74000"/>
              </a:srgbClr>
            </a:solidFill>
            <a:ln>
              <a:solidFill>
                <a:srgbClr val="7F7F7F">
                  <a:alpha val="1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3" name="直接连接符 192"/>
            <p:cNvCxnSpPr>
              <a:endCxn id="191" idx="7"/>
            </p:cNvCxnSpPr>
            <p:nvPr/>
          </p:nvCxnSpPr>
          <p:spPr>
            <a:xfrm flipH="1">
              <a:off x="9518332" y="20117"/>
              <a:ext cx="2673668" cy="671756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165" idx="7"/>
            </p:cNvCxnSpPr>
            <p:nvPr/>
          </p:nvCxnSpPr>
          <p:spPr>
            <a:xfrm flipH="1">
              <a:off x="11686615" y="20116"/>
              <a:ext cx="485350" cy="1909560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>
              <a:off x="3225661" y="4331508"/>
              <a:ext cx="598450" cy="2542515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>
              <a:stCxn id="175" idx="3"/>
            </p:cNvCxnSpPr>
            <p:nvPr/>
          </p:nvCxnSpPr>
          <p:spPr>
            <a:xfrm flipH="1">
              <a:off x="3853822" y="5872021"/>
              <a:ext cx="2192285" cy="985977"/>
            </a:xfrm>
            <a:prstGeom prst="line">
              <a:avLst/>
            </a:prstGeom>
            <a:ln>
              <a:solidFill>
                <a:srgbClr val="7F7F7F">
                  <a:alpha val="1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9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9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21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"/>
  <p:tag name="MH" val="201610221813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SubTitle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Other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SubTitl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81333"/>
  <p:tag name="MH_LIBRARY" val="GRAPHIC"/>
  <p:tag name="MH_TYPE" val="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Office Theme">
  <a:themeElements>
    <a:clrScheme name="现代简约风">
      <a:dk1>
        <a:srgbClr val="000000"/>
      </a:dk1>
      <a:lt1>
        <a:srgbClr val="FFFFFF"/>
      </a:lt1>
      <a:dk2>
        <a:srgbClr val="E4E7EC"/>
      </a:dk2>
      <a:lt2>
        <a:srgbClr val="BDC1C7"/>
      </a:lt2>
      <a:accent1>
        <a:srgbClr val="8A8689"/>
      </a:accent1>
      <a:accent2>
        <a:srgbClr val="8E9EAF"/>
      </a:accent2>
      <a:accent3>
        <a:srgbClr val="595F6F"/>
      </a:accent3>
      <a:accent4>
        <a:srgbClr val="DBACBC"/>
      </a:accent4>
      <a:accent5>
        <a:srgbClr val="B27E88"/>
      </a:accent5>
      <a:accent6>
        <a:srgbClr val="754851"/>
      </a:accent6>
      <a:hlink>
        <a:srgbClr val="948773"/>
      </a:hlink>
      <a:folHlink>
        <a:srgbClr val="442C21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2714</Words>
  <Application>Microsoft Office PowerPoint</Application>
  <PresentationFormat>自定义</PresentationFormat>
  <Paragraphs>236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Calibri Light</vt:lpstr>
      <vt:lpstr>Impact</vt:lpstr>
      <vt:lpstr>Open Sans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(21)</dc:title>
  <dc:creator/>
  <cp:keywords>更多模版：亮亮图文旗舰店https:/liangliangtuwen.tmall.com</cp:keywords>
  <dc:description>更多模版：亮亮图文旗舰店https://liangliangtuwen.tmall.com</dc:description>
  <cp:lastModifiedBy/>
  <cp:revision>2</cp:revision>
  <dcterms:created xsi:type="dcterms:W3CDTF">2016-12-23T18:44:00Z</dcterms:created>
  <dcterms:modified xsi:type="dcterms:W3CDTF">2020-07-21T06:21:48Z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